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67" r:id="rId4"/>
    <p:sldId id="271" r:id="rId5"/>
    <p:sldId id="261" r:id="rId6"/>
    <p:sldId id="256" r:id="rId7"/>
    <p:sldId id="258" r:id="rId8"/>
    <p:sldId id="257" r:id="rId9"/>
    <p:sldId id="274" r:id="rId10"/>
    <p:sldId id="272" r:id="rId11"/>
    <p:sldId id="259" r:id="rId12"/>
    <p:sldId id="260" r:id="rId13"/>
    <p:sldId id="262" r:id="rId14"/>
    <p:sldId id="263" r:id="rId15"/>
    <p:sldId id="264" r:id="rId16"/>
    <p:sldId id="265" r:id="rId17"/>
    <p:sldId id="273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40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30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2295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30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584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11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552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80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147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032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9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5171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452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543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462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679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979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21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589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32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735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30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33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150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553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034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796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DF6D-0537-4748-ABF6-8B7C934C5F83}" type="datetimeFigureOut">
              <a:rPr lang="tr-TR" smtClean="0"/>
              <a:t>15.02.2022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63A06-4CA9-4D70-9517-6DB4C8325B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628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EB4E0-861F-4B55-9ADE-E35A5CA74181}" type="datetimeFigureOut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15.02.2022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01B43-01B8-48A9-8B31-FD4F7E6F444C}" type="slidenum">
              <a:rPr kumimoji="0" lang="tr-TR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405182" y="1872761"/>
            <a:ext cx="6903550" cy="2031024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chemeClr val="accent2">
                    <a:lumMod val="50000"/>
                  </a:schemeClr>
                </a:solidFill>
              </a:rPr>
              <a:t>KARADENİZ TEKNİK ÜNİVERSİTESİ </a:t>
            </a:r>
            <a:endParaRPr lang="tr-TR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50999" y="4454892"/>
            <a:ext cx="7007469" cy="111064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ULUSLARARASI ÖĞRENCİ İŞLERİ</a:t>
            </a:r>
          </a:p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KOOORDİNATÖRLÜĞÜ</a:t>
            </a:r>
          </a:p>
        </p:txBody>
      </p:sp>
      <p:pic>
        <p:nvPicPr>
          <p:cNvPr id="4" name="docshape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60" y="181341"/>
            <a:ext cx="213250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1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13">
        <p14:doors dir="vert"/>
      </p:transition>
    </mc:Choice>
    <mc:Fallback xmlns="">
      <p:transition spd="slow" advTm="6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666422"/>
            <a:ext cx="10550769" cy="51269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Metin kutusu 1"/>
          <p:cNvSpPr txBox="1"/>
          <p:nvPr/>
        </p:nvSpPr>
        <p:spPr>
          <a:xfrm>
            <a:off x="720969" y="6073911"/>
            <a:ext cx="10084777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ULUSLARARASI ÖĞRENCİLER İLE YABANCI DİL PRATİK ÇALIŞMALARI</a:t>
            </a:r>
          </a:p>
        </p:txBody>
      </p:sp>
    </p:spTree>
    <p:extLst>
      <p:ext uri="{BB962C8B-B14F-4D97-AF65-F5344CB8AC3E}">
        <p14:creationId xmlns:p14="http://schemas.microsoft.com/office/powerpoint/2010/main" val="223129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496">
        <p15:prstTrans prst="pageCurlDouble"/>
      </p:transition>
    </mc:Choice>
    <mc:Fallback xmlns="">
      <p:transition spd="slow" advTm="64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22" y="659187"/>
            <a:ext cx="10439002" cy="50726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720969" y="6073911"/>
            <a:ext cx="10084777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ULUSLARARASI ÖĞRENCİLER İLE YABANCI DİL PRATİK ÇALIŞMALARI</a:t>
            </a:r>
          </a:p>
        </p:txBody>
      </p:sp>
    </p:spTree>
    <p:extLst>
      <p:ext uri="{BB962C8B-B14F-4D97-AF65-F5344CB8AC3E}">
        <p14:creationId xmlns:p14="http://schemas.microsoft.com/office/powerpoint/2010/main" val="1695496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344">
        <p15:prstTrans prst="pageCurlDouble"/>
      </p:transition>
    </mc:Choice>
    <mc:Fallback xmlns="">
      <p:transition spd="slow" advTm="63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1" y="422030"/>
            <a:ext cx="10728017" cy="5213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720969" y="6073911"/>
            <a:ext cx="10084777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ULUSLARARASI ÖĞRENCİLER İLE YABANCI DİL PRATİK ÇALIŞMALARI</a:t>
            </a:r>
          </a:p>
        </p:txBody>
      </p:sp>
    </p:spTree>
    <p:extLst>
      <p:ext uri="{BB962C8B-B14F-4D97-AF65-F5344CB8AC3E}">
        <p14:creationId xmlns:p14="http://schemas.microsoft.com/office/powerpoint/2010/main" val="3002048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788">
        <p15:prstTrans prst="pageCurlDouble"/>
      </p:transition>
    </mc:Choice>
    <mc:Fallback xmlns="">
      <p:transition spd="slow" advTm="57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83576"/>
            <a:ext cx="8305800" cy="5128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720969" y="6073911"/>
            <a:ext cx="10084777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ULUSLARARASI ÖĞRENCİLER İLE YABANCI DİL PRATİK ÇALIŞMALARI</a:t>
            </a:r>
          </a:p>
        </p:txBody>
      </p:sp>
    </p:spTree>
    <p:extLst>
      <p:ext uri="{BB962C8B-B14F-4D97-AF65-F5344CB8AC3E}">
        <p14:creationId xmlns:p14="http://schemas.microsoft.com/office/powerpoint/2010/main" val="35371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909">
        <p15:prstTrans prst="pageCurlDouble"/>
      </p:transition>
    </mc:Choice>
    <mc:Fallback xmlns="">
      <p:transition spd="slow" advTm="59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9" y="835270"/>
            <a:ext cx="9298604" cy="45184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720969" y="6073911"/>
            <a:ext cx="10084777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ULUSLARARASI ÖĞRENCİLER İLE YABANCI DİL PRATİK ÇALIŞMALARI</a:t>
            </a:r>
          </a:p>
        </p:txBody>
      </p:sp>
    </p:spTree>
    <p:extLst>
      <p:ext uri="{BB962C8B-B14F-4D97-AF65-F5344CB8AC3E}">
        <p14:creationId xmlns:p14="http://schemas.microsoft.com/office/powerpoint/2010/main" val="1951361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119">
        <p15:prstTrans prst="pageCurlDouble"/>
      </p:transition>
    </mc:Choice>
    <mc:Fallback xmlns="">
      <p:transition spd="slow" advTm="61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7457"/>
            <a:ext cx="9020908" cy="43835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Metin kutusu 5"/>
          <p:cNvSpPr txBox="1"/>
          <p:nvPr/>
        </p:nvSpPr>
        <p:spPr>
          <a:xfrm>
            <a:off x="720969" y="6073911"/>
            <a:ext cx="10084777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ULUSLARARASI ÖĞRENCİLER İLE YABANCI DİL PRATİK ÇALIŞMALARI</a:t>
            </a:r>
          </a:p>
        </p:txBody>
      </p:sp>
    </p:spTree>
    <p:extLst>
      <p:ext uri="{BB962C8B-B14F-4D97-AF65-F5344CB8AC3E}">
        <p14:creationId xmlns:p14="http://schemas.microsoft.com/office/powerpoint/2010/main" val="228301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867">
        <p15:prstTrans prst="pageCurlDouble"/>
      </p:transition>
    </mc:Choice>
    <mc:Fallback xmlns="">
      <p:transition spd="slow" advTm="58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05517" y="2991851"/>
            <a:ext cx="7007469" cy="1110640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</a:rPr>
              <a:t>Teşekkürler </a:t>
            </a:r>
            <a:endParaRPr lang="tr-TR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docshape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60" y="181341"/>
            <a:ext cx="2132502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4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033">
        <p14:doors dir="vert"/>
      </p:transition>
    </mc:Choice>
    <mc:Fallback xmlns="">
      <p:transition spd="slow" advTm="130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5"/>
          <a:stretch/>
        </p:blipFill>
        <p:spPr>
          <a:xfrm>
            <a:off x="88234" y="0"/>
            <a:ext cx="5273040" cy="1550894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2440202" y="4272677"/>
            <a:ext cx="71784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FARKLI DİLLERDEN GÖNÜLLERE ESİNTİLER </a:t>
            </a:r>
          </a:p>
          <a:p>
            <a:pPr algn="ctr"/>
            <a:r>
              <a:rPr lang="tr-TR" sz="5400" b="1" cap="none" spc="0" dirty="0" smtClean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PROJESİ</a:t>
            </a:r>
            <a:endParaRPr lang="tr-TR" sz="5400" b="1" cap="none" spc="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innerShdw blurRad="63500" dist="50800" dir="108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35"/>
          <a:stretch/>
        </p:blipFill>
        <p:spPr>
          <a:xfrm>
            <a:off x="6832100" y="0"/>
            <a:ext cx="5273040" cy="155089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64" y="1343827"/>
            <a:ext cx="3216965" cy="32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33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7034">
        <p15:prstTrans prst="curtains"/>
      </p:transition>
    </mc:Choice>
    <mc:Fallback xmlns="">
      <p:transition spd="slow" advTm="70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" t="10896" r="11558" b="20642"/>
          <a:stretch/>
        </p:blipFill>
        <p:spPr>
          <a:xfrm>
            <a:off x="1811215" y="158262"/>
            <a:ext cx="7789985" cy="4695092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41839" y="4202724"/>
            <a:ext cx="108848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 Proje </a:t>
            </a:r>
            <a:endParaRPr lang="tr-TR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Karadeniz </a:t>
            </a:r>
            <a:r>
              <a:rPr lang="tr-T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Teknik Üniversitesi, </a:t>
            </a:r>
            <a:endParaRPr lang="tr-TR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Trabzon </a:t>
            </a:r>
            <a:r>
              <a:rPr lang="tr-T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Üniversitesi, </a:t>
            </a:r>
            <a:endParaRPr lang="tr-TR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KULDER </a:t>
            </a:r>
            <a:r>
              <a:rPr lang="tr-T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ve </a:t>
            </a:r>
            <a:endParaRPr lang="tr-TR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İl </a:t>
            </a:r>
            <a:r>
              <a:rPr lang="tr-TR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Milli Eğitim Müdürlüğü Ortaklığı ile </a:t>
            </a:r>
            <a:endParaRPr lang="tr-TR" sz="28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tr-TR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Yürütülmektedir</a:t>
            </a:r>
            <a:endParaRPr lang="tr-TR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5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8512">
        <p14:flip dir="r"/>
      </p:transition>
    </mc:Choice>
    <mc:Fallback xmlns="">
      <p:transition spd="slow" advTm="85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777" y="336305"/>
            <a:ext cx="8508023" cy="6381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Metin kutusu 1"/>
          <p:cNvSpPr txBox="1"/>
          <p:nvPr/>
        </p:nvSpPr>
        <p:spPr>
          <a:xfrm>
            <a:off x="130218" y="2068226"/>
            <a:ext cx="3358661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İŞBİRLİĞİ PROTOKOLÜ</a:t>
            </a:r>
            <a:endParaRPr lang="tr-TR" sz="36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947">
        <p:blinds dir="vert"/>
      </p:transition>
    </mc:Choice>
    <mc:Fallback xmlns="">
      <p:transition spd="slow" advTm="6947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" y="426010"/>
            <a:ext cx="7819293" cy="5864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Metin kutusu 1"/>
          <p:cNvSpPr txBox="1"/>
          <p:nvPr/>
        </p:nvSpPr>
        <p:spPr>
          <a:xfrm>
            <a:off x="8468289" y="2092384"/>
            <a:ext cx="34518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 </a:t>
            </a:r>
          </a:p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AÇILIŞ </a:t>
            </a:r>
          </a:p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TOPLANTISI </a:t>
            </a:r>
            <a:endParaRPr lang="tr-TR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98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474">
        <p:blinds dir="vert"/>
      </p:transition>
    </mc:Choice>
    <mc:Fallback xmlns="">
      <p:transition spd="slow" advTm="6474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" y="173647"/>
            <a:ext cx="8455270" cy="63414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8740158" y="2259623"/>
            <a:ext cx="3451842" cy="1754326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 </a:t>
            </a:r>
          </a:p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AÇILIŞ </a:t>
            </a:r>
          </a:p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TOPLANTISI </a:t>
            </a:r>
            <a:endParaRPr lang="tr-TR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256">
        <p:blinds dir="vert"/>
      </p:transition>
    </mc:Choice>
    <mc:Fallback xmlns="">
      <p:transition spd="slow" advTm="6256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21" y="571498"/>
            <a:ext cx="7895494" cy="5921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307731" y="2242039"/>
            <a:ext cx="34518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 </a:t>
            </a:r>
          </a:p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AÇILIŞ </a:t>
            </a:r>
          </a:p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TOPLANTISI </a:t>
            </a:r>
            <a:endParaRPr lang="tr-TR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7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33">
        <p:blinds dir="vert"/>
      </p:transition>
    </mc:Choice>
    <mc:Fallback xmlns="">
      <p:transition spd="slow" advTm="5833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bg1">
                <a:shade val="67500"/>
                <a:satMod val="115000"/>
              </a:schemeClr>
            </a:gs>
            <a:gs pos="100000">
              <a:schemeClr val="bg1">
                <a:shade val="100000"/>
                <a:satMod val="11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7" y="695425"/>
            <a:ext cx="7369743" cy="55273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Metin kutusu 4"/>
          <p:cNvSpPr txBox="1"/>
          <p:nvPr/>
        </p:nvSpPr>
        <p:spPr>
          <a:xfrm>
            <a:off x="8210072" y="2193912"/>
            <a:ext cx="34518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 </a:t>
            </a:r>
          </a:p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AÇILIŞ </a:t>
            </a:r>
          </a:p>
          <a:p>
            <a:r>
              <a:rPr lang="tr-TR" sz="36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TOPLANTISI </a:t>
            </a:r>
            <a:endParaRPr lang="tr-TR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829">
        <p:blinds dir="vert"/>
      </p:transition>
    </mc:Choice>
    <mc:Fallback xmlns="">
      <p:transition spd="slow" advTm="6829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bg1">
                <a:lumMod val="9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tr-TR" sz="3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PROJE KAPSAMINDA ZİYARET EDİLEN OKULLAR</a:t>
            </a:r>
            <a:endParaRPr lang="tr-TR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2382715"/>
            <a:ext cx="10515600" cy="3794248"/>
          </a:xfrm>
          <a:ln>
            <a:noFill/>
          </a:ln>
          <a:effectLst/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Mahmut Celalettin Ökten </a:t>
            </a:r>
            <a:r>
              <a:rPr lang="tr-TR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İmam </a:t>
            </a:r>
            <a:r>
              <a:rPr lang="tr-TR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Hatip Ortaokulu</a:t>
            </a:r>
          </a:p>
          <a:p>
            <a:pPr algn="ctr"/>
            <a:endParaRPr lang="tr-TR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15 Temmuz Anadolu Lisesi</a:t>
            </a:r>
          </a:p>
          <a:p>
            <a:pPr algn="ctr"/>
            <a:endParaRPr lang="tr-TR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Tevfik Serdar Anadolu Lisesi</a:t>
            </a:r>
          </a:p>
          <a:p>
            <a:pPr algn="ctr"/>
            <a:endParaRPr lang="tr-TR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tr-TR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Affan Kitapçıoğlu Anadolu Lisesi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3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4"/>
    </mc:Choice>
    <mc:Fallback xmlns="">
      <p:transition spd="slow" advTm="623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110</Words>
  <Application>Microsoft Office PowerPoint</Application>
  <PresentationFormat>Geniş ekran</PresentationFormat>
  <Paragraphs>40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Trebuchet MS</vt:lpstr>
      <vt:lpstr>Wingdings 3</vt:lpstr>
      <vt:lpstr>Office Teması</vt:lpstr>
      <vt:lpstr>Yüzeyler</vt:lpstr>
      <vt:lpstr>KARADENİZ TEKNİK ÜNİVERSİTESİ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PROJE KAPSAMINDA ZİYARET EDİLEN OKULLAR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>gokcekolcu.ktu@gmail.com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gokcekolcu.ktu@gmail.com</dc:creator>
  <cp:lastModifiedBy>gizem boztaş</cp:lastModifiedBy>
  <cp:revision>35</cp:revision>
  <dcterms:created xsi:type="dcterms:W3CDTF">2022-02-14T12:42:17Z</dcterms:created>
  <dcterms:modified xsi:type="dcterms:W3CDTF">2022-02-15T12:09:49Z</dcterms:modified>
</cp:coreProperties>
</file>