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56" r:id="rId2"/>
    <p:sldId id="295" r:id="rId3"/>
    <p:sldId id="311" r:id="rId4"/>
    <p:sldId id="312" r:id="rId5"/>
    <p:sldId id="313" r:id="rId6"/>
    <p:sldId id="298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10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109" d="100"/>
          <a:sy n="109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0985F-AB61-4204-BAC1-1D6871A4932B}" type="datetimeFigureOut">
              <a:rPr lang="tr-TR" smtClean="0"/>
              <a:pPr/>
              <a:t>9.06.2026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BEADF-16EC-49A3-8413-08A3AC17EF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93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B542-BF43-46AC-B2AA-D7719505F12D}" type="datetime1">
              <a:rPr lang="tr-TR" smtClean="0"/>
              <a:pPr/>
              <a:t>9.06.2026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03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4E59-75A8-4DD4-8B82-54BF0CE48943}" type="datetime1">
              <a:rPr lang="tr-TR" smtClean="0"/>
              <a:pPr/>
              <a:t>9.06.2026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07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8444-6630-433D-ACC3-C2FB5BFB6B01}" type="datetime1">
              <a:rPr lang="tr-TR" smtClean="0"/>
              <a:pPr/>
              <a:t>9.06.2026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46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3633-F219-4DAE-8B3C-CAC2A3D6F236}" type="datetime1">
              <a:rPr lang="tr-TR" smtClean="0"/>
              <a:pPr/>
              <a:t>9.06.2026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611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F63D-EE8E-4C09-BAE0-B5D3B67A8873}" type="datetime1">
              <a:rPr lang="tr-TR" smtClean="0"/>
              <a:pPr/>
              <a:t>9.06.2026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67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2D77-E7ED-452B-BA72-48E0D9823650}" type="datetime1">
              <a:rPr lang="tr-TR" smtClean="0"/>
              <a:pPr/>
              <a:t>9.06.2026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96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FE0-600D-4ED3-8ECF-489BBBF98A6F}" type="datetime1">
              <a:rPr lang="tr-TR" smtClean="0"/>
              <a:pPr/>
              <a:t>9.06.2026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60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3CF7-2D56-4002-A50C-C76FC76DC571}" type="datetime1">
              <a:rPr lang="tr-TR" smtClean="0"/>
              <a:pPr/>
              <a:t>9.06.2026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97C5-1912-4908-8B31-13CE8CEF96D4}" type="datetime1">
              <a:rPr lang="tr-TR" smtClean="0"/>
              <a:pPr/>
              <a:t>9.06.2026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94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CE77-DA24-4459-8C2B-0B3E0C143537}" type="datetime1">
              <a:rPr lang="tr-TR" smtClean="0"/>
              <a:pPr/>
              <a:t>9.06.2026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42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179-0EB8-4397-BDE7-5DADCF39F487}" type="datetime1">
              <a:rPr lang="tr-TR" smtClean="0"/>
              <a:pPr/>
              <a:t>9.06.2026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32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33D6-E7E2-4F32-9054-82C2925A95E4}" type="datetime1">
              <a:rPr lang="tr-TR" smtClean="0"/>
              <a:pPr/>
              <a:t>9.06.2026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675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TMYO</a:t>
            </a:r>
            <a:br>
              <a:rPr lang="tr-TR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</a:br>
            <a:r>
              <a:rPr lang="tr-TR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Elektrik ve Enerji Bölümü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 </a:t>
            </a:r>
            <a:r>
              <a:rPr lang="tr-TR" i="1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/>
            </a:r>
            <a:br>
              <a:rPr lang="tr-TR" i="1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</a:br>
            <a:r>
              <a:rPr lang="tr-TR" i="1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Dönem Sonu Teknik Sergisi</a:t>
            </a:r>
            <a:endParaRPr lang="tr-TR" dirty="0">
              <a:solidFill>
                <a:schemeClr val="bg2">
                  <a:lumMod val="10000"/>
                </a:schemeClr>
              </a:solidFill>
              <a:latin typeface="BankGothic Lt BT" panose="020B060702020306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4653136"/>
            <a:ext cx="7920880" cy="1752600"/>
          </a:xfrm>
        </p:spPr>
        <p:txBody>
          <a:bodyPr>
            <a:normAutofit/>
          </a:bodyPr>
          <a:lstStyle/>
          <a:p>
            <a:endParaRPr lang="tr-TR" sz="2000" b="1" dirty="0" smtClean="0">
              <a:solidFill>
                <a:schemeClr val="tx1"/>
              </a:solidFill>
            </a:endParaRPr>
          </a:p>
          <a:p>
            <a:endParaRPr lang="tr-TR" sz="2000" b="1" dirty="0" smtClean="0">
              <a:solidFill>
                <a:schemeClr val="tx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889542" y="4725144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(Bahar 2026)</a:t>
            </a:r>
            <a:endParaRPr lang="tr-TR" sz="3600" dirty="0">
              <a:solidFill>
                <a:schemeClr val="bg2">
                  <a:lumMod val="10000"/>
                </a:schemeClr>
              </a:solidFill>
              <a:latin typeface="BankGothic Lt BT" panose="020B060702020306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80" y="476672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27" y="919421"/>
            <a:ext cx="2590585" cy="561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11" y="733863"/>
            <a:ext cx="274261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06" y="836712"/>
            <a:ext cx="2676227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06" y="725071"/>
            <a:ext cx="2676227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06" y="836712"/>
            <a:ext cx="2676227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11" y="704256"/>
            <a:ext cx="274261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24" y="1828384"/>
            <a:ext cx="7383592" cy="340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02" y="836712"/>
            <a:ext cx="2609835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11" y="676101"/>
            <a:ext cx="274261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02" y="764704"/>
            <a:ext cx="2609835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tint val="66000"/>
                <a:satMod val="160000"/>
                <a:lumMod val="31000"/>
                <a:lumOff val="69000"/>
                <a:alpha val="93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713920" y="1251524"/>
            <a:ext cx="8106552" cy="52018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10" name="Resim 9" descr="C:\Users\Pakosalter\Desktop\mezuniyet ve sergi foto\Ergin Şahin\DSC_01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30" y="1512169"/>
            <a:ext cx="706973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3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84" y="704256"/>
            <a:ext cx="2725672" cy="591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09" y="844203"/>
            <a:ext cx="270942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3" y="1819847"/>
            <a:ext cx="7227393" cy="33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4" y="1716009"/>
            <a:ext cx="7539792" cy="34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tint val="66000"/>
                <a:satMod val="160000"/>
                <a:lumMod val="31000"/>
                <a:lumOff val="69000"/>
                <a:alpha val="93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713920" y="1251524"/>
            <a:ext cx="8106552" cy="52018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2" name="Metin kutusu 1"/>
          <p:cNvSpPr txBox="1"/>
          <p:nvPr/>
        </p:nvSpPr>
        <p:spPr>
          <a:xfrm>
            <a:off x="1979712" y="1916832"/>
            <a:ext cx="52565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DEVAMI GELECEK</a:t>
            </a:r>
          </a:p>
          <a:p>
            <a:pPr algn="ctr"/>
            <a:endParaRPr lang="tr-TR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tr-T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TÜM UYGULAMALAR BURADA VERİLMEMİŞTİR</a:t>
            </a:r>
          </a:p>
          <a:p>
            <a:pPr algn="ctr"/>
            <a:endParaRPr lang="tr-T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tr-TR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TEŞEKKÜR EDERİZ </a:t>
            </a:r>
          </a:p>
          <a:p>
            <a:pPr algn="ctr"/>
            <a:endParaRPr lang="tr-TR" sz="2800" dirty="0" smtClean="0"/>
          </a:p>
          <a:p>
            <a:pPr algn="ctr"/>
            <a:endParaRPr lang="tr-TR" sz="2800" dirty="0"/>
          </a:p>
          <a:p>
            <a:pPr algn="ctr"/>
            <a:endParaRPr lang="tr-T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tint val="66000"/>
                <a:satMod val="160000"/>
                <a:lumMod val="31000"/>
                <a:lumOff val="69000"/>
                <a:alpha val="93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713920" y="1251524"/>
            <a:ext cx="8106552" cy="52018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13" y="2075745"/>
            <a:ext cx="749757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tint val="66000"/>
                <a:satMod val="160000"/>
                <a:lumMod val="31000"/>
                <a:lumOff val="69000"/>
                <a:alpha val="93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713920" y="1251524"/>
            <a:ext cx="8106552" cy="52018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98" y="2246034"/>
            <a:ext cx="6939673" cy="319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tint val="66000"/>
                <a:satMod val="160000"/>
                <a:lumMod val="31000"/>
                <a:lumOff val="69000"/>
                <a:alpha val="93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713920" y="1251524"/>
            <a:ext cx="8106552" cy="52018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0" y="2198828"/>
            <a:ext cx="7173972" cy="330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711270"/>
            <a:ext cx="2732897" cy="59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30" y="836712"/>
            <a:ext cx="2569579" cy="55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11" y="772195"/>
            <a:ext cx="274261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Elektrik Enerji Bölümü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02" y="877664"/>
            <a:ext cx="2609835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89</Words>
  <Application>Microsoft Office PowerPoint</Application>
  <PresentationFormat>Ekran Gösterisi (4:3)</PresentationFormat>
  <Paragraphs>51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BankGothic Lt BT</vt:lpstr>
      <vt:lpstr>Calibri</vt:lpstr>
      <vt:lpstr>Ofis Teması</vt:lpstr>
      <vt:lpstr> TMYO Elektrik ve Enerji Bölümü  Dönem Sonu Teknik Sergisi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YÜKSEK PERFORMANSLI SERVO UYGULAMALAR İÇİN SÜRÜCÜ TASARIMI</dc:title>
  <dc:creator>Pakosalter</dc:creator>
  <cp:lastModifiedBy>ERGİN SAHİN</cp:lastModifiedBy>
  <cp:revision>134</cp:revision>
  <dcterms:created xsi:type="dcterms:W3CDTF">2013-05-28T23:53:31Z</dcterms:created>
  <dcterms:modified xsi:type="dcterms:W3CDTF">2026-06-09T09:24:06Z</dcterms:modified>
</cp:coreProperties>
</file>