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sldIdLst>
    <p:sldId id="256" r:id="rId2"/>
    <p:sldId id="295" r:id="rId3"/>
    <p:sldId id="311" r:id="rId4"/>
    <p:sldId id="298" r:id="rId5"/>
    <p:sldId id="301" r:id="rId6"/>
    <p:sldId id="268" r:id="rId7"/>
    <p:sldId id="300" r:id="rId8"/>
    <p:sldId id="297" r:id="rId9"/>
    <p:sldId id="306" r:id="rId10"/>
    <p:sldId id="299" r:id="rId11"/>
    <p:sldId id="296" r:id="rId12"/>
    <p:sldId id="302" r:id="rId13"/>
    <p:sldId id="310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103" d="100"/>
          <a:sy n="103" d="100"/>
        </p:scale>
        <p:origin x="25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0985F-AB61-4204-BAC1-1D6871A4932B}" type="datetimeFigureOut">
              <a:rPr lang="tr-TR" smtClean="0"/>
              <a:pPr/>
              <a:t>13.6.2019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BEADF-16EC-49A3-8413-08A3AC17EF7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393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CB542-BF43-46AC-B2AA-D7719505F12D}" type="datetime1">
              <a:rPr lang="tr-TR" smtClean="0"/>
              <a:pPr/>
              <a:t>13.6.2019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003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4E59-75A8-4DD4-8B82-54BF0CE48943}" type="datetime1">
              <a:rPr lang="tr-TR" smtClean="0"/>
              <a:pPr/>
              <a:t>13.6.2019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007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8444-6630-433D-ACC3-C2FB5BFB6B01}" type="datetime1">
              <a:rPr lang="tr-TR" smtClean="0"/>
              <a:pPr/>
              <a:t>13.6.2019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646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3633-F219-4DAE-8B3C-CAC2A3D6F236}" type="datetime1">
              <a:rPr lang="tr-TR" smtClean="0"/>
              <a:pPr/>
              <a:t>13.6.2019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611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F63D-EE8E-4C09-BAE0-B5D3B67A8873}" type="datetime1">
              <a:rPr lang="tr-TR" smtClean="0"/>
              <a:pPr/>
              <a:t>13.6.2019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767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2D77-E7ED-452B-BA72-48E0D9823650}" type="datetime1">
              <a:rPr lang="tr-TR" smtClean="0"/>
              <a:pPr/>
              <a:t>13.6.2019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5961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FE0-600D-4ED3-8ECF-489BBBF98A6F}" type="datetime1">
              <a:rPr lang="tr-TR" smtClean="0"/>
              <a:pPr/>
              <a:t>13.6.2019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160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3CF7-2D56-4002-A50C-C76FC76DC571}" type="datetime1">
              <a:rPr lang="tr-TR" smtClean="0"/>
              <a:pPr/>
              <a:t>13.6.2019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42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97C5-1912-4908-8B31-13CE8CEF96D4}" type="datetime1">
              <a:rPr lang="tr-TR" smtClean="0"/>
              <a:pPr/>
              <a:t>13.6.2019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494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CE77-DA24-4459-8C2B-0B3E0C143537}" type="datetime1">
              <a:rPr lang="tr-TR" smtClean="0"/>
              <a:pPr/>
              <a:t>13.6.2019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42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3179-0EB8-4397-BDE7-5DADCF39F487}" type="datetime1">
              <a:rPr lang="tr-TR" smtClean="0"/>
              <a:pPr/>
              <a:t>13.6.2019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32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933D6-E7E2-4F32-9054-82C2925A95E4}" type="datetime1">
              <a:rPr lang="tr-TR" smtClean="0"/>
              <a:pPr/>
              <a:t>13.6.2019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675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1">
                <a:tint val="66000"/>
                <a:satMod val="160000"/>
                <a:lumMod val="31000"/>
                <a:lumOff val="69000"/>
                <a:alpha val="93000"/>
              </a:schemeClr>
            </a:gs>
            <a:gs pos="7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772400" cy="165618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>
                <a:solidFill>
                  <a:schemeClr val="bg2">
                    <a:lumMod val="10000"/>
                  </a:schemeClr>
                </a:solidFill>
                <a:latin typeface="BankGothic Lt BT" panose="020B0607020203060204" pitchFamily="34" charset="0"/>
              </a:rPr>
              <a:t>TMYO</a:t>
            </a:r>
            <a:br>
              <a:rPr lang="tr-TR" dirty="0" smtClean="0">
                <a:solidFill>
                  <a:schemeClr val="bg2">
                    <a:lumMod val="10000"/>
                  </a:schemeClr>
                </a:solidFill>
                <a:latin typeface="BankGothic Lt BT" panose="020B0607020203060204" pitchFamily="34" charset="0"/>
              </a:rPr>
            </a:br>
            <a:r>
              <a:rPr lang="tr-TR" dirty="0" smtClean="0">
                <a:solidFill>
                  <a:schemeClr val="bg2">
                    <a:lumMod val="10000"/>
                  </a:schemeClr>
                </a:solidFill>
                <a:latin typeface="BankGothic Lt BT" panose="020B0607020203060204" pitchFamily="34" charset="0"/>
              </a:rPr>
              <a:t>Elektrik ve Enerji Bölümü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  <a:latin typeface="BankGothic Lt BT" panose="020B0607020203060204" pitchFamily="34" charset="0"/>
              </a:rPr>
              <a:t> </a:t>
            </a:r>
            <a:r>
              <a:rPr lang="tr-TR" i="1" dirty="0" smtClean="0">
                <a:solidFill>
                  <a:schemeClr val="bg2">
                    <a:lumMod val="10000"/>
                  </a:schemeClr>
                </a:solidFill>
                <a:latin typeface="BankGothic Lt BT" panose="020B0607020203060204" pitchFamily="34" charset="0"/>
              </a:rPr>
              <a:t/>
            </a:r>
            <a:br>
              <a:rPr lang="tr-TR" i="1" dirty="0" smtClean="0">
                <a:solidFill>
                  <a:schemeClr val="bg2">
                    <a:lumMod val="10000"/>
                  </a:schemeClr>
                </a:solidFill>
                <a:latin typeface="BankGothic Lt BT" panose="020B0607020203060204" pitchFamily="34" charset="0"/>
              </a:rPr>
            </a:br>
            <a:r>
              <a:rPr lang="tr-TR" i="1" dirty="0" smtClean="0">
                <a:solidFill>
                  <a:schemeClr val="bg2">
                    <a:lumMod val="10000"/>
                  </a:schemeClr>
                </a:solidFill>
                <a:latin typeface="BankGothic Lt BT" panose="020B0607020203060204" pitchFamily="34" charset="0"/>
              </a:rPr>
              <a:t>Dönem Sonu Teknik Sergisi</a:t>
            </a:r>
            <a:endParaRPr lang="tr-TR" dirty="0">
              <a:solidFill>
                <a:schemeClr val="bg2">
                  <a:lumMod val="10000"/>
                </a:schemeClr>
              </a:solidFill>
              <a:latin typeface="BankGothic Lt BT" panose="020B060702020306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4653136"/>
            <a:ext cx="7920880" cy="1752600"/>
          </a:xfrm>
        </p:spPr>
        <p:txBody>
          <a:bodyPr>
            <a:normAutofit/>
          </a:bodyPr>
          <a:lstStyle/>
          <a:p>
            <a:endParaRPr lang="tr-TR" sz="2000" b="1" dirty="0" smtClean="0">
              <a:solidFill>
                <a:schemeClr val="tx1"/>
              </a:solidFill>
            </a:endParaRPr>
          </a:p>
          <a:p>
            <a:endParaRPr lang="tr-TR" sz="2000" b="1" dirty="0" smtClean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Pakosalter\Desktop\tr200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997" y="260648"/>
            <a:ext cx="1883133" cy="188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şlık 1"/>
          <p:cNvSpPr txBox="1">
            <a:spLocks/>
          </p:cNvSpPr>
          <p:nvPr/>
        </p:nvSpPr>
        <p:spPr>
          <a:xfrm>
            <a:off x="889542" y="4725144"/>
            <a:ext cx="777240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dirty="0" smtClean="0">
                <a:solidFill>
                  <a:schemeClr val="bg2">
                    <a:lumMod val="10000"/>
                  </a:schemeClr>
                </a:solidFill>
                <a:latin typeface="BankGothic Lt BT" panose="020B0607020203060204" pitchFamily="34" charset="0"/>
              </a:rPr>
              <a:t>(Bahar </a:t>
            </a:r>
            <a:r>
              <a:rPr lang="tr-TR" sz="3600" dirty="0" smtClean="0">
                <a:solidFill>
                  <a:schemeClr val="bg2">
                    <a:lumMod val="10000"/>
                  </a:schemeClr>
                </a:solidFill>
                <a:latin typeface="BankGothic Lt BT" panose="020B0607020203060204" pitchFamily="34" charset="0"/>
              </a:rPr>
              <a:t>2019)</a:t>
            </a:r>
            <a:endParaRPr lang="tr-TR" sz="3600" dirty="0">
              <a:solidFill>
                <a:schemeClr val="bg2">
                  <a:lumMod val="10000"/>
                </a:schemeClr>
              </a:solidFill>
              <a:latin typeface="BankGothic Lt BT" panose="020B0607020203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93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1403648" y="158625"/>
            <a:ext cx="66967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Havalimanı Aydınlatma</a:t>
            </a:r>
            <a:endParaRPr lang="tr-T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10</a:t>
            </a:fld>
            <a:endParaRPr lang="tr-TR" dirty="0"/>
          </a:p>
        </p:txBody>
      </p:sp>
      <p:pic>
        <p:nvPicPr>
          <p:cNvPr id="8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10" y="158625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6641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21396" y="1559965"/>
            <a:ext cx="5661248" cy="424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6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1403648" y="158625"/>
            <a:ext cx="66967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Özel Elektrik Makinası Kontrol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11</a:t>
            </a:fld>
            <a:endParaRPr lang="tr-TR"/>
          </a:p>
        </p:txBody>
      </p:sp>
      <p:pic>
        <p:nvPicPr>
          <p:cNvPr id="8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10" y="158625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6641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91271" y="1540164"/>
            <a:ext cx="5921498" cy="444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7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1403648" y="158625"/>
            <a:ext cx="66967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Otomatik Mengene</a:t>
            </a:r>
            <a:endParaRPr lang="tr-T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12</a:t>
            </a:fld>
            <a:endParaRPr lang="tr-TR"/>
          </a:p>
        </p:txBody>
      </p:sp>
      <p:pic>
        <p:nvPicPr>
          <p:cNvPr id="8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10" y="158625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6641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13384" y="1578862"/>
            <a:ext cx="5877272" cy="440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5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1">
                <a:tint val="66000"/>
                <a:satMod val="160000"/>
                <a:lumMod val="31000"/>
                <a:lumOff val="69000"/>
                <a:alpha val="93000"/>
              </a:schemeClr>
            </a:gs>
            <a:gs pos="7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5"/>
          <p:cNvSpPr/>
          <p:nvPr/>
        </p:nvSpPr>
        <p:spPr>
          <a:xfrm>
            <a:off x="713920" y="1251524"/>
            <a:ext cx="8106552" cy="520181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2" name="Metin kutusu 1"/>
          <p:cNvSpPr txBox="1"/>
          <p:nvPr/>
        </p:nvSpPr>
        <p:spPr>
          <a:xfrm>
            <a:off x="1979712" y="1916832"/>
            <a:ext cx="52565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DEVAMI GELECEK</a:t>
            </a:r>
          </a:p>
          <a:p>
            <a:pPr algn="ctr"/>
            <a:endParaRPr lang="tr-TR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tr-T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tr-T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TÜM UYGULAMALAR BURADA VERİLMEMİŞTİR</a:t>
            </a:r>
          </a:p>
          <a:p>
            <a:pPr algn="ctr"/>
            <a:endParaRPr lang="tr-T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tr-TR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tr-T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TEŞEKKÜR EDERİZ </a:t>
            </a:r>
          </a:p>
          <a:p>
            <a:pPr algn="ctr"/>
            <a:endParaRPr lang="tr-TR" sz="2800" dirty="0" smtClean="0"/>
          </a:p>
          <a:p>
            <a:pPr algn="ctr"/>
            <a:endParaRPr lang="tr-TR" sz="2800" dirty="0"/>
          </a:p>
          <a:p>
            <a:pPr algn="ctr"/>
            <a:endParaRPr lang="tr-T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13</a:t>
            </a:fld>
            <a:endParaRPr lang="tr-TR"/>
          </a:p>
        </p:txBody>
      </p:sp>
      <p:pic>
        <p:nvPicPr>
          <p:cNvPr id="7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10" y="158625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175" y="158624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2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1">
                <a:tint val="66000"/>
                <a:satMod val="160000"/>
                <a:lumMod val="31000"/>
                <a:lumOff val="69000"/>
                <a:alpha val="93000"/>
              </a:schemeClr>
            </a:gs>
            <a:gs pos="7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5"/>
          <p:cNvSpPr/>
          <p:nvPr/>
        </p:nvSpPr>
        <p:spPr>
          <a:xfrm>
            <a:off x="713920" y="1251524"/>
            <a:ext cx="8106552" cy="520181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</a:t>
            </a:fld>
            <a:endParaRPr lang="tr-TR"/>
          </a:p>
        </p:txBody>
      </p:sp>
      <p:pic>
        <p:nvPicPr>
          <p:cNvPr id="8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58625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04" y="158625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sim 9" descr="C:\Users\Pakosalter\Desktop\mezuniyet ve sergi foto\Ergin Şahin\DSC_01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330" y="1512169"/>
            <a:ext cx="7069732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73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1">
                <a:tint val="66000"/>
                <a:satMod val="160000"/>
                <a:lumMod val="31000"/>
                <a:lumOff val="69000"/>
                <a:alpha val="93000"/>
              </a:schemeClr>
            </a:gs>
            <a:gs pos="7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5"/>
          <p:cNvSpPr/>
          <p:nvPr/>
        </p:nvSpPr>
        <p:spPr>
          <a:xfrm>
            <a:off x="713920" y="1251524"/>
            <a:ext cx="8106552" cy="520181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</a:t>
            </a:fld>
            <a:endParaRPr lang="tr-TR"/>
          </a:p>
        </p:txBody>
      </p:sp>
      <p:pic>
        <p:nvPicPr>
          <p:cNvPr id="8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58625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04" y="158625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44200"/>
            <a:ext cx="6480720" cy="4860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6778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1403648" y="158625"/>
            <a:ext cx="66967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Prototip Asansör</a:t>
            </a:r>
            <a:endParaRPr lang="tr-T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4</a:t>
            </a:fld>
            <a:endParaRPr lang="tr-TR"/>
          </a:p>
        </p:txBody>
      </p:sp>
      <p:pic>
        <p:nvPicPr>
          <p:cNvPr id="8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10" y="158625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6641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66122" y="1534857"/>
            <a:ext cx="5517232" cy="413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0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1403648" y="158625"/>
            <a:ext cx="66967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Güneş Takip Sistemi</a:t>
            </a:r>
            <a:endParaRPr lang="tr-T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5</a:t>
            </a:fld>
            <a:endParaRPr lang="tr-TR"/>
          </a:p>
        </p:txBody>
      </p:sp>
      <p:pic>
        <p:nvPicPr>
          <p:cNvPr id="8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10" y="158625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6641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17936"/>
            <a:ext cx="6108171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0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1403648" y="158625"/>
            <a:ext cx="66967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Robotik </a:t>
            </a:r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Kol</a:t>
            </a:r>
            <a:endParaRPr lang="tr-T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6</a:t>
            </a:fld>
            <a:endParaRPr lang="tr-TR"/>
          </a:p>
        </p:txBody>
      </p:sp>
      <p:pic>
        <p:nvPicPr>
          <p:cNvPr id="10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58625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8624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4654" y="1738586"/>
            <a:ext cx="5694731" cy="427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3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1403648" y="158625"/>
            <a:ext cx="66967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Çizgi İzleyen Robot</a:t>
            </a:r>
            <a:endParaRPr lang="tr-T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7</a:t>
            </a:fld>
            <a:endParaRPr lang="tr-TR"/>
          </a:p>
        </p:txBody>
      </p:sp>
      <p:pic>
        <p:nvPicPr>
          <p:cNvPr id="8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10" y="158625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6641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9408" y="1560745"/>
            <a:ext cx="5445224" cy="40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1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1403648" y="158625"/>
            <a:ext cx="66967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Yenilenebilir Enerjili Ev</a:t>
            </a:r>
            <a:endParaRPr lang="tr-T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8</a:t>
            </a:fld>
            <a:endParaRPr lang="tr-TR"/>
          </a:p>
        </p:txBody>
      </p:sp>
      <p:pic>
        <p:nvPicPr>
          <p:cNvPr id="8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10" y="158625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6641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57400" y="1648327"/>
            <a:ext cx="5589240" cy="419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3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1403648" y="158625"/>
            <a:ext cx="66967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Aydınlık Sensörlü Perde</a:t>
            </a:r>
            <a:endParaRPr lang="tr-T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9</a:t>
            </a:fld>
            <a:endParaRPr lang="tr-TR"/>
          </a:p>
        </p:txBody>
      </p:sp>
      <p:pic>
        <p:nvPicPr>
          <p:cNvPr id="8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10" y="158625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6641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3397" y="1606323"/>
            <a:ext cx="5637245" cy="42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8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</TotalTime>
  <Words>48</Words>
  <Application>Microsoft Office PowerPoint</Application>
  <PresentationFormat>Ekran Gösterisi (4:3)</PresentationFormat>
  <Paragraphs>31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Arial</vt:lpstr>
      <vt:lpstr>BankGothic Lt BT</vt:lpstr>
      <vt:lpstr>Calibri</vt:lpstr>
      <vt:lpstr>Ofis Teması</vt:lpstr>
      <vt:lpstr> TMYO Elektrik ve Enerji Bölümü  Dönem Sonu Teknik Sergisi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YÜKSEK PERFORMANSLI SERVO UYGULAMALAR İÇİN SÜRÜCÜ TASARIMI</dc:title>
  <dc:creator>Pakosalter</dc:creator>
  <cp:lastModifiedBy>Pakosalter</cp:lastModifiedBy>
  <cp:revision>129</cp:revision>
  <dcterms:created xsi:type="dcterms:W3CDTF">2013-05-28T23:53:31Z</dcterms:created>
  <dcterms:modified xsi:type="dcterms:W3CDTF">2019-06-13T10:41:31Z</dcterms:modified>
</cp:coreProperties>
</file>