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71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10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1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09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56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19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60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39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3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82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17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E379E-F28F-430C-BD4F-B12841C3BD83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7CEE7-118B-4323-9274-4C9E96222E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22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tu.edu.tr/ki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tu.edu.tr/ki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tu.edu.tr/ki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imge, sembol, grafik, daire, logo içeren bir resim&#10;&#10;Açıklama otomatik olarak oluşturuldu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8" b="4075"/>
          <a:stretch/>
        </p:blipFill>
        <p:spPr bwMode="auto">
          <a:xfrm>
            <a:off x="538819" y="370684"/>
            <a:ext cx="685336" cy="709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Resim 2" descr="metin içeren bir resim&#10;&#10;Açıklama otomatik olarak oluşturuldu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 t="1081" r="711" b="2690"/>
          <a:stretch/>
        </p:blipFill>
        <p:spPr bwMode="auto">
          <a:xfrm>
            <a:off x="7382536" y="530675"/>
            <a:ext cx="1461732" cy="6408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63051"/>
              </p:ext>
            </p:extLst>
          </p:nvPr>
        </p:nvGraphicFramePr>
        <p:xfrm>
          <a:off x="2356629" y="601947"/>
          <a:ext cx="4446820" cy="693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6820">
                  <a:extLst>
                    <a:ext uri="{9D8B030D-6E8A-4147-A177-3AD203B41FA5}">
                      <a16:colId xmlns:a16="http://schemas.microsoft.com/office/drawing/2014/main" val="3979240050"/>
                    </a:ext>
                  </a:extLst>
                </a:gridCol>
              </a:tblGrid>
              <a:tr h="69362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1500" b="1" dirty="0">
                          <a:effectLst/>
                        </a:rPr>
                        <a:t>T.C.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1500" b="1" dirty="0">
                          <a:effectLst/>
                        </a:rPr>
                        <a:t>KARADENİZ TEKNİK ÜNİVERSİTESİ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800"/>
                        </a:spcAft>
                      </a:pPr>
                      <a:r>
                        <a:rPr lang="tr-TR" sz="1500" b="1" dirty="0">
                          <a:effectLst/>
                        </a:rPr>
                        <a:t>SAĞLIK BİLİMLERİ ENSTİTÜSÜ MÜDÜRLÜĞÜ </a:t>
                      </a:r>
                      <a:endParaRPr lang="tr-T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99" marR="5219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987974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448552" y="2011685"/>
            <a:ext cx="2246896" cy="29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44" b="1" dirty="0">
                <a:solidFill>
                  <a:srgbClr val="003B64"/>
                </a:solidFill>
              </a:rPr>
              <a:t>………………..ANABİLİM DALI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721706" y="3998018"/>
            <a:ext cx="1700588" cy="29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244" b="1" dirty="0">
                <a:solidFill>
                  <a:srgbClr val="003B64"/>
                </a:solidFill>
              </a:rPr>
              <a:t>ÖĞRENCİ ADI SOYADI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259384" y="10357180"/>
            <a:ext cx="2534778" cy="2837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tr-TR" sz="1244" b="1" dirty="0">
                <a:solidFill>
                  <a:srgbClr val="003B64"/>
                </a:solidFill>
              </a:rPr>
              <a:t>Seminer Sunum Tarihi, Saati ve Yeri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4058455" y="6027278"/>
            <a:ext cx="1027090" cy="2941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tr-TR" sz="1244" b="1" dirty="0">
                <a:solidFill>
                  <a:srgbClr val="003B64"/>
                </a:solidFill>
              </a:rPr>
              <a:t>DANIŞMAN</a:t>
            </a:r>
            <a:endParaRPr lang="tr-TR" sz="1166" b="1" dirty="0">
              <a:solidFill>
                <a:srgbClr val="003B64"/>
              </a:solidFill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655870" y="2945330"/>
            <a:ext cx="1832260" cy="29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44" b="1" dirty="0">
                <a:solidFill>
                  <a:srgbClr val="003B64"/>
                </a:solidFill>
              </a:rPr>
              <a:t>SEMİNER KONU BAŞLIĞI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739927" y="5019898"/>
            <a:ext cx="1664146" cy="2941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1244" b="1" dirty="0">
                <a:solidFill>
                  <a:srgbClr val="003B64"/>
                </a:solidFill>
              </a:rPr>
              <a:t>ÖĞRENCİ NUMARASI</a:t>
            </a:r>
          </a:p>
        </p:txBody>
      </p:sp>
    </p:spTree>
    <p:extLst>
      <p:ext uri="{BB962C8B-B14F-4D97-AF65-F5344CB8AC3E}">
        <p14:creationId xmlns:p14="http://schemas.microsoft.com/office/powerpoint/2010/main" val="13721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imge, sembol, grafik, daire, logo içeren bir resim&#10;&#10;Açıklama otomatik olarak oluşturuldu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8" b="4075"/>
          <a:stretch/>
        </p:blipFill>
        <p:spPr bwMode="auto">
          <a:xfrm>
            <a:off x="538819" y="370684"/>
            <a:ext cx="685336" cy="709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Resim 2" descr="metin içeren bir resim&#10;&#10;Açıklama otomatik olarak oluşturuldu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 t="1081" r="711" b="2690"/>
          <a:stretch/>
        </p:blipFill>
        <p:spPr bwMode="auto">
          <a:xfrm>
            <a:off x="7382536" y="530675"/>
            <a:ext cx="1461732" cy="6408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259384" y="10357180"/>
            <a:ext cx="2534778" cy="2837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tr-TR" sz="1244" b="1" dirty="0">
                <a:solidFill>
                  <a:srgbClr val="003B64"/>
                </a:solidFill>
              </a:rPr>
              <a:t>Seminer Sunum Tarihi, Saati ve Yeri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880222" y="6387773"/>
            <a:ext cx="1365801" cy="2837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1244" b="1" dirty="0" smtClean="0"/>
              <a:t>Trabzon-20…..</a:t>
            </a:r>
            <a:endParaRPr lang="tr-TR" sz="1244" b="1" dirty="0"/>
          </a:p>
        </p:txBody>
      </p:sp>
    </p:spTree>
    <p:extLst>
      <p:ext uri="{BB962C8B-B14F-4D97-AF65-F5344CB8AC3E}">
        <p14:creationId xmlns:p14="http://schemas.microsoft.com/office/powerpoint/2010/main" val="76988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imge, sembol, grafik, daire, logo içeren bir resim&#10;&#10;Açıklama otomatik olarak oluşturuldu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8" b="4075"/>
          <a:stretch/>
        </p:blipFill>
        <p:spPr bwMode="auto">
          <a:xfrm>
            <a:off x="538819" y="370684"/>
            <a:ext cx="685336" cy="709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Resim 2" descr="metin içeren bir resim&#10;&#10;Açıklama otomatik olarak oluşturuldu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 t="1081" r="711" b="2690"/>
          <a:stretch/>
        </p:blipFill>
        <p:spPr bwMode="auto">
          <a:xfrm>
            <a:off x="7382536" y="530675"/>
            <a:ext cx="1461732" cy="6408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259384" y="10357180"/>
            <a:ext cx="2534778" cy="2837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tr-TR" sz="1244" b="1" dirty="0">
                <a:solidFill>
                  <a:srgbClr val="003B64"/>
                </a:solidFill>
              </a:rPr>
              <a:t>Seminer Sunum Tarihi, Saati ve Yeri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3880222" y="6387773"/>
            <a:ext cx="1365801" cy="2837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sz="1200" b="1" dirty="0" smtClean="0"/>
              <a:t>Trabzon-20…..</a:t>
            </a:r>
            <a:endParaRPr lang="tr-TR" sz="1200" b="1" dirty="0"/>
          </a:p>
        </p:txBody>
      </p:sp>
      <p:sp>
        <p:nvSpPr>
          <p:cNvPr id="4" name="Dikdörtgen 3"/>
          <p:cNvSpPr/>
          <p:nvPr/>
        </p:nvSpPr>
        <p:spPr>
          <a:xfrm>
            <a:off x="1123025" y="6017710"/>
            <a:ext cx="7079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400" b="1" dirty="0">
                <a:solidFill>
                  <a:srgbClr val="003B64"/>
                </a:solidFill>
              </a:rPr>
              <a:t>Not: Kaynakça Tez Hazırlama ve Yazım Kılavuzuna göre hazırlanmalıdır.  </a:t>
            </a:r>
            <a:endParaRPr lang="tr-TR" sz="1400" b="1" dirty="0">
              <a:solidFill>
                <a:srgbClr val="003B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3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57</Words>
  <Application>Microsoft Office PowerPoint</Application>
  <PresentationFormat>Ekran Gösterisi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3</cp:revision>
  <dcterms:created xsi:type="dcterms:W3CDTF">2024-12-04T07:02:05Z</dcterms:created>
  <dcterms:modified xsi:type="dcterms:W3CDTF">2024-12-04T07:15:13Z</dcterms:modified>
</cp:coreProperties>
</file>