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35999738"/>
  <p:notesSz cx="6858000" cy="9144000"/>
  <p:defaultTextStyle>
    <a:defPPr>
      <a:defRPr lang="tr-TR"/>
    </a:defPPr>
    <a:lvl1pPr marL="0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8">
          <p15:clr>
            <a:srgbClr val="A4A3A4"/>
          </p15:clr>
        </p15:guide>
        <p15:guide id="2" pos="9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1" d="100"/>
          <a:sy n="21" d="100"/>
        </p:scale>
        <p:origin x="2940" y="144"/>
      </p:cViewPr>
      <p:guideLst>
        <p:guide orient="horz" pos="11338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23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53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807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00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4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2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88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38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8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33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9B0A-30F8-4431-9E23-99AD42AA20F4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63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esim 27" descr="metin, 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9469E049-D823-0887-1A0F-F9EA6EC66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0"/>
            <a:ext cx="28800400" cy="35999738"/>
          </a:xfrm>
          <a:prstGeom prst="rect">
            <a:avLst/>
          </a:prstGeom>
        </p:spPr>
      </p:pic>
      <p:sp>
        <p:nvSpPr>
          <p:cNvPr id="5" name="11 Yuvarlatılmış Dikdörtgen"/>
          <p:cNvSpPr/>
          <p:nvPr/>
        </p:nvSpPr>
        <p:spPr>
          <a:xfrm>
            <a:off x="1965960" y="10015004"/>
            <a:ext cx="26478411" cy="160083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611608" y="10496012"/>
            <a:ext cx="4818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PROJE NO-PROJENIN ADI</a:t>
            </a:r>
          </a:p>
        </p:txBody>
      </p:sp>
      <p:sp>
        <p:nvSpPr>
          <p:cNvPr id="7" name="11 Yuvarlatılmış Dikdörtgen"/>
          <p:cNvSpPr/>
          <p:nvPr/>
        </p:nvSpPr>
        <p:spPr>
          <a:xfrm>
            <a:off x="391886" y="14206006"/>
            <a:ext cx="13618029" cy="751099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8" name="11 Yuvarlatılmış Dikdörtgen"/>
          <p:cNvSpPr/>
          <p:nvPr/>
        </p:nvSpPr>
        <p:spPr>
          <a:xfrm>
            <a:off x="391886" y="12094177"/>
            <a:ext cx="13618030" cy="160083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9" name="11 Yuvarlatılmış Dikdörtgen"/>
          <p:cNvSpPr/>
          <p:nvPr/>
        </p:nvSpPr>
        <p:spPr>
          <a:xfrm>
            <a:off x="15655321" y="12132654"/>
            <a:ext cx="12789050" cy="160083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91886" y="12232871"/>
            <a:ext cx="13618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Proje Yürütücüsü: (Ad-</a:t>
            </a:r>
            <a:r>
              <a:rPr lang="tr-TR" sz="4000" dirty="0" err="1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Soyad</a:t>
            </a:r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) </a:t>
            </a:r>
          </a:p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Proje Ekibi: (Ad-</a:t>
            </a:r>
            <a:r>
              <a:rPr lang="tr-TR" sz="4000" dirty="0" err="1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Soyad</a:t>
            </a:r>
            <a:r>
              <a:rPr lang="tr-TR" sz="4000" dirty="0">
                <a:solidFill>
                  <a:srgbClr val="FF0000"/>
                </a:solidFill>
                <a:latin typeface="Cocogoose Classic Trial ExBold" panose="020B0003020200000002" pitchFamily="34" charset="0"/>
              </a:rPr>
              <a:t>) </a:t>
            </a:r>
            <a:r>
              <a:rPr lang="tr-TR" sz="3600" dirty="0">
                <a:solidFill>
                  <a:srgbClr val="FF0000"/>
                </a:solidFill>
                <a:latin typeface="Cocogoose Classic Trial ExBold" panose="020B0003020200000002" pitchFamily="34" charset="0"/>
              </a:rPr>
              <a:t>(Yoksa Bu Bölümü Siliniz)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6100818" y="12210321"/>
            <a:ext cx="80104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Danışman: (Unvan -Ad-</a:t>
            </a:r>
            <a:r>
              <a:rPr lang="tr-TR" sz="4000" dirty="0" err="1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Soyad</a:t>
            </a:r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) </a:t>
            </a:r>
            <a:r>
              <a:rPr lang="tr-TR" sz="3600" dirty="0">
                <a:solidFill>
                  <a:srgbClr val="FF0000"/>
                </a:solidFill>
                <a:latin typeface="Cocogoose Classic Trial ExBold" panose="020B0003020200000002" pitchFamily="34" charset="0"/>
              </a:rPr>
              <a:t>(Yoksa Bu Bölümü Siliniz)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071479" y="14673387"/>
            <a:ext cx="1864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Özet</a:t>
            </a:r>
          </a:p>
        </p:txBody>
      </p:sp>
      <p:sp>
        <p:nvSpPr>
          <p:cNvPr id="14" name="11 Yuvarlatılmış Dikdörtgen"/>
          <p:cNvSpPr/>
          <p:nvPr/>
        </p:nvSpPr>
        <p:spPr>
          <a:xfrm>
            <a:off x="391886" y="22261364"/>
            <a:ext cx="13618029" cy="751099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1127609" y="22813701"/>
            <a:ext cx="14526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54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Giriş</a:t>
            </a:r>
          </a:p>
        </p:txBody>
      </p:sp>
      <p:sp>
        <p:nvSpPr>
          <p:cNvPr id="17" name="11 Yuvarlatılmış Dikdörtgen"/>
          <p:cNvSpPr/>
          <p:nvPr/>
        </p:nvSpPr>
        <p:spPr>
          <a:xfrm>
            <a:off x="15655321" y="14206007"/>
            <a:ext cx="12789050" cy="751099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chemeClr val="tx1"/>
                </a:solidFill>
                <a:latin typeface="Coco Gothic" panose="02000506000000020004" pitchFamily="2" charset="0"/>
              </a:rPr>
              <a:t>  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16335753" y="14609276"/>
            <a:ext cx="58077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Materyal ve Yöntem</a:t>
            </a:r>
          </a:p>
        </p:txBody>
      </p:sp>
      <p:sp>
        <p:nvSpPr>
          <p:cNvPr id="19" name="11 Yuvarlatılmış Dikdörtgen"/>
          <p:cNvSpPr/>
          <p:nvPr/>
        </p:nvSpPr>
        <p:spPr>
          <a:xfrm>
            <a:off x="391886" y="30283356"/>
            <a:ext cx="13618029" cy="335350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97726" y="30557463"/>
            <a:ext cx="6268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54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Sonuçlar ve Öneriler</a:t>
            </a:r>
          </a:p>
        </p:txBody>
      </p:sp>
      <p:sp>
        <p:nvSpPr>
          <p:cNvPr id="21" name="11 Yuvarlatılmış Dikdörtgen"/>
          <p:cNvSpPr/>
          <p:nvPr/>
        </p:nvSpPr>
        <p:spPr>
          <a:xfrm>
            <a:off x="391886" y="34197828"/>
            <a:ext cx="28052485" cy="143111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bg1">
                  <a:lumMod val="95000"/>
                </a:schemeClr>
              </a:solidFill>
              <a:latin typeface="Coco Gothic" panose="02000506000000020004" pitchFamily="2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1073371" y="34590219"/>
            <a:ext cx="27139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altLang="tr-TR" sz="3400" dirty="0">
                <a:solidFill>
                  <a:schemeClr val="accent1">
                    <a:lumMod val="50000"/>
                  </a:schemeClr>
                </a:solidFill>
                <a:latin typeface="Coco Gothic" panose="02000506000000020004" pitchFamily="2" charset="0"/>
              </a:rPr>
              <a:t>Bu çalışmaya destek veren, yardımda bulunan kişi veya kuruluşlar varsa bu alanda onlara teşekkür edilebilir, firma logoları basılabilir. 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391886" y="14255979"/>
            <a:ext cx="13618029" cy="7735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4000" dirty="0">
              <a:solidFill>
                <a:schemeClr val="accent1">
                  <a:lumMod val="75000"/>
                </a:schemeClr>
              </a:solidFill>
              <a:latin typeface="Cocogoose Classic Trial ExBold" panose="020B0003020200000002" pitchFamily="34" charset="0"/>
            </a:endParaRPr>
          </a:p>
        </p:txBody>
      </p:sp>
      <p:sp>
        <p:nvSpPr>
          <p:cNvPr id="25" name="11 Yuvarlatılmış Dikdörtgen"/>
          <p:cNvSpPr/>
          <p:nvPr/>
        </p:nvSpPr>
        <p:spPr>
          <a:xfrm>
            <a:off x="25182890" y="1944566"/>
            <a:ext cx="3244293" cy="297179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chemeClr val="bg1">
                    <a:lumMod val="95000"/>
                  </a:schemeClr>
                </a:solidFill>
                <a:latin typeface="Coco Gothic" panose="02000506000000020004" pitchFamily="2" charset="0"/>
              </a:rPr>
              <a:t> 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25247360" y="2531567"/>
            <a:ext cx="318067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Katılan </a:t>
            </a:r>
          </a:p>
          <a:p>
            <a:pPr algn="ctr"/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Üniversitenin </a:t>
            </a:r>
          </a:p>
          <a:p>
            <a:pPr algn="ctr"/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Logosu</a:t>
            </a:r>
          </a:p>
        </p:txBody>
      </p:sp>
      <p:sp>
        <p:nvSpPr>
          <p:cNvPr id="23" name="11 Yuvarlatılmış Dikdörtgen">
            <a:extLst>
              <a:ext uri="{FF2B5EF4-FFF2-40B4-BE49-F238E27FC236}">
                <a16:creationId xmlns:a16="http://schemas.microsoft.com/office/drawing/2014/main" id="{C2821047-CA73-0812-2187-743FBAC955C2}"/>
              </a:ext>
            </a:extLst>
          </p:cNvPr>
          <p:cNvSpPr/>
          <p:nvPr/>
        </p:nvSpPr>
        <p:spPr>
          <a:xfrm>
            <a:off x="15655321" y="30308342"/>
            <a:ext cx="12753218" cy="335350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6F2ED023-8BFB-9EC3-65E8-9297FE504EA5}"/>
              </a:ext>
            </a:extLst>
          </p:cNvPr>
          <p:cNvSpPr/>
          <p:nvPr/>
        </p:nvSpPr>
        <p:spPr>
          <a:xfrm>
            <a:off x="16193630" y="30582449"/>
            <a:ext cx="6268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dirty="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Kaynaklar</a:t>
            </a:r>
          </a:p>
        </p:txBody>
      </p:sp>
      <p:sp>
        <p:nvSpPr>
          <p:cNvPr id="30" name="11 Yuvarlatılmış Dikdörtgen">
            <a:extLst>
              <a:ext uri="{FF2B5EF4-FFF2-40B4-BE49-F238E27FC236}">
                <a16:creationId xmlns:a16="http://schemas.microsoft.com/office/drawing/2014/main" id="{71543CFB-0F25-3AC3-95FF-E229D3F04EA8}"/>
              </a:ext>
            </a:extLst>
          </p:cNvPr>
          <p:cNvSpPr/>
          <p:nvPr/>
        </p:nvSpPr>
        <p:spPr>
          <a:xfrm>
            <a:off x="15748973" y="22261364"/>
            <a:ext cx="12789050" cy="751099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chemeClr val="tx1"/>
                </a:solidFill>
                <a:latin typeface="Coco Gothic" panose="02000506000000020004" pitchFamily="2" charset="0"/>
              </a:rPr>
              <a:t>  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E6FBEE0E-C8BF-270E-AF86-5D843FC9B095}"/>
              </a:ext>
            </a:extLst>
          </p:cNvPr>
          <p:cNvSpPr/>
          <p:nvPr/>
        </p:nvSpPr>
        <p:spPr>
          <a:xfrm>
            <a:off x="16488015" y="22797647"/>
            <a:ext cx="68467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Karekod</a:t>
            </a:r>
            <a:r>
              <a:rPr lang="tr-TR" sz="5400">
                <a:solidFill>
                  <a:schemeClr val="accent1">
                    <a:lumMod val="75000"/>
                  </a:schemeClr>
                </a:solidFill>
                <a:latin typeface="Cocogoose Classic Trial ExBold" panose="020B0003020200000002" pitchFamily="34" charset="0"/>
              </a:rPr>
              <a:t>/Grafik/Fotoğraf</a:t>
            </a:r>
            <a:endParaRPr lang="tr-TR" sz="5400" dirty="0">
              <a:solidFill>
                <a:schemeClr val="accent1">
                  <a:lumMod val="75000"/>
                </a:schemeClr>
              </a:solidFill>
              <a:latin typeface="Cocogoose Classic Trial ExBold" panose="020B00030202000000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75</Words>
  <Application>Microsoft Office PowerPoint</Application>
  <PresentationFormat>Özel</PresentationFormat>
  <Paragraphs>17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Coco Gothic</vt:lpstr>
      <vt:lpstr>Cocogoose Classic Trial ExBold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Aleyna Aydın</cp:lastModifiedBy>
  <cp:revision>19</cp:revision>
  <dcterms:created xsi:type="dcterms:W3CDTF">2019-04-19T07:51:09Z</dcterms:created>
  <dcterms:modified xsi:type="dcterms:W3CDTF">2023-11-08T08:06:12Z</dcterms:modified>
</cp:coreProperties>
</file>