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43463" cy="42773600"/>
  <p:notesSz cx="6858000" cy="9144000"/>
  <p:defaultTextStyle>
    <a:defPPr>
      <a:defRPr lang="tr-TR"/>
    </a:defPPr>
    <a:lvl1pPr marL="0" algn="l" defTabSz="4172316" rtl="0" eaLnBrk="1" latinLnBrk="0" hangingPunct="1">
      <a:defRPr sz="8200" kern="1200">
        <a:solidFill>
          <a:schemeClr val="tx1"/>
        </a:solidFill>
        <a:latin typeface="+mn-lt"/>
        <a:ea typeface="+mn-ea"/>
        <a:cs typeface="+mn-cs"/>
      </a:defRPr>
    </a:lvl1pPr>
    <a:lvl2pPr marL="2086158" algn="l" defTabSz="4172316" rtl="0" eaLnBrk="1" latinLnBrk="0" hangingPunct="1">
      <a:defRPr sz="8200" kern="1200">
        <a:solidFill>
          <a:schemeClr val="tx1"/>
        </a:solidFill>
        <a:latin typeface="+mn-lt"/>
        <a:ea typeface="+mn-ea"/>
        <a:cs typeface="+mn-cs"/>
      </a:defRPr>
    </a:lvl2pPr>
    <a:lvl3pPr marL="4172316" algn="l" defTabSz="4172316" rtl="0" eaLnBrk="1" latinLnBrk="0" hangingPunct="1">
      <a:defRPr sz="8200" kern="1200">
        <a:solidFill>
          <a:schemeClr val="tx1"/>
        </a:solidFill>
        <a:latin typeface="+mn-lt"/>
        <a:ea typeface="+mn-ea"/>
        <a:cs typeface="+mn-cs"/>
      </a:defRPr>
    </a:lvl3pPr>
    <a:lvl4pPr marL="6258474" algn="l" defTabSz="4172316" rtl="0" eaLnBrk="1" latinLnBrk="0" hangingPunct="1">
      <a:defRPr sz="8200" kern="1200">
        <a:solidFill>
          <a:schemeClr val="tx1"/>
        </a:solidFill>
        <a:latin typeface="+mn-lt"/>
        <a:ea typeface="+mn-ea"/>
        <a:cs typeface="+mn-cs"/>
      </a:defRPr>
    </a:lvl4pPr>
    <a:lvl5pPr marL="8344632" algn="l" defTabSz="4172316" rtl="0" eaLnBrk="1" latinLnBrk="0" hangingPunct="1">
      <a:defRPr sz="8200" kern="1200">
        <a:solidFill>
          <a:schemeClr val="tx1"/>
        </a:solidFill>
        <a:latin typeface="+mn-lt"/>
        <a:ea typeface="+mn-ea"/>
        <a:cs typeface="+mn-cs"/>
      </a:defRPr>
    </a:lvl5pPr>
    <a:lvl6pPr marL="10430789" algn="l" defTabSz="4172316" rtl="0" eaLnBrk="1" latinLnBrk="0" hangingPunct="1">
      <a:defRPr sz="8200" kern="1200">
        <a:solidFill>
          <a:schemeClr val="tx1"/>
        </a:solidFill>
        <a:latin typeface="+mn-lt"/>
        <a:ea typeface="+mn-ea"/>
        <a:cs typeface="+mn-cs"/>
      </a:defRPr>
    </a:lvl6pPr>
    <a:lvl7pPr marL="12516947" algn="l" defTabSz="4172316" rtl="0" eaLnBrk="1" latinLnBrk="0" hangingPunct="1">
      <a:defRPr sz="8200" kern="1200">
        <a:solidFill>
          <a:schemeClr val="tx1"/>
        </a:solidFill>
        <a:latin typeface="+mn-lt"/>
        <a:ea typeface="+mn-ea"/>
        <a:cs typeface="+mn-cs"/>
      </a:defRPr>
    </a:lvl7pPr>
    <a:lvl8pPr marL="14603105" algn="l" defTabSz="4172316" rtl="0" eaLnBrk="1" latinLnBrk="0" hangingPunct="1">
      <a:defRPr sz="8200" kern="1200">
        <a:solidFill>
          <a:schemeClr val="tx1"/>
        </a:solidFill>
        <a:latin typeface="+mn-lt"/>
        <a:ea typeface="+mn-ea"/>
        <a:cs typeface="+mn-cs"/>
      </a:defRPr>
    </a:lvl8pPr>
    <a:lvl9pPr marL="16689263" algn="l" defTabSz="4172316"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56" y="-48"/>
      </p:cViewPr>
      <p:guideLst>
        <p:guide orient="horz" pos="13472"/>
        <p:guide pos="95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2268260" y="13287543"/>
            <a:ext cx="25706944" cy="9168600"/>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4536520" y="24238373"/>
            <a:ext cx="21170424" cy="10931031"/>
          </a:xfrm>
        </p:spPr>
        <p:txBody>
          <a:bodyPr/>
          <a:lstStyle>
            <a:lvl1pPr marL="0" indent="0" algn="ctr">
              <a:buNone/>
              <a:defRPr>
                <a:solidFill>
                  <a:schemeClr val="tx1">
                    <a:tint val="75000"/>
                  </a:schemeClr>
                </a:solidFill>
              </a:defRPr>
            </a:lvl1pPr>
            <a:lvl2pPr marL="2086158" indent="0" algn="ctr">
              <a:buNone/>
              <a:defRPr>
                <a:solidFill>
                  <a:schemeClr val="tx1">
                    <a:tint val="75000"/>
                  </a:schemeClr>
                </a:solidFill>
              </a:defRPr>
            </a:lvl2pPr>
            <a:lvl3pPr marL="4172316" indent="0" algn="ctr">
              <a:buNone/>
              <a:defRPr>
                <a:solidFill>
                  <a:schemeClr val="tx1">
                    <a:tint val="75000"/>
                  </a:schemeClr>
                </a:solidFill>
              </a:defRPr>
            </a:lvl3pPr>
            <a:lvl4pPr marL="6258474" indent="0" algn="ctr">
              <a:buNone/>
              <a:defRPr>
                <a:solidFill>
                  <a:schemeClr val="tx1">
                    <a:tint val="75000"/>
                  </a:schemeClr>
                </a:solidFill>
              </a:defRPr>
            </a:lvl4pPr>
            <a:lvl5pPr marL="8344632" indent="0" algn="ctr">
              <a:buNone/>
              <a:defRPr>
                <a:solidFill>
                  <a:schemeClr val="tx1">
                    <a:tint val="75000"/>
                  </a:schemeClr>
                </a:solidFill>
              </a:defRPr>
            </a:lvl5pPr>
            <a:lvl6pPr marL="10430789" indent="0" algn="ctr">
              <a:buNone/>
              <a:defRPr>
                <a:solidFill>
                  <a:schemeClr val="tx1">
                    <a:tint val="75000"/>
                  </a:schemeClr>
                </a:solidFill>
              </a:defRPr>
            </a:lvl6pPr>
            <a:lvl7pPr marL="12516947" indent="0" algn="ctr">
              <a:buNone/>
              <a:defRPr>
                <a:solidFill>
                  <a:schemeClr val="tx1">
                    <a:tint val="75000"/>
                  </a:schemeClr>
                </a:solidFill>
              </a:defRPr>
            </a:lvl7pPr>
            <a:lvl8pPr marL="14603105" indent="0" algn="ctr">
              <a:buNone/>
              <a:defRPr>
                <a:solidFill>
                  <a:schemeClr val="tx1">
                    <a:tint val="75000"/>
                  </a:schemeClr>
                </a:solidFill>
              </a:defRPr>
            </a:lvl8pPr>
            <a:lvl9pPr marL="16689263"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21926511" y="1712931"/>
            <a:ext cx="6804779" cy="3649617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1512173" y="1712931"/>
            <a:ext cx="19910280" cy="3649617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389025" y="27486002"/>
            <a:ext cx="25706944" cy="8495312"/>
          </a:xfrm>
        </p:spPr>
        <p:txBody>
          <a:bodyPr anchor="t"/>
          <a:lstStyle>
            <a:lvl1pPr algn="l">
              <a:defRPr sz="183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2389025" y="18129280"/>
            <a:ext cx="25706944" cy="9356722"/>
          </a:xfrm>
        </p:spPr>
        <p:txBody>
          <a:bodyPr anchor="b"/>
          <a:lstStyle>
            <a:lvl1pPr marL="0" indent="0">
              <a:buNone/>
              <a:defRPr sz="9100">
                <a:solidFill>
                  <a:schemeClr val="tx1">
                    <a:tint val="75000"/>
                  </a:schemeClr>
                </a:solidFill>
              </a:defRPr>
            </a:lvl1pPr>
            <a:lvl2pPr marL="2086158" indent="0">
              <a:buNone/>
              <a:defRPr sz="8200">
                <a:solidFill>
                  <a:schemeClr val="tx1">
                    <a:tint val="75000"/>
                  </a:schemeClr>
                </a:solidFill>
              </a:defRPr>
            </a:lvl2pPr>
            <a:lvl3pPr marL="4172316" indent="0">
              <a:buNone/>
              <a:defRPr sz="7300">
                <a:solidFill>
                  <a:schemeClr val="tx1">
                    <a:tint val="75000"/>
                  </a:schemeClr>
                </a:solidFill>
              </a:defRPr>
            </a:lvl3pPr>
            <a:lvl4pPr marL="6258474" indent="0">
              <a:buNone/>
              <a:defRPr sz="6400">
                <a:solidFill>
                  <a:schemeClr val="tx1">
                    <a:tint val="75000"/>
                  </a:schemeClr>
                </a:solidFill>
              </a:defRPr>
            </a:lvl4pPr>
            <a:lvl5pPr marL="8344632" indent="0">
              <a:buNone/>
              <a:defRPr sz="6400">
                <a:solidFill>
                  <a:schemeClr val="tx1">
                    <a:tint val="75000"/>
                  </a:schemeClr>
                </a:solidFill>
              </a:defRPr>
            </a:lvl5pPr>
            <a:lvl6pPr marL="10430789" indent="0">
              <a:buNone/>
              <a:defRPr sz="6400">
                <a:solidFill>
                  <a:schemeClr val="tx1">
                    <a:tint val="75000"/>
                  </a:schemeClr>
                </a:solidFill>
              </a:defRPr>
            </a:lvl6pPr>
            <a:lvl7pPr marL="12516947" indent="0">
              <a:buNone/>
              <a:defRPr sz="6400">
                <a:solidFill>
                  <a:schemeClr val="tx1">
                    <a:tint val="75000"/>
                  </a:schemeClr>
                </a:solidFill>
              </a:defRPr>
            </a:lvl7pPr>
            <a:lvl8pPr marL="14603105" indent="0">
              <a:buNone/>
              <a:defRPr sz="6400">
                <a:solidFill>
                  <a:schemeClr val="tx1">
                    <a:tint val="75000"/>
                  </a:schemeClr>
                </a:solidFill>
              </a:defRPr>
            </a:lvl8pPr>
            <a:lvl9pPr marL="16689263" indent="0">
              <a:buNone/>
              <a:defRPr sz="6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512173" y="9980510"/>
            <a:ext cx="13357529" cy="28228599"/>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15373761" y="9980510"/>
            <a:ext cx="13357529" cy="28228599"/>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1512173" y="9574557"/>
            <a:ext cx="13362782" cy="3990219"/>
          </a:xfrm>
        </p:spPr>
        <p:txBody>
          <a:bodyPr anchor="b"/>
          <a:lstStyle>
            <a:lvl1pPr marL="0" indent="0">
              <a:buNone/>
              <a:defRPr sz="11000" b="1"/>
            </a:lvl1pPr>
            <a:lvl2pPr marL="2086158" indent="0">
              <a:buNone/>
              <a:defRPr sz="9100" b="1"/>
            </a:lvl2pPr>
            <a:lvl3pPr marL="4172316" indent="0">
              <a:buNone/>
              <a:defRPr sz="8200" b="1"/>
            </a:lvl3pPr>
            <a:lvl4pPr marL="6258474" indent="0">
              <a:buNone/>
              <a:defRPr sz="7300" b="1"/>
            </a:lvl4pPr>
            <a:lvl5pPr marL="8344632" indent="0">
              <a:buNone/>
              <a:defRPr sz="7300" b="1"/>
            </a:lvl5pPr>
            <a:lvl6pPr marL="10430789" indent="0">
              <a:buNone/>
              <a:defRPr sz="7300" b="1"/>
            </a:lvl6pPr>
            <a:lvl7pPr marL="12516947" indent="0">
              <a:buNone/>
              <a:defRPr sz="7300" b="1"/>
            </a:lvl7pPr>
            <a:lvl8pPr marL="14603105" indent="0">
              <a:buNone/>
              <a:defRPr sz="7300" b="1"/>
            </a:lvl8pPr>
            <a:lvl9pPr marL="16689263" indent="0">
              <a:buNone/>
              <a:defRPr sz="7300" b="1"/>
            </a:lvl9pPr>
          </a:lstStyle>
          <a:p>
            <a:pPr lvl="0"/>
            <a:r>
              <a:rPr lang="tr-TR" smtClean="0"/>
              <a:t>Asıl metin stillerini düzenlemek için tıklatın</a:t>
            </a:r>
          </a:p>
        </p:txBody>
      </p:sp>
      <p:sp>
        <p:nvSpPr>
          <p:cNvPr id="4" name="3 İçerik Yer Tutucusu"/>
          <p:cNvSpPr>
            <a:spLocks noGrp="1"/>
          </p:cNvSpPr>
          <p:nvPr>
            <p:ph sz="half" idx="2"/>
          </p:nvPr>
        </p:nvSpPr>
        <p:spPr>
          <a:xfrm>
            <a:off x="1512173" y="13564776"/>
            <a:ext cx="13362782" cy="24644330"/>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15363261" y="9574557"/>
            <a:ext cx="13368031" cy="3990219"/>
          </a:xfrm>
        </p:spPr>
        <p:txBody>
          <a:bodyPr anchor="b"/>
          <a:lstStyle>
            <a:lvl1pPr marL="0" indent="0">
              <a:buNone/>
              <a:defRPr sz="11000" b="1"/>
            </a:lvl1pPr>
            <a:lvl2pPr marL="2086158" indent="0">
              <a:buNone/>
              <a:defRPr sz="9100" b="1"/>
            </a:lvl2pPr>
            <a:lvl3pPr marL="4172316" indent="0">
              <a:buNone/>
              <a:defRPr sz="8200" b="1"/>
            </a:lvl3pPr>
            <a:lvl4pPr marL="6258474" indent="0">
              <a:buNone/>
              <a:defRPr sz="7300" b="1"/>
            </a:lvl4pPr>
            <a:lvl5pPr marL="8344632" indent="0">
              <a:buNone/>
              <a:defRPr sz="7300" b="1"/>
            </a:lvl5pPr>
            <a:lvl6pPr marL="10430789" indent="0">
              <a:buNone/>
              <a:defRPr sz="7300" b="1"/>
            </a:lvl6pPr>
            <a:lvl7pPr marL="12516947" indent="0">
              <a:buNone/>
              <a:defRPr sz="7300" b="1"/>
            </a:lvl7pPr>
            <a:lvl8pPr marL="14603105" indent="0">
              <a:buNone/>
              <a:defRPr sz="7300" b="1"/>
            </a:lvl8pPr>
            <a:lvl9pPr marL="16689263" indent="0">
              <a:buNone/>
              <a:defRPr sz="73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15363261" y="13564776"/>
            <a:ext cx="13368031" cy="24644330"/>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512175" y="1703023"/>
            <a:ext cx="9949891" cy="7247749"/>
          </a:xfrm>
        </p:spPr>
        <p:txBody>
          <a:bodyPr anchor="b"/>
          <a:lstStyle>
            <a:lvl1pPr algn="l">
              <a:defRPr sz="9100" b="1"/>
            </a:lvl1pPr>
          </a:lstStyle>
          <a:p>
            <a:r>
              <a:rPr lang="tr-TR" smtClean="0"/>
              <a:t>Asıl başlık stili için tıklatın</a:t>
            </a:r>
            <a:endParaRPr lang="tr-TR"/>
          </a:p>
        </p:txBody>
      </p:sp>
      <p:sp>
        <p:nvSpPr>
          <p:cNvPr id="3" name="2 İçerik Yer Tutucusu"/>
          <p:cNvSpPr>
            <a:spLocks noGrp="1"/>
          </p:cNvSpPr>
          <p:nvPr>
            <p:ph idx="1"/>
          </p:nvPr>
        </p:nvSpPr>
        <p:spPr>
          <a:xfrm>
            <a:off x="11824354" y="1703026"/>
            <a:ext cx="16906936" cy="36506083"/>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1512175" y="8950775"/>
            <a:ext cx="9949891" cy="29258334"/>
          </a:xfrm>
        </p:spPr>
        <p:txBody>
          <a:bodyPr/>
          <a:lstStyle>
            <a:lvl1pPr marL="0" indent="0">
              <a:buNone/>
              <a:defRPr sz="6400"/>
            </a:lvl1pPr>
            <a:lvl2pPr marL="2086158" indent="0">
              <a:buNone/>
              <a:defRPr sz="5500"/>
            </a:lvl2pPr>
            <a:lvl3pPr marL="4172316" indent="0">
              <a:buNone/>
              <a:defRPr sz="4600"/>
            </a:lvl3pPr>
            <a:lvl4pPr marL="6258474" indent="0">
              <a:buNone/>
              <a:defRPr sz="4100"/>
            </a:lvl4pPr>
            <a:lvl5pPr marL="8344632" indent="0">
              <a:buNone/>
              <a:defRPr sz="4100"/>
            </a:lvl5pPr>
            <a:lvl6pPr marL="10430789" indent="0">
              <a:buNone/>
              <a:defRPr sz="4100"/>
            </a:lvl6pPr>
            <a:lvl7pPr marL="12516947" indent="0">
              <a:buNone/>
              <a:defRPr sz="4100"/>
            </a:lvl7pPr>
            <a:lvl8pPr marL="14603105" indent="0">
              <a:buNone/>
              <a:defRPr sz="4100"/>
            </a:lvl8pPr>
            <a:lvl9pPr marL="16689263" indent="0">
              <a:buNone/>
              <a:defRPr sz="41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927930" y="29941520"/>
            <a:ext cx="18146078" cy="3534766"/>
          </a:xfrm>
        </p:spPr>
        <p:txBody>
          <a:bodyPr anchor="b"/>
          <a:lstStyle>
            <a:lvl1pPr algn="l">
              <a:defRPr sz="9100" b="1"/>
            </a:lvl1pPr>
          </a:lstStyle>
          <a:p>
            <a:r>
              <a:rPr lang="tr-TR" smtClean="0"/>
              <a:t>Asıl başlık stili için tıklatın</a:t>
            </a:r>
            <a:endParaRPr lang="tr-TR"/>
          </a:p>
        </p:txBody>
      </p:sp>
      <p:sp>
        <p:nvSpPr>
          <p:cNvPr id="3" name="2 Resim Yer Tutucusu"/>
          <p:cNvSpPr>
            <a:spLocks noGrp="1"/>
          </p:cNvSpPr>
          <p:nvPr>
            <p:ph type="pic" idx="1"/>
          </p:nvPr>
        </p:nvSpPr>
        <p:spPr>
          <a:xfrm>
            <a:off x="5927930" y="3821900"/>
            <a:ext cx="18146078" cy="25664160"/>
          </a:xfrm>
        </p:spPr>
        <p:txBody>
          <a:bodyPr/>
          <a:lstStyle>
            <a:lvl1pPr marL="0" indent="0">
              <a:buNone/>
              <a:defRPr sz="14600"/>
            </a:lvl1pPr>
            <a:lvl2pPr marL="2086158" indent="0">
              <a:buNone/>
              <a:defRPr sz="12800"/>
            </a:lvl2pPr>
            <a:lvl3pPr marL="4172316" indent="0">
              <a:buNone/>
              <a:defRPr sz="11000"/>
            </a:lvl3pPr>
            <a:lvl4pPr marL="6258474" indent="0">
              <a:buNone/>
              <a:defRPr sz="9100"/>
            </a:lvl4pPr>
            <a:lvl5pPr marL="8344632" indent="0">
              <a:buNone/>
              <a:defRPr sz="9100"/>
            </a:lvl5pPr>
            <a:lvl6pPr marL="10430789" indent="0">
              <a:buNone/>
              <a:defRPr sz="9100"/>
            </a:lvl6pPr>
            <a:lvl7pPr marL="12516947" indent="0">
              <a:buNone/>
              <a:defRPr sz="9100"/>
            </a:lvl7pPr>
            <a:lvl8pPr marL="14603105" indent="0">
              <a:buNone/>
              <a:defRPr sz="9100"/>
            </a:lvl8pPr>
            <a:lvl9pPr marL="16689263" indent="0">
              <a:buNone/>
              <a:defRPr sz="9100"/>
            </a:lvl9pPr>
          </a:lstStyle>
          <a:p>
            <a:endParaRPr lang="tr-TR"/>
          </a:p>
        </p:txBody>
      </p:sp>
      <p:sp>
        <p:nvSpPr>
          <p:cNvPr id="4" name="3 Metin Yer Tutucusu"/>
          <p:cNvSpPr>
            <a:spLocks noGrp="1"/>
          </p:cNvSpPr>
          <p:nvPr>
            <p:ph type="body" sz="half" idx="2"/>
          </p:nvPr>
        </p:nvSpPr>
        <p:spPr>
          <a:xfrm>
            <a:off x="5927930" y="33476286"/>
            <a:ext cx="18146078" cy="5019954"/>
          </a:xfrm>
        </p:spPr>
        <p:txBody>
          <a:bodyPr/>
          <a:lstStyle>
            <a:lvl1pPr marL="0" indent="0">
              <a:buNone/>
              <a:defRPr sz="6400"/>
            </a:lvl1pPr>
            <a:lvl2pPr marL="2086158" indent="0">
              <a:buNone/>
              <a:defRPr sz="5500"/>
            </a:lvl2pPr>
            <a:lvl3pPr marL="4172316" indent="0">
              <a:buNone/>
              <a:defRPr sz="4600"/>
            </a:lvl3pPr>
            <a:lvl4pPr marL="6258474" indent="0">
              <a:buNone/>
              <a:defRPr sz="4100"/>
            </a:lvl4pPr>
            <a:lvl5pPr marL="8344632" indent="0">
              <a:buNone/>
              <a:defRPr sz="4100"/>
            </a:lvl5pPr>
            <a:lvl6pPr marL="10430789" indent="0">
              <a:buNone/>
              <a:defRPr sz="4100"/>
            </a:lvl6pPr>
            <a:lvl7pPr marL="12516947" indent="0">
              <a:buNone/>
              <a:defRPr sz="4100"/>
            </a:lvl7pPr>
            <a:lvl8pPr marL="14603105" indent="0">
              <a:buNone/>
              <a:defRPr sz="4100"/>
            </a:lvl8pPr>
            <a:lvl9pPr marL="16689263" indent="0">
              <a:buNone/>
              <a:defRPr sz="41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1512173" y="1712928"/>
            <a:ext cx="27219117" cy="7128933"/>
          </a:xfrm>
          <a:prstGeom prst="rect">
            <a:avLst/>
          </a:prstGeom>
        </p:spPr>
        <p:txBody>
          <a:bodyPr vert="horz" lIns="417232" tIns="208616" rIns="417232" bIns="208616"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1512173" y="9980510"/>
            <a:ext cx="27219117" cy="28228599"/>
          </a:xfrm>
          <a:prstGeom prst="rect">
            <a:avLst/>
          </a:prstGeom>
        </p:spPr>
        <p:txBody>
          <a:bodyPr vert="horz" lIns="417232" tIns="208616" rIns="417232" bIns="208616"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1512173" y="39644794"/>
            <a:ext cx="7056808" cy="2277298"/>
          </a:xfrm>
          <a:prstGeom prst="rect">
            <a:avLst/>
          </a:prstGeom>
        </p:spPr>
        <p:txBody>
          <a:bodyPr vert="horz" lIns="417232" tIns="208616" rIns="417232" bIns="208616" rtlCol="0" anchor="ctr"/>
          <a:lstStyle>
            <a:lvl1pPr algn="l">
              <a:defRPr sz="5500">
                <a:solidFill>
                  <a:schemeClr val="tx1">
                    <a:tint val="75000"/>
                  </a:schemeClr>
                </a:solidFill>
              </a:defRPr>
            </a:lvl1pPr>
          </a:lstStyle>
          <a:p>
            <a:fld id="{D9F75050-0E15-4C5B-92B0-66D068882F1F}" type="datetimeFigureOut">
              <a:rPr lang="tr-TR" smtClean="0"/>
              <a:pPr/>
              <a:t>12.05.2017</a:t>
            </a:fld>
            <a:endParaRPr lang="tr-TR"/>
          </a:p>
        </p:txBody>
      </p:sp>
      <p:sp>
        <p:nvSpPr>
          <p:cNvPr id="5" name="4 Altbilgi Yer Tutucusu"/>
          <p:cNvSpPr>
            <a:spLocks noGrp="1"/>
          </p:cNvSpPr>
          <p:nvPr>
            <p:ph type="ftr" sz="quarter" idx="3"/>
          </p:nvPr>
        </p:nvSpPr>
        <p:spPr>
          <a:xfrm>
            <a:off x="10333183" y="39644794"/>
            <a:ext cx="9577097" cy="2277298"/>
          </a:xfrm>
          <a:prstGeom prst="rect">
            <a:avLst/>
          </a:prstGeom>
        </p:spPr>
        <p:txBody>
          <a:bodyPr vert="horz" lIns="417232" tIns="208616" rIns="417232" bIns="208616" rtlCol="0" anchor="ctr"/>
          <a:lstStyle>
            <a:lvl1pPr algn="ctr">
              <a:defRPr sz="55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21674482" y="39644794"/>
            <a:ext cx="7056808" cy="2277298"/>
          </a:xfrm>
          <a:prstGeom prst="rect">
            <a:avLst/>
          </a:prstGeom>
        </p:spPr>
        <p:txBody>
          <a:bodyPr vert="horz" lIns="417232" tIns="208616" rIns="417232" bIns="208616" rtlCol="0" anchor="ctr"/>
          <a:lstStyle>
            <a:lvl1pPr algn="r">
              <a:defRPr sz="55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2316" rtl="0" eaLnBrk="1" latinLnBrk="0" hangingPunct="1">
        <a:spcBef>
          <a:spcPct val="0"/>
        </a:spcBef>
        <a:buNone/>
        <a:defRPr sz="20100" kern="1200">
          <a:solidFill>
            <a:schemeClr val="tx1"/>
          </a:solidFill>
          <a:latin typeface="+mj-lt"/>
          <a:ea typeface="+mj-ea"/>
          <a:cs typeface="+mj-cs"/>
        </a:defRPr>
      </a:lvl1pPr>
    </p:titleStyle>
    <p:bodyStyle>
      <a:lvl1pPr marL="1564618" indent="-1564618" algn="l" defTabSz="4172316"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0007" indent="-1303849" algn="l" defTabSz="4172316"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15395" indent="-1043079" algn="l" defTabSz="4172316"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1553"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87710"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73868"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0026"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46184"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32342" indent="-1043079" algn="l" defTabSz="4172316"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tr-TR"/>
      </a:defPPr>
      <a:lvl1pPr marL="0" algn="l" defTabSz="4172316" rtl="0" eaLnBrk="1" latinLnBrk="0" hangingPunct="1">
        <a:defRPr sz="8200" kern="1200">
          <a:solidFill>
            <a:schemeClr val="tx1"/>
          </a:solidFill>
          <a:latin typeface="+mn-lt"/>
          <a:ea typeface="+mn-ea"/>
          <a:cs typeface="+mn-cs"/>
        </a:defRPr>
      </a:lvl1pPr>
      <a:lvl2pPr marL="2086158" algn="l" defTabSz="4172316" rtl="0" eaLnBrk="1" latinLnBrk="0" hangingPunct="1">
        <a:defRPr sz="8200" kern="1200">
          <a:solidFill>
            <a:schemeClr val="tx1"/>
          </a:solidFill>
          <a:latin typeface="+mn-lt"/>
          <a:ea typeface="+mn-ea"/>
          <a:cs typeface="+mn-cs"/>
        </a:defRPr>
      </a:lvl2pPr>
      <a:lvl3pPr marL="4172316" algn="l" defTabSz="4172316" rtl="0" eaLnBrk="1" latinLnBrk="0" hangingPunct="1">
        <a:defRPr sz="8200" kern="1200">
          <a:solidFill>
            <a:schemeClr val="tx1"/>
          </a:solidFill>
          <a:latin typeface="+mn-lt"/>
          <a:ea typeface="+mn-ea"/>
          <a:cs typeface="+mn-cs"/>
        </a:defRPr>
      </a:lvl3pPr>
      <a:lvl4pPr marL="6258474" algn="l" defTabSz="4172316" rtl="0" eaLnBrk="1" latinLnBrk="0" hangingPunct="1">
        <a:defRPr sz="8200" kern="1200">
          <a:solidFill>
            <a:schemeClr val="tx1"/>
          </a:solidFill>
          <a:latin typeface="+mn-lt"/>
          <a:ea typeface="+mn-ea"/>
          <a:cs typeface="+mn-cs"/>
        </a:defRPr>
      </a:lvl4pPr>
      <a:lvl5pPr marL="8344632" algn="l" defTabSz="4172316" rtl="0" eaLnBrk="1" latinLnBrk="0" hangingPunct="1">
        <a:defRPr sz="8200" kern="1200">
          <a:solidFill>
            <a:schemeClr val="tx1"/>
          </a:solidFill>
          <a:latin typeface="+mn-lt"/>
          <a:ea typeface="+mn-ea"/>
          <a:cs typeface="+mn-cs"/>
        </a:defRPr>
      </a:lvl5pPr>
      <a:lvl6pPr marL="10430789" algn="l" defTabSz="4172316" rtl="0" eaLnBrk="1" latinLnBrk="0" hangingPunct="1">
        <a:defRPr sz="8200" kern="1200">
          <a:solidFill>
            <a:schemeClr val="tx1"/>
          </a:solidFill>
          <a:latin typeface="+mn-lt"/>
          <a:ea typeface="+mn-ea"/>
          <a:cs typeface="+mn-cs"/>
        </a:defRPr>
      </a:lvl6pPr>
      <a:lvl7pPr marL="12516947" algn="l" defTabSz="4172316" rtl="0" eaLnBrk="1" latinLnBrk="0" hangingPunct="1">
        <a:defRPr sz="8200" kern="1200">
          <a:solidFill>
            <a:schemeClr val="tx1"/>
          </a:solidFill>
          <a:latin typeface="+mn-lt"/>
          <a:ea typeface="+mn-ea"/>
          <a:cs typeface="+mn-cs"/>
        </a:defRPr>
      </a:lvl7pPr>
      <a:lvl8pPr marL="14603105" algn="l" defTabSz="4172316" rtl="0" eaLnBrk="1" latinLnBrk="0" hangingPunct="1">
        <a:defRPr sz="8200" kern="1200">
          <a:solidFill>
            <a:schemeClr val="tx1"/>
          </a:solidFill>
          <a:latin typeface="+mn-lt"/>
          <a:ea typeface="+mn-ea"/>
          <a:cs typeface="+mn-cs"/>
        </a:defRPr>
      </a:lvl8pPr>
      <a:lvl9pPr marL="16689263" algn="l" defTabSz="417231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package" Target="../embeddings/Microsoft_Word_Document1.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Yuvarlatılmış Dikdörtgen"/>
          <p:cNvSpPr/>
          <p:nvPr/>
        </p:nvSpPr>
        <p:spPr>
          <a:xfrm>
            <a:off x="15625787" y="9937528"/>
            <a:ext cx="13969552" cy="22178464"/>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just"/>
            <a:r>
              <a:rPr lang="tr-TR" altLang="tr-TR" sz="4400" dirty="0" smtClean="0"/>
              <a:t>Yapılan çalışmanın detaylarını, yöntemlerini, farsa şekil, formül, yazılım algoritması, çalışma biçimleri, çalışma durumları, uygulama alanları, çalışmanın sonuçları ve bu sonuçların ne anlam ifade ettiğine dair yorumlar gibi oldukça ayrıntılı detaylar bu kısımda yer almalı.</a:t>
            </a:r>
          </a:p>
          <a:p>
            <a:pPr algn="just"/>
            <a:r>
              <a:rPr lang="tr-TR" altLang="tr-TR" sz="4400" dirty="0" smtClean="0"/>
              <a:t>Bu alan gerektiğinde büyültülebilir veya küçültülebilir. Yazının uzunluğuna göre </a:t>
            </a:r>
            <a:r>
              <a:rPr lang="tr-TR" altLang="tr-TR" sz="4400" dirty="0" err="1" smtClean="0"/>
              <a:t>View</a:t>
            </a:r>
            <a:r>
              <a:rPr lang="tr-TR" altLang="tr-TR" sz="4400" dirty="0" smtClean="0"/>
              <a:t>-</a:t>
            </a:r>
            <a:r>
              <a:rPr lang="tr-TR" altLang="tr-TR" sz="4400" dirty="0" err="1" smtClean="0"/>
              <a:t>Slide</a:t>
            </a:r>
            <a:r>
              <a:rPr lang="tr-TR" altLang="tr-TR" sz="4400" dirty="0" smtClean="0"/>
              <a:t> </a:t>
            </a:r>
            <a:r>
              <a:rPr lang="tr-TR" altLang="tr-TR" sz="4400" dirty="0" err="1" smtClean="0"/>
              <a:t>Master</a:t>
            </a:r>
            <a:r>
              <a:rPr lang="tr-TR" altLang="tr-TR" sz="4400" dirty="0" smtClean="0"/>
              <a:t> seçeneklerinden giderek bu alanı küçültüp, büyültebilirsiniz.</a:t>
            </a:r>
          </a:p>
          <a:p>
            <a:pPr algn="just"/>
            <a:endParaRPr lang="tr-TR" sz="4400" dirty="0"/>
          </a:p>
        </p:txBody>
      </p:sp>
      <p:sp>
        <p:nvSpPr>
          <p:cNvPr id="4" name="3 Dikdörtgen"/>
          <p:cNvSpPr/>
          <p:nvPr/>
        </p:nvSpPr>
        <p:spPr>
          <a:xfrm>
            <a:off x="-71956" y="0"/>
            <a:ext cx="24554728" cy="453692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7800" b="1"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itchFamily="34" charset="0"/>
              </a:rPr>
              <a:t>             KARADENİZ TEKNİK ÜNİVERSİTESİ</a:t>
            </a:r>
          </a:p>
          <a:p>
            <a:pPr algn="ctr"/>
            <a:r>
              <a:rPr lang="tr-TR" sz="7800" b="1"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itchFamily="34" charset="0"/>
              </a:rPr>
              <a:t>             TEKNOLOJİ TRANSFER OFİSİ</a:t>
            </a:r>
          </a:p>
          <a:p>
            <a:pPr algn="ctr"/>
            <a:r>
              <a:rPr lang="tr-TR" sz="7800" b="1"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itchFamily="34" charset="0"/>
              </a:rPr>
              <a:t>              2017 DÜŞÜNDEN GERÇEĞİNE PROJE PAZARI</a:t>
            </a:r>
            <a:endParaRPr lang="tr-TR" sz="7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Black" pitchFamily="34" charset="0"/>
            </a:endParaRPr>
          </a:p>
        </p:txBody>
      </p:sp>
      <p:sp>
        <p:nvSpPr>
          <p:cNvPr id="21" name="20 Yuvarlatılmış Dikdörtgen"/>
          <p:cNvSpPr/>
          <p:nvPr/>
        </p:nvSpPr>
        <p:spPr>
          <a:xfrm>
            <a:off x="17497995" y="25059208"/>
            <a:ext cx="10729192" cy="59046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pic>
        <p:nvPicPr>
          <p:cNvPr id="5" name="4 Resim" descr="tto logo.png"/>
          <p:cNvPicPr>
            <a:picLocks noChangeAspect="1"/>
          </p:cNvPicPr>
          <p:nvPr/>
        </p:nvPicPr>
        <p:blipFill>
          <a:blip r:embed="rId3" cstate="print"/>
          <a:stretch>
            <a:fillRect/>
          </a:stretch>
        </p:blipFill>
        <p:spPr>
          <a:xfrm>
            <a:off x="24770803" y="3898"/>
            <a:ext cx="4608513" cy="4649299"/>
          </a:xfrm>
          <a:prstGeom prst="rect">
            <a:avLst/>
          </a:prstGeom>
        </p:spPr>
        <p:style>
          <a:lnRef idx="2">
            <a:schemeClr val="accent1"/>
          </a:lnRef>
          <a:fillRef idx="1">
            <a:schemeClr val="lt1"/>
          </a:fillRef>
          <a:effectRef idx="0">
            <a:schemeClr val="accent1"/>
          </a:effectRef>
          <a:fontRef idx="minor">
            <a:schemeClr val="dk1"/>
          </a:fontRef>
        </p:style>
      </p:pic>
      <p:sp>
        <p:nvSpPr>
          <p:cNvPr id="7" name="6 Dikdörtgen"/>
          <p:cNvSpPr/>
          <p:nvPr/>
        </p:nvSpPr>
        <p:spPr>
          <a:xfrm>
            <a:off x="0" y="39028760"/>
            <a:ext cx="30243464" cy="79208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648123" y="32476032"/>
            <a:ext cx="28947216" cy="6264696"/>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just"/>
            <a:endParaRPr lang="tr-TR" sz="4000" dirty="0" smtClean="0"/>
          </a:p>
          <a:p>
            <a:pPr algn="just"/>
            <a:endParaRPr lang="tr-TR" sz="4000" dirty="0" smtClean="0"/>
          </a:p>
          <a:p>
            <a:pPr algn="just"/>
            <a:endParaRPr lang="tr-TR" sz="4000" dirty="0" smtClean="0"/>
          </a:p>
          <a:p>
            <a:pPr algn="just"/>
            <a:r>
              <a:rPr lang="tr-TR" sz="4000" dirty="0" smtClean="0"/>
              <a:t>Çalışmanın önemi, bu çalışmadan elde edilen kazanımların ne olduğu, bu çalışmanın ileriye dönük  olarak genişletilip genişletilemeyeceği, daha iyi yapılıp yapılamayacağı, yapılabilecekse nasıl yapılacağı konusunda çalışmayı yapan öğrencinin görüş, düşünce ve değerlendirmeleri bu alanda yer almalıdır. </a:t>
            </a:r>
          </a:p>
          <a:p>
            <a:pPr algn="just"/>
            <a:r>
              <a:rPr lang="tr-TR" sz="4000" dirty="0" smtClean="0"/>
              <a:t>Bu alan gerektiğinde büyültülebilir veya küçültülebilir. Yazının uzunluğuna göre </a:t>
            </a:r>
            <a:r>
              <a:rPr lang="tr-TR" sz="4000" dirty="0" err="1" smtClean="0"/>
              <a:t>View</a:t>
            </a:r>
            <a:r>
              <a:rPr lang="tr-TR" sz="4000" dirty="0" smtClean="0"/>
              <a:t>-</a:t>
            </a:r>
            <a:r>
              <a:rPr lang="tr-TR" sz="4000" dirty="0" err="1" smtClean="0"/>
              <a:t>Slide</a:t>
            </a:r>
            <a:r>
              <a:rPr lang="tr-TR" sz="4000" dirty="0" smtClean="0"/>
              <a:t> </a:t>
            </a:r>
            <a:r>
              <a:rPr lang="tr-TR" sz="4000" dirty="0" err="1" smtClean="0"/>
              <a:t>Master</a:t>
            </a:r>
            <a:r>
              <a:rPr lang="tr-TR" sz="4000" dirty="0" smtClean="0"/>
              <a:t> seçeneklerinden giderek bu alanı küçültüp, büyültebilirsiniz.</a:t>
            </a:r>
          </a:p>
          <a:p>
            <a:pPr algn="just"/>
            <a:r>
              <a:rPr lang="tr-TR" sz="4000" dirty="0" smtClean="0"/>
              <a:t>Tek kolon veya 2-3 kolon şeklinde de düzenleyebilirsiniz.</a:t>
            </a:r>
          </a:p>
          <a:p>
            <a:pPr algn="ctr"/>
            <a:endParaRPr lang="tr-TR" sz="4000" dirty="0"/>
          </a:p>
        </p:txBody>
      </p:sp>
      <p:sp>
        <p:nvSpPr>
          <p:cNvPr id="9" name="8 Yuvarlatılmış Dikdörtgen"/>
          <p:cNvSpPr/>
          <p:nvPr/>
        </p:nvSpPr>
        <p:spPr>
          <a:xfrm>
            <a:off x="648123" y="20666720"/>
            <a:ext cx="13969552" cy="11377264"/>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just"/>
            <a:r>
              <a:rPr lang="tr-TR" altLang="tr-TR" sz="4400" dirty="0" smtClean="0"/>
              <a:t>Yapılan çalışmanın önemini, neden yapıldığını, uygulamada var olan, kullanılan veya yapılmaya </a:t>
            </a:r>
            <a:r>
              <a:rPr lang="tr-TR" altLang="tr-TR" sz="4400" dirty="0" err="1" smtClean="0"/>
              <a:t>çelışılan</a:t>
            </a:r>
            <a:r>
              <a:rPr lang="tr-TR" altLang="tr-TR" sz="4400" dirty="0" smtClean="0"/>
              <a:t> benzer sistemler varsa bunların tanıtımı, burada yapılan çalışmanın var olan diğer sistemlere benzerliği, farklılığı, uygulama alanları gibi konuyla ilgili genel bilgileri bu alana yazınız.</a:t>
            </a:r>
          </a:p>
          <a:p>
            <a:pPr algn="just"/>
            <a:r>
              <a:rPr lang="tr-TR" altLang="tr-TR" sz="4400" dirty="0" smtClean="0"/>
              <a:t>Bu alan gerektiğinde büyültülebilir veya küçültülebilir. Yazının uzunluğuna göre </a:t>
            </a:r>
            <a:r>
              <a:rPr lang="tr-TR" altLang="tr-TR" sz="4400" dirty="0" err="1" smtClean="0"/>
              <a:t>View</a:t>
            </a:r>
            <a:r>
              <a:rPr lang="tr-TR" altLang="tr-TR" sz="4400" dirty="0" smtClean="0"/>
              <a:t>-</a:t>
            </a:r>
            <a:r>
              <a:rPr lang="tr-TR" altLang="tr-TR" sz="4400" dirty="0" err="1" smtClean="0"/>
              <a:t>Slide</a:t>
            </a:r>
            <a:r>
              <a:rPr lang="tr-TR" altLang="tr-TR" sz="4400" dirty="0" smtClean="0"/>
              <a:t> </a:t>
            </a:r>
            <a:r>
              <a:rPr lang="tr-TR" altLang="tr-TR" sz="4400" dirty="0" err="1" smtClean="0"/>
              <a:t>Master</a:t>
            </a:r>
            <a:r>
              <a:rPr lang="tr-TR" altLang="tr-TR" sz="4400" dirty="0" smtClean="0"/>
              <a:t> seçeneklerinden giderek bu alanı küçültüp, büyültebilirsiniz.</a:t>
            </a:r>
          </a:p>
          <a:p>
            <a:pPr algn="just"/>
            <a:endParaRPr lang="tr-TR" sz="4400" dirty="0"/>
          </a:p>
        </p:txBody>
      </p:sp>
      <p:sp>
        <p:nvSpPr>
          <p:cNvPr id="10" name="9 Yuvarlatılmış Dikdörtgen"/>
          <p:cNvSpPr/>
          <p:nvPr/>
        </p:nvSpPr>
        <p:spPr>
          <a:xfrm>
            <a:off x="648123" y="9865520"/>
            <a:ext cx="13969552" cy="10225136"/>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just"/>
            <a:r>
              <a:rPr lang="tr-TR" altLang="tr-TR" sz="4800" dirty="0" smtClean="0"/>
              <a:t>Yapılan çalışmanın ne olduğunu açıklayan bir özet bilgi bu alana yazılmalıdır. Bu alan gerektiğinde büyültülebilir veya küçültülebilir. Yazının uzunluğuna göre </a:t>
            </a:r>
            <a:r>
              <a:rPr lang="tr-TR" altLang="tr-TR" sz="4800" dirty="0" err="1" smtClean="0"/>
              <a:t>View</a:t>
            </a:r>
            <a:r>
              <a:rPr lang="tr-TR" altLang="tr-TR" sz="4800" dirty="0" smtClean="0"/>
              <a:t>-</a:t>
            </a:r>
            <a:r>
              <a:rPr lang="tr-TR" altLang="tr-TR" sz="4800" dirty="0" err="1" smtClean="0"/>
              <a:t>Slide</a:t>
            </a:r>
            <a:r>
              <a:rPr lang="tr-TR" altLang="tr-TR" sz="4800" dirty="0" smtClean="0"/>
              <a:t> </a:t>
            </a:r>
            <a:r>
              <a:rPr lang="tr-TR" altLang="tr-TR" sz="4800" dirty="0" err="1" smtClean="0"/>
              <a:t>Master</a:t>
            </a:r>
            <a:r>
              <a:rPr lang="tr-TR" altLang="tr-TR" sz="4800" dirty="0" smtClean="0"/>
              <a:t> seçeneklerinden giderek bu alanı küçültüp, büyültebilirsiniz.</a:t>
            </a:r>
          </a:p>
          <a:p>
            <a:pPr algn="just"/>
            <a:endParaRPr lang="tr-TR" sz="4800" dirty="0"/>
          </a:p>
        </p:txBody>
      </p:sp>
      <p:sp>
        <p:nvSpPr>
          <p:cNvPr id="12" name="11 Yuvarlatılmış Dikdörtgen"/>
          <p:cNvSpPr/>
          <p:nvPr/>
        </p:nvSpPr>
        <p:spPr>
          <a:xfrm>
            <a:off x="648123" y="4896968"/>
            <a:ext cx="28947216" cy="1800200"/>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ctr"/>
            <a:r>
              <a:rPr lang="tr-TR" dirty="0" smtClean="0"/>
              <a:t>PROJE NO-PROJENİN ADI</a:t>
            </a:r>
            <a:endParaRPr lang="tr-TR" dirty="0"/>
          </a:p>
        </p:txBody>
      </p:sp>
      <p:sp>
        <p:nvSpPr>
          <p:cNvPr id="13" name="12 Yuvarlatılmış Dikdörtgen"/>
          <p:cNvSpPr/>
          <p:nvPr/>
        </p:nvSpPr>
        <p:spPr>
          <a:xfrm>
            <a:off x="720131" y="6913192"/>
            <a:ext cx="18794088" cy="2592288"/>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ctr"/>
            <a:r>
              <a:rPr lang="tr-TR" dirty="0" smtClean="0"/>
              <a:t>ÖĞRENCİ ADI-SOYADI</a:t>
            </a:r>
            <a:endParaRPr lang="tr-TR" dirty="0"/>
          </a:p>
        </p:txBody>
      </p:sp>
      <p:sp>
        <p:nvSpPr>
          <p:cNvPr id="14" name="13 Yuvarlatılmış Dikdörtgen"/>
          <p:cNvSpPr/>
          <p:nvPr/>
        </p:nvSpPr>
        <p:spPr>
          <a:xfrm>
            <a:off x="19946267" y="6913192"/>
            <a:ext cx="9649072" cy="2592288"/>
          </a:xfrm>
          <a:prstGeom prst="roundRect">
            <a:avLst/>
          </a:prstGeom>
          <a:solidFill>
            <a:schemeClr val="bg2"/>
          </a:solidFill>
          <a:ln>
            <a:solidFill>
              <a:schemeClr val="bg2"/>
            </a:solidFill>
          </a:ln>
        </p:spPr>
        <p:style>
          <a:lnRef idx="1">
            <a:schemeClr val="dk1"/>
          </a:lnRef>
          <a:fillRef idx="2">
            <a:schemeClr val="dk1"/>
          </a:fillRef>
          <a:effectRef idx="1">
            <a:schemeClr val="dk1"/>
          </a:effectRef>
          <a:fontRef idx="minor">
            <a:schemeClr val="dk1"/>
          </a:fontRef>
        </p:style>
        <p:txBody>
          <a:bodyPr rtlCol="0" anchor="ctr"/>
          <a:lstStyle/>
          <a:p>
            <a:pPr algn="ctr"/>
            <a:r>
              <a:rPr lang="tr-TR" dirty="0" smtClean="0"/>
              <a:t>DANIŞMAN UNVAN ADI SOYADI</a:t>
            </a:r>
            <a:endParaRPr lang="tr-TR" dirty="0"/>
          </a:p>
        </p:txBody>
      </p:sp>
      <p:sp>
        <p:nvSpPr>
          <p:cNvPr id="15" name="14 Dikdörtgen"/>
          <p:cNvSpPr/>
          <p:nvPr/>
        </p:nvSpPr>
        <p:spPr>
          <a:xfrm>
            <a:off x="4752579" y="9937528"/>
            <a:ext cx="655272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tr-TR" sz="8800" b="1" dirty="0" smtClean="0"/>
              <a:t>ÖZET</a:t>
            </a:r>
          </a:p>
        </p:txBody>
      </p:sp>
      <p:sp>
        <p:nvSpPr>
          <p:cNvPr id="16" name="15 Dikdörtgen"/>
          <p:cNvSpPr/>
          <p:nvPr/>
        </p:nvSpPr>
        <p:spPr>
          <a:xfrm>
            <a:off x="19370203" y="9937528"/>
            <a:ext cx="6552728"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tr-TR" sz="8800" b="1" dirty="0" smtClean="0"/>
              <a:t>KONU DETAYLARI</a:t>
            </a:r>
          </a:p>
        </p:txBody>
      </p:sp>
      <p:sp>
        <p:nvSpPr>
          <p:cNvPr id="17" name="16 Dikdörtgen"/>
          <p:cNvSpPr/>
          <p:nvPr/>
        </p:nvSpPr>
        <p:spPr>
          <a:xfrm>
            <a:off x="4680571" y="20666720"/>
            <a:ext cx="655272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tr-TR" sz="8800" b="1" dirty="0" smtClean="0"/>
              <a:t>GİRİŞ</a:t>
            </a:r>
          </a:p>
        </p:txBody>
      </p:sp>
      <p:sp>
        <p:nvSpPr>
          <p:cNvPr id="18" name="17 Dikdörtgen"/>
          <p:cNvSpPr/>
          <p:nvPr/>
        </p:nvSpPr>
        <p:spPr>
          <a:xfrm>
            <a:off x="7920931" y="32548040"/>
            <a:ext cx="15841760"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tr-TR" sz="8800" b="1" dirty="0" smtClean="0"/>
              <a:t>SONUÇLAR VE ÖNERİLER</a:t>
            </a:r>
          </a:p>
        </p:txBody>
      </p:sp>
      <p:sp>
        <p:nvSpPr>
          <p:cNvPr id="19" name="18 Dikdörtgen"/>
          <p:cNvSpPr/>
          <p:nvPr/>
        </p:nvSpPr>
        <p:spPr>
          <a:xfrm>
            <a:off x="864147" y="40180888"/>
            <a:ext cx="28371152" cy="22322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tr-TR" altLang="tr-TR" sz="4800" dirty="0" smtClean="0"/>
              <a:t>Bu çalışmaya destek veren, yardımda bulunan kişi veya kuruluşlar varsa bu alanda onlara teşekkür edilebilir, firma logoları basılabilir. </a:t>
            </a:r>
          </a:p>
          <a:p>
            <a:pPr algn="just"/>
            <a:endParaRPr lang="tr-TR" sz="4800" dirty="0"/>
          </a:p>
        </p:txBody>
      </p:sp>
      <p:graphicFrame>
        <p:nvGraphicFramePr>
          <p:cNvPr id="20" name="Object 511"/>
          <p:cNvGraphicFramePr>
            <a:graphicFrameLocks noChangeAspect="1"/>
          </p:cNvGraphicFramePr>
          <p:nvPr/>
        </p:nvGraphicFramePr>
        <p:xfrm>
          <a:off x="17754453" y="24987200"/>
          <a:ext cx="10400726" cy="6152288"/>
        </p:xfrm>
        <a:graphic>
          <a:graphicData uri="http://schemas.openxmlformats.org/presentationml/2006/ole">
            <mc:AlternateContent xmlns:mc="http://schemas.openxmlformats.org/markup-compatibility/2006">
              <mc:Choice xmlns:v="urn:schemas-microsoft-com:vml" Requires="v">
                <p:oleObj spid="_x0000_s1029" name="Belge" r:id="rId4" imgW="6037290" imgH="3572048" progId="Word.Document.12">
                  <p:embed/>
                </p:oleObj>
              </mc:Choice>
              <mc:Fallback>
                <p:oleObj name="Belge" r:id="rId4" imgW="6037290" imgH="3572048" progId="Word.Document.12">
                  <p:embed/>
                  <p:pic>
                    <p:nvPicPr>
                      <p:cNvPr id="0" name="Object 5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54453" y="24987200"/>
                        <a:ext cx="10400726" cy="615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22 Metin kutusu"/>
          <p:cNvSpPr txBox="1"/>
          <p:nvPr/>
        </p:nvSpPr>
        <p:spPr>
          <a:xfrm>
            <a:off x="20234299" y="23763064"/>
            <a:ext cx="5544616" cy="1354217"/>
          </a:xfrm>
          <a:prstGeom prst="rect">
            <a:avLst/>
          </a:prstGeom>
          <a:noFill/>
        </p:spPr>
        <p:txBody>
          <a:bodyPr wrap="square" rtlCol="0">
            <a:spAutoFit/>
          </a:bodyPr>
          <a:lstStyle/>
          <a:p>
            <a:r>
              <a:rPr lang="tr-TR" dirty="0" smtClean="0"/>
              <a:t>Örnek Tablo</a:t>
            </a:r>
            <a:endParaRPr lang="tr-TR" dirty="0"/>
          </a:p>
        </p:txBody>
      </p:sp>
      <p:grpSp>
        <p:nvGrpSpPr>
          <p:cNvPr id="24" name="91 Grup"/>
          <p:cNvGrpSpPr>
            <a:grpSpLocks/>
          </p:cNvGrpSpPr>
          <p:nvPr/>
        </p:nvGrpSpPr>
        <p:grpSpPr bwMode="auto">
          <a:xfrm>
            <a:off x="19514219" y="13033872"/>
            <a:ext cx="5904656" cy="4320258"/>
            <a:chOff x="9307339" y="7002662"/>
            <a:chExt cx="12961440" cy="10009112"/>
          </a:xfrm>
        </p:grpSpPr>
        <p:sp>
          <p:nvSpPr>
            <p:cNvPr id="25" name="24 Yuvarlatılmış Dikdörtgen"/>
            <p:cNvSpPr/>
            <p:nvPr/>
          </p:nvSpPr>
          <p:spPr>
            <a:xfrm>
              <a:off x="9307339" y="7002662"/>
              <a:ext cx="12961440" cy="10009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pic>
          <p:nvPicPr>
            <p:cNvPr id="26" name="Picture 93" descr="C:\Users\CAN\Desktop\Gold Poster\eng.tif"/>
            <p:cNvPicPr>
              <a:picLocks noChangeAspect="1" noChangeArrowheads="1"/>
            </p:cNvPicPr>
            <p:nvPr/>
          </p:nvPicPr>
          <p:blipFill>
            <a:blip r:embed="rId6" cstate="print"/>
            <a:srcRect/>
            <a:stretch>
              <a:fillRect/>
            </a:stretch>
          </p:blipFill>
          <p:spPr bwMode="auto">
            <a:xfrm>
              <a:off x="9883403" y="7578726"/>
              <a:ext cx="11746012" cy="8718219"/>
            </a:xfrm>
            <a:prstGeom prst="rect">
              <a:avLst/>
            </a:prstGeom>
            <a:noFill/>
            <a:ln w="9525">
              <a:noFill/>
              <a:miter lim="800000"/>
              <a:headEnd/>
              <a:tailEnd/>
            </a:ln>
          </p:spPr>
        </p:pic>
      </p:grpSp>
      <p:sp>
        <p:nvSpPr>
          <p:cNvPr id="27" name="26 Metin kutusu"/>
          <p:cNvSpPr txBox="1"/>
          <p:nvPr/>
        </p:nvSpPr>
        <p:spPr>
          <a:xfrm>
            <a:off x="25634899" y="13753952"/>
            <a:ext cx="5544616" cy="2616101"/>
          </a:xfrm>
          <a:prstGeom prst="rect">
            <a:avLst/>
          </a:prstGeom>
          <a:noFill/>
        </p:spPr>
        <p:txBody>
          <a:bodyPr wrap="square" rtlCol="0">
            <a:spAutoFit/>
          </a:bodyPr>
          <a:lstStyle/>
          <a:p>
            <a:r>
              <a:rPr lang="tr-TR" dirty="0" smtClean="0"/>
              <a:t>Örnek </a:t>
            </a:r>
          </a:p>
          <a:p>
            <a:r>
              <a:rPr lang="tr-TR" dirty="0" smtClean="0"/>
              <a:t>Şema</a:t>
            </a:r>
            <a:endParaRPr lang="tr-TR" dirty="0"/>
          </a:p>
        </p:txBody>
      </p:sp>
      <p:sp>
        <p:nvSpPr>
          <p:cNvPr id="2" name="Dikdörtgen 1"/>
          <p:cNvSpPr/>
          <p:nvPr/>
        </p:nvSpPr>
        <p:spPr>
          <a:xfrm>
            <a:off x="0" y="3779"/>
            <a:ext cx="4752579" cy="45331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432073" y="698803"/>
            <a:ext cx="3888432" cy="3139321"/>
          </a:xfrm>
          <a:prstGeom prst="rect">
            <a:avLst/>
          </a:prstGeom>
          <a:noFill/>
        </p:spPr>
        <p:txBody>
          <a:bodyPr wrap="square" rtlCol="0">
            <a:spAutoFit/>
          </a:bodyPr>
          <a:lstStyle/>
          <a:p>
            <a:pPr algn="ctr"/>
            <a:r>
              <a:rPr lang="tr-TR" sz="6600" dirty="0" smtClean="0"/>
              <a:t>Katılan </a:t>
            </a:r>
            <a:r>
              <a:rPr lang="tr-TR" sz="5400" dirty="0" smtClean="0"/>
              <a:t>Üniversitenin</a:t>
            </a:r>
            <a:r>
              <a:rPr lang="tr-TR" sz="6600" dirty="0" smtClean="0"/>
              <a:t> logosu</a:t>
            </a:r>
            <a:endParaRPr lang="tr-TR" sz="66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286</Words>
  <Application>Microsoft Office PowerPoint</Application>
  <PresentationFormat>Özel</PresentationFormat>
  <Paragraphs>26</Paragraphs>
  <Slides>1</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1</vt:i4>
      </vt:variant>
    </vt:vector>
  </HeadingPairs>
  <TitlesOfParts>
    <vt:vector size="3" baseType="lpstr">
      <vt:lpstr>Ofis Teması</vt:lpstr>
      <vt:lpstr>Belge</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MCS</dc:creator>
  <cp:lastModifiedBy>İsmail H. ALTAŞ</cp:lastModifiedBy>
  <cp:revision>25</cp:revision>
  <dcterms:created xsi:type="dcterms:W3CDTF">2016-05-23T05:22:08Z</dcterms:created>
  <dcterms:modified xsi:type="dcterms:W3CDTF">2017-05-12T16:08:09Z</dcterms:modified>
</cp:coreProperties>
</file>