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78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52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154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956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66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339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601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11/27/2024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105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11/27/2024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56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11/27/2024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220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1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84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308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0">
            <a:extLst>
              <a:ext uri="{FF2B5EF4-FFF2-40B4-BE49-F238E27FC236}">
                <a16:creationId xmlns:a16="http://schemas.microsoft.com/office/drawing/2014/main" id="{ED587E41-605C-A8E4-8BA5-0E0B3797C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pic>
        <p:nvPicPr>
          <p:cNvPr id="4" name="Picture 3" descr="Dalgalı 3B resim">
            <a:extLst>
              <a:ext uri="{FF2B5EF4-FFF2-40B4-BE49-F238E27FC236}">
                <a16:creationId xmlns:a16="http://schemas.microsoft.com/office/drawing/2014/main" id="{1C4A9D56-36E2-46BA-C2BC-13119BC1568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7842" r="1013" b="313"/>
          <a:stretch/>
        </p:blipFill>
        <p:spPr>
          <a:xfrm>
            <a:off x="20" y="-11126"/>
            <a:ext cx="12191980" cy="6857990"/>
          </a:xfrm>
          <a:prstGeom prst="rect">
            <a:avLst/>
          </a:prstGeom>
        </p:spPr>
      </p:pic>
      <p:sp>
        <p:nvSpPr>
          <p:cNvPr id="26" name="Rectangle 22">
            <a:extLst>
              <a:ext uri="{FF2B5EF4-FFF2-40B4-BE49-F238E27FC236}">
                <a16:creationId xmlns:a16="http://schemas.microsoft.com/office/drawing/2014/main" id="{EBD48A03-0DF9-3063-CB15-1BC2AEC79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14416"/>
            <a:ext cx="12191999" cy="1243584"/>
          </a:xfrm>
          <a:prstGeom prst="rect">
            <a:avLst/>
          </a:prstGeom>
          <a:solidFill>
            <a:schemeClr val="bg1"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EA3101D4-D909-6FBB-52B6-1D624D6AF1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040" y="5768969"/>
            <a:ext cx="8183880" cy="960120"/>
          </a:xfrm>
        </p:spPr>
        <p:txBody>
          <a:bodyPr anchor="ctr">
            <a:normAutofit/>
          </a:bodyPr>
          <a:lstStyle/>
          <a:p>
            <a:pPr algn="l"/>
            <a:r>
              <a:rPr lang="tr-TR" dirty="0"/>
              <a:t>Proje başlığı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4A6A4D1-BB03-76A6-C454-FB037D1025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40112" y="2663042"/>
            <a:ext cx="1947672" cy="2951373"/>
          </a:xfrm>
          <a:solidFill>
            <a:srgbClr val="A17870"/>
          </a:solidFill>
        </p:spPr>
        <p:txBody>
          <a:bodyPr anchor="ctr">
            <a:normAutofit/>
          </a:bodyPr>
          <a:lstStyle/>
          <a:p>
            <a:pPr algn="r"/>
            <a:r>
              <a:rPr lang="tr-TR" sz="1900" dirty="0"/>
              <a:t>Grup üyeleri</a:t>
            </a:r>
          </a:p>
          <a:p>
            <a:pPr algn="r"/>
            <a:endParaRPr lang="tr-TR" sz="19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47552C3-9616-300D-3273-EC3384B77A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8882" y="0"/>
            <a:ext cx="47625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id="{38BD8999-DEA2-0B5A-E367-AE96A420B1E5}"/>
              </a:ext>
            </a:extLst>
          </p:cNvPr>
          <p:cNvSpPr txBox="1"/>
          <p:nvPr/>
        </p:nvSpPr>
        <p:spPr>
          <a:xfrm>
            <a:off x="4306896" y="128911"/>
            <a:ext cx="449751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1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Orman Mühendisliği &amp; Peyzaj Mimarlığı Bölümleri</a:t>
            </a:r>
          </a:p>
          <a:p>
            <a:pPr algn="ctr"/>
            <a:endParaRPr lang="tr-TR" sz="1400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tr-TR" sz="1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Disiplinler Arası Proje Etkinliği 2004</a:t>
            </a:r>
          </a:p>
          <a:p>
            <a:pPr algn="ctr"/>
            <a:endParaRPr lang="tr-TR" sz="1400" b="1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tr-TR" sz="1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“ORM 4023 Ormancılık Uygulamaları-I” ve </a:t>
            </a:r>
            <a:endParaRPr lang="tr-TR" sz="14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tr-TR" sz="1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“PEM 3021 Bitkilendirme Tasarımı” </a:t>
            </a:r>
          </a:p>
          <a:p>
            <a:pPr algn="ctr">
              <a:lnSpc>
                <a:spcPct val="150000"/>
              </a:lnSpc>
            </a:pPr>
            <a:endParaRPr lang="tr-TR" sz="14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4574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E2CE569-F24B-F8CA-0720-4694C4F6D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900" y="548640"/>
            <a:ext cx="7113326" cy="1132258"/>
          </a:xfrm>
        </p:spPr>
        <p:txBody>
          <a:bodyPr/>
          <a:lstStyle/>
          <a:p>
            <a:r>
              <a:rPr lang="tr-TR" altLang="tr-TR" sz="3600" b="1" dirty="0">
                <a:solidFill>
                  <a:schemeClr val="tx1"/>
                </a:solidFill>
              </a:rPr>
              <a:t>Kapsam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34DED1D-F945-1B32-0F64-C4699DB0E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6100" y="1715532"/>
            <a:ext cx="8180126" cy="459382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altLang="tr-TR" sz="2000" dirty="0"/>
              <a:t>Konunun önemi, amacı ve kapsamı, 1 slayt ile ortaya konmalıdır.</a:t>
            </a:r>
            <a:endParaRPr lang="tr-TR" altLang="tr-TR" sz="2000" i="1" dirty="0">
              <a:solidFill>
                <a:srgbClr val="000066"/>
              </a:solidFill>
            </a:endParaRPr>
          </a:p>
          <a:p>
            <a:pPr>
              <a:lnSpc>
                <a:spcPct val="150000"/>
              </a:lnSpc>
            </a:pPr>
            <a:r>
              <a:rPr lang="tr-TR" altLang="tr-TR" sz="2000" dirty="0"/>
              <a:t>Sade metinden ziyade, şekil, resim ve grafikler kullanılması önerilmektedir.</a:t>
            </a:r>
          </a:p>
          <a:p>
            <a:endParaRPr lang="tr-TR" dirty="0"/>
          </a:p>
        </p:txBody>
      </p:sp>
      <p:pic>
        <p:nvPicPr>
          <p:cNvPr id="2052" name="Picture 4" descr="KTÜ Mobil - Google Play'de Uygulamalar">
            <a:extLst>
              <a:ext uri="{FF2B5EF4-FFF2-40B4-BE49-F238E27FC236}">
                <a16:creationId xmlns:a16="http://schemas.microsoft.com/office/drawing/2014/main" id="{D1A4B388-5DFF-7DE5-D091-8A764DCD54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52675" cy="24098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1397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AE39A63-74B0-632B-33E8-9E952D799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4674" y="548640"/>
            <a:ext cx="8151551" cy="1132258"/>
          </a:xfrm>
        </p:spPr>
        <p:txBody>
          <a:bodyPr/>
          <a:lstStyle/>
          <a:p>
            <a:r>
              <a:rPr lang="tr-TR" altLang="tr-TR" sz="3600" b="1" dirty="0"/>
              <a:t>Özgün Değer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990B44-CB62-57D0-5A20-136A402A3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0" y="1715532"/>
            <a:ext cx="8523026" cy="4593828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tr-TR" sz="2000" dirty="0"/>
              <a:t>Araştırmanın bilimsel değeri, farklılığı ve yeniliği, </a:t>
            </a:r>
          </a:p>
          <a:p>
            <a:pPr>
              <a:lnSpc>
                <a:spcPct val="150000"/>
              </a:lnSpc>
              <a:defRPr/>
            </a:pPr>
            <a:r>
              <a:rPr lang="tr-TR" sz="2000" dirty="0"/>
              <a:t>Hangi eksikliği nasıl gidereceği veya hangi soruna nasıl bir çözüm geliştireceği  1 slayt ile anlatılmalıdır.</a:t>
            </a:r>
          </a:p>
          <a:p>
            <a:endParaRPr lang="tr-TR" dirty="0"/>
          </a:p>
        </p:txBody>
      </p:sp>
      <p:pic>
        <p:nvPicPr>
          <p:cNvPr id="4" name="Picture 4" descr="KTÜ Mobil - Google Play'de Uygulamalar">
            <a:extLst>
              <a:ext uri="{FF2B5EF4-FFF2-40B4-BE49-F238E27FC236}">
                <a16:creationId xmlns:a16="http://schemas.microsoft.com/office/drawing/2014/main" id="{2E38F3BD-132D-17A4-4E9E-78AA6EDA6B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52675" cy="24098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8185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A0FD49F-19B4-069E-239F-074D1BC9A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0" y="548640"/>
            <a:ext cx="8218226" cy="1132258"/>
          </a:xfrm>
        </p:spPr>
        <p:txBody>
          <a:bodyPr/>
          <a:lstStyle/>
          <a:p>
            <a:r>
              <a:rPr lang="tr-TR" altLang="tr-TR" sz="3600" b="1" dirty="0"/>
              <a:t>Yöntem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B6C8C7A-6F80-CA4A-4BC9-2E0F7CECE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2300" y="1715532"/>
            <a:ext cx="8103926" cy="4593828"/>
          </a:xfrm>
        </p:spPr>
        <p:txBody>
          <a:bodyPr/>
          <a:lstStyle/>
          <a:p>
            <a:r>
              <a:rPr lang="tr-TR" sz="2000" dirty="0"/>
              <a:t>Araştırmada uygulanacak yöntem ve teknikler (veri toplama ve analiz) bir slayt ile anlatılmalıdır.</a:t>
            </a:r>
          </a:p>
          <a:p>
            <a:endParaRPr lang="tr-TR" dirty="0"/>
          </a:p>
        </p:txBody>
      </p:sp>
      <p:pic>
        <p:nvPicPr>
          <p:cNvPr id="4" name="Picture 4" descr="KTÜ Mobil - Google Play'de Uygulamalar">
            <a:extLst>
              <a:ext uri="{FF2B5EF4-FFF2-40B4-BE49-F238E27FC236}">
                <a16:creationId xmlns:a16="http://schemas.microsoft.com/office/drawing/2014/main" id="{B573E0CB-C695-31A3-4E43-44C1975059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52675" cy="24098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8193310"/>
      </p:ext>
    </p:extLst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AnalogousFromRegularSeed_2SEEDS">
      <a:dk1>
        <a:srgbClr val="000000"/>
      </a:dk1>
      <a:lt1>
        <a:srgbClr val="FFFFFF"/>
      </a:lt1>
      <a:dk2>
        <a:srgbClr val="23323E"/>
      </a:dk2>
      <a:lt2>
        <a:srgbClr val="E8E3E2"/>
      </a:lt2>
      <a:accent1>
        <a:srgbClr val="3B94B1"/>
      </a:accent1>
      <a:accent2>
        <a:srgbClr val="46B4A1"/>
      </a:accent2>
      <a:accent3>
        <a:srgbClr val="4D74C3"/>
      </a:accent3>
      <a:accent4>
        <a:srgbClr val="B13B58"/>
      </a:accent4>
      <a:accent5>
        <a:srgbClr val="C3604D"/>
      </a:accent5>
      <a:accent6>
        <a:srgbClr val="B1803B"/>
      </a:accent6>
      <a:hlink>
        <a:srgbClr val="BF5F3F"/>
      </a:hlink>
      <a:folHlink>
        <a:srgbClr val="7F7F7F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97</Words>
  <Application>Microsoft Office PowerPoint</Application>
  <PresentationFormat>Geniş ekran</PresentationFormat>
  <Paragraphs>16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Arial</vt:lpstr>
      <vt:lpstr>Neue Haas Grotesk Text Pro</vt:lpstr>
      <vt:lpstr>VanillaVTI</vt:lpstr>
      <vt:lpstr>Proje başlığı</vt:lpstr>
      <vt:lpstr>Kapsam</vt:lpstr>
      <vt:lpstr>Özgün Değer</vt:lpstr>
      <vt:lpstr>Yöntem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1</dc:creator>
  <cp:lastModifiedBy>1</cp:lastModifiedBy>
  <cp:revision>6</cp:revision>
  <dcterms:created xsi:type="dcterms:W3CDTF">2024-11-27T13:59:23Z</dcterms:created>
  <dcterms:modified xsi:type="dcterms:W3CDTF">2024-11-27T14:13:22Z</dcterms:modified>
</cp:coreProperties>
</file>