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handoutMasterIdLst>
    <p:handoutMasterId r:id="rId37"/>
  </p:handoutMasterIdLst>
  <p:sldIdLst>
    <p:sldId id="256" r:id="rId2"/>
    <p:sldId id="257" r:id="rId3"/>
    <p:sldId id="305" r:id="rId4"/>
    <p:sldId id="280" r:id="rId5"/>
    <p:sldId id="258" r:id="rId6"/>
    <p:sldId id="283" r:id="rId7"/>
    <p:sldId id="284" r:id="rId8"/>
    <p:sldId id="304" r:id="rId9"/>
    <p:sldId id="285" r:id="rId10"/>
    <p:sldId id="286" r:id="rId11"/>
    <p:sldId id="287" r:id="rId12"/>
    <p:sldId id="289" r:id="rId13"/>
    <p:sldId id="288" r:id="rId14"/>
    <p:sldId id="291" r:id="rId15"/>
    <p:sldId id="298" r:id="rId16"/>
    <p:sldId id="299" r:id="rId17"/>
    <p:sldId id="303" r:id="rId18"/>
    <p:sldId id="300" r:id="rId19"/>
    <p:sldId id="306" r:id="rId20"/>
    <p:sldId id="302" r:id="rId21"/>
    <p:sldId id="294" r:id="rId22"/>
    <p:sldId id="295" r:id="rId23"/>
    <p:sldId id="307" r:id="rId24"/>
    <p:sldId id="308" r:id="rId25"/>
    <p:sldId id="309" r:id="rId26"/>
    <p:sldId id="310" r:id="rId27"/>
    <p:sldId id="311" r:id="rId28"/>
    <p:sldId id="312" r:id="rId29"/>
    <p:sldId id="313" r:id="rId30"/>
    <p:sldId id="314" r:id="rId31"/>
    <p:sldId id="316" r:id="rId32"/>
    <p:sldId id="282" r:id="rId33"/>
    <p:sldId id="259" r:id="rId34"/>
    <p:sldId id="315"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64"/>
    <a:srgbClr val="CC0000"/>
    <a:srgbClr val="999999"/>
    <a:srgbClr val="173960"/>
    <a:srgbClr val="FFFF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8" autoAdjust="0"/>
    <p:restoredTop sz="89831" autoAdjust="0"/>
  </p:normalViewPr>
  <p:slideViewPr>
    <p:cSldViewPr snapToGrid="0">
      <p:cViewPr varScale="1">
        <p:scale>
          <a:sx n="98" d="100"/>
          <a:sy n="98" d="100"/>
        </p:scale>
        <p:origin x="798" y="84"/>
      </p:cViewPr>
      <p:guideLst/>
    </p:cSldViewPr>
  </p:slideViewPr>
  <p:notesTextViewPr>
    <p:cViewPr>
      <p:scale>
        <a:sx n="1" d="1"/>
        <a:sy n="1" d="1"/>
      </p:scale>
      <p:origin x="0" y="0"/>
    </p:cViewPr>
  </p:notesTextViewPr>
  <p:notesViewPr>
    <p:cSldViewPr snapToGrid="0">
      <p:cViewPr varScale="1">
        <p:scale>
          <a:sx n="88" d="100"/>
          <a:sy n="88" d="100"/>
        </p:scale>
        <p:origin x="277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352A15-EB32-44B3-87A2-0E947F94E0BC}" type="doc">
      <dgm:prSet loTypeId="urn:microsoft.com/office/officeart/2005/8/layout/arrow2" loCatId="process" qsTypeId="urn:microsoft.com/office/officeart/2005/8/quickstyle/3d3" qsCatId="3D" csTypeId="urn:microsoft.com/office/officeart/2005/8/colors/accent5_1" csCatId="accent5" phldr="1"/>
      <dgm:spPr/>
    </dgm:pt>
    <dgm:pt modelId="{17370605-C9A4-4A11-8E0F-46D96C6BC901}">
      <dgm:prSet phldrT="[Metin]"/>
      <dgm:spPr/>
      <dgm:t>
        <a:bodyPr/>
        <a:lstStyle/>
        <a:p>
          <a:r>
            <a:rPr lang="tr-TR" dirty="0"/>
            <a:t>TÜBİTAK</a:t>
          </a:r>
        </a:p>
      </dgm:t>
    </dgm:pt>
    <dgm:pt modelId="{400FAA55-013D-43DE-833B-F84CC2BCE7D0}" type="parTrans" cxnId="{DE7C74A4-80BF-4BF0-B856-812812ED8A0D}">
      <dgm:prSet/>
      <dgm:spPr/>
      <dgm:t>
        <a:bodyPr/>
        <a:lstStyle/>
        <a:p>
          <a:endParaRPr lang="tr-TR"/>
        </a:p>
      </dgm:t>
    </dgm:pt>
    <dgm:pt modelId="{6520D8D4-3E5F-4527-A0A1-5882F2652C1D}" type="sibTrans" cxnId="{DE7C74A4-80BF-4BF0-B856-812812ED8A0D}">
      <dgm:prSet/>
      <dgm:spPr/>
      <dgm:t>
        <a:bodyPr/>
        <a:lstStyle/>
        <a:p>
          <a:endParaRPr lang="tr-TR"/>
        </a:p>
      </dgm:t>
    </dgm:pt>
    <dgm:pt modelId="{6AA6D585-A1FD-4690-B451-0F7FC8DE1504}">
      <dgm:prSet phldrT="[Metin]"/>
      <dgm:spPr/>
      <dgm:t>
        <a:bodyPr/>
        <a:lstStyle/>
        <a:p>
          <a:r>
            <a:rPr lang="tr-TR" dirty="0"/>
            <a:t>BİDEB Programları</a:t>
          </a:r>
        </a:p>
      </dgm:t>
    </dgm:pt>
    <dgm:pt modelId="{66B8DC8F-0FA5-40B7-8278-E14CC9C3616F}" type="parTrans" cxnId="{2678AF31-1BBF-4D35-BB86-7800DDF60DFC}">
      <dgm:prSet/>
      <dgm:spPr/>
      <dgm:t>
        <a:bodyPr/>
        <a:lstStyle/>
        <a:p>
          <a:endParaRPr lang="tr-TR"/>
        </a:p>
      </dgm:t>
    </dgm:pt>
    <dgm:pt modelId="{D789D60F-390D-49B3-B806-28C29B287D20}" type="sibTrans" cxnId="{2678AF31-1BBF-4D35-BB86-7800DDF60DFC}">
      <dgm:prSet/>
      <dgm:spPr/>
      <dgm:t>
        <a:bodyPr/>
        <a:lstStyle/>
        <a:p>
          <a:endParaRPr lang="tr-TR"/>
        </a:p>
      </dgm:t>
    </dgm:pt>
    <dgm:pt modelId="{C3C5D784-3AEC-47D0-9338-5B244852F7B2}">
      <dgm:prSet phldrT="[Metin]"/>
      <dgm:spPr/>
      <dgm:t>
        <a:bodyPr/>
        <a:lstStyle/>
        <a:p>
          <a:r>
            <a:rPr lang="tr-TR" dirty="0"/>
            <a:t>2209 Programları</a:t>
          </a:r>
        </a:p>
      </dgm:t>
    </dgm:pt>
    <dgm:pt modelId="{2EB66617-C514-463D-BD47-3F2AED7A5F27}" type="parTrans" cxnId="{EA88DA78-55AC-4D32-90F2-5E788674AFBB}">
      <dgm:prSet/>
      <dgm:spPr/>
      <dgm:t>
        <a:bodyPr/>
        <a:lstStyle/>
        <a:p>
          <a:endParaRPr lang="tr-TR"/>
        </a:p>
      </dgm:t>
    </dgm:pt>
    <dgm:pt modelId="{E4FE47A5-523A-41A7-BFEA-DD6B86CBF8F0}" type="sibTrans" cxnId="{EA88DA78-55AC-4D32-90F2-5E788674AFBB}">
      <dgm:prSet/>
      <dgm:spPr/>
      <dgm:t>
        <a:bodyPr/>
        <a:lstStyle/>
        <a:p>
          <a:endParaRPr lang="tr-TR"/>
        </a:p>
      </dgm:t>
    </dgm:pt>
    <dgm:pt modelId="{DDD2A114-4E08-4652-A98A-8BEAE4BCCA4E}" type="pres">
      <dgm:prSet presAssocID="{48352A15-EB32-44B3-87A2-0E947F94E0BC}" presName="arrowDiagram" presStyleCnt="0">
        <dgm:presLayoutVars>
          <dgm:chMax val="5"/>
          <dgm:dir/>
          <dgm:resizeHandles val="exact"/>
        </dgm:presLayoutVars>
      </dgm:prSet>
      <dgm:spPr/>
    </dgm:pt>
    <dgm:pt modelId="{E51A8535-86C1-464A-9C88-CF6A4623E9A3}" type="pres">
      <dgm:prSet presAssocID="{48352A15-EB32-44B3-87A2-0E947F94E0BC}" presName="arrow" presStyleLbl="bgShp" presStyleIdx="0" presStyleCnt="1"/>
      <dgm:spPr/>
    </dgm:pt>
    <dgm:pt modelId="{CF380D39-DDC2-44DF-BBDF-D8767DE3F02F}" type="pres">
      <dgm:prSet presAssocID="{48352A15-EB32-44B3-87A2-0E947F94E0BC}" presName="arrowDiagram3" presStyleCnt="0"/>
      <dgm:spPr/>
    </dgm:pt>
    <dgm:pt modelId="{65A592B2-699E-4085-A0FC-CC927726A3D1}" type="pres">
      <dgm:prSet presAssocID="{17370605-C9A4-4A11-8E0F-46D96C6BC901}" presName="bullet3a" presStyleLbl="node1" presStyleIdx="0" presStyleCnt="3"/>
      <dgm:spPr/>
    </dgm:pt>
    <dgm:pt modelId="{B8F0680A-2B6A-4091-AA56-5E1075602E8F}" type="pres">
      <dgm:prSet presAssocID="{17370605-C9A4-4A11-8E0F-46D96C6BC901}" presName="textBox3a" presStyleLbl="revTx" presStyleIdx="0" presStyleCnt="3">
        <dgm:presLayoutVars>
          <dgm:bulletEnabled val="1"/>
        </dgm:presLayoutVars>
      </dgm:prSet>
      <dgm:spPr/>
    </dgm:pt>
    <dgm:pt modelId="{6F8F6DB0-4423-43E8-9B53-DB59412368F6}" type="pres">
      <dgm:prSet presAssocID="{6AA6D585-A1FD-4690-B451-0F7FC8DE1504}" presName="bullet3b" presStyleLbl="node1" presStyleIdx="1" presStyleCnt="3"/>
      <dgm:spPr/>
    </dgm:pt>
    <dgm:pt modelId="{8A8ADDAD-258C-41FD-9822-FB723B496804}" type="pres">
      <dgm:prSet presAssocID="{6AA6D585-A1FD-4690-B451-0F7FC8DE1504}" presName="textBox3b" presStyleLbl="revTx" presStyleIdx="1" presStyleCnt="3">
        <dgm:presLayoutVars>
          <dgm:bulletEnabled val="1"/>
        </dgm:presLayoutVars>
      </dgm:prSet>
      <dgm:spPr/>
    </dgm:pt>
    <dgm:pt modelId="{CCCDA66D-7B0B-4771-A736-72C9C9BE6504}" type="pres">
      <dgm:prSet presAssocID="{C3C5D784-3AEC-47D0-9338-5B244852F7B2}" presName="bullet3c" presStyleLbl="node1" presStyleIdx="2" presStyleCnt="3"/>
      <dgm:spPr/>
    </dgm:pt>
    <dgm:pt modelId="{57149BD4-EF73-4391-95E4-3F2026F7D05D}" type="pres">
      <dgm:prSet presAssocID="{C3C5D784-3AEC-47D0-9338-5B244852F7B2}" presName="textBox3c" presStyleLbl="revTx" presStyleIdx="2" presStyleCnt="3">
        <dgm:presLayoutVars>
          <dgm:bulletEnabled val="1"/>
        </dgm:presLayoutVars>
      </dgm:prSet>
      <dgm:spPr/>
    </dgm:pt>
  </dgm:ptLst>
  <dgm:cxnLst>
    <dgm:cxn modelId="{2678AF31-1BBF-4D35-BB86-7800DDF60DFC}" srcId="{48352A15-EB32-44B3-87A2-0E947F94E0BC}" destId="{6AA6D585-A1FD-4690-B451-0F7FC8DE1504}" srcOrd="1" destOrd="0" parTransId="{66B8DC8F-0FA5-40B7-8278-E14CC9C3616F}" sibTransId="{D789D60F-390D-49B3-B806-28C29B287D20}"/>
    <dgm:cxn modelId="{CB48C439-6F58-469A-BF48-70610774B90C}" type="presOf" srcId="{6AA6D585-A1FD-4690-B451-0F7FC8DE1504}" destId="{8A8ADDAD-258C-41FD-9822-FB723B496804}" srcOrd="0" destOrd="0" presId="urn:microsoft.com/office/officeart/2005/8/layout/arrow2"/>
    <dgm:cxn modelId="{20407C5E-AEFB-4EEB-9154-2DD08CFEB808}" type="presOf" srcId="{C3C5D784-3AEC-47D0-9338-5B244852F7B2}" destId="{57149BD4-EF73-4391-95E4-3F2026F7D05D}" srcOrd="0" destOrd="0" presId="urn:microsoft.com/office/officeart/2005/8/layout/arrow2"/>
    <dgm:cxn modelId="{EA88DA78-55AC-4D32-90F2-5E788674AFBB}" srcId="{48352A15-EB32-44B3-87A2-0E947F94E0BC}" destId="{C3C5D784-3AEC-47D0-9338-5B244852F7B2}" srcOrd="2" destOrd="0" parTransId="{2EB66617-C514-463D-BD47-3F2AED7A5F27}" sibTransId="{E4FE47A5-523A-41A7-BFEA-DD6B86CBF8F0}"/>
    <dgm:cxn modelId="{DE7C74A4-80BF-4BF0-B856-812812ED8A0D}" srcId="{48352A15-EB32-44B3-87A2-0E947F94E0BC}" destId="{17370605-C9A4-4A11-8E0F-46D96C6BC901}" srcOrd="0" destOrd="0" parTransId="{400FAA55-013D-43DE-833B-F84CC2BCE7D0}" sibTransId="{6520D8D4-3E5F-4527-A0A1-5882F2652C1D}"/>
    <dgm:cxn modelId="{EF6F2FC4-3782-4113-93AF-9619B6A96E7F}" type="presOf" srcId="{48352A15-EB32-44B3-87A2-0E947F94E0BC}" destId="{DDD2A114-4E08-4652-A98A-8BEAE4BCCA4E}" srcOrd="0" destOrd="0" presId="urn:microsoft.com/office/officeart/2005/8/layout/arrow2"/>
    <dgm:cxn modelId="{E2B48DCE-2B09-4F02-8F55-6DCEAC700098}" type="presOf" srcId="{17370605-C9A4-4A11-8E0F-46D96C6BC901}" destId="{B8F0680A-2B6A-4091-AA56-5E1075602E8F}" srcOrd="0" destOrd="0" presId="urn:microsoft.com/office/officeart/2005/8/layout/arrow2"/>
    <dgm:cxn modelId="{9E72A2EF-A744-4CBE-A659-490C6CCD7E58}" type="presParOf" srcId="{DDD2A114-4E08-4652-A98A-8BEAE4BCCA4E}" destId="{E51A8535-86C1-464A-9C88-CF6A4623E9A3}" srcOrd="0" destOrd="0" presId="urn:microsoft.com/office/officeart/2005/8/layout/arrow2"/>
    <dgm:cxn modelId="{302ECF83-93D9-42B7-A87A-388F19550DFE}" type="presParOf" srcId="{DDD2A114-4E08-4652-A98A-8BEAE4BCCA4E}" destId="{CF380D39-DDC2-44DF-BBDF-D8767DE3F02F}" srcOrd="1" destOrd="0" presId="urn:microsoft.com/office/officeart/2005/8/layout/arrow2"/>
    <dgm:cxn modelId="{93CB28E6-5E5B-44F7-9ACF-4616DA213164}" type="presParOf" srcId="{CF380D39-DDC2-44DF-BBDF-D8767DE3F02F}" destId="{65A592B2-699E-4085-A0FC-CC927726A3D1}" srcOrd="0" destOrd="0" presId="urn:microsoft.com/office/officeart/2005/8/layout/arrow2"/>
    <dgm:cxn modelId="{265FEFF7-016A-43DB-9B91-C9C08A191D47}" type="presParOf" srcId="{CF380D39-DDC2-44DF-BBDF-D8767DE3F02F}" destId="{B8F0680A-2B6A-4091-AA56-5E1075602E8F}" srcOrd="1" destOrd="0" presId="urn:microsoft.com/office/officeart/2005/8/layout/arrow2"/>
    <dgm:cxn modelId="{07E88C4B-3526-4B4C-A8B8-36819643F852}" type="presParOf" srcId="{CF380D39-DDC2-44DF-BBDF-D8767DE3F02F}" destId="{6F8F6DB0-4423-43E8-9B53-DB59412368F6}" srcOrd="2" destOrd="0" presId="urn:microsoft.com/office/officeart/2005/8/layout/arrow2"/>
    <dgm:cxn modelId="{EFBD5AAE-A8CF-4DC8-8F69-5E72A8D2C3E4}" type="presParOf" srcId="{CF380D39-DDC2-44DF-BBDF-D8767DE3F02F}" destId="{8A8ADDAD-258C-41FD-9822-FB723B496804}" srcOrd="3" destOrd="0" presId="urn:microsoft.com/office/officeart/2005/8/layout/arrow2"/>
    <dgm:cxn modelId="{441D41CF-31FF-4A70-920A-6F1FE86EDB88}" type="presParOf" srcId="{CF380D39-DDC2-44DF-BBDF-D8767DE3F02F}" destId="{CCCDA66D-7B0B-4771-A736-72C9C9BE6504}" srcOrd="4" destOrd="0" presId="urn:microsoft.com/office/officeart/2005/8/layout/arrow2"/>
    <dgm:cxn modelId="{FDBCF2EC-4FF1-4B99-8F0C-5FDD634910AB}" type="presParOf" srcId="{CF380D39-DDC2-44DF-BBDF-D8767DE3F02F}" destId="{57149BD4-EF73-4391-95E4-3F2026F7D05D}"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6F432E-EFE7-4659-A5B6-AAE862517A2C}" type="doc">
      <dgm:prSet loTypeId="urn:microsoft.com/office/officeart/2005/8/layout/vList2" loCatId="list" qsTypeId="urn:microsoft.com/office/officeart/2005/8/quickstyle/3d1" qsCatId="3D" csTypeId="urn:microsoft.com/office/officeart/2005/8/colors/colorful1" csCatId="colorful" phldr="1"/>
      <dgm:spPr/>
      <dgm:t>
        <a:bodyPr/>
        <a:lstStyle/>
        <a:p>
          <a:endParaRPr lang="tr-TR"/>
        </a:p>
      </dgm:t>
    </dgm:pt>
    <dgm:pt modelId="{927CC5D3-D33D-4D1F-80F0-A2AD35AB52E3}" type="pres">
      <dgm:prSet presAssocID="{2B6F432E-EFE7-4659-A5B6-AAE862517A2C}" presName="linear" presStyleCnt="0">
        <dgm:presLayoutVars>
          <dgm:animLvl val="lvl"/>
          <dgm:resizeHandles val="exact"/>
        </dgm:presLayoutVars>
      </dgm:prSet>
      <dgm:spPr/>
    </dgm:pt>
  </dgm:ptLst>
  <dgm:cxnLst>
    <dgm:cxn modelId="{03A0CCB6-1BC1-43EA-83CA-FACE5078DF4E}" type="presOf" srcId="{2B6F432E-EFE7-4659-A5B6-AAE862517A2C}" destId="{927CC5D3-D33D-4D1F-80F0-A2AD35AB52E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AEE03E-58FC-4952-8EF4-254B95AB360D}"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tr-TR"/>
        </a:p>
      </dgm:t>
    </dgm:pt>
    <dgm:pt modelId="{253E3D2C-3097-4374-9A14-7F5B20397435}">
      <dgm:prSet phldrT="[Metin]"/>
      <dgm:spPr/>
      <dgm:t>
        <a:bodyPr/>
        <a:lstStyle/>
        <a:p>
          <a:r>
            <a:rPr lang="tr-TR" dirty="0"/>
            <a:t>Araştırma Destek Programları Başkanlığı	 </a:t>
          </a:r>
        </a:p>
      </dgm:t>
    </dgm:pt>
    <dgm:pt modelId="{95542847-4AAB-4D63-BB9D-8A28A253214B}" type="parTrans" cxnId="{9251BDCA-DECC-42CA-9A0F-ADB8A29DFA48}">
      <dgm:prSet/>
      <dgm:spPr/>
      <dgm:t>
        <a:bodyPr/>
        <a:lstStyle/>
        <a:p>
          <a:endParaRPr lang="tr-TR"/>
        </a:p>
      </dgm:t>
    </dgm:pt>
    <dgm:pt modelId="{5D77F78B-3001-4414-A118-FB5544507439}" type="sibTrans" cxnId="{9251BDCA-DECC-42CA-9A0F-ADB8A29DFA48}">
      <dgm:prSet/>
      <dgm:spPr/>
      <dgm:t>
        <a:bodyPr/>
        <a:lstStyle/>
        <a:p>
          <a:endParaRPr lang="tr-TR"/>
        </a:p>
      </dgm:t>
    </dgm:pt>
    <dgm:pt modelId="{3BF0F509-25EF-4092-821D-6110367735B2}">
      <dgm:prSet phldrT="[Metin]"/>
      <dgm:spPr/>
      <dgm:t>
        <a:bodyPr/>
        <a:lstStyle/>
        <a:p>
          <a:r>
            <a:rPr lang="tr-TR" dirty="0"/>
            <a:t>Teknoloji ve Yenilik Destek Programları Başkanlığı	</a:t>
          </a:r>
        </a:p>
      </dgm:t>
    </dgm:pt>
    <dgm:pt modelId="{C7520CD8-B9E3-48FA-9D45-E00FBE1D70D7}" type="parTrans" cxnId="{C5F7C469-A62F-4923-B13A-689217F70097}">
      <dgm:prSet/>
      <dgm:spPr/>
      <dgm:t>
        <a:bodyPr/>
        <a:lstStyle/>
        <a:p>
          <a:endParaRPr lang="tr-TR"/>
        </a:p>
      </dgm:t>
    </dgm:pt>
    <dgm:pt modelId="{65797569-81CE-457A-992C-9C4F0549CD2E}" type="sibTrans" cxnId="{C5F7C469-A62F-4923-B13A-689217F70097}">
      <dgm:prSet/>
      <dgm:spPr/>
      <dgm:t>
        <a:bodyPr/>
        <a:lstStyle/>
        <a:p>
          <a:endParaRPr lang="tr-TR"/>
        </a:p>
      </dgm:t>
    </dgm:pt>
    <dgm:pt modelId="{B626D799-C245-45DA-AE89-5C4C17FC097B}">
      <dgm:prSet phldrT="[Metin]"/>
      <dgm:spPr/>
      <dgm:t>
        <a:bodyPr/>
        <a:lstStyle/>
        <a:p>
          <a:r>
            <a:rPr lang="tr-TR" dirty="0"/>
            <a:t>Bilim İnsanı Destekleme Daire Başkanlığı</a:t>
          </a:r>
        </a:p>
      </dgm:t>
    </dgm:pt>
    <dgm:pt modelId="{BD23A56F-D2FA-41A1-94AD-608454C249ED}" type="parTrans" cxnId="{21F31CE1-F26E-47FE-8CF4-CA043F607657}">
      <dgm:prSet/>
      <dgm:spPr/>
      <dgm:t>
        <a:bodyPr/>
        <a:lstStyle/>
        <a:p>
          <a:endParaRPr lang="tr-TR"/>
        </a:p>
      </dgm:t>
    </dgm:pt>
    <dgm:pt modelId="{12D920C0-D9E0-4508-AFCE-614B2620EDD1}" type="sibTrans" cxnId="{21F31CE1-F26E-47FE-8CF4-CA043F607657}">
      <dgm:prSet/>
      <dgm:spPr/>
      <dgm:t>
        <a:bodyPr/>
        <a:lstStyle/>
        <a:p>
          <a:endParaRPr lang="tr-TR"/>
        </a:p>
      </dgm:t>
    </dgm:pt>
    <dgm:pt modelId="{337F99C3-DA33-42DE-9616-8EF873CBA780}">
      <dgm:prSet phldrT="[Metin]"/>
      <dgm:spPr/>
      <dgm:t>
        <a:bodyPr/>
        <a:lstStyle/>
        <a:p>
          <a:r>
            <a:rPr lang="tr-TR" dirty="0"/>
            <a:t>Uluslararası İşbirliği Daire Başkanlığı</a:t>
          </a:r>
        </a:p>
      </dgm:t>
    </dgm:pt>
    <dgm:pt modelId="{6B18CA75-CB50-454A-A0EA-F34A87CB310C}" type="parTrans" cxnId="{190414ED-209E-4B86-A00C-F90AB38AB0C8}">
      <dgm:prSet/>
      <dgm:spPr/>
      <dgm:t>
        <a:bodyPr/>
        <a:lstStyle/>
        <a:p>
          <a:endParaRPr lang="tr-TR"/>
        </a:p>
      </dgm:t>
    </dgm:pt>
    <dgm:pt modelId="{B40DCF67-F063-4ECF-9A91-FCE223F329C7}" type="sibTrans" cxnId="{190414ED-209E-4B86-A00C-F90AB38AB0C8}">
      <dgm:prSet/>
      <dgm:spPr/>
      <dgm:t>
        <a:bodyPr/>
        <a:lstStyle/>
        <a:p>
          <a:endParaRPr lang="tr-TR"/>
        </a:p>
      </dgm:t>
    </dgm:pt>
    <dgm:pt modelId="{D4249A42-A175-466F-BFDF-291275C1443A}">
      <dgm:prSet phldrT="[Metin]"/>
      <dgm:spPr/>
      <dgm:t>
        <a:bodyPr/>
        <a:lstStyle/>
        <a:p>
          <a:r>
            <a:rPr lang="tr-TR" dirty="0"/>
            <a:t>Bilim ve Toplum Daire Başkanlığı</a:t>
          </a:r>
        </a:p>
      </dgm:t>
    </dgm:pt>
    <dgm:pt modelId="{DBBF701B-299D-44C5-8204-97DECE9215B1}" type="parTrans" cxnId="{15A39D80-1E74-4C3D-BDF6-00850758C0AB}">
      <dgm:prSet/>
      <dgm:spPr/>
      <dgm:t>
        <a:bodyPr/>
        <a:lstStyle/>
        <a:p>
          <a:endParaRPr lang="tr-TR"/>
        </a:p>
      </dgm:t>
    </dgm:pt>
    <dgm:pt modelId="{D0549223-259D-4A6E-8DBF-1983BEB6D36A}" type="sibTrans" cxnId="{15A39D80-1E74-4C3D-BDF6-00850758C0AB}">
      <dgm:prSet/>
      <dgm:spPr/>
      <dgm:t>
        <a:bodyPr/>
        <a:lstStyle/>
        <a:p>
          <a:endParaRPr lang="tr-TR"/>
        </a:p>
      </dgm:t>
    </dgm:pt>
    <dgm:pt modelId="{5F2BDFEA-3012-4BEB-86B4-5A191784CED9}" type="pres">
      <dgm:prSet presAssocID="{A1AEE03E-58FC-4952-8EF4-254B95AB360D}" presName="linear" presStyleCnt="0">
        <dgm:presLayoutVars>
          <dgm:dir/>
          <dgm:animLvl val="lvl"/>
          <dgm:resizeHandles val="exact"/>
        </dgm:presLayoutVars>
      </dgm:prSet>
      <dgm:spPr/>
    </dgm:pt>
    <dgm:pt modelId="{61571B4F-30C2-4972-8FF7-F08B1E98CFBD}" type="pres">
      <dgm:prSet presAssocID="{253E3D2C-3097-4374-9A14-7F5B20397435}" presName="parentLin" presStyleCnt="0"/>
      <dgm:spPr/>
    </dgm:pt>
    <dgm:pt modelId="{7AD6D056-F413-4477-B421-4D7C0F9731CC}" type="pres">
      <dgm:prSet presAssocID="{253E3D2C-3097-4374-9A14-7F5B20397435}" presName="parentLeftMargin" presStyleLbl="node1" presStyleIdx="0" presStyleCnt="5"/>
      <dgm:spPr/>
    </dgm:pt>
    <dgm:pt modelId="{1EFE6A34-9FE7-4961-B1D3-227A0537EA3C}" type="pres">
      <dgm:prSet presAssocID="{253E3D2C-3097-4374-9A14-7F5B20397435}" presName="parentText" presStyleLbl="node1" presStyleIdx="0" presStyleCnt="5">
        <dgm:presLayoutVars>
          <dgm:chMax val="0"/>
          <dgm:bulletEnabled val="1"/>
        </dgm:presLayoutVars>
      </dgm:prSet>
      <dgm:spPr/>
    </dgm:pt>
    <dgm:pt modelId="{FDFE6250-3ABB-4F47-AB66-F6D92A6B73EB}" type="pres">
      <dgm:prSet presAssocID="{253E3D2C-3097-4374-9A14-7F5B20397435}" presName="negativeSpace" presStyleCnt="0"/>
      <dgm:spPr/>
    </dgm:pt>
    <dgm:pt modelId="{FEDDF9F9-5A5F-449C-BBF4-B650C8D807C9}" type="pres">
      <dgm:prSet presAssocID="{253E3D2C-3097-4374-9A14-7F5B20397435}" presName="childText" presStyleLbl="conFgAcc1" presStyleIdx="0" presStyleCnt="5">
        <dgm:presLayoutVars>
          <dgm:bulletEnabled val="1"/>
        </dgm:presLayoutVars>
      </dgm:prSet>
      <dgm:spPr/>
    </dgm:pt>
    <dgm:pt modelId="{7F7D6A46-03B4-44E0-96DD-B048E1586F10}" type="pres">
      <dgm:prSet presAssocID="{5D77F78B-3001-4414-A118-FB5544507439}" presName="spaceBetweenRectangles" presStyleCnt="0"/>
      <dgm:spPr/>
    </dgm:pt>
    <dgm:pt modelId="{7292FED6-A9F9-4276-A505-48ACDCD4D0C5}" type="pres">
      <dgm:prSet presAssocID="{3BF0F509-25EF-4092-821D-6110367735B2}" presName="parentLin" presStyleCnt="0"/>
      <dgm:spPr/>
    </dgm:pt>
    <dgm:pt modelId="{2C23CA96-E1F7-4D6E-986D-C248267A63D2}" type="pres">
      <dgm:prSet presAssocID="{3BF0F509-25EF-4092-821D-6110367735B2}" presName="parentLeftMargin" presStyleLbl="node1" presStyleIdx="0" presStyleCnt="5"/>
      <dgm:spPr/>
    </dgm:pt>
    <dgm:pt modelId="{9C2F2079-3DBF-4F14-B30F-6A8B0388268B}" type="pres">
      <dgm:prSet presAssocID="{3BF0F509-25EF-4092-821D-6110367735B2}" presName="parentText" presStyleLbl="node1" presStyleIdx="1" presStyleCnt="5">
        <dgm:presLayoutVars>
          <dgm:chMax val="0"/>
          <dgm:bulletEnabled val="1"/>
        </dgm:presLayoutVars>
      </dgm:prSet>
      <dgm:spPr/>
    </dgm:pt>
    <dgm:pt modelId="{FD812B57-5679-4C5F-A85C-1EB2518238A4}" type="pres">
      <dgm:prSet presAssocID="{3BF0F509-25EF-4092-821D-6110367735B2}" presName="negativeSpace" presStyleCnt="0"/>
      <dgm:spPr/>
    </dgm:pt>
    <dgm:pt modelId="{5D4F8AEA-542D-442F-8F26-E5B17684DFA4}" type="pres">
      <dgm:prSet presAssocID="{3BF0F509-25EF-4092-821D-6110367735B2}" presName="childText" presStyleLbl="conFgAcc1" presStyleIdx="1" presStyleCnt="5">
        <dgm:presLayoutVars>
          <dgm:bulletEnabled val="1"/>
        </dgm:presLayoutVars>
      </dgm:prSet>
      <dgm:spPr/>
    </dgm:pt>
    <dgm:pt modelId="{0FE5A8CA-84D2-4E37-92DB-FF0ED49B08C9}" type="pres">
      <dgm:prSet presAssocID="{65797569-81CE-457A-992C-9C4F0549CD2E}" presName="spaceBetweenRectangles" presStyleCnt="0"/>
      <dgm:spPr/>
    </dgm:pt>
    <dgm:pt modelId="{16EBB7A0-8D76-45B1-9F93-899CC4E2C34E}" type="pres">
      <dgm:prSet presAssocID="{B626D799-C245-45DA-AE89-5C4C17FC097B}" presName="parentLin" presStyleCnt="0"/>
      <dgm:spPr/>
    </dgm:pt>
    <dgm:pt modelId="{3534C844-1708-41CF-A7BA-90DDBE3AB22C}" type="pres">
      <dgm:prSet presAssocID="{B626D799-C245-45DA-AE89-5C4C17FC097B}" presName="parentLeftMargin" presStyleLbl="node1" presStyleIdx="1" presStyleCnt="5"/>
      <dgm:spPr/>
    </dgm:pt>
    <dgm:pt modelId="{CE7A7901-CF07-498F-93B3-03615E40C3B4}" type="pres">
      <dgm:prSet presAssocID="{B626D799-C245-45DA-AE89-5C4C17FC097B}" presName="parentText" presStyleLbl="node1" presStyleIdx="2" presStyleCnt="5">
        <dgm:presLayoutVars>
          <dgm:chMax val="0"/>
          <dgm:bulletEnabled val="1"/>
        </dgm:presLayoutVars>
      </dgm:prSet>
      <dgm:spPr/>
    </dgm:pt>
    <dgm:pt modelId="{BC9220C5-93A7-4BBC-80D3-3911FA3F6916}" type="pres">
      <dgm:prSet presAssocID="{B626D799-C245-45DA-AE89-5C4C17FC097B}" presName="negativeSpace" presStyleCnt="0"/>
      <dgm:spPr/>
    </dgm:pt>
    <dgm:pt modelId="{9A18C131-B5C1-4457-95C5-102993BE448A}" type="pres">
      <dgm:prSet presAssocID="{B626D799-C245-45DA-AE89-5C4C17FC097B}" presName="childText" presStyleLbl="conFgAcc1" presStyleIdx="2" presStyleCnt="5">
        <dgm:presLayoutVars>
          <dgm:bulletEnabled val="1"/>
        </dgm:presLayoutVars>
      </dgm:prSet>
      <dgm:spPr/>
    </dgm:pt>
    <dgm:pt modelId="{2917E1F8-0254-4BE3-8D54-BCA034B38348}" type="pres">
      <dgm:prSet presAssocID="{12D920C0-D9E0-4508-AFCE-614B2620EDD1}" presName="spaceBetweenRectangles" presStyleCnt="0"/>
      <dgm:spPr/>
    </dgm:pt>
    <dgm:pt modelId="{372D5C93-B0C1-4BA8-80BB-3634038BBFB0}" type="pres">
      <dgm:prSet presAssocID="{337F99C3-DA33-42DE-9616-8EF873CBA780}" presName="parentLin" presStyleCnt="0"/>
      <dgm:spPr/>
    </dgm:pt>
    <dgm:pt modelId="{AFB67DE7-B152-4759-AA7D-7A8850FDFA8C}" type="pres">
      <dgm:prSet presAssocID="{337F99C3-DA33-42DE-9616-8EF873CBA780}" presName="parentLeftMargin" presStyleLbl="node1" presStyleIdx="2" presStyleCnt="5"/>
      <dgm:spPr/>
    </dgm:pt>
    <dgm:pt modelId="{B19EC96B-1EA8-417E-8CEC-2483EA20CC53}" type="pres">
      <dgm:prSet presAssocID="{337F99C3-DA33-42DE-9616-8EF873CBA780}" presName="parentText" presStyleLbl="node1" presStyleIdx="3" presStyleCnt="5">
        <dgm:presLayoutVars>
          <dgm:chMax val="0"/>
          <dgm:bulletEnabled val="1"/>
        </dgm:presLayoutVars>
      </dgm:prSet>
      <dgm:spPr/>
    </dgm:pt>
    <dgm:pt modelId="{07DE1397-30A0-4106-8A6B-31F6BBA8A913}" type="pres">
      <dgm:prSet presAssocID="{337F99C3-DA33-42DE-9616-8EF873CBA780}" presName="negativeSpace" presStyleCnt="0"/>
      <dgm:spPr/>
    </dgm:pt>
    <dgm:pt modelId="{B2C8E750-C5C2-47BB-9D35-FB82D07A48DC}" type="pres">
      <dgm:prSet presAssocID="{337F99C3-DA33-42DE-9616-8EF873CBA780}" presName="childText" presStyleLbl="conFgAcc1" presStyleIdx="3" presStyleCnt="5">
        <dgm:presLayoutVars>
          <dgm:bulletEnabled val="1"/>
        </dgm:presLayoutVars>
      </dgm:prSet>
      <dgm:spPr/>
    </dgm:pt>
    <dgm:pt modelId="{8B7E7D89-BADF-427B-BB0B-5D364FE31A34}" type="pres">
      <dgm:prSet presAssocID="{B40DCF67-F063-4ECF-9A91-FCE223F329C7}" presName="spaceBetweenRectangles" presStyleCnt="0"/>
      <dgm:spPr/>
    </dgm:pt>
    <dgm:pt modelId="{03A4026E-B064-49E2-A304-5D873366FBC5}" type="pres">
      <dgm:prSet presAssocID="{D4249A42-A175-466F-BFDF-291275C1443A}" presName="parentLin" presStyleCnt="0"/>
      <dgm:spPr/>
    </dgm:pt>
    <dgm:pt modelId="{33BCD754-A4CE-4172-B91C-3353C841C7AC}" type="pres">
      <dgm:prSet presAssocID="{D4249A42-A175-466F-BFDF-291275C1443A}" presName="parentLeftMargin" presStyleLbl="node1" presStyleIdx="3" presStyleCnt="5"/>
      <dgm:spPr/>
    </dgm:pt>
    <dgm:pt modelId="{84ED7772-94E7-4A67-87BE-0692E1AB5CEE}" type="pres">
      <dgm:prSet presAssocID="{D4249A42-A175-466F-BFDF-291275C1443A}" presName="parentText" presStyleLbl="node1" presStyleIdx="4" presStyleCnt="5">
        <dgm:presLayoutVars>
          <dgm:chMax val="0"/>
          <dgm:bulletEnabled val="1"/>
        </dgm:presLayoutVars>
      </dgm:prSet>
      <dgm:spPr/>
    </dgm:pt>
    <dgm:pt modelId="{08CBB220-C58F-4161-A863-448BA3385E6F}" type="pres">
      <dgm:prSet presAssocID="{D4249A42-A175-466F-BFDF-291275C1443A}" presName="negativeSpace" presStyleCnt="0"/>
      <dgm:spPr/>
    </dgm:pt>
    <dgm:pt modelId="{F66155EE-F3C8-420C-80BE-F0E66DE2FC47}" type="pres">
      <dgm:prSet presAssocID="{D4249A42-A175-466F-BFDF-291275C1443A}" presName="childText" presStyleLbl="conFgAcc1" presStyleIdx="4" presStyleCnt="5">
        <dgm:presLayoutVars>
          <dgm:bulletEnabled val="1"/>
        </dgm:presLayoutVars>
      </dgm:prSet>
      <dgm:spPr/>
    </dgm:pt>
  </dgm:ptLst>
  <dgm:cxnLst>
    <dgm:cxn modelId="{2C7E0108-802C-4FA3-B420-C9A63485E8BF}" type="presOf" srcId="{D4249A42-A175-466F-BFDF-291275C1443A}" destId="{33BCD754-A4CE-4172-B91C-3353C841C7AC}" srcOrd="0" destOrd="0" presId="urn:microsoft.com/office/officeart/2005/8/layout/list1"/>
    <dgm:cxn modelId="{420C4867-AE0C-4073-A5D2-C65312EB1FBE}" type="presOf" srcId="{3BF0F509-25EF-4092-821D-6110367735B2}" destId="{2C23CA96-E1F7-4D6E-986D-C248267A63D2}" srcOrd="0" destOrd="0" presId="urn:microsoft.com/office/officeart/2005/8/layout/list1"/>
    <dgm:cxn modelId="{15E46B48-5D77-48D4-87E3-8825F8C73B11}" type="presOf" srcId="{337F99C3-DA33-42DE-9616-8EF873CBA780}" destId="{B19EC96B-1EA8-417E-8CEC-2483EA20CC53}" srcOrd="1" destOrd="0" presId="urn:microsoft.com/office/officeart/2005/8/layout/list1"/>
    <dgm:cxn modelId="{C5F7C469-A62F-4923-B13A-689217F70097}" srcId="{A1AEE03E-58FC-4952-8EF4-254B95AB360D}" destId="{3BF0F509-25EF-4092-821D-6110367735B2}" srcOrd="1" destOrd="0" parTransId="{C7520CD8-B9E3-48FA-9D45-E00FBE1D70D7}" sibTransId="{65797569-81CE-457A-992C-9C4F0549CD2E}"/>
    <dgm:cxn modelId="{026FC97C-8101-4D23-9242-06A63DB4A0B6}" type="presOf" srcId="{3BF0F509-25EF-4092-821D-6110367735B2}" destId="{9C2F2079-3DBF-4F14-B30F-6A8B0388268B}" srcOrd="1" destOrd="0" presId="urn:microsoft.com/office/officeart/2005/8/layout/list1"/>
    <dgm:cxn modelId="{15A39D80-1E74-4C3D-BDF6-00850758C0AB}" srcId="{A1AEE03E-58FC-4952-8EF4-254B95AB360D}" destId="{D4249A42-A175-466F-BFDF-291275C1443A}" srcOrd="4" destOrd="0" parTransId="{DBBF701B-299D-44C5-8204-97DECE9215B1}" sibTransId="{D0549223-259D-4A6E-8DBF-1983BEB6D36A}"/>
    <dgm:cxn modelId="{1738678C-6FCA-4ACC-BED3-C026184A4556}" type="presOf" srcId="{D4249A42-A175-466F-BFDF-291275C1443A}" destId="{84ED7772-94E7-4A67-87BE-0692E1AB5CEE}" srcOrd="1" destOrd="0" presId="urn:microsoft.com/office/officeart/2005/8/layout/list1"/>
    <dgm:cxn modelId="{63C0248D-86B5-417C-8804-CD92974E658E}" type="presOf" srcId="{B626D799-C245-45DA-AE89-5C4C17FC097B}" destId="{CE7A7901-CF07-498F-93B3-03615E40C3B4}" srcOrd="1" destOrd="0" presId="urn:microsoft.com/office/officeart/2005/8/layout/list1"/>
    <dgm:cxn modelId="{9251BDCA-DECC-42CA-9A0F-ADB8A29DFA48}" srcId="{A1AEE03E-58FC-4952-8EF4-254B95AB360D}" destId="{253E3D2C-3097-4374-9A14-7F5B20397435}" srcOrd="0" destOrd="0" parTransId="{95542847-4AAB-4D63-BB9D-8A28A253214B}" sibTransId="{5D77F78B-3001-4414-A118-FB5544507439}"/>
    <dgm:cxn modelId="{0A496DD6-DA4E-49F4-B98F-4396B3A9CB52}" type="presOf" srcId="{253E3D2C-3097-4374-9A14-7F5B20397435}" destId="{1EFE6A34-9FE7-4961-B1D3-227A0537EA3C}" srcOrd="1" destOrd="0" presId="urn:microsoft.com/office/officeart/2005/8/layout/list1"/>
    <dgm:cxn modelId="{F886A9DB-1D61-475A-BC5F-29F3251256EF}" type="presOf" srcId="{A1AEE03E-58FC-4952-8EF4-254B95AB360D}" destId="{5F2BDFEA-3012-4BEB-86B4-5A191784CED9}" srcOrd="0" destOrd="0" presId="urn:microsoft.com/office/officeart/2005/8/layout/list1"/>
    <dgm:cxn modelId="{21F31CE1-F26E-47FE-8CF4-CA043F607657}" srcId="{A1AEE03E-58FC-4952-8EF4-254B95AB360D}" destId="{B626D799-C245-45DA-AE89-5C4C17FC097B}" srcOrd="2" destOrd="0" parTransId="{BD23A56F-D2FA-41A1-94AD-608454C249ED}" sibTransId="{12D920C0-D9E0-4508-AFCE-614B2620EDD1}"/>
    <dgm:cxn modelId="{562176E5-54E8-41B2-9133-099D283458C2}" type="presOf" srcId="{337F99C3-DA33-42DE-9616-8EF873CBA780}" destId="{AFB67DE7-B152-4759-AA7D-7A8850FDFA8C}" srcOrd="0" destOrd="0" presId="urn:microsoft.com/office/officeart/2005/8/layout/list1"/>
    <dgm:cxn modelId="{190414ED-209E-4B86-A00C-F90AB38AB0C8}" srcId="{A1AEE03E-58FC-4952-8EF4-254B95AB360D}" destId="{337F99C3-DA33-42DE-9616-8EF873CBA780}" srcOrd="3" destOrd="0" parTransId="{6B18CA75-CB50-454A-A0EA-F34A87CB310C}" sibTransId="{B40DCF67-F063-4ECF-9A91-FCE223F329C7}"/>
    <dgm:cxn modelId="{9ADDF6F4-872D-4B25-BCE2-EE2D168D6E06}" type="presOf" srcId="{B626D799-C245-45DA-AE89-5C4C17FC097B}" destId="{3534C844-1708-41CF-A7BA-90DDBE3AB22C}" srcOrd="0" destOrd="0" presId="urn:microsoft.com/office/officeart/2005/8/layout/list1"/>
    <dgm:cxn modelId="{4CEC5DFE-AECB-4E4B-9845-AC04FA815F70}" type="presOf" srcId="{253E3D2C-3097-4374-9A14-7F5B20397435}" destId="{7AD6D056-F413-4477-B421-4D7C0F9731CC}" srcOrd="0" destOrd="0" presId="urn:microsoft.com/office/officeart/2005/8/layout/list1"/>
    <dgm:cxn modelId="{53BE7E32-222C-4BBB-91AA-B15FB26FCC25}" type="presParOf" srcId="{5F2BDFEA-3012-4BEB-86B4-5A191784CED9}" destId="{61571B4F-30C2-4972-8FF7-F08B1E98CFBD}" srcOrd="0" destOrd="0" presId="urn:microsoft.com/office/officeart/2005/8/layout/list1"/>
    <dgm:cxn modelId="{3312A178-3672-4954-8EBC-1ED89EF6948D}" type="presParOf" srcId="{61571B4F-30C2-4972-8FF7-F08B1E98CFBD}" destId="{7AD6D056-F413-4477-B421-4D7C0F9731CC}" srcOrd="0" destOrd="0" presId="urn:microsoft.com/office/officeart/2005/8/layout/list1"/>
    <dgm:cxn modelId="{50747E63-C95E-4E6F-80FE-59B8B7972D9F}" type="presParOf" srcId="{61571B4F-30C2-4972-8FF7-F08B1E98CFBD}" destId="{1EFE6A34-9FE7-4961-B1D3-227A0537EA3C}" srcOrd="1" destOrd="0" presId="urn:microsoft.com/office/officeart/2005/8/layout/list1"/>
    <dgm:cxn modelId="{49743C51-3915-4967-95C3-AE5A1BF58CC7}" type="presParOf" srcId="{5F2BDFEA-3012-4BEB-86B4-5A191784CED9}" destId="{FDFE6250-3ABB-4F47-AB66-F6D92A6B73EB}" srcOrd="1" destOrd="0" presId="urn:microsoft.com/office/officeart/2005/8/layout/list1"/>
    <dgm:cxn modelId="{2E3A255D-0853-4542-BF5E-B0F269ECED4D}" type="presParOf" srcId="{5F2BDFEA-3012-4BEB-86B4-5A191784CED9}" destId="{FEDDF9F9-5A5F-449C-BBF4-B650C8D807C9}" srcOrd="2" destOrd="0" presId="urn:microsoft.com/office/officeart/2005/8/layout/list1"/>
    <dgm:cxn modelId="{803B737B-4A28-4E64-AE26-1431E6B09705}" type="presParOf" srcId="{5F2BDFEA-3012-4BEB-86B4-5A191784CED9}" destId="{7F7D6A46-03B4-44E0-96DD-B048E1586F10}" srcOrd="3" destOrd="0" presId="urn:microsoft.com/office/officeart/2005/8/layout/list1"/>
    <dgm:cxn modelId="{5F1965C5-A4D1-4747-973D-AF6E6C895826}" type="presParOf" srcId="{5F2BDFEA-3012-4BEB-86B4-5A191784CED9}" destId="{7292FED6-A9F9-4276-A505-48ACDCD4D0C5}" srcOrd="4" destOrd="0" presId="urn:microsoft.com/office/officeart/2005/8/layout/list1"/>
    <dgm:cxn modelId="{7BC5E525-A83F-4BD5-ACA9-E0BD4F989228}" type="presParOf" srcId="{7292FED6-A9F9-4276-A505-48ACDCD4D0C5}" destId="{2C23CA96-E1F7-4D6E-986D-C248267A63D2}" srcOrd="0" destOrd="0" presId="urn:microsoft.com/office/officeart/2005/8/layout/list1"/>
    <dgm:cxn modelId="{FA0C382B-AC8F-42FC-8067-DC4ECF7DF3B0}" type="presParOf" srcId="{7292FED6-A9F9-4276-A505-48ACDCD4D0C5}" destId="{9C2F2079-3DBF-4F14-B30F-6A8B0388268B}" srcOrd="1" destOrd="0" presId="urn:microsoft.com/office/officeart/2005/8/layout/list1"/>
    <dgm:cxn modelId="{93FA7E6A-0DAB-4328-B8FE-55ABFFAA08E7}" type="presParOf" srcId="{5F2BDFEA-3012-4BEB-86B4-5A191784CED9}" destId="{FD812B57-5679-4C5F-A85C-1EB2518238A4}" srcOrd="5" destOrd="0" presId="urn:microsoft.com/office/officeart/2005/8/layout/list1"/>
    <dgm:cxn modelId="{632DB3E3-9BE1-4B21-A419-097227793261}" type="presParOf" srcId="{5F2BDFEA-3012-4BEB-86B4-5A191784CED9}" destId="{5D4F8AEA-542D-442F-8F26-E5B17684DFA4}" srcOrd="6" destOrd="0" presId="urn:microsoft.com/office/officeart/2005/8/layout/list1"/>
    <dgm:cxn modelId="{B1A88D84-3193-402E-B22D-6097CF81354D}" type="presParOf" srcId="{5F2BDFEA-3012-4BEB-86B4-5A191784CED9}" destId="{0FE5A8CA-84D2-4E37-92DB-FF0ED49B08C9}" srcOrd="7" destOrd="0" presId="urn:microsoft.com/office/officeart/2005/8/layout/list1"/>
    <dgm:cxn modelId="{63E326A4-9583-4B76-B1E0-FCF7C69EB98D}" type="presParOf" srcId="{5F2BDFEA-3012-4BEB-86B4-5A191784CED9}" destId="{16EBB7A0-8D76-45B1-9F93-899CC4E2C34E}" srcOrd="8" destOrd="0" presId="urn:microsoft.com/office/officeart/2005/8/layout/list1"/>
    <dgm:cxn modelId="{517D11A4-6969-4AA8-B2D3-D64D5E825CE0}" type="presParOf" srcId="{16EBB7A0-8D76-45B1-9F93-899CC4E2C34E}" destId="{3534C844-1708-41CF-A7BA-90DDBE3AB22C}" srcOrd="0" destOrd="0" presId="urn:microsoft.com/office/officeart/2005/8/layout/list1"/>
    <dgm:cxn modelId="{883697B1-D415-47F4-B388-EF8C70EC5C1C}" type="presParOf" srcId="{16EBB7A0-8D76-45B1-9F93-899CC4E2C34E}" destId="{CE7A7901-CF07-498F-93B3-03615E40C3B4}" srcOrd="1" destOrd="0" presId="urn:microsoft.com/office/officeart/2005/8/layout/list1"/>
    <dgm:cxn modelId="{A2B4F31F-5BAB-4421-B227-2AC2B80677C4}" type="presParOf" srcId="{5F2BDFEA-3012-4BEB-86B4-5A191784CED9}" destId="{BC9220C5-93A7-4BBC-80D3-3911FA3F6916}" srcOrd="9" destOrd="0" presId="urn:microsoft.com/office/officeart/2005/8/layout/list1"/>
    <dgm:cxn modelId="{3CFEC7AB-0908-4016-B81E-69F134CBBA24}" type="presParOf" srcId="{5F2BDFEA-3012-4BEB-86B4-5A191784CED9}" destId="{9A18C131-B5C1-4457-95C5-102993BE448A}" srcOrd="10" destOrd="0" presId="urn:microsoft.com/office/officeart/2005/8/layout/list1"/>
    <dgm:cxn modelId="{855E4D5F-009D-4313-AEE0-85A51A7E595B}" type="presParOf" srcId="{5F2BDFEA-3012-4BEB-86B4-5A191784CED9}" destId="{2917E1F8-0254-4BE3-8D54-BCA034B38348}" srcOrd="11" destOrd="0" presId="urn:microsoft.com/office/officeart/2005/8/layout/list1"/>
    <dgm:cxn modelId="{2682C02F-ADD9-46CF-A381-5256FB9667D5}" type="presParOf" srcId="{5F2BDFEA-3012-4BEB-86B4-5A191784CED9}" destId="{372D5C93-B0C1-4BA8-80BB-3634038BBFB0}" srcOrd="12" destOrd="0" presId="urn:microsoft.com/office/officeart/2005/8/layout/list1"/>
    <dgm:cxn modelId="{082A16DE-8472-493D-A6EF-CBB5D85FF34B}" type="presParOf" srcId="{372D5C93-B0C1-4BA8-80BB-3634038BBFB0}" destId="{AFB67DE7-B152-4759-AA7D-7A8850FDFA8C}" srcOrd="0" destOrd="0" presId="urn:microsoft.com/office/officeart/2005/8/layout/list1"/>
    <dgm:cxn modelId="{6B06F2E7-B56E-4134-9A7B-FF1A60192D76}" type="presParOf" srcId="{372D5C93-B0C1-4BA8-80BB-3634038BBFB0}" destId="{B19EC96B-1EA8-417E-8CEC-2483EA20CC53}" srcOrd="1" destOrd="0" presId="urn:microsoft.com/office/officeart/2005/8/layout/list1"/>
    <dgm:cxn modelId="{40701F38-470F-44AD-A069-677C75FC9E4C}" type="presParOf" srcId="{5F2BDFEA-3012-4BEB-86B4-5A191784CED9}" destId="{07DE1397-30A0-4106-8A6B-31F6BBA8A913}" srcOrd="13" destOrd="0" presId="urn:microsoft.com/office/officeart/2005/8/layout/list1"/>
    <dgm:cxn modelId="{62CA2475-AA30-4E84-87C2-1A4F346F81F2}" type="presParOf" srcId="{5F2BDFEA-3012-4BEB-86B4-5A191784CED9}" destId="{B2C8E750-C5C2-47BB-9D35-FB82D07A48DC}" srcOrd="14" destOrd="0" presId="urn:microsoft.com/office/officeart/2005/8/layout/list1"/>
    <dgm:cxn modelId="{06487F87-90B7-4E92-9DF5-1D718A39EC82}" type="presParOf" srcId="{5F2BDFEA-3012-4BEB-86B4-5A191784CED9}" destId="{8B7E7D89-BADF-427B-BB0B-5D364FE31A34}" srcOrd="15" destOrd="0" presId="urn:microsoft.com/office/officeart/2005/8/layout/list1"/>
    <dgm:cxn modelId="{7C7A7A0E-05BB-476A-A4E4-DBAFA419D65A}" type="presParOf" srcId="{5F2BDFEA-3012-4BEB-86B4-5A191784CED9}" destId="{03A4026E-B064-49E2-A304-5D873366FBC5}" srcOrd="16" destOrd="0" presId="urn:microsoft.com/office/officeart/2005/8/layout/list1"/>
    <dgm:cxn modelId="{E3B5B906-6C92-4967-ACB3-98B90C4CCF08}" type="presParOf" srcId="{03A4026E-B064-49E2-A304-5D873366FBC5}" destId="{33BCD754-A4CE-4172-B91C-3353C841C7AC}" srcOrd="0" destOrd="0" presId="urn:microsoft.com/office/officeart/2005/8/layout/list1"/>
    <dgm:cxn modelId="{4B20E409-08C9-40C9-B581-51F7218B221A}" type="presParOf" srcId="{03A4026E-B064-49E2-A304-5D873366FBC5}" destId="{84ED7772-94E7-4A67-87BE-0692E1AB5CEE}" srcOrd="1" destOrd="0" presId="urn:microsoft.com/office/officeart/2005/8/layout/list1"/>
    <dgm:cxn modelId="{99925482-7653-4C93-B4C6-27A578C866FF}" type="presParOf" srcId="{5F2BDFEA-3012-4BEB-86B4-5A191784CED9}" destId="{08CBB220-C58F-4161-A863-448BA3385E6F}" srcOrd="17" destOrd="0" presId="urn:microsoft.com/office/officeart/2005/8/layout/list1"/>
    <dgm:cxn modelId="{65AAF73C-40CC-499B-AD93-3CC88425699C}" type="presParOf" srcId="{5F2BDFEA-3012-4BEB-86B4-5A191784CED9}" destId="{F66155EE-F3C8-420C-80BE-F0E66DE2FC47}" srcOrd="18"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4C983F-DAB6-41EF-952F-EE7E410DC2F8}" type="doc">
      <dgm:prSet loTypeId="urn:microsoft.com/office/officeart/2005/8/layout/list1" loCatId="list" qsTypeId="urn:microsoft.com/office/officeart/2005/8/quickstyle/simple2" qsCatId="simple" csTypeId="urn:microsoft.com/office/officeart/2005/8/colors/accent1_3" csCatId="accent1" phldr="1"/>
      <dgm:spPr/>
      <dgm:t>
        <a:bodyPr/>
        <a:lstStyle/>
        <a:p>
          <a:endParaRPr lang="tr-TR"/>
        </a:p>
      </dgm:t>
    </dgm:pt>
    <dgm:pt modelId="{51DA7B70-09DA-4B54-B4B9-CAADB7333137}">
      <dgm:prSet phldrT="[Metin]" custT="1"/>
      <dgm:spPr/>
      <dgm:t>
        <a:bodyPr/>
        <a:lstStyle/>
        <a:p>
          <a:r>
            <a:rPr lang="tr-TR" sz="1400" dirty="0">
              <a:latin typeface="Hurme Geometric Sans 1" panose="020B0500020000000000" pitchFamily="34" charset="-94"/>
            </a:rPr>
            <a:t>2205 - Lisans Burs Programı</a:t>
          </a:r>
          <a:endParaRPr lang="tr-TR" sz="1400" baseline="0" dirty="0">
            <a:latin typeface="Hurme Geometric Sans 1" panose="020B0500020000000000" pitchFamily="34" charset="-94"/>
          </a:endParaRPr>
        </a:p>
      </dgm:t>
    </dgm:pt>
    <dgm:pt modelId="{D41B1EC7-4BE9-44A6-BB20-1D3C150C08A0}" type="parTrans" cxnId="{18FC77CF-57CA-44B4-9E09-7A348D392DE9}">
      <dgm:prSet/>
      <dgm:spPr/>
      <dgm:t>
        <a:bodyPr/>
        <a:lstStyle/>
        <a:p>
          <a:endParaRPr lang="tr-TR" sz="1400">
            <a:solidFill>
              <a:schemeClr val="bg1"/>
            </a:solidFill>
            <a:latin typeface="+mn-lt"/>
          </a:endParaRPr>
        </a:p>
      </dgm:t>
    </dgm:pt>
    <dgm:pt modelId="{9410E36B-4711-400B-B101-A05020FF50A5}" type="sibTrans" cxnId="{18FC77CF-57CA-44B4-9E09-7A348D392DE9}">
      <dgm:prSet/>
      <dgm:spPr/>
      <dgm:t>
        <a:bodyPr/>
        <a:lstStyle/>
        <a:p>
          <a:endParaRPr lang="tr-TR" sz="1400">
            <a:solidFill>
              <a:schemeClr val="bg1"/>
            </a:solidFill>
            <a:latin typeface="+mn-lt"/>
          </a:endParaRPr>
        </a:p>
      </dgm:t>
    </dgm:pt>
    <dgm:pt modelId="{4B1A5E2C-3319-49AF-96DB-A87157B881A8}">
      <dgm:prSet custT="1"/>
      <dgm:spPr/>
      <dgm:t>
        <a:bodyPr/>
        <a:lstStyle/>
        <a:p>
          <a:r>
            <a:rPr lang="tr-TR" sz="1400">
              <a:latin typeface="Hurme Geometric Sans 1" panose="020B0500020000000000" pitchFamily="34" charset="-94"/>
            </a:rPr>
            <a:t>2209-A - Üniversite Öğrencileri Araştırma Projeleri Destekleme Programı</a:t>
          </a:r>
          <a:endParaRPr lang="tr-TR" sz="1400" dirty="0">
            <a:latin typeface="Hurme Geometric Sans 1" panose="020B0500020000000000" pitchFamily="34" charset="-94"/>
          </a:endParaRPr>
        </a:p>
      </dgm:t>
    </dgm:pt>
    <dgm:pt modelId="{92701AC9-2C57-4A5E-A57E-2191F941AB54}" type="parTrans" cxnId="{98128EB1-5C56-48F8-8BAA-927A47DB680A}">
      <dgm:prSet/>
      <dgm:spPr/>
      <dgm:t>
        <a:bodyPr/>
        <a:lstStyle/>
        <a:p>
          <a:endParaRPr lang="tr-TR" sz="1400">
            <a:latin typeface="+mn-lt"/>
          </a:endParaRPr>
        </a:p>
      </dgm:t>
    </dgm:pt>
    <dgm:pt modelId="{4E9F4AB2-B982-4EFC-9AE0-FC120A7682C1}" type="sibTrans" cxnId="{98128EB1-5C56-48F8-8BAA-927A47DB680A}">
      <dgm:prSet/>
      <dgm:spPr/>
      <dgm:t>
        <a:bodyPr/>
        <a:lstStyle/>
        <a:p>
          <a:endParaRPr lang="tr-TR" sz="1400">
            <a:latin typeface="+mn-lt"/>
          </a:endParaRPr>
        </a:p>
      </dgm:t>
    </dgm:pt>
    <dgm:pt modelId="{97AB9E14-ADAE-4ECE-ACC6-33F3CF1B704C}">
      <dgm:prSet custT="1"/>
      <dgm:spPr/>
      <dgm:t>
        <a:bodyPr/>
        <a:lstStyle/>
        <a:p>
          <a:r>
            <a:rPr lang="tr-TR" sz="1400">
              <a:latin typeface="Hurme Geometric Sans 1" panose="020B0500020000000000" pitchFamily="34" charset="-94"/>
            </a:rPr>
            <a:t>2209-B - Üniversite Öğrencileri Sanayiye Yönelik Araştırma Projeleri Desteği Programı</a:t>
          </a:r>
          <a:endParaRPr lang="tr-TR" sz="1400" dirty="0">
            <a:latin typeface="Hurme Geometric Sans 1" panose="020B0500020000000000" pitchFamily="34" charset="-94"/>
          </a:endParaRPr>
        </a:p>
      </dgm:t>
    </dgm:pt>
    <dgm:pt modelId="{CF0C82DC-24F9-4862-BBDE-205EA61CBFA8}" type="parTrans" cxnId="{35B34D3A-6EF5-45B5-9D76-BFDBEAB3511E}">
      <dgm:prSet/>
      <dgm:spPr/>
      <dgm:t>
        <a:bodyPr/>
        <a:lstStyle/>
        <a:p>
          <a:endParaRPr lang="tr-TR" sz="1400">
            <a:latin typeface="+mn-lt"/>
          </a:endParaRPr>
        </a:p>
      </dgm:t>
    </dgm:pt>
    <dgm:pt modelId="{AF5AB57F-F892-4BBA-84AC-F760C34A679B}" type="sibTrans" cxnId="{35B34D3A-6EF5-45B5-9D76-BFDBEAB3511E}">
      <dgm:prSet/>
      <dgm:spPr/>
      <dgm:t>
        <a:bodyPr/>
        <a:lstStyle/>
        <a:p>
          <a:endParaRPr lang="tr-TR" sz="1400">
            <a:latin typeface="+mn-lt"/>
          </a:endParaRPr>
        </a:p>
      </dgm:t>
    </dgm:pt>
    <dgm:pt modelId="{50A9536C-9C85-4937-9B54-073E9E5AF34E}">
      <dgm:prSet custT="1"/>
      <dgm:spPr/>
      <dgm:t>
        <a:bodyPr/>
        <a:lstStyle/>
        <a:p>
          <a:r>
            <a:rPr lang="tr-TR" sz="1400">
              <a:latin typeface="Hurme Geometric Sans 1" panose="020B0500020000000000" pitchFamily="34" charset="-94"/>
            </a:rPr>
            <a:t>2247 - C Stajyer Araştırmacı Burs Programı (STAR)</a:t>
          </a:r>
          <a:endParaRPr lang="tr-TR" sz="1400" dirty="0">
            <a:latin typeface="Hurme Geometric Sans 1" panose="020B0500020000000000" pitchFamily="34" charset="-94"/>
          </a:endParaRPr>
        </a:p>
      </dgm:t>
    </dgm:pt>
    <dgm:pt modelId="{49E02E96-A02A-45E4-BC2B-B01593963ACB}" type="parTrans" cxnId="{EC39CB0B-6C0B-4351-8843-442107EB7525}">
      <dgm:prSet/>
      <dgm:spPr/>
      <dgm:t>
        <a:bodyPr/>
        <a:lstStyle/>
        <a:p>
          <a:endParaRPr lang="tr-TR" sz="1400">
            <a:latin typeface="+mn-lt"/>
          </a:endParaRPr>
        </a:p>
      </dgm:t>
    </dgm:pt>
    <dgm:pt modelId="{9F776860-242A-4198-850A-AAA0D3B4259B}" type="sibTrans" cxnId="{EC39CB0B-6C0B-4351-8843-442107EB7525}">
      <dgm:prSet/>
      <dgm:spPr/>
      <dgm:t>
        <a:bodyPr/>
        <a:lstStyle/>
        <a:p>
          <a:endParaRPr lang="tr-TR" sz="1400">
            <a:latin typeface="+mn-lt"/>
          </a:endParaRPr>
        </a:p>
      </dgm:t>
    </dgm:pt>
    <dgm:pt modelId="{91DB8AE3-27EF-47A4-9FF1-1E4E8B48D7D9}">
      <dgm:prSet custT="1"/>
      <dgm:spPr/>
      <dgm:t>
        <a:bodyPr/>
        <a:lstStyle/>
        <a:p>
          <a:r>
            <a:rPr lang="tr-TR" sz="1400" dirty="0">
              <a:latin typeface="Hurme Geometric Sans 1" panose="020B0500020000000000" pitchFamily="34" charset="-94"/>
            </a:rPr>
            <a:t>2210 - Yurt İçi Yüksek Lisans Burs Programları</a:t>
          </a:r>
        </a:p>
      </dgm:t>
    </dgm:pt>
    <dgm:pt modelId="{D1E38686-8A60-4320-B43C-A511E216A2EF}" type="parTrans" cxnId="{E7E678BC-E9CC-4A4B-B9E9-1D5861A4FACC}">
      <dgm:prSet/>
      <dgm:spPr/>
      <dgm:t>
        <a:bodyPr/>
        <a:lstStyle/>
        <a:p>
          <a:endParaRPr lang="tr-TR" sz="1400">
            <a:latin typeface="+mn-lt"/>
          </a:endParaRPr>
        </a:p>
      </dgm:t>
    </dgm:pt>
    <dgm:pt modelId="{1C359B84-3ACF-432D-8F37-05EE715DC52E}" type="sibTrans" cxnId="{E7E678BC-E9CC-4A4B-B9E9-1D5861A4FACC}">
      <dgm:prSet/>
      <dgm:spPr/>
      <dgm:t>
        <a:bodyPr/>
        <a:lstStyle/>
        <a:p>
          <a:endParaRPr lang="tr-TR" sz="1400">
            <a:latin typeface="+mn-lt"/>
          </a:endParaRPr>
        </a:p>
      </dgm:t>
    </dgm:pt>
    <dgm:pt modelId="{352E9651-4868-459E-8AA6-F0E13A5EAEDC}">
      <dgm:prSet custT="1"/>
      <dgm:spPr/>
      <dgm:t>
        <a:bodyPr/>
        <a:lstStyle/>
        <a:p>
          <a:r>
            <a:rPr lang="tr-TR" sz="1400" dirty="0">
              <a:latin typeface="Hurme Geometric Sans 1" panose="020B0500020000000000" pitchFamily="34" charset="-94"/>
            </a:rPr>
            <a:t>2211 - Yurt İçi Doktora Burs Programları</a:t>
          </a:r>
        </a:p>
      </dgm:t>
    </dgm:pt>
    <dgm:pt modelId="{8DA94790-6165-4325-9FC5-AB1F218F5FEA}" type="parTrans" cxnId="{4B297630-F163-498D-8884-26FE7ACC2305}">
      <dgm:prSet/>
      <dgm:spPr/>
      <dgm:t>
        <a:bodyPr/>
        <a:lstStyle/>
        <a:p>
          <a:endParaRPr lang="tr-TR" sz="1400">
            <a:latin typeface="+mn-lt"/>
          </a:endParaRPr>
        </a:p>
      </dgm:t>
    </dgm:pt>
    <dgm:pt modelId="{05330B60-BABF-4472-88BF-C175221BBE83}" type="sibTrans" cxnId="{4B297630-F163-498D-8884-26FE7ACC2305}">
      <dgm:prSet/>
      <dgm:spPr/>
      <dgm:t>
        <a:bodyPr/>
        <a:lstStyle/>
        <a:p>
          <a:endParaRPr lang="tr-TR" sz="1400">
            <a:latin typeface="+mn-lt"/>
          </a:endParaRPr>
        </a:p>
      </dgm:t>
    </dgm:pt>
    <dgm:pt modelId="{1B40EFE1-1466-4D8E-A6CC-5CE7F204E1C3}">
      <dgm:prSet custT="1"/>
      <dgm:spPr/>
      <dgm:t>
        <a:bodyPr/>
        <a:lstStyle/>
        <a:p>
          <a:r>
            <a:rPr lang="tr-TR" sz="1400">
              <a:latin typeface="Hurme Geometric Sans 1" panose="020B0500020000000000" pitchFamily="34" charset="-94"/>
            </a:rPr>
            <a:t>2213 - A Yurt Dışı Doktora Burs Programı</a:t>
          </a:r>
        </a:p>
      </dgm:t>
    </dgm:pt>
    <dgm:pt modelId="{1083AA7E-E6EC-409F-82E7-CF91FB4A5163}" type="parTrans" cxnId="{013DE3CC-78C4-42E3-B176-2D5E774959A9}">
      <dgm:prSet/>
      <dgm:spPr/>
      <dgm:t>
        <a:bodyPr/>
        <a:lstStyle/>
        <a:p>
          <a:endParaRPr lang="tr-TR" sz="1400">
            <a:latin typeface="+mn-lt"/>
          </a:endParaRPr>
        </a:p>
      </dgm:t>
    </dgm:pt>
    <dgm:pt modelId="{1408E9CC-D4C0-4630-B08B-B242CAC5B68B}" type="sibTrans" cxnId="{013DE3CC-78C4-42E3-B176-2D5E774959A9}">
      <dgm:prSet/>
      <dgm:spPr/>
      <dgm:t>
        <a:bodyPr/>
        <a:lstStyle/>
        <a:p>
          <a:endParaRPr lang="tr-TR" sz="1400">
            <a:latin typeface="+mn-lt"/>
          </a:endParaRPr>
        </a:p>
      </dgm:t>
    </dgm:pt>
    <dgm:pt modelId="{32BF53F6-43AB-432E-985E-971CF916909D}">
      <dgm:prSet custT="1"/>
      <dgm:spPr/>
      <dgm:t>
        <a:bodyPr/>
        <a:lstStyle/>
        <a:p>
          <a:r>
            <a:rPr lang="tr-TR" sz="1400">
              <a:latin typeface="Hurme Geometric Sans 1" panose="020B0500020000000000" pitchFamily="34" charset="-94"/>
            </a:rPr>
            <a:t>2213 - B Yurt Dışı Müşterek Doktora Burs Programı</a:t>
          </a:r>
        </a:p>
      </dgm:t>
    </dgm:pt>
    <dgm:pt modelId="{A21D0BAF-B1C7-4F53-B3E2-A1FF94CEF7D9}" type="parTrans" cxnId="{0A4CA8F8-F418-401B-867C-076163BFBE6A}">
      <dgm:prSet/>
      <dgm:spPr/>
      <dgm:t>
        <a:bodyPr/>
        <a:lstStyle/>
        <a:p>
          <a:endParaRPr lang="tr-TR" sz="1400">
            <a:latin typeface="+mn-lt"/>
          </a:endParaRPr>
        </a:p>
      </dgm:t>
    </dgm:pt>
    <dgm:pt modelId="{94C14B2B-A153-4FF0-902A-F2A29EA07104}" type="sibTrans" cxnId="{0A4CA8F8-F418-401B-867C-076163BFBE6A}">
      <dgm:prSet/>
      <dgm:spPr/>
      <dgm:t>
        <a:bodyPr/>
        <a:lstStyle/>
        <a:p>
          <a:endParaRPr lang="tr-TR" sz="1400">
            <a:latin typeface="+mn-lt"/>
          </a:endParaRPr>
        </a:p>
      </dgm:t>
    </dgm:pt>
    <dgm:pt modelId="{9CF59748-652D-4F25-88E9-E0CA51E98EA3}">
      <dgm:prSet custT="1"/>
      <dgm:spPr/>
      <dgm:t>
        <a:bodyPr/>
        <a:lstStyle/>
        <a:p>
          <a:r>
            <a:rPr lang="tr-TR" sz="1400">
              <a:latin typeface="Hurme Geometric Sans 1" panose="020B0500020000000000" pitchFamily="34" charset="-94"/>
            </a:rPr>
            <a:t>2244 - Sanayi Doktora Programı</a:t>
          </a:r>
        </a:p>
      </dgm:t>
    </dgm:pt>
    <dgm:pt modelId="{B50F299E-ED88-48B1-BD04-14863E8BAF6F}" type="parTrans" cxnId="{685A26BE-8365-43D0-8166-72DD9A1D1E86}">
      <dgm:prSet/>
      <dgm:spPr/>
      <dgm:t>
        <a:bodyPr/>
        <a:lstStyle/>
        <a:p>
          <a:endParaRPr lang="tr-TR" sz="1400">
            <a:latin typeface="+mn-lt"/>
          </a:endParaRPr>
        </a:p>
      </dgm:t>
    </dgm:pt>
    <dgm:pt modelId="{5FB6F076-294A-4CFD-AE3D-216239ACED39}" type="sibTrans" cxnId="{685A26BE-8365-43D0-8166-72DD9A1D1E86}">
      <dgm:prSet/>
      <dgm:spPr/>
      <dgm:t>
        <a:bodyPr/>
        <a:lstStyle/>
        <a:p>
          <a:endParaRPr lang="tr-TR" sz="1400">
            <a:latin typeface="+mn-lt"/>
          </a:endParaRPr>
        </a:p>
      </dgm:t>
    </dgm:pt>
    <dgm:pt modelId="{F9063A32-DB40-46CD-A10B-B6B9AB2CF8F6}">
      <dgm:prSet custT="1"/>
      <dgm:spPr/>
      <dgm:t>
        <a:bodyPr/>
        <a:lstStyle/>
        <a:p>
          <a:r>
            <a:rPr lang="sv-SE" sz="1400">
              <a:latin typeface="Hurme Geometric Sans 1" panose="020B0500020000000000" pitchFamily="34" charset="-94"/>
            </a:rPr>
            <a:t>2214-A Yurt Dışı Doktora Sırası Araştırma Burs Programı</a:t>
          </a:r>
          <a:endParaRPr lang="tr-TR" sz="1400">
            <a:latin typeface="Hurme Geometric Sans 1" panose="020B0500020000000000" pitchFamily="34" charset="-94"/>
          </a:endParaRPr>
        </a:p>
      </dgm:t>
    </dgm:pt>
    <dgm:pt modelId="{3F23DF6D-5DF1-4AAF-94F4-69318F224C6E}" type="parTrans" cxnId="{502B04B9-6E4E-422B-970E-EC6C8F07E044}">
      <dgm:prSet/>
      <dgm:spPr/>
      <dgm:t>
        <a:bodyPr/>
        <a:lstStyle/>
        <a:p>
          <a:endParaRPr lang="tr-TR" sz="1400">
            <a:latin typeface="+mn-lt"/>
          </a:endParaRPr>
        </a:p>
      </dgm:t>
    </dgm:pt>
    <dgm:pt modelId="{2ED0DADD-27CD-442B-89F7-C53BEBAF1902}" type="sibTrans" cxnId="{502B04B9-6E4E-422B-970E-EC6C8F07E044}">
      <dgm:prSet/>
      <dgm:spPr/>
      <dgm:t>
        <a:bodyPr/>
        <a:lstStyle/>
        <a:p>
          <a:endParaRPr lang="tr-TR" sz="1400">
            <a:latin typeface="+mn-lt"/>
          </a:endParaRPr>
        </a:p>
      </dgm:t>
    </dgm:pt>
    <dgm:pt modelId="{3227B31F-C1BC-4525-A36B-20FD7E05294F}">
      <dgm:prSet custT="1"/>
      <dgm:spPr/>
      <dgm:t>
        <a:bodyPr/>
        <a:lstStyle/>
        <a:p>
          <a:r>
            <a:rPr lang="tr-TR" sz="1400">
              <a:latin typeface="Hurme Geometric Sans 1" panose="020B0500020000000000" pitchFamily="34" charset="-94"/>
            </a:rPr>
            <a:t>2236-B MSCA - COFUND Burs Programlarına Katkı Fonu Programı</a:t>
          </a:r>
        </a:p>
      </dgm:t>
    </dgm:pt>
    <dgm:pt modelId="{E8FDFFE8-1F7F-4F73-A126-BF3E519235AE}" type="parTrans" cxnId="{070E1D7A-B0BC-4F05-B28F-1F4DC0ED0DCE}">
      <dgm:prSet/>
      <dgm:spPr/>
      <dgm:t>
        <a:bodyPr/>
        <a:lstStyle/>
        <a:p>
          <a:endParaRPr lang="tr-TR" sz="1400">
            <a:latin typeface="+mn-lt"/>
          </a:endParaRPr>
        </a:p>
      </dgm:t>
    </dgm:pt>
    <dgm:pt modelId="{DD0F9BA5-71F3-4779-8F99-765B62E458D9}" type="sibTrans" cxnId="{070E1D7A-B0BC-4F05-B28F-1F4DC0ED0DCE}">
      <dgm:prSet/>
      <dgm:spPr/>
      <dgm:t>
        <a:bodyPr/>
        <a:lstStyle/>
        <a:p>
          <a:endParaRPr lang="tr-TR" sz="1400">
            <a:latin typeface="+mn-lt"/>
          </a:endParaRPr>
        </a:p>
      </dgm:t>
    </dgm:pt>
    <dgm:pt modelId="{E228FE85-5203-4873-B50B-25B101318324}" type="pres">
      <dgm:prSet presAssocID="{BE4C983F-DAB6-41EF-952F-EE7E410DC2F8}" presName="linear" presStyleCnt="0">
        <dgm:presLayoutVars>
          <dgm:dir/>
          <dgm:animLvl val="lvl"/>
          <dgm:resizeHandles val="exact"/>
        </dgm:presLayoutVars>
      </dgm:prSet>
      <dgm:spPr/>
    </dgm:pt>
    <dgm:pt modelId="{66A3F96E-E9F7-4567-8D9E-3FA7E4674F56}" type="pres">
      <dgm:prSet presAssocID="{51DA7B70-09DA-4B54-B4B9-CAADB7333137}" presName="parentLin" presStyleCnt="0"/>
      <dgm:spPr/>
    </dgm:pt>
    <dgm:pt modelId="{91D51C19-6DDD-4E06-B5CD-EACB1B7436FA}" type="pres">
      <dgm:prSet presAssocID="{51DA7B70-09DA-4B54-B4B9-CAADB7333137}" presName="parentLeftMargin" presStyleLbl="node1" presStyleIdx="0" presStyleCnt="11"/>
      <dgm:spPr/>
    </dgm:pt>
    <dgm:pt modelId="{DADDD226-64D4-4126-BE7D-FFFF6A4DE425}" type="pres">
      <dgm:prSet presAssocID="{51DA7B70-09DA-4B54-B4B9-CAADB7333137}" presName="parentText" presStyleLbl="node1" presStyleIdx="0" presStyleCnt="11" custScaleX="122763" custScaleY="122049">
        <dgm:presLayoutVars>
          <dgm:chMax val="0"/>
          <dgm:bulletEnabled val="1"/>
        </dgm:presLayoutVars>
      </dgm:prSet>
      <dgm:spPr/>
    </dgm:pt>
    <dgm:pt modelId="{4B047CB5-3F99-4728-A9EB-B69802A94D49}" type="pres">
      <dgm:prSet presAssocID="{51DA7B70-09DA-4B54-B4B9-CAADB7333137}" presName="negativeSpace" presStyleCnt="0"/>
      <dgm:spPr/>
    </dgm:pt>
    <dgm:pt modelId="{86000088-9F10-49C3-816D-8035F5B24851}" type="pres">
      <dgm:prSet presAssocID="{51DA7B70-09DA-4B54-B4B9-CAADB7333137}" presName="childText" presStyleLbl="conFgAcc1" presStyleIdx="0" presStyleCnt="11">
        <dgm:presLayoutVars>
          <dgm:bulletEnabled val="1"/>
        </dgm:presLayoutVars>
      </dgm:prSet>
      <dgm:spPr/>
    </dgm:pt>
    <dgm:pt modelId="{EBFAF247-0080-4E95-8372-D9179B29AEBC}" type="pres">
      <dgm:prSet presAssocID="{9410E36B-4711-400B-B101-A05020FF50A5}" presName="spaceBetweenRectangles" presStyleCnt="0"/>
      <dgm:spPr/>
    </dgm:pt>
    <dgm:pt modelId="{F49D1C53-ACFA-454D-967A-9E720624FE54}" type="pres">
      <dgm:prSet presAssocID="{4B1A5E2C-3319-49AF-96DB-A87157B881A8}" presName="parentLin" presStyleCnt="0"/>
      <dgm:spPr/>
    </dgm:pt>
    <dgm:pt modelId="{EAFABFB3-1E8B-4783-940B-C4A07BF78AAD}" type="pres">
      <dgm:prSet presAssocID="{4B1A5E2C-3319-49AF-96DB-A87157B881A8}" presName="parentLeftMargin" presStyleLbl="node1" presStyleIdx="0" presStyleCnt="11"/>
      <dgm:spPr/>
    </dgm:pt>
    <dgm:pt modelId="{5F0C08CA-9055-43BF-B63E-494E888532E8}" type="pres">
      <dgm:prSet presAssocID="{4B1A5E2C-3319-49AF-96DB-A87157B881A8}" presName="parentText" presStyleLbl="node1" presStyleIdx="1" presStyleCnt="11" custScaleX="122763" custScaleY="122049">
        <dgm:presLayoutVars>
          <dgm:chMax val="0"/>
          <dgm:bulletEnabled val="1"/>
        </dgm:presLayoutVars>
      </dgm:prSet>
      <dgm:spPr/>
    </dgm:pt>
    <dgm:pt modelId="{E608E417-414F-4E2C-9A4B-072FFA0CD065}" type="pres">
      <dgm:prSet presAssocID="{4B1A5E2C-3319-49AF-96DB-A87157B881A8}" presName="negativeSpace" presStyleCnt="0"/>
      <dgm:spPr/>
    </dgm:pt>
    <dgm:pt modelId="{A3576308-E435-436F-9065-3A97BDE950BF}" type="pres">
      <dgm:prSet presAssocID="{4B1A5E2C-3319-49AF-96DB-A87157B881A8}" presName="childText" presStyleLbl="conFgAcc1" presStyleIdx="1" presStyleCnt="11">
        <dgm:presLayoutVars>
          <dgm:bulletEnabled val="1"/>
        </dgm:presLayoutVars>
      </dgm:prSet>
      <dgm:spPr/>
    </dgm:pt>
    <dgm:pt modelId="{7F5E9370-73F8-4CB8-97BD-B5A060F06027}" type="pres">
      <dgm:prSet presAssocID="{4E9F4AB2-B982-4EFC-9AE0-FC120A7682C1}" presName="spaceBetweenRectangles" presStyleCnt="0"/>
      <dgm:spPr/>
    </dgm:pt>
    <dgm:pt modelId="{AB346C79-9DE8-4664-87EB-B966973619D7}" type="pres">
      <dgm:prSet presAssocID="{97AB9E14-ADAE-4ECE-ACC6-33F3CF1B704C}" presName="parentLin" presStyleCnt="0"/>
      <dgm:spPr/>
    </dgm:pt>
    <dgm:pt modelId="{D320AE9D-97D5-4E06-82F2-3A442EF0941C}" type="pres">
      <dgm:prSet presAssocID="{97AB9E14-ADAE-4ECE-ACC6-33F3CF1B704C}" presName="parentLeftMargin" presStyleLbl="node1" presStyleIdx="1" presStyleCnt="11"/>
      <dgm:spPr/>
    </dgm:pt>
    <dgm:pt modelId="{B9A0F58F-2C11-4075-A37D-B3050606DB8B}" type="pres">
      <dgm:prSet presAssocID="{97AB9E14-ADAE-4ECE-ACC6-33F3CF1B704C}" presName="parentText" presStyleLbl="node1" presStyleIdx="2" presStyleCnt="11" custScaleX="122763" custScaleY="122049">
        <dgm:presLayoutVars>
          <dgm:chMax val="0"/>
          <dgm:bulletEnabled val="1"/>
        </dgm:presLayoutVars>
      </dgm:prSet>
      <dgm:spPr/>
    </dgm:pt>
    <dgm:pt modelId="{445F6822-3B63-4E9E-991F-3620F0CAF861}" type="pres">
      <dgm:prSet presAssocID="{97AB9E14-ADAE-4ECE-ACC6-33F3CF1B704C}" presName="negativeSpace" presStyleCnt="0"/>
      <dgm:spPr/>
    </dgm:pt>
    <dgm:pt modelId="{86219F14-4A69-4D84-8F61-67EAC2DC2443}" type="pres">
      <dgm:prSet presAssocID="{97AB9E14-ADAE-4ECE-ACC6-33F3CF1B704C}" presName="childText" presStyleLbl="conFgAcc1" presStyleIdx="2" presStyleCnt="11">
        <dgm:presLayoutVars>
          <dgm:bulletEnabled val="1"/>
        </dgm:presLayoutVars>
      </dgm:prSet>
      <dgm:spPr/>
    </dgm:pt>
    <dgm:pt modelId="{0E5DED52-1B3E-4C08-89D8-6D0B6673BAD4}" type="pres">
      <dgm:prSet presAssocID="{AF5AB57F-F892-4BBA-84AC-F760C34A679B}" presName="spaceBetweenRectangles" presStyleCnt="0"/>
      <dgm:spPr/>
    </dgm:pt>
    <dgm:pt modelId="{E1BA2C29-143D-45F0-848D-4BDED496AD7C}" type="pres">
      <dgm:prSet presAssocID="{50A9536C-9C85-4937-9B54-073E9E5AF34E}" presName="parentLin" presStyleCnt="0"/>
      <dgm:spPr/>
    </dgm:pt>
    <dgm:pt modelId="{ADF884BE-B2A7-4956-9025-F406AC696A38}" type="pres">
      <dgm:prSet presAssocID="{50A9536C-9C85-4937-9B54-073E9E5AF34E}" presName="parentLeftMargin" presStyleLbl="node1" presStyleIdx="2" presStyleCnt="11"/>
      <dgm:spPr/>
    </dgm:pt>
    <dgm:pt modelId="{031AC598-3A04-4844-BE4D-FCD766E427DC}" type="pres">
      <dgm:prSet presAssocID="{50A9536C-9C85-4937-9B54-073E9E5AF34E}" presName="parentText" presStyleLbl="node1" presStyleIdx="3" presStyleCnt="11" custScaleX="122763" custScaleY="122049">
        <dgm:presLayoutVars>
          <dgm:chMax val="0"/>
          <dgm:bulletEnabled val="1"/>
        </dgm:presLayoutVars>
      </dgm:prSet>
      <dgm:spPr/>
    </dgm:pt>
    <dgm:pt modelId="{B779FEA5-BA43-40F7-A3F3-FEAD8E10F567}" type="pres">
      <dgm:prSet presAssocID="{50A9536C-9C85-4937-9B54-073E9E5AF34E}" presName="negativeSpace" presStyleCnt="0"/>
      <dgm:spPr/>
    </dgm:pt>
    <dgm:pt modelId="{F8B0C552-3658-4226-BA03-9D7A5DAD0CE0}" type="pres">
      <dgm:prSet presAssocID="{50A9536C-9C85-4937-9B54-073E9E5AF34E}" presName="childText" presStyleLbl="conFgAcc1" presStyleIdx="3" presStyleCnt="11">
        <dgm:presLayoutVars>
          <dgm:bulletEnabled val="1"/>
        </dgm:presLayoutVars>
      </dgm:prSet>
      <dgm:spPr/>
    </dgm:pt>
    <dgm:pt modelId="{85CD2CC8-AFAF-413B-BAE2-B760A54872CD}" type="pres">
      <dgm:prSet presAssocID="{9F776860-242A-4198-850A-AAA0D3B4259B}" presName="spaceBetweenRectangles" presStyleCnt="0"/>
      <dgm:spPr/>
    </dgm:pt>
    <dgm:pt modelId="{C65CAAAB-361B-46D1-B08F-E44B856C0886}" type="pres">
      <dgm:prSet presAssocID="{91DB8AE3-27EF-47A4-9FF1-1E4E8B48D7D9}" presName="parentLin" presStyleCnt="0"/>
      <dgm:spPr/>
    </dgm:pt>
    <dgm:pt modelId="{66B35B9F-C650-4359-9756-36BD86595169}" type="pres">
      <dgm:prSet presAssocID="{91DB8AE3-27EF-47A4-9FF1-1E4E8B48D7D9}" presName="parentLeftMargin" presStyleLbl="node1" presStyleIdx="3" presStyleCnt="11"/>
      <dgm:spPr/>
    </dgm:pt>
    <dgm:pt modelId="{C8A95732-B11E-44B3-B15A-F98A0E0837BE}" type="pres">
      <dgm:prSet presAssocID="{91DB8AE3-27EF-47A4-9FF1-1E4E8B48D7D9}" presName="parentText" presStyleLbl="node1" presStyleIdx="4" presStyleCnt="11" custScaleX="122763" custScaleY="122049">
        <dgm:presLayoutVars>
          <dgm:chMax val="0"/>
          <dgm:bulletEnabled val="1"/>
        </dgm:presLayoutVars>
      </dgm:prSet>
      <dgm:spPr/>
    </dgm:pt>
    <dgm:pt modelId="{D1886086-57DE-4919-8C48-B2BDC6D69AAE}" type="pres">
      <dgm:prSet presAssocID="{91DB8AE3-27EF-47A4-9FF1-1E4E8B48D7D9}" presName="negativeSpace" presStyleCnt="0"/>
      <dgm:spPr/>
    </dgm:pt>
    <dgm:pt modelId="{32752C50-AD3A-4CF4-B825-A866BDDF30BD}" type="pres">
      <dgm:prSet presAssocID="{91DB8AE3-27EF-47A4-9FF1-1E4E8B48D7D9}" presName="childText" presStyleLbl="conFgAcc1" presStyleIdx="4" presStyleCnt="11">
        <dgm:presLayoutVars>
          <dgm:bulletEnabled val="1"/>
        </dgm:presLayoutVars>
      </dgm:prSet>
      <dgm:spPr/>
    </dgm:pt>
    <dgm:pt modelId="{6175C1AB-4F58-4B4B-AAA2-D15DD20C494E}" type="pres">
      <dgm:prSet presAssocID="{1C359B84-3ACF-432D-8F37-05EE715DC52E}" presName="spaceBetweenRectangles" presStyleCnt="0"/>
      <dgm:spPr/>
    </dgm:pt>
    <dgm:pt modelId="{D9DF9A36-4544-493A-BFBF-C6EFD8672CBF}" type="pres">
      <dgm:prSet presAssocID="{352E9651-4868-459E-8AA6-F0E13A5EAEDC}" presName="parentLin" presStyleCnt="0"/>
      <dgm:spPr/>
    </dgm:pt>
    <dgm:pt modelId="{41F89D80-CA12-436B-B5DD-924CE709BB93}" type="pres">
      <dgm:prSet presAssocID="{352E9651-4868-459E-8AA6-F0E13A5EAEDC}" presName="parentLeftMargin" presStyleLbl="node1" presStyleIdx="4" presStyleCnt="11"/>
      <dgm:spPr/>
    </dgm:pt>
    <dgm:pt modelId="{C9393A76-3923-4AD0-A91F-AB88F848C6E7}" type="pres">
      <dgm:prSet presAssocID="{352E9651-4868-459E-8AA6-F0E13A5EAEDC}" presName="parentText" presStyleLbl="node1" presStyleIdx="5" presStyleCnt="11" custScaleX="122763" custScaleY="122049">
        <dgm:presLayoutVars>
          <dgm:chMax val="0"/>
          <dgm:bulletEnabled val="1"/>
        </dgm:presLayoutVars>
      </dgm:prSet>
      <dgm:spPr/>
    </dgm:pt>
    <dgm:pt modelId="{DD88649B-D321-4E0B-BC49-D2D7156B5D0C}" type="pres">
      <dgm:prSet presAssocID="{352E9651-4868-459E-8AA6-F0E13A5EAEDC}" presName="negativeSpace" presStyleCnt="0"/>
      <dgm:spPr/>
    </dgm:pt>
    <dgm:pt modelId="{ECBD3234-6463-4433-9100-27A4846893C0}" type="pres">
      <dgm:prSet presAssocID="{352E9651-4868-459E-8AA6-F0E13A5EAEDC}" presName="childText" presStyleLbl="conFgAcc1" presStyleIdx="5" presStyleCnt="11">
        <dgm:presLayoutVars>
          <dgm:bulletEnabled val="1"/>
        </dgm:presLayoutVars>
      </dgm:prSet>
      <dgm:spPr/>
    </dgm:pt>
    <dgm:pt modelId="{556202CF-5EE8-4BC6-98CA-D1694FF2EAD8}" type="pres">
      <dgm:prSet presAssocID="{05330B60-BABF-4472-88BF-C175221BBE83}" presName="spaceBetweenRectangles" presStyleCnt="0"/>
      <dgm:spPr/>
    </dgm:pt>
    <dgm:pt modelId="{018746EC-32A8-4491-826F-F00636C6E28F}" type="pres">
      <dgm:prSet presAssocID="{1B40EFE1-1466-4D8E-A6CC-5CE7F204E1C3}" presName="parentLin" presStyleCnt="0"/>
      <dgm:spPr/>
    </dgm:pt>
    <dgm:pt modelId="{B7384C4F-753E-453F-B481-A2B2C52485AB}" type="pres">
      <dgm:prSet presAssocID="{1B40EFE1-1466-4D8E-A6CC-5CE7F204E1C3}" presName="parentLeftMargin" presStyleLbl="node1" presStyleIdx="5" presStyleCnt="11"/>
      <dgm:spPr/>
    </dgm:pt>
    <dgm:pt modelId="{6A363015-BFC7-4CF0-AAF3-BC6C77F2390C}" type="pres">
      <dgm:prSet presAssocID="{1B40EFE1-1466-4D8E-A6CC-5CE7F204E1C3}" presName="parentText" presStyleLbl="node1" presStyleIdx="6" presStyleCnt="11" custScaleX="122763" custScaleY="122049">
        <dgm:presLayoutVars>
          <dgm:chMax val="0"/>
          <dgm:bulletEnabled val="1"/>
        </dgm:presLayoutVars>
      </dgm:prSet>
      <dgm:spPr/>
    </dgm:pt>
    <dgm:pt modelId="{E54A5087-2234-4540-8057-B69D3518BC2F}" type="pres">
      <dgm:prSet presAssocID="{1B40EFE1-1466-4D8E-A6CC-5CE7F204E1C3}" presName="negativeSpace" presStyleCnt="0"/>
      <dgm:spPr/>
    </dgm:pt>
    <dgm:pt modelId="{57298CD1-92EE-4186-957B-E2F66299AA42}" type="pres">
      <dgm:prSet presAssocID="{1B40EFE1-1466-4D8E-A6CC-5CE7F204E1C3}" presName="childText" presStyleLbl="conFgAcc1" presStyleIdx="6" presStyleCnt="11">
        <dgm:presLayoutVars>
          <dgm:bulletEnabled val="1"/>
        </dgm:presLayoutVars>
      </dgm:prSet>
      <dgm:spPr/>
    </dgm:pt>
    <dgm:pt modelId="{E9347116-DAFD-43AF-8460-7EC52568A053}" type="pres">
      <dgm:prSet presAssocID="{1408E9CC-D4C0-4630-B08B-B242CAC5B68B}" presName="spaceBetweenRectangles" presStyleCnt="0"/>
      <dgm:spPr/>
    </dgm:pt>
    <dgm:pt modelId="{BE6B13CE-E2DE-466D-B646-840701308AC2}" type="pres">
      <dgm:prSet presAssocID="{32BF53F6-43AB-432E-985E-971CF916909D}" presName="parentLin" presStyleCnt="0"/>
      <dgm:spPr/>
    </dgm:pt>
    <dgm:pt modelId="{94ECEDCE-B504-4147-A011-D1A9050F3579}" type="pres">
      <dgm:prSet presAssocID="{32BF53F6-43AB-432E-985E-971CF916909D}" presName="parentLeftMargin" presStyleLbl="node1" presStyleIdx="6" presStyleCnt="11"/>
      <dgm:spPr/>
    </dgm:pt>
    <dgm:pt modelId="{AB4424FF-BBE2-4383-8409-A53EE4A6D3D8}" type="pres">
      <dgm:prSet presAssocID="{32BF53F6-43AB-432E-985E-971CF916909D}" presName="parentText" presStyleLbl="node1" presStyleIdx="7" presStyleCnt="11" custScaleX="122763" custScaleY="122049">
        <dgm:presLayoutVars>
          <dgm:chMax val="0"/>
          <dgm:bulletEnabled val="1"/>
        </dgm:presLayoutVars>
      </dgm:prSet>
      <dgm:spPr/>
    </dgm:pt>
    <dgm:pt modelId="{8A139E2B-B533-439C-83B5-693A94D272FD}" type="pres">
      <dgm:prSet presAssocID="{32BF53F6-43AB-432E-985E-971CF916909D}" presName="negativeSpace" presStyleCnt="0"/>
      <dgm:spPr/>
    </dgm:pt>
    <dgm:pt modelId="{1FE06D9E-25C0-40C0-B10D-BCC99C50993F}" type="pres">
      <dgm:prSet presAssocID="{32BF53F6-43AB-432E-985E-971CF916909D}" presName="childText" presStyleLbl="conFgAcc1" presStyleIdx="7" presStyleCnt="11">
        <dgm:presLayoutVars>
          <dgm:bulletEnabled val="1"/>
        </dgm:presLayoutVars>
      </dgm:prSet>
      <dgm:spPr/>
    </dgm:pt>
    <dgm:pt modelId="{5D232B3D-9C16-4387-BEB2-62427AEBE2DB}" type="pres">
      <dgm:prSet presAssocID="{94C14B2B-A153-4FF0-902A-F2A29EA07104}" presName="spaceBetweenRectangles" presStyleCnt="0"/>
      <dgm:spPr/>
    </dgm:pt>
    <dgm:pt modelId="{3FC6401A-E4A8-4866-A815-02E995266DA1}" type="pres">
      <dgm:prSet presAssocID="{9CF59748-652D-4F25-88E9-E0CA51E98EA3}" presName="parentLin" presStyleCnt="0"/>
      <dgm:spPr/>
    </dgm:pt>
    <dgm:pt modelId="{EAD2F992-065C-4B25-A13C-39BDE6F58E4A}" type="pres">
      <dgm:prSet presAssocID="{9CF59748-652D-4F25-88E9-E0CA51E98EA3}" presName="parentLeftMargin" presStyleLbl="node1" presStyleIdx="7" presStyleCnt="11"/>
      <dgm:spPr/>
    </dgm:pt>
    <dgm:pt modelId="{A442FD4D-26CC-4432-AF3C-A6EE737E3E25}" type="pres">
      <dgm:prSet presAssocID="{9CF59748-652D-4F25-88E9-E0CA51E98EA3}" presName="parentText" presStyleLbl="node1" presStyleIdx="8" presStyleCnt="11" custScaleX="122763" custScaleY="122049">
        <dgm:presLayoutVars>
          <dgm:chMax val="0"/>
          <dgm:bulletEnabled val="1"/>
        </dgm:presLayoutVars>
      </dgm:prSet>
      <dgm:spPr/>
    </dgm:pt>
    <dgm:pt modelId="{97E71ECF-3FCF-42D2-82EA-6E7F55C8D34A}" type="pres">
      <dgm:prSet presAssocID="{9CF59748-652D-4F25-88E9-E0CA51E98EA3}" presName="negativeSpace" presStyleCnt="0"/>
      <dgm:spPr/>
    </dgm:pt>
    <dgm:pt modelId="{08316E25-A3D8-4B38-AEE1-E16E6A9A8E36}" type="pres">
      <dgm:prSet presAssocID="{9CF59748-652D-4F25-88E9-E0CA51E98EA3}" presName="childText" presStyleLbl="conFgAcc1" presStyleIdx="8" presStyleCnt="11">
        <dgm:presLayoutVars>
          <dgm:bulletEnabled val="1"/>
        </dgm:presLayoutVars>
      </dgm:prSet>
      <dgm:spPr/>
    </dgm:pt>
    <dgm:pt modelId="{46106FC8-2F41-495B-B771-2F532ECEC888}" type="pres">
      <dgm:prSet presAssocID="{5FB6F076-294A-4CFD-AE3D-216239ACED39}" presName="spaceBetweenRectangles" presStyleCnt="0"/>
      <dgm:spPr/>
    </dgm:pt>
    <dgm:pt modelId="{CC83EBB3-269C-4CA5-9DEF-2F21E521F826}" type="pres">
      <dgm:prSet presAssocID="{F9063A32-DB40-46CD-A10B-B6B9AB2CF8F6}" presName="parentLin" presStyleCnt="0"/>
      <dgm:spPr/>
    </dgm:pt>
    <dgm:pt modelId="{09DD7202-2100-459C-A68C-9672E9C56482}" type="pres">
      <dgm:prSet presAssocID="{F9063A32-DB40-46CD-A10B-B6B9AB2CF8F6}" presName="parentLeftMargin" presStyleLbl="node1" presStyleIdx="8" presStyleCnt="11"/>
      <dgm:spPr/>
    </dgm:pt>
    <dgm:pt modelId="{A63A1906-8B57-4CA1-B0A1-9F1CFECFAF5E}" type="pres">
      <dgm:prSet presAssocID="{F9063A32-DB40-46CD-A10B-B6B9AB2CF8F6}" presName="parentText" presStyleLbl="node1" presStyleIdx="9" presStyleCnt="11" custScaleX="122763" custScaleY="122049">
        <dgm:presLayoutVars>
          <dgm:chMax val="0"/>
          <dgm:bulletEnabled val="1"/>
        </dgm:presLayoutVars>
      </dgm:prSet>
      <dgm:spPr/>
    </dgm:pt>
    <dgm:pt modelId="{ED33E8A8-1363-44C0-83AD-A09A25C1E824}" type="pres">
      <dgm:prSet presAssocID="{F9063A32-DB40-46CD-A10B-B6B9AB2CF8F6}" presName="negativeSpace" presStyleCnt="0"/>
      <dgm:spPr/>
    </dgm:pt>
    <dgm:pt modelId="{1BB5369B-D6DB-4BBB-BC5D-A49E897DC414}" type="pres">
      <dgm:prSet presAssocID="{F9063A32-DB40-46CD-A10B-B6B9AB2CF8F6}" presName="childText" presStyleLbl="conFgAcc1" presStyleIdx="9" presStyleCnt="11">
        <dgm:presLayoutVars>
          <dgm:bulletEnabled val="1"/>
        </dgm:presLayoutVars>
      </dgm:prSet>
      <dgm:spPr/>
    </dgm:pt>
    <dgm:pt modelId="{861E2878-F25D-41D1-A618-2F464C1BEC5F}" type="pres">
      <dgm:prSet presAssocID="{2ED0DADD-27CD-442B-89F7-C53BEBAF1902}" presName="spaceBetweenRectangles" presStyleCnt="0"/>
      <dgm:spPr/>
    </dgm:pt>
    <dgm:pt modelId="{54332B34-8D9B-462A-9E1F-253759F1ACAF}" type="pres">
      <dgm:prSet presAssocID="{3227B31F-C1BC-4525-A36B-20FD7E05294F}" presName="parentLin" presStyleCnt="0"/>
      <dgm:spPr/>
    </dgm:pt>
    <dgm:pt modelId="{90368936-F192-4355-ABD9-4B4B04902547}" type="pres">
      <dgm:prSet presAssocID="{3227B31F-C1BC-4525-A36B-20FD7E05294F}" presName="parentLeftMargin" presStyleLbl="node1" presStyleIdx="9" presStyleCnt="11"/>
      <dgm:spPr/>
    </dgm:pt>
    <dgm:pt modelId="{0694EEDE-FE1E-441F-8303-FDFA5C7E4FEC}" type="pres">
      <dgm:prSet presAssocID="{3227B31F-C1BC-4525-A36B-20FD7E05294F}" presName="parentText" presStyleLbl="node1" presStyleIdx="10" presStyleCnt="11" custScaleX="122763" custScaleY="122049">
        <dgm:presLayoutVars>
          <dgm:chMax val="0"/>
          <dgm:bulletEnabled val="1"/>
        </dgm:presLayoutVars>
      </dgm:prSet>
      <dgm:spPr/>
    </dgm:pt>
    <dgm:pt modelId="{4D0AF9BD-A186-46CE-BD36-318A2BD7A2F4}" type="pres">
      <dgm:prSet presAssocID="{3227B31F-C1BC-4525-A36B-20FD7E05294F}" presName="negativeSpace" presStyleCnt="0"/>
      <dgm:spPr/>
    </dgm:pt>
    <dgm:pt modelId="{99569819-05C2-4422-B7AE-418C744CEBA3}" type="pres">
      <dgm:prSet presAssocID="{3227B31F-C1BC-4525-A36B-20FD7E05294F}" presName="childText" presStyleLbl="conFgAcc1" presStyleIdx="10" presStyleCnt="11">
        <dgm:presLayoutVars>
          <dgm:bulletEnabled val="1"/>
        </dgm:presLayoutVars>
      </dgm:prSet>
      <dgm:spPr/>
    </dgm:pt>
  </dgm:ptLst>
  <dgm:cxnLst>
    <dgm:cxn modelId="{8C42A406-714D-491A-B0A1-2FC7DA8A22D6}" type="presOf" srcId="{50A9536C-9C85-4937-9B54-073E9E5AF34E}" destId="{031AC598-3A04-4844-BE4D-FCD766E427DC}" srcOrd="1" destOrd="0" presId="urn:microsoft.com/office/officeart/2005/8/layout/list1"/>
    <dgm:cxn modelId="{EC39CB0B-6C0B-4351-8843-442107EB7525}" srcId="{BE4C983F-DAB6-41EF-952F-EE7E410DC2F8}" destId="{50A9536C-9C85-4937-9B54-073E9E5AF34E}" srcOrd="3" destOrd="0" parTransId="{49E02E96-A02A-45E4-BC2B-B01593963ACB}" sibTransId="{9F776860-242A-4198-850A-AAA0D3B4259B}"/>
    <dgm:cxn modelId="{098C7811-A024-41ED-B8BE-40BB42244315}" type="presOf" srcId="{3227B31F-C1BC-4525-A36B-20FD7E05294F}" destId="{90368936-F192-4355-ABD9-4B4B04902547}" srcOrd="0" destOrd="0" presId="urn:microsoft.com/office/officeart/2005/8/layout/list1"/>
    <dgm:cxn modelId="{16436A1D-EE91-450F-A47C-1EA60BD9BD61}" type="presOf" srcId="{352E9651-4868-459E-8AA6-F0E13A5EAEDC}" destId="{C9393A76-3923-4AD0-A91F-AB88F848C6E7}" srcOrd="1" destOrd="0" presId="urn:microsoft.com/office/officeart/2005/8/layout/list1"/>
    <dgm:cxn modelId="{73056C22-0B5E-41C6-8FEF-9D6182E474B8}" type="presOf" srcId="{F9063A32-DB40-46CD-A10B-B6B9AB2CF8F6}" destId="{09DD7202-2100-459C-A68C-9672E9C56482}" srcOrd="0" destOrd="0" presId="urn:microsoft.com/office/officeart/2005/8/layout/list1"/>
    <dgm:cxn modelId="{4B297630-F163-498D-8884-26FE7ACC2305}" srcId="{BE4C983F-DAB6-41EF-952F-EE7E410DC2F8}" destId="{352E9651-4868-459E-8AA6-F0E13A5EAEDC}" srcOrd="5" destOrd="0" parTransId="{8DA94790-6165-4325-9FC5-AB1F218F5FEA}" sibTransId="{05330B60-BABF-4472-88BF-C175221BBE83}"/>
    <dgm:cxn modelId="{35B34D3A-6EF5-45B5-9D76-BFDBEAB3511E}" srcId="{BE4C983F-DAB6-41EF-952F-EE7E410DC2F8}" destId="{97AB9E14-ADAE-4ECE-ACC6-33F3CF1B704C}" srcOrd="2" destOrd="0" parTransId="{CF0C82DC-24F9-4862-BBDE-205EA61CBFA8}" sibTransId="{AF5AB57F-F892-4BBA-84AC-F760C34A679B}"/>
    <dgm:cxn modelId="{213A9D3B-E2C2-4157-8739-727937962C14}" type="presOf" srcId="{352E9651-4868-459E-8AA6-F0E13A5EAEDC}" destId="{41F89D80-CA12-436B-B5DD-924CE709BB93}" srcOrd="0" destOrd="0" presId="urn:microsoft.com/office/officeart/2005/8/layout/list1"/>
    <dgm:cxn modelId="{0E6D3744-BDB8-4CCF-8954-4C27D75EB219}" type="presOf" srcId="{9CF59748-652D-4F25-88E9-E0CA51E98EA3}" destId="{EAD2F992-065C-4B25-A13C-39BDE6F58E4A}" srcOrd="0" destOrd="0" presId="urn:microsoft.com/office/officeart/2005/8/layout/list1"/>
    <dgm:cxn modelId="{5C306444-26A7-44BA-A706-65AB1196155F}" type="presOf" srcId="{32BF53F6-43AB-432E-985E-971CF916909D}" destId="{94ECEDCE-B504-4147-A011-D1A9050F3579}" srcOrd="0" destOrd="0" presId="urn:microsoft.com/office/officeart/2005/8/layout/list1"/>
    <dgm:cxn modelId="{AE3BBA64-5116-410B-BCEE-980F7F11BE8E}" type="presOf" srcId="{91DB8AE3-27EF-47A4-9FF1-1E4E8B48D7D9}" destId="{C8A95732-B11E-44B3-B15A-F98A0E0837BE}" srcOrd="1" destOrd="0" presId="urn:microsoft.com/office/officeart/2005/8/layout/list1"/>
    <dgm:cxn modelId="{687BF147-ABDA-4E88-AB65-5452850BA124}" type="presOf" srcId="{1B40EFE1-1466-4D8E-A6CC-5CE7F204E1C3}" destId="{6A363015-BFC7-4CF0-AAF3-BC6C77F2390C}" srcOrd="1" destOrd="0" presId="urn:microsoft.com/office/officeart/2005/8/layout/list1"/>
    <dgm:cxn modelId="{80FC9D68-C214-4BDA-9C27-F5424041D98A}" type="presOf" srcId="{50A9536C-9C85-4937-9B54-073E9E5AF34E}" destId="{ADF884BE-B2A7-4956-9025-F406AC696A38}" srcOrd="0" destOrd="0" presId="urn:microsoft.com/office/officeart/2005/8/layout/list1"/>
    <dgm:cxn modelId="{76FB6469-B856-4613-B60A-E91065033B5D}" type="presOf" srcId="{97AB9E14-ADAE-4ECE-ACC6-33F3CF1B704C}" destId="{B9A0F58F-2C11-4075-A37D-B3050606DB8B}" srcOrd="1" destOrd="0" presId="urn:microsoft.com/office/officeart/2005/8/layout/list1"/>
    <dgm:cxn modelId="{E2FDA54A-6D63-403E-8260-D26F4585C3CD}" type="presOf" srcId="{BE4C983F-DAB6-41EF-952F-EE7E410DC2F8}" destId="{E228FE85-5203-4873-B50B-25B101318324}" srcOrd="0" destOrd="0" presId="urn:microsoft.com/office/officeart/2005/8/layout/list1"/>
    <dgm:cxn modelId="{0DE0C94A-1946-4ECD-9987-9DF53DF3717A}" type="presOf" srcId="{1B40EFE1-1466-4D8E-A6CC-5CE7F204E1C3}" destId="{B7384C4F-753E-453F-B481-A2B2C52485AB}" srcOrd="0" destOrd="0" presId="urn:microsoft.com/office/officeart/2005/8/layout/list1"/>
    <dgm:cxn modelId="{2D02474F-FD01-4163-9258-569734FB933A}" type="presOf" srcId="{51DA7B70-09DA-4B54-B4B9-CAADB7333137}" destId="{91D51C19-6DDD-4E06-B5CD-EACB1B7436FA}" srcOrd="0" destOrd="0" presId="urn:microsoft.com/office/officeart/2005/8/layout/list1"/>
    <dgm:cxn modelId="{070E1D7A-B0BC-4F05-B28F-1F4DC0ED0DCE}" srcId="{BE4C983F-DAB6-41EF-952F-EE7E410DC2F8}" destId="{3227B31F-C1BC-4525-A36B-20FD7E05294F}" srcOrd="10" destOrd="0" parTransId="{E8FDFFE8-1F7F-4F73-A126-BF3E519235AE}" sibTransId="{DD0F9BA5-71F3-4779-8F99-765B62E458D9}"/>
    <dgm:cxn modelId="{D484E67D-BB7E-4BFE-89A9-5704E9DACBA5}" type="presOf" srcId="{4B1A5E2C-3319-49AF-96DB-A87157B881A8}" destId="{5F0C08CA-9055-43BF-B63E-494E888532E8}" srcOrd="1" destOrd="0" presId="urn:microsoft.com/office/officeart/2005/8/layout/list1"/>
    <dgm:cxn modelId="{3E861B9A-5DD7-4752-BDF2-1E53A74AE4B1}" type="presOf" srcId="{97AB9E14-ADAE-4ECE-ACC6-33F3CF1B704C}" destId="{D320AE9D-97D5-4E06-82F2-3A442EF0941C}" srcOrd="0" destOrd="0" presId="urn:microsoft.com/office/officeart/2005/8/layout/list1"/>
    <dgm:cxn modelId="{7093C3A7-2DB9-464F-8A88-064C60E0CECE}" type="presOf" srcId="{4B1A5E2C-3319-49AF-96DB-A87157B881A8}" destId="{EAFABFB3-1E8B-4783-940B-C4A07BF78AAD}" srcOrd="0" destOrd="0" presId="urn:microsoft.com/office/officeart/2005/8/layout/list1"/>
    <dgm:cxn modelId="{98128EB1-5C56-48F8-8BAA-927A47DB680A}" srcId="{BE4C983F-DAB6-41EF-952F-EE7E410DC2F8}" destId="{4B1A5E2C-3319-49AF-96DB-A87157B881A8}" srcOrd="1" destOrd="0" parTransId="{92701AC9-2C57-4A5E-A57E-2191F941AB54}" sibTransId="{4E9F4AB2-B982-4EFC-9AE0-FC120A7682C1}"/>
    <dgm:cxn modelId="{502B04B9-6E4E-422B-970E-EC6C8F07E044}" srcId="{BE4C983F-DAB6-41EF-952F-EE7E410DC2F8}" destId="{F9063A32-DB40-46CD-A10B-B6B9AB2CF8F6}" srcOrd="9" destOrd="0" parTransId="{3F23DF6D-5DF1-4AAF-94F4-69318F224C6E}" sibTransId="{2ED0DADD-27CD-442B-89F7-C53BEBAF1902}"/>
    <dgm:cxn modelId="{E7E678BC-E9CC-4A4B-B9E9-1D5861A4FACC}" srcId="{BE4C983F-DAB6-41EF-952F-EE7E410DC2F8}" destId="{91DB8AE3-27EF-47A4-9FF1-1E4E8B48D7D9}" srcOrd="4" destOrd="0" parTransId="{D1E38686-8A60-4320-B43C-A511E216A2EF}" sibTransId="{1C359B84-3ACF-432D-8F37-05EE715DC52E}"/>
    <dgm:cxn modelId="{685A26BE-8365-43D0-8166-72DD9A1D1E86}" srcId="{BE4C983F-DAB6-41EF-952F-EE7E410DC2F8}" destId="{9CF59748-652D-4F25-88E9-E0CA51E98EA3}" srcOrd="8" destOrd="0" parTransId="{B50F299E-ED88-48B1-BD04-14863E8BAF6F}" sibTransId="{5FB6F076-294A-4CFD-AE3D-216239ACED39}"/>
    <dgm:cxn modelId="{A656C6BE-9C2F-48AD-8917-88237D4844A7}" type="presOf" srcId="{51DA7B70-09DA-4B54-B4B9-CAADB7333137}" destId="{DADDD226-64D4-4126-BE7D-FFFF6A4DE425}" srcOrd="1" destOrd="0" presId="urn:microsoft.com/office/officeart/2005/8/layout/list1"/>
    <dgm:cxn modelId="{B2DE2AC1-5CEB-4809-9E92-1D1C4CC76BD0}" type="presOf" srcId="{3227B31F-C1BC-4525-A36B-20FD7E05294F}" destId="{0694EEDE-FE1E-441F-8303-FDFA5C7E4FEC}" srcOrd="1" destOrd="0" presId="urn:microsoft.com/office/officeart/2005/8/layout/list1"/>
    <dgm:cxn modelId="{65E250CC-07E5-4D86-B7EA-89C743848C63}" type="presOf" srcId="{F9063A32-DB40-46CD-A10B-B6B9AB2CF8F6}" destId="{A63A1906-8B57-4CA1-B0A1-9F1CFECFAF5E}" srcOrd="1" destOrd="0" presId="urn:microsoft.com/office/officeart/2005/8/layout/list1"/>
    <dgm:cxn modelId="{013DE3CC-78C4-42E3-B176-2D5E774959A9}" srcId="{BE4C983F-DAB6-41EF-952F-EE7E410DC2F8}" destId="{1B40EFE1-1466-4D8E-A6CC-5CE7F204E1C3}" srcOrd="6" destOrd="0" parTransId="{1083AA7E-E6EC-409F-82E7-CF91FB4A5163}" sibTransId="{1408E9CC-D4C0-4630-B08B-B242CAC5B68B}"/>
    <dgm:cxn modelId="{18FC77CF-57CA-44B4-9E09-7A348D392DE9}" srcId="{BE4C983F-DAB6-41EF-952F-EE7E410DC2F8}" destId="{51DA7B70-09DA-4B54-B4B9-CAADB7333137}" srcOrd="0" destOrd="0" parTransId="{D41B1EC7-4BE9-44A6-BB20-1D3C150C08A0}" sibTransId="{9410E36B-4711-400B-B101-A05020FF50A5}"/>
    <dgm:cxn modelId="{54C300E8-D48D-4E68-8367-97E54B30827B}" type="presOf" srcId="{32BF53F6-43AB-432E-985E-971CF916909D}" destId="{AB4424FF-BBE2-4383-8409-A53EE4A6D3D8}" srcOrd="1" destOrd="0" presId="urn:microsoft.com/office/officeart/2005/8/layout/list1"/>
    <dgm:cxn modelId="{222869ED-2228-40D0-A0C7-67BFF2E69727}" type="presOf" srcId="{9CF59748-652D-4F25-88E9-E0CA51E98EA3}" destId="{A442FD4D-26CC-4432-AF3C-A6EE737E3E25}" srcOrd="1" destOrd="0" presId="urn:microsoft.com/office/officeart/2005/8/layout/list1"/>
    <dgm:cxn modelId="{B43CB5F0-9AD3-4487-A1C0-8D2948C368DC}" type="presOf" srcId="{91DB8AE3-27EF-47A4-9FF1-1E4E8B48D7D9}" destId="{66B35B9F-C650-4359-9756-36BD86595169}" srcOrd="0" destOrd="0" presId="urn:microsoft.com/office/officeart/2005/8/layout/list1"/>
    <dgm:cxn modelId="{0A4CA8F8-F418-401B-867C-076163BFBE6A}" srcId="{BE4C983F-DAB6-41EF-952F-EE7E410DC2F8}" destId="{32BF53F6-43AB-432E-985E-971CF916909D}" srcOrd="7" destOrd="0" parTransId="{A21D0BAF-B1C7-4F53-B3E2-A1FF94CEF7D9}" sibTransId="{94C14B2B-A153-4FF0-902A-F2A29EA07104}"/>
    <dgm:cxn modelId="{2A54B62E-AB4C-478E-A127-9BB8E4E53DA0}" type="presParOf" srcId="{E228FE85-5203-4873-B50B-25B101318324}" destId="{66A3F96E-E9F7-4567-8D9E-3FA7E4674F56}" srcOrd="0" destOrd="0" presId="urn:microsoft.com/office/officeart/2005/8/layout/list1"/>
    <dgm:cxn modelId="{673F23B8-78B7-4FCA-AB3F-2633AA6AF0EF}" type="presParOf" srcId="{66A3F96E-E9F7-4567-8D9E-3FA7E4674F56}" destId="{91D51C19-6DDD-4E06-B5CD-EACB1B7436FA}" srcOrd="0" destOrd="0" presId="urn:microsoft.com/office/officeart/2005/8/layout/list1"/>
    <dgm:cxn modelId="{1C343100-33D6-44D8-934E-14A2EAC44706}" type="presParOf" srcId="{66A3F96E-E9F7-4567-8D9E-3FA7E4674F56}" destId="{DADDD226-64D4-4126-BE7D-FFFF6A4DE425}" srcOrd="1" destOrd="0" presId="urn:microsoft.com/office/officeart/2005/8/layout/list1"/>
    <dgm:cxn modelId="{F8C96A6C-F73D-4202-BE28-1BB108ADF8F7}" type="presParOf" srcId="{E228FE85-5203-4873-B50B-25B101318324}" destId="{4B047CB5-3F99-4728-A9EB-B69802A94D49}" srcOrd="1" destOrd="0" presId="urn:microsoft.com/office/officeart/2005/8/layout/list1"/>
    <dgm:cxn modelId="{5B439967-940D-48D4-ABB7-B23C60D6F46B}" type="presParOf" srcId="{E228FE85-5203-4873-B50B-25B101318324}" destId="{86000088-9F10-49C3-816D-8035F5B24851}" srcOrd="2" destOrd="0" presId="urn:microsoft.com/office/officeart/2005/8/layout/list1"/>
    <dgm:cxn modelId="{EFE7DB7C-563C-4318-B217-036A7442A417}" type="presParOf" srcId="{E228FE85-5203-4873-B50B-25B101318324}" destId="{EBFAF247-0080-4E95-8372-D9179B29AEBC}" srcOrd="3" destOrd="0" presId="urn:microsoft.com/office/officeart/2005/8/layout/list1"/>
    <dgm:cxn modelId="{91D76FC1-3AEC-4426-A2BC-36BDF679A86A}" type="presParOf" srcId="{E228FE85-5203-4873-B50B-25B101318324}" destId="{F49D1C53-ACFA-454D-967A-9E720624FE54}" srcOrd="4" destOrd="0" presId="urn:microsoft.com/office/officeart/2005/8/layout/list1"/>
    <dgm:cxn modelId="{4EC5D28D-4584-4FC9-9F68-8E22F7B1AC7B}" type="presParOf" srcId="{F49D1C53-ACFA-454D-967A-9E720624FE54}" destId="{EAFABFB3-1E8B-4783-940B-C4A07BF78AAD}" srcOrd="0" destOrd="0" presId="urn:microsoft.com/office/officeart/2005/8/layout/list1"/>
    <dgm:cxn modelId="{6EDBC1AB-08F4-436A-89E9-7AEB72D53B94}" type="presParOf" srcId="{F49D1C53-ACFA-454D-967A-9E720624FE54}" destId="{5F0C08CA-9055-43BF-B63E-494E888532E8}" srcOrd="1" destOrd="0" presId="urn:microsoft.com/office/officeart/2005/8/layout/list1"/>
    <dgm:cxn modelId="{7346E5E5-88A6-4036-B42B-9CF3EE2AA276}" type="presParOf" srcId="{E228FE85-5203-4873-B50B-25B101318324}" destId="{E608E417-414F-4E2C-9A4B-072FFA0CD065}" srcOrd="5" destOrd="0" presId="urn:microsoft.com/office/officeart/2005/8/layout/list1"/>
    <dgm:cxn modelId="{BC361B82-F2A8-4FEB-8499-95541BC45968}" type="presParOf" srcId="{E228FE85-5203-4873-B50B-25B101318324}" destId="{A3576308-E435-436F-9065-3A97BDE950BF}" srcOrd="6" destOrd="0" presId="urn:microsoft.com/office/officeart/2005/8/layout/list1"/>
    <dgm:cxn modelId="{7B89C6BE-F6FD-40AE-B011-898B1945505E}" type="presParOf" srcId="{E228FE85-5203-4873-B50B-25B101318324}" destId="{7F5E9370-73F8-4CB8-97BD-B5A060F06027}" srcOrd="7" destOrd="0" presId="urn:microsoft.com/office/officeart/2005/8/layout/list1"/>
    <dgm:cxn modelId="{B18E2CE9-AFE9-476A-A177-BD87B940E566}" type="presParOf" srcId="{E228FE85-5203-4873-B50B-25B101318324}" destId="{AB346C79-9DE8-4664-87EB-B966973619D7}" srcOrd="8" destOrd="0" presId="urn:microsoft.com/office/officeart/2005/8/layout/list1"/>
    <dgm:cxn modelId="{27D78862-E574-4A4A-8ED9-65A516FF101D}" type="presParOf" srcId="{AB346C79-9DE8-4664-87EB-B966973619D7}" destId="{D320AE9D-97D5-4E06-82F2-3A442EF0941C}" srcOrd="0" destOrd="0" presId="urn:microsoft.com/office/officeart/2005/8/layout/list1"/>
    <dgm:cxn modelId="{44637BD6-346D-4390-8B62-ABA17A4A65C4}" type="presParOf" srcId="{AB346C79-9DE8-4664-87EB-B966973619D7}" destId="{B9A0F58F-2C11-4075-A37D-B3050606DB8B}" srcOrd="1" destOrd="0" presId="urn:microsoft.com/office/officeart/2005/8/layout/list1"/>
    <dgm:cxn modelId="{CC560429-AFBF-4C69-AC45-B37BD2AB4ED8}" type="presParOf" srcId="{E228FE85-5203-4873-B50B-25B101318324}" destId="{445F6822-3B63-4E9E-991F-3620F0CAF861}" srcOrd="9" destOrd="0" presId="urn:microsoft.com/office/officeart/2005/8/layout/list1"/>
    <dgm:cxn modelId="{5CBAB489-8BFB-4490-A21D-21905CA3BBBE}" type="presParOf" srcId="{E228FE85-5203-4873-B50B-25B101318324}" destId="{86219F14-4A69-4D84-8F61-67EAC2DC2443}" srcOrd="10" destOrd="0" presId="urn:microsoft.com/office/officeart/2005/8/layout/list1"/>
    <dgm:cxn modelId="{2AD95DC8-124C-43C5-BF33-C210D6EDBF44}" type="presParOf" srcId="{E228FE85-5203-4873-B50B-25B101318324}" destId="{0E5DED52-1B3E-4C08-89D8-6D0B6673BAD4}" srcOrd="11" destOrd="0" presId="urn:microsoft.com/office/officeart/2005/8/layout/list1"/>
    <dgm:cxn modelId="{FC494556-2983-40D9-A250-38C14A462EBA}" type="presParOf" srcId="{E228FE85-5203-4873-B50B-25B101318324}" destId="{E1BA2C29-143D-45F0-848D-4BDED496AD7C}" srcOrd="12" destOrd="0" presId="urn:microsoft.com/office/officeart/2005/8/layout/list1"/>
    <dgm:cxn modelId="{F0B08ED6-2453-4B81-8944-48EBF8306358}" type="presParOf" srcId="{E1BA2C29-143D-45F0-848D-4BDED496AD7C}" destId="{ADF884BE-B2A7-4956-9025-F406AC696A38}" srcOrd="0" destOrd="0" presId="urn:microsoft.com/office/officeart/2005/8/layout/list1"/>
    <dgm:cxn modelId="{EC20784A-71B5-4703-8604-96A2F8CE3E38}" type="presParOf" srcId="{E1BA2C29-143D-45F0-848D-4BDED496AD7C}" destId="{031AC598-3A04-4844-BE4D-FCD766E427DC}" srcOrd="1" destOrd="0" presId="urn:microsoft.com/office/officeart/2005/8/layout/list1"/>
    <dgm:cxn modelId="{35A95B5F-5330-46FE-ADFC-2FDAAED2A9D9}" type="presParOf" srcId="{E228FE85-5203-4873-B50B-25B101318324}" destId="{B779FEA5-BA43-40F7-A3F3-FEAD8E10F567}" srcOrd="13" destOrd="0" presId="urn:microsoft.com/office/officeart/2005/8/layout/list1"/>
    <dgm:cxn modelId="{471523FE-237F-4AC2-9F95-1245A2EBD89C}" type="presParOf" srcId="{E228FE85-5203-4873-B50B-25B101318324}" destId="{F8B0C552-3658-4226-BA03-9D7A5DAD0CE0}" srcOrd="14" destOrd="0" presId="urn:microsoft.com/office/officeart/2005/8/layout/list1"/>
    <dgm:cxn modelId="{A65F3D87-733D-4B10-A374-F5AFD725B09C}" type="presParOf" srcId="{E228FE85-5203-4873-B50B-25B101318324}" destId="{85CD2CC8-AFAF-413B-BAE2-B760A54872CD}" srcOrd="15" destOrd="0" presId="urn:microsoft.com/office/officeart/2005/8/layout/list1"/>
    <dgm:cxn modelId="{2A1468CC-C915-4941-B64B-B77323609537}" type="presParOf" srcId="{E228FE85-5203-4873-B50B-25B101318324}" destId="{C65CAAAB-361B-46D1-B08F-E44B856C0886}" srcOrd="16" destOrd="0" presId="urn:microsoft.com/office/officeart/2005/8/layout/list1"/>
    <dgm:cxn modelId="{80559983-1570-43D0-A7BB-49BC6C0ACBAE}" type="presParOf" srcId="{C65CAAAB-361B-46D1-B08F-E44B856C0886}" destId="{66B35B9F-C650-4359-9756-36BD86595169}" srcOrd="0" destOrd="0" presId="urn:microsoft.com/office/officeart/2005/8/layout/list1"/>
    <dgm:cxn modelId="{5A98FA34-4EFE-414C-B8EB-CE05F0A59F52}" type="presParOf" srcId="{C65CAAAB-361B-46D1-B08F-E44B856C0886}" destId="{C8A95732-B11E-44B3-B15A-F98A0E0837BE}" srcOrd="1" destOrd="0" presId="urn:microsoft.com/office/officeart/2005/8/layout/list1"/>
    <dgm:cxn modelId="{A54BAC7A-22BE-4E09-8C88-E55E69A0CE1A}" type="presParOf" srcId="{E228FE85-5203-4873-B50B-25B101318324}" destId="{D1886086-57DE-4919-8C48-B2BDC6D69AAE}" srcOrd="17" destOrd="0" presId="urn:microsoft.com/office/officeart/2005/8/layout/list1"/>
    <dgm:cxn modelId="{7F3874EC-D80B-4F90-AB40-D8930EB92784}" type="presParOf" srcId="{E228FE85-5203-4873-B50B-25B101318324}" destId="{32752C50-AD3A-4CF4-B825-A866BDDF30BD}" srcOrd="18" destOrd="0" presId="urn:microsoft.com/office/officeart/2005/8/layout/list1"/>
    <dgm:cxn modelId="{85E44F9D-1339-4468-8C6B-0EB26DF84F82}" type="presParOf" srcId="{E228FE85-5203-4873-B50B-25B101318324}" destId="{6175C1AB-4F58-4B4B-AAA2-D15DD20C494E}" srcOrd="19" destOrd="0" presId="urn:microsoft.com/office/officeart/2005/8/layout/list1"/>
    <dgm:cxn modelId="{2C5AD976-A574-4C1D-BC90-DD19406DEC10}" type="presParOf" srcId="{E228FE85-5203-4873-B50B-25B101318324}" destId="{D9DF9A36-4544-493A-BFBF-C6EFD8672CBF}" srcOrd="20" destOrd="0" presId="urn:microsoft.com/office/officeart/2005/8/layout/list1"/>
    <dgm:cxn modelId="{66F2DCBB-EC0E-4F8D-AF16-23BB265DCA91}" type="presParOf" srcId="{D9DF9A36-4544-493A-BFBF-C6EFD8672CBF}" destId="{41F89D80-CA12-436B-B5DD-924CE709BB93}" srcOrd="0" destOrd="0" presId="urn:microsoft.com/office/officeart/2005/8/layout/list1"/>
    <dgm:cxn modelId="{E03C8846-2980-4170-B1A1-373C171FE0C0}" type="presParOf" srcId="{D9DF9A36-4544-493A-BFBF-C6EFD8672CBF}" destId="{C9393A76-3923-4AD0-A91F-AB88F848C6E7}" srcOrd="1" destOrd="0" presId="urn:microsoft.com/office/officeart/2005/8/layout/list1"/>
    <dgm:cxn modelId="{29D30ECC-FF2E-43BC-AC57-F1018059A150}" type="presParOf" srcId="{E228FE85-5203-4873-B50B-25B101318324}" destId="{DD88649B-D321-4E0B-BC49-D2D7156B5D0C}" srcOrd="21" destOrd="0" presId="urn:microsoft.com/office/officeart/2005/8/layout/list1"/>
    <dgm:cxn modelId="{2D04578A-C9DC-4D09-95BA-033AB0D78BAC}" type="presParOf" srcId="{E228FE85-5203-4873-B50B-25B101318324}" destId="{ECBD3234-6463-4433-9100-27A4846893C0}" srcOrd="22" destOrd="0" presId="urn:microsoft.com/office/officeart/2005/8/layout/list1"/>
    <dgm:cxn modelId="{85BE923C-ABD0-4BD2-A844-DDAB97A491A8}" type="presParOf" srcId="{E228FE85-5203-4873-B50B-25B101318324}" destId="{556202CF-5EE8-4BC6-98CA-D1694FF2EAD8}" srcOrd="23" destOrd="0" presId="urn:microsoft.com/office/officeart/2005/8/layout/list1"/>
    <dgm:cxn modelId="{3CEEBA9A-6556-4556-8B7A-DA8DC97C06E2}" type="presParOf" srcId="{E228FE85-5203-4873-B50B-25B101318324}" destId="{018746EC-32A8-4491-826F-F00636C6E28F}" srcOrd="24" destOrd="0" presId="urn:microsoft.com/office/officeart/2005/8/layout/list1"/>
    <dgm:cxn modelId="{016E97EA-A623-4487-BE87-E185A4234C12}" type="presParOf" srcId="{018746EC-32A8-4491-826F-F00636C6E28F}" destId="{B7384C4F-753E-453F-B481-A2B2C52485AB}" srcOrd="0" destOrd="0" presId="urn:microsoft.com/office/officeart/2005/8/layout/list1"/>
    <dgm:cxn modelId="{D407D5C9-C668-4BA1-B3DD-A6E68044E41D}" type="presParOf" srcId="{018746EC-32A8-4491-826F-F00636C6E28F}" destId="{6A363015-BFC7-4CF0-AAF3-BC6C77F2390C}" srcOrd="1" destOrd="0" presId="urn:microsoft.com/office/officeart/2005/8/layout/list1"/>
    <dgm:cxn modelId="{D010D137-F8F3-447C-9E0E-F6A270A477FD}" type="presParOf" srcId="{E228FE85-5203-4873-B50B-25B101318324}" destId="{E54A5087-2234-4540-8057-B69D3518BC2F}" srcOrd="25" destOrd="0" presId="urn:microsoft.com/office/officeart/2005/8/layout/list1"/>
    <dgm:cxn modelId="{9F663398-EE81-4EFA-93A0-41DA5E595033}" type="presParOf" srcId="{E228FE85-5203-4873-B50B-25B101318324}" destId="{57298CD1-92EE-4186-957B-E2F66299AA42}" srcOrd="26" destOrd="0" presId="urn:microsoft.com/office/officeart/2005/8/layout/list1"/>
    <dgm:cxn modelId="{257FA703-7E42-4F8E-9FBB-BA8CAABC9557}" type="presParOf" srcId="{E228FE85-5203-4873-B50B-25B101318324}" destId="{E9347116-DAFD-43AF-8460-7EC52568A053}" srcOrd="27" destOrd="0" presId="urn:microsoft.com/office/officeart/2005/8/layout/list1"/>
    <dgm:cxn modelId="{F81350E5-D4B7-4BED-958A-ABA2173B76C6}" type="presParOf" srcId="{E228FE85-5203-4873-B50B-25B101318324}" destId="{BE6B13CE-E2DE-466D-B646-840701308AC2}" srcOrd="28" destOrd="0" presId="urn:microsoft.com/office/officeart/2005/8/layout/list1"/>
    <dgm:cxn modelId="{9CB9C391-6717-41E8-8E11-8063EFE72A5A}" type="presParOf" srcId="{BE6B13CE-E2DE-466D-B646-840701308AC2}" destId="{94ECEDCE-B504-4147-A011-D1A9050F3579}" srcOrd="0" destOrd="0" presId="urn:microsoft.com/office/officeart/2005/8/layout/list1"/>
    <dgm:cxn modelId="{77CB201D-144F-4B21-BC48-19CFBF5E28C2}" type="presParOf" srcId="{BE6B13CE-E2DE-466D-B646-840701308AC2}" destId="{AB4424FF-BBE2-4383-8409-A53EE4A6D3D8}" srcOrd="1" destOrd="0" presId="urn:microsoft.com/office/officeart/2005/8/layout/list1"/>
    <dgm:cxn modelId="{B44AD79F-8F3F-4DF0-92C9-F2E8BBD0ED92}" type="presParOf" srcId="{E228FE85-5203-4873-B50B-25B101318324}" destId="{8A139E2B-B533-439C-83B5-693A94D272FD}" srcOrd="29" destOrd="0" presId="urn:microsoft.com/office/officeart/2005/8/layout/list1"/>
    <dgm:cxn modelId="{19896A8B-33DB-479A-9E0E-19A49F3B65AD}" type="presParOf" srcId="{E228FE85-5203-4873-B50B-25B101318324}" destId="{1FE06D9E-25C0-40C0-B10D-BCC99C50993F}" srcOrd="30" destOrd="0" presId="urn:microsoft.com/office/officeart/2005/8/layout/list1"/>
    <dgm:cxn modelId="{252BA0E5-256B-4A30-8045-53C2A098C678}" type="presParOf" srcId="{E228FE85-5203-4873-B50B-25B101318324}" destId="{5D232B3D-9C16-4387-BEB2-62427AEBE2DB}" srcOrd="31" destOrd="0" presId="urn:microsoft.com/office/officeart/2005/8/layout/list1"/>
    <dgm:cxn modelId="{67EB128F-1AB2-40A0-9746-EDEC4071F188}" type="presParOf" srcId="{E228FE85-5203-4873-B50B-25B101318324}" destId="{3FC6401A-E4A8-4866-A815-02E995266DA1}" srcOrd="32" destOrd="0" presId="urn:microsoft.com/office/officeart/2005/8/layout/list1"/>
    <dgm:cxn modelId="{E3B8D5BC-714A-4AEC-8726-8412AA49919A}" type="presParOf" srcId="{3FC6401A-E4A8-4866-A815-02E995266DA1}" destId="{EAD2F992-065C-4B25-A13C-39BDE6F58E4A}" srcOrd="0" destOrd="0" presId="urn:microsoft.com/office/officeart/2005/8/layout/list1"/>
    <dgm:cxn modelId="{871A9F07-46E2-4D92-A802-2A74F63120F8}" type="presParOf" srcId="{3FC6401A-E4A8-4866-A815-02E995266DA1}" destId="{A442FD4D-26CC-4432-AF3C-A6EE737E3E25}" srcOrd="1" destOrd="0" presId="urn:microsoft.com/office/officeart/2005/8/layout/list1"/>
    <dgm:cxn modelId="{2245E89E-A2B7-4D50-AD0A-5245CBF71CDE}" type="presParOf" srcId="{E228FE85-5203-4873-B50B-25B101318324}" destId="{97E71ECF-3FCF-42D2-82EA-6E7F55C8D34A}" srcOrd="33" destOrd="0" presId="urn:microsoft.com/office/officeart/2005/8/layout/list1"/>
    <dgm:cxn modelId="{549F3FFC-C6AA-405D-B243-677861F94062}" type="presParOf" srcId="{E228FE85-5203-4873-B50B-25B101318324}" destId="{08316E25-A3D8-4B38-AEE1-E16E6A9A8E36}" srcOrd="34" destOrd="0" presId="urn:microsoft.com/office/officeart/2005/8/layout/list1"/>
    <dgm:cxn modelId="{F6AF3986-F329-4702-B7A3-8FB2E9915F56}" type="presParOf" srcId="{E228FE85-5203-4873-B50B-25B101318324}" destId="{46106FC8-2F41-495B-B771-2F532ECEC888}" srcOrd="35" destOrd="0" presId="urn:microsoft.com/office/officeart/2005/8/layout/list1"/>
    <dgm:cxn modelId="{FF37E0F9-CBF1-4DB0-80C4-964CCBA0108D}" type="presParOf" srcId="{E228FE85-5203-4873-B50B-25B101318324}" destId="{CC83EBB3-269C-4CA5-9DEF-2F21E521F826}" srcOrd="36" destOrd="0" presId="urn:microsoft.com/office/officeart/2005/8/layout/list1"/>
    <dgm:cxn modelId="{24DD0C4E-2A89-46B9-9D77-CC3CE5065C6C}" type="presParOf" srcId="{CC83EBB3-269C-4CA5-9DEF-2F21E521F826}" destId="{09DD7202-2100-459C-A68C-9672E9C56482}" srcOrd="0" destOrd="0" presId="urn:microsoft.com/office/officeart/2005/8/layout/list1"/>
    <dgm:cxn modelId="{3265EAD4-2811-4C54-A8DA-72896F97C49D}" type="presParOf" srcId="{CC83EBB3-269C-4CA5-9DEF-2F21E521F826}" destId="{A63A1906-8B57-4CA1-B0A1-9F1CFECFAF5E}" srcOrd="1" destOrd="0" presId="urn:microsoft.com/office/officeart/2005/8/layout/list1"/>
    <dgm:cxn modelId="{FFD6733B-6C32-47B5-9F87-7506B91E890E}" type="presParOf" srcId="{E228FE85-5203-4873-B50B-25B101318324}" destId="{ED33E8A8-1363-44C0-83AD-A09A25C1E824}" srcOrd="37" destOrd="0" presId="urn:microsoft.com/office/officeart/2005/8/layout/list1"/>
    <dgm:cxn modelId="{E1FDC44A-F75D-45E1-9FD2-A7E85C7FEA74}" type="presParOf" srcId="{E228FE85-5203-4873-B50B-25B101318324}" destId="{1BB5369B-D6DB-4BBB-BC5D-A49E897DC414}" srcOrd="38" destOrd="0" presId="urn:microsoft.com/office/officeart/2005/8/layout/list1"/>
    <dgm:cxn modelId="{CD4512DB-3C50-451D-A8BC-0DCC3EDD1A0E}" type="presParOf" srcId="{E228FE85-5203-4873-B50B-25B101318324}" destId="{861E2878-F25D-41D1-A618-2F464C1BEC5F}" srcOrd="39" destOrd="0" presId="urn:microsoft.com/office/officeart/2005/8/layout/list1"/>
    <dgm:cxn modelId="{6D378A71-535D-4A14-A173-D6EB842E6086}" type="presParOf" srcId="{E228FE85-5203-4873-B50B-25B101318324}" destId="{54332B34-8D9B-462A-9E1F-253759F1ACAF}" srcOrd="40" destOrd="0" presId="urn:microsoft.com/office/officeart/2005/8/layout/list1"/>
    <dgm:cxn modelId="{E49CC681-BC10-4EC9-B5B7-27DA362DB429}" type="presParOf" srcId="{54332B34-8D9B-462A-9E1F-253759F1ACAF}" destId="{90368936-F192-4355-ABD9-4B4B04902547}" srcOrd="0" destOrd="0" presId="urn:microsoft.com/office/officeart/2005/8/layout/list1"/>
    <dgm:cxn modelId="{63B4E33D-12CD-496B-8AD4-2F81A3AC0966}" type="presParOf" srcId="{54332B34-8D9B-462A-9E1F-253759F1ACAF}" destId="{0694EEDE-FE1E-441F-8303-FDFA5C7E4FEC}" srcOrd="1" destOrd="0" presId="urn:microsoft.com/office/officeart/2005/8/layout/list1"/>
    <dgm:cxn modelId="{1318E38E-A38F-4F58-9F99-4AF6C573C649}" type="presParOf" srcId="{E228FE85-5203-4873-B50B-25B101318324}" destId="{4D0AF9BD-A186-46CE-BD36-318A2BD7A2F4}" srcOrd="41" destOrd="0" presId="urn:microsoft.com/office/officeart/2005/8/layout/list1"/>
    <dgm:cxn modelId="{E88AF545-1A80-4783-8EDB-F13FA07BE092}" type="presParOf" srcId="{E228FE85-5203-4873-B50B-25B101318324}" destId="{99569819-05C2-4422-B7AE-418C744CEBA3}" srcOrd="4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838FC0-1CCD-4D13-A3F2-B3774D89C489}" type="doc">
      <dgm:prSet loTypeId="urn:microsoft.com/office/officeart/2008/layout/AlternatingHexagons" loCatId="list" qsTypeId="urn:microsoft.com/office/officeart/2005/8/quickstyle/simple3" qsCatId="simple" csTypeId="urn:microsoft.com/office/officeart/2005/8/colors/colorful1" csCatId="colorful" phldr="1"/>
      <dgm:spPr/>
      <dgm:t>
        <a:bodyPr/>
        <a:lstStyle/>
        <a:p>
          <a:endParaRPr lang="tr-TR"/>
        </a:p>
      </dgm:t>
    </dgm:pt>
    <dgm:pt modelId="{625996CF-3C44-4050-ADAB-671182427760}">
      <dgm:prSet phldrT="[Metin]" custT="1"/>
      <dgm:spPr/>
      <dgm:t>
        <a:bodyPr/>
        <a:lstStyle/>
        <a:p>
          <a:r>
            <a:rPr lang="tr-TR" sz="1800" b="1" dirty="0">
              <a:latin typeface="Hurme Geometric Sans 1" panose="020B0500020000000000" pitchFamily="34" charset="-94"/>
            </a:rPr>
            <a:t>2205</a:t>
          </a:r>
          <a:endParaRPr lang="tr-TR" sz="2000" b="1" dirty="0">
            <a:latin typeface="Hurme Geometric Sans 1" panose="020B0500020000000000" pitchFamily="34" charset="-94"/>
          </a:endParaRPr>
        </a:p>
      </dgm:t>
    </dgm:pt>
    <dgm:pt modelId="{973BE951-23BF-42BE-8E95-70496A9AEDAB}" type="parTrans" cxnId="{8E2E4784-07B5-4D1C-9C6D-5FB6971F3944}">
      <dgm:prSet/>
      <dgm:spPr/>
      <dgm:t>
        <a:bodyPr/>
        <a:lstStyle/>
        <a:p>
          <a:endParaRPr lang="tr-TR" sz="2400" b="1">
            <a:latin typeface="Hurme Geometric Sans 1" panose="020B0500020000000000" pitchFamily="34" charset="-94"/>
          </a:endParaRPr>
        </a:p>
      </dgm:t>
    </dgm:pt>
    <dgm:pt modelId="{D53B6EBC-FC14-4FAF-B238-C4BF529D42A3}" type="sibTrans" cxnId="{8E2E4784-07B5-4D1C-9C6D-5FB6971F3944}">
      <dgm:prSet custT="1"/>
      <dgm:spPr/>
      <dgm:t>
        <a:bodyPr/>
        <a:lstStyle/>
        <a:p>
          <a:endParaRPr lang="tr-TR" sz="4400" b="1">
            <a:latin typeface="Hurme Geometric Sans 1" panose="020B0500020000000000" pitchFamily="34" charset="-94"/>
          </a:endParaRPr>
        </a:p>
      </dgm:t>
    </dgm:pt>
    <dgm:pt modelId="{4968C06D-111E-461F-A947-19EADC11DDEF}">
      <dgm:prSet phldrT="[Metin]" custT="1"/>
      <dgm:spPr/>
      <dgm:t>
        <a:bodyPr/>
        <a:lstStyle/>
        <a:p>
          <a:r>
            <a:rPr lang="tr-TR" sz="1400" b="1">
              <a:latin typeface="Hurme Geometric Sans 1" panose="020B0500020000000000" pitchFamily="34" charset="-94"/>
            </a:rPr>
            <a:t>Lisans Burs Programı</a:t>
          </a:r>
        </a:p>
      </dgm:t>
    </dgm:pt>
    <dgm:pt modelId="{EBB1280C-9031-42A6-A3DE-572237BA1AD9}" type="parTrans" cxnId="{92C61D78-DD71-4139-A216-173C6E424D62}">
      <dgm:prSet/>
      <dgm:spPr/>
      <dgm:t>
        <a:bodyPr/>
        <a:lstStyle/>
        <a:p>
          <a:endParaRPr lang="tr-TR" sz="2400" b="1">
            <a:latin typeface="Hurme Geometric Sans 1" panose="020B0500020000000000" pitchFamily="34" charset="-94"/>
          </a:endParaRPr>
        </a:p>
      </dgm:t>
    </dgm:pt>
    <dgm:pt modelId="{8145BE96-1CF2-4307-86A3-0B5EA6870FB8}" type="sibTrans" cxnId="{92C61D78-DD71-4139-A216-173C6E424D62}">
      <dgm:prSet/>
      <dgm:spPr/>
      <dgm:t>
        <a:bodyPr/>
        <a:lstStyle/>
        <a:p>
          <a:endParaRPr lang="tr-TR" sz="2400" b="1">
            <a:latin typeface="Hurme Geometric Sans 1" panose="020B0500020000000000" pitchFamily="34" charset="-94"/>
          </a:endParaRPr>
        </a:p>
      </dgm:t>
    </dgm:pt>
    <dgm:pt modelId="{FE897D3B-8F10-4F1C-99DE-964E7CC388F1}">
      <dgm:prSet phldrT="[Metin]" custT="1"/>
      <dgm:spPr/>
      <dgm:t>
        <a:bodyPr/>
        <a:lstStyle/>
        <a:p>
          <a:r>
            <a:rPr lang="tr-TR" sz="1800" b="1" dirty="0">
              <a:latin typeface="Hurme Geometric Sans 1" panose="020B0500020000000000" pitchFamily="34" charset="-94"/>
            </a:rPr>
            <a:t>2209-A</a:t>
          </a:r>
        </a:p>
      </dgm:t>
    </dgm:pt>
    <dgm:pt modelId="{FF4B8743-062E-49F0-B928-E2DF1A68F1D8}" type="parTrans" cxnId="{FEA9AA92-4958-4876-8919-7747BE5786B9}">
      <dgm:prSet/>
      <dgm:spPr/>
      <dgm:t>
        <a:bodyPr/>
        <a:lstStyle/>
        <a:p>
          <a:endParaRPr lang="tr-TR" sz="2400" b="1">
            <a:latin typeface="Hurme Geometric Sans 1" panose="020B0500020000000000" pitchFamily="34" charset="-94"/>
          </a:endParaRPr>
        </a:p>
      </dgm:t>
    </dgm:pt>
    <dgm:pt modelId="{159FAFB7-B414-4874-8268-0CCFB3FD339A}" type="sibTrans" cxnId="{FEA9AA92-4958-4876-8919-7747BE5786B9}">
      <dgm:prSet custT="1"/>
      <dgm:spPr/>
      <dgm:t>
        <a:bodyPr/>
        <a:lstStyle/>
        <a:p>
          <a:endParaRPr lang="tr-TR" sz="4400" b="1">
            <a:latin typeface="Hurme Geometric Sans 1" panose="020B0500020000000000" pitchFamily="34" charset="-94"/>
          </a:endParaRPr>
        </a:p>
      </dgm:t>
    </dgm:pt>
    <dgm:pt modelId="{DA918BD3-74A5-486F-AD53-E5D5F136B42D}">
      <dgm:prSet phldrT="[Metin]" custT="1"/>
      <dgm:spPr/>
      <dgm:t>
        <a:bodyPr/>
        <a:lstStyle/>
        <a:p>
          <a:r>
            <a:rPr lang="tr-TR" sz="1400" b="1">
              <a:latin typeface="Hurme Geometric Sans 1" panose="020B0500020000000000" pitchFamily="34" charset="-94"/>
            </a:rPr>
            <a:t>Üniversite Öğrencileri Araştırma Projeleri Destekleme Programı</a:t>
          </a:r>
        </a:p>
      </dgm:t>
    </dgm:pt>
    <dgm:pt modelId="{BEFD6963-75FF-4E25-AC16-7840BDE5FF03}" type="parTrans" cxnId="{B3301810-5EF4-4415-B7AC-1378D9885608}">
      <dgm:prSet/>
      <dgm:spPr/>
      <dgm:t>
        <a:bodyPr/>
        <a:lstStyle/>
        <a:p>
          <a:endParaRPr lang="tr-TR" sz="2400" b="1">
            <a:latin typeface="Hurme Geometric Sans 1" panose="020B0500020000000000" pitchFamily="34" charset="-94"/>
          </a:endParaRPr>
        </a:p>
      </dgm:t>
    </dgm:pt>
    <dgm:pt modelId="{8C1EA13C-9214-4617-BE06-7C55A3F11866}" type="sibTrans" cxnId="{B3301810-5EF4-4415-B7AC-1378D9885608}">
      <dgm:prSet/>
      <dgm:spPr/>
      <dgm:t>
        <a:bodyPr/>
        <a:lstStyle/>
        <a:p>
          <a:endParaRPr lang="tr-TR" sz="2400" b="1">
            <a:latin typeface="Hurme Geometric Sans 1" panose="020B0500020000000000" pitchFamily="34" charset="-94"/>
          </a:endParaRPr>
        </a:p>
      </dgm:t>
    </dgm:pt>
    <dgm:pt modelId="{343B6460-BAC6-48B2-95D1-86678C24BBA7}">
      <dgm:prSet phldrT="[Metin]" custT="1"/>
      <dgm:spPr/>
      <dgm:t>
        <a:bodyPr/>
        <a:lstStyle/>
        <a:p>
          <a:r>
            <a:rPr lang="tr-TR" sz="1800" b="1" dirty="0">
              <a:latin typeface="Hurme Geometric Sans 1" panose="020B0500020000000000" pitchFamily="34" charset="-94"/>
            </a:rPr>
            <a:t>2209-B</a:t>
          </a:r>
        </a:p>
      </dgm:t>
    </dgm:pt>
    <dgm:pt modelId="{DD44757D-77BA-4C63-8855-A6B703775670}" type="parTrans" cxnId="{7AC9F40F-7C72-4A2E-8F24-FA571612B433}">
      <dgm:prSet/>
      <dgm:spPr/>
      <dgm:t>
        <a:bodyPr/>
        <a:lstStyle/>
        <a:p>
          <a:endParaRPr lang="tr-TR" sz="2400" b="1">
            <a:latin typeface="Hurme Geometric Sans 1" panose="020B0500020000000000" pitchFamily="34" charset="-94"/>
          </a:endParaRPr>
        </a:p>
      </dgm:t>
    </dgm:pt>
    <dgm:pt modelId="{088EEBA7-4330-4969-9A91-21ADCE51D984}" type="sibTrans" cxnId="{7AC9F40F-7C72-4A2E-8F24-FA571612B433}">
      <dgm:prSet custT="1"/>
      <dgm:spPr/>
      <dgm:t>
        <a:bodyPr/>
        <a:lstStyle/>
        <a:p>
          <a:endParaRPr lang="tr-TR" sz="4400" b="1">
            <a:latin typeface="Hurme Geometric Sans 1" panose="020B0500020000000000" pitchFamily="34" charset="-94"/>
          </a:endParaRPr>
        </a:p>
      </dgm:t>
    </dgm:pt>
    <dgm:pt modelId="{5DECD1F0-7434-4812-A76A-C53C7862C388}">
      <dgm:prSet custT="1"/>
      <dgm:spPr/>
      <dgm:t>
        <a:bodyPr/>
        <a:lstStyle/>
        <a:p>
          <a:r>
            <a:rPr lang="tr-TR" sz="1400" b="1" dirty="0">
              <a:latin typeface="Hurme Geometric Sans 1" panose="020B0500020000000000" pitchFamily="34" charset="-94"/>
            </a:rPr>
            <a:t>Üniversite Öğrencileri Sanayiye Yönelik Araştırma Projeleri Desteği Programı</a:t>
          </a:r>
        </a:p>
      </dgm:t>
    </dgm:pt>
    <dgm:pt modelId="{99945A54-A0B7-4048-8CC6-C524146408C4}" type="parTrans" cxnId="{6D4C5111-10A7-49EE-84B9-1FFDE66D3E0E}">
      <dgm:prSet/>
      <dgm:spPr/>
      <dgm:t>
        <a:bodyPr/>
        <a:lstStyle/>
        <a:p>
          <a:endParaRPr lang="tr-TR" sz="2400" b="1">
            <a:latin typeface="Hurme Geometric Sans 1" panose="020B0500020000000000" pitchFamily="34" charset="-94"/>
          </a:endParaRPr>
        </a:p>
      </dgm:t>
    </dgm:pt>
    <dgm:pt modelId="{3671DA3E-5AE5-4A15-9FE6-1B5A70542982}" type="sibTrans" cxnId="{6D4C5111-10A7-49EE-84B9-1FFDE66D3E0E}">
      <dgm:prSet/>
      <dgm:spPr/>
      <dgm:t>
        <a:bodyPr/>
        <a:lstStyle/>
        <a:p>
          <a:endParaRPr lang="tr-TR" sz="2400" b="1">
            <a:latin typeface="Hurme Geometric Sans 1" panose="020B0500020000000000" pitchFamily="34" charset="-94"/>
          </a:endParaRPr>
        </a:p>
      </dgm:t>
    </dgm:pt>
    <dgm:pt modelId="{47E2301F-3104-48B8-B450-1AE29F5425E0}">
      <dgm:prSet custT="1"/>
      <dgm:spPr/>
      <dgm:t>
        <a:bodyPr/>
        <a:lstStyle/>
        <a:p>
          <a:r>
            <a:rPr lang="tr-TR" sz="1800" b="1" dirty="0">
              <a:latin typeface="Hurme Geometric Sans 1" panose="020B0500020000000000" pitchFamily="34" charset="-94"/>
            </a:rPr>
            <a:t>2247-C</a:t>
          </a:r>
          <a:endParaRPr lang="tr-TR" sz="2000" b="1" dirty="0">
            <a:latin typeface="Hurme Geometric Sans 1" panose="020B0500020000000000" pitchFamily="34" charset="-94"/>
          </a:endParaRPr>
        </a:p>
      </dgm:t>
    </dgm:pt>
    <dgm:pt modelId="{7A48F1E9-7460-4928-9BDB-8596FFD19DAC}" type="parTrans" cxnId="{361CA98B-8E3F-4E43-A25B-E9E8F5E4D8AC}">
      <dgm:prSet/>
      <dgm:spPr/>
      <dgm:t>
        <a:bodyPr/>
        <a:lstStyle/>
        <a:p>
          <a:endParaRPr lang="tr-TR" sz="2400" b="1">
            <a:latin typeface="Hurme Geometric Sans 1" panose="020B0500020000000000" pitchFamily="34" charset="-94"/>
          </a:endParaRPr>
        </a:p>
      </dgm:t>
    </dgm:pt>
    <dgm:pt modelId="{F08AA386-D95F-4734-892A-77DBBBCE12F5}" type="sibTrans" cxnId="{361CA98B-8E3F-4E43-A25B-E9E8F5E4D8AC}">
      <dgm:prSet custT="1"/>
      <dgm:spPr/>
      <dgm:t>
        <a:bodyPr/>
        <a:lstStyle/>
        <a:p>
          <a:endParaRPr lang="tr-TR" sz="4400" b="1">
            <a:latin typeface="Hurme Geometric Sans 1" panose="020B0500020000000000" pitchFamily="34" charset="-94"/>
          </a:endParaRPr>
        </a:p>
      </dgm:t>
    </dgm:pt>
    <dgm:pt modelId="{CB2DAA41-2E6E-4700-BFA2-51C5F0199E6F}">
      <dgm:prSet custT="1"/>
      <dgm:spPr/>
      <dgm:t>
        <a:bodyPr/>
        <a:lstStyle/>
        <a:p>
          <a:r>
            <a:rPr lang="tr-TR" sz="1400" b="1">
              <a:latin typeface="Hurme Geometric Sans 1" panose="020B0500020000000000" pitchFamily="34" charset="-94"/>
            </a:rPr>
            <a:t>Stajyer Araştırmacı Burs Programı (STAR</a:t>
          </a:r>
          <a:r>
            <a:rPr lang="tr-TR" sz="1800" b="1">
              <a:latin typeface="Hurme Geometric Sans 1" panose="020B0500020000000000" pitchFamily="34" charset="-94"/>
            </a:rPr>
            <a:t>)</a:t>
          </a:r>
        </a:p>
      </dgm:t>
    </dgm:pt>
    <dgm:pt modelId="{672A1CF5-0A26-4E89-B903-E63A5426528A}" type="parTrans" cxnId="{D6F098E9-16FD-4E57-B659-2D791703CF25}">
      <dgm:prSet/>
      <dgm:spPr/>
      <dgm:t>
        <a:bodyPr/>
        <a:lstStyle/>
        <a:p>
          <a:endParaRPr lang="tr-TR" sz="2400" b="1">
            <a:latin typeface="Hurme Geometric Sans 1" panose="020B0500020000000000" pitchFamily="34" charset="-94"/>
          </a:endParaRPr>
        </a:p>
      </dgm:t>
    </dgm:pt>
    <dgm:pt modelId="{14E3A74C-D27E-4168-A940-8E580F1C2E28}" type="sibTrans" cxnId="{D6F098E9-16FD-4E57-B659-2D791703CF25}">
      <dgm:prSet/>
      <dgm:spPr/>
      <dgm:t>
        <a:bodyPr/>
        <a:lstStyle/>
        <a:p>
          <a:endParaRPr lang="tr-TR" sz="2400" b="1">
            <a:latin typeface="Hurme Geometric Sans 1" panose="020B0500020000000000" pitchFamily="34" charset="-94"/>
          </a:endParaRPr>
        </a:p>
      </dgm:t>
    </dgm:pt>
    <dgm:pt modelId="{21F64136-C105-4396-B7B0-B3332A61F34A}" type="pres">
      <dgm:prSet presAssocID="{E3838FC0-1CCD-4D13-A3F2-B3774D89C489}" presName="Name0" presStyleCnt="0">
        <dgm:presLayoutVars>
          <dgm:chMax/>
          <dgm:chPref/>
          <dgm:dir/>
          <dgm:animLvl val="lvl"/>
        </dgm:presLayoutVars>
      </dgm:prSet>
      <dgm:spPr/>
    </dgm:pt>
    <dgm:pt modelId="{FE493F9D-C533-4439-96A2-4DFA1BB15859}" type="pres">
      <dgm:prSet presAssocID="{625996CF-3C44-4050-ADAB-671182427760}" presName="composite" presStyleCnt="0"/>
      <dgm:spPr/>
    </dgm:pt>
    <dgm:pt modelId="{80875B6A-996F-4F9B-BCEA-90BBA23DDE3F}" type="pres">
      <dgm:prSet presAssocID="{625996CF-3C44-4050-ADAB-671182427760}" presName="Parent1" presStyleLbl="node1" presStyleIdx="0" presStyleCnt="8">
        <dgm:presLayoutVars>
          <dgm:chMax val="1"/>
          <dgm:chPref val="1"/>
          <dgm:bulletEnabled val="1"/>
        </dgm:presLayoutVars>
      </dgm:prSet>
      <dgm:spPr/>
    </dgm:pt>
    <dgm:pt modelId="{F39A3F32-7FA4-4CC1-A824-97A3BF1E851A}" type="pres">
      <dgm:prSet presAssocID="{625996CF-3C44-4050-ADAB-671182427760}" presName="Childtext1" presStyleLbl="revTx" presStyleIdx="0" presStyleCnt="4">
        <dgm:presLayoutVars>
          <dgm:chMax val="0"/>
          <dgm:chPref val="0"/>
          <dgm:bulletEnabled val="1"/>
        </dgm:presLayoutVars>
      </dgm:prSet>
      <dgm:spPr/>
    </dgm:pt>
    <dgm:pt modelId="{DC471DA7-C8C7-46CB-8DAB-D15B4855626A}" type="pres">
      <dgm:prSet presAssocID="{625996CF-3C44-4050-ADAB-671182427760}" presName="BalanceSpacing" presStyleCnt="0"/>
      <dgm:spPr/>
    </dgm:pt>
    <dgm:pt modelId="{4A3E9263-60A3-4C5A-ABD9-FD6C5162613A}" type="pres">
      <dgm:prSet presAssocID="{625996CF-3C44-4050-ADAB-671182427760}" presName="BalanceSpacing1" presStyleCnt="0"/>
      <dgm:spPr/>
    </dgm:pt>
    <dgm:pt modelId="{EC9B12D6-4D8E-4F15-9AEB-AFCA9A13AB84}" type="pres">
      <dgm:prSet presAssocID="{D53B6EBC-FC14-4FAF-B238-C4BF529D42A3}" presName="Accent1Text" presStyleLbl="node1" presStyleIdx="1" presStyleCnt="8"/>
      <dgm:spPr/>
    </dgm:pt>
    <dgm:pt modelId="{D9DE600F-8744-4BF2-B6AE-8A1B9F57F7E9}" type="pres">
      <dgm:prSet presAssocID="{D53B6EBC-FC14-4FAF-B238-C4BF529D42A3}" presName="spaceBetweenRectangles" presStyleCnt="0"/>
      <dgm:spPr/>
    </dgm:pt>
    <dgm:pt modelId="{E85925FC-205F-464C-B6EE-6E543D1AAFC9}" type="pres">
      <dgm:prSet presAssocID="{FE897D3B-8F10-4F1C-99DE-964E7CC388F1}" presName="composite" presStyleCnt="0"/>
      <dgm:spPr/>
    </dgm:pt>
    <dgm:pt modelId="{0B9A3F7B-F532-4A23-B5C0-C9A2AF512DE0}" type="pres">
      <dgm:prSet presAssocID="{FE897D3B-8F10-4F1C-99DE-964E7CC388F1}" presName="Parent1" presStyleLbl="node1" presStyleIdx="2" presStyleCnt="8" custScaleX="104212">
        <dgm:presLayoutVars>
          <dgm:chMax val="1"/>
          <dgm:chPref val="1"/>
          <dgm:bulletEnabled val="1"/>
        </dgm:presLayoutVars>
      </dgm:prSet>
      <dgm:spPr/>
    </dgm:pt>
    <dgm:pt modelId="{9807FE2D-9AA9-4F6A-A3A4-5A8AD3561CE7}" type="pres">
      <dgm:prSet presAssocID="{FE897D3B-8F10-4F1C-99DE-964E7CC388F1}" presName="Childtext1" presStyleLbl="revTx" presStyleIdx="1" presStyleCnt="4">
        <dgm:presLayoutVars>
          <dgm:chMax val="0"/>
          <dgm:chPref val="0"/>
          <dgm:bulletEnabled val="1"/>
        </dgm:presLayoutVars>
      </dgm:prSet>
      <dgm:spPr/>
    </dgm:pt>
    <dgm:pt modelId="{28BB3AC6-4DEC-4AF4-864C-0205C079A909}" type="pres">
      <dgm:prSet presAssocID="{FE897D3B-8F10-4F1C-99DE-964E7CC388F1}" presName="BalanceSpacing" presStyleCnt="0"/>
      <dgm:spPr/>
    </dgm:pt>
    <dgm:pt modelId="{6E7077E3-A944-49B3-B66D-53D1EF737C31}" type="pres">
      <dgm:prSet presAssocID="{FE897D3B-8F10-4F1C-99DE-964E7CC388F1}" presName="BalanceSpacing1" presStyleCnt="0"/>
      <dgm:spPr/>
    </dgm:pt>
    <dgm:pt modelId="{422DEE63-CF82-44C9-AA48-FA1597012E38}" type="pres">
      <dgm:prSet presAssocID="{159FAFB7-B414-4874-8268-0CCFB3FD339A}" presName="Accent1Text" presStyleLbl="node1" presStyleIdx="3" presStyleCnt="8"/>
      <dgm:spPr/>
    </dgm:pt>
    <dgm:pt modelId="{710CDFF0-9131-4D94-BBEB-D231F73B1CE4}" type="pres">
      <dgm:prSet presAssocID="{159FAFB7-B414-4874-8268-0CCFB3FD339A}" presName="spaceBetweenRectangles" presStyleCnt="0"/>
      <dgm:spPr/>
    </dgm:pt>
    <dgm:pt modelId="{B9B1B7B4-2599-4F05-A157-C406E9047F95}" type="pres">
      <dgm:prSet presAssocID="{343B6460-BAC6-48B2-95D1-86678C24BBA7}" presName="composite" presStyleCnt="0"/>
      <dgm:spPr/>
    </dgm:pt>
    <dgm:pt modelId="{8AFA7FC4-F9B0-4C86-BC4C-CB30140508E8}" type="pres">
      <dgm:prSet presAssocID="{343B6460-BAC6-48B2-95D1-86678C24BBA7}" presName="Parent1" presStyleLbl="node1" presStyleIdx="4" presStyleCnt="8">
        <dgm:presLayoutVars>
          <dgm:chMax val="1"/>
          <dgm:chPref val="1"/>
          <dgm:bulletEnabled val="1"/>
        </dgm:presLayoutVars>
      </dgm:prSet>
      <dgm:spPr/>
    </dgm:pt>
    <dgm:pt modelId="{38C85CA3-C8F9-4039-9C48-BE6C76D3BFB1}" type="pres">
      <dgm:prSet presAssocID="{343B6460-BAC6-48B2-95D1-86678C24BBA7}" presName="Childtext1" presStyleLbl="revTx" presStyleIdx="2" presStyleCnt="4" custScaleX="100092" custLinFactNeighborX="6036">
        <dgm:presLayoutVars>
          <dgm:chMax val="0"/>
          <dgm:chPref val="0"/>
          <dgm:bulletEnabled val="1"/>
        </dgm:presLayoutVars>
      </dgm:prSet>
      <dgm:spPr/>
    </dgm:pt>
    <dgm:pt modelId="{3AEBFA5F-367B-44AD-BAF4-EE33213ADDB8}" type="pres">
      <dgm:prSet presAssocID="{343B6460-BAC6-48B2-95D1-86678C24BBA7}" presName="BalanceSpacing" presStyleCnt="0"/>
      <dgm:spPr/>
    </dgm:pt>
    <dgm:pt modelId="{614CB926-7F5E-493B-A71C-3E63809132C8}" type="pres">
      <dgm:prSet presAssocID="{343B6460-BAC6-48B2-95D1-86678C24BBA7}" presName="BalanceSpacing1" presStyleCnt="0"/>
      <dgm:spPr/>
    </dgm:pt>
    <dgm:pt modelId="{F3E4CB33-7746-4D98-9FAE-39134F7C0359}" type="pres">
      <dgm:prSet presAssocID="{088EEBA7-4330-4969-9A91-21ADCE51D984}" presName="Accent1Text" presStyleLbl="node1" presStyleIdx="5" presStyleCnt="8"/>
      <dgm:spPr/>
    </dgm:pt>
    <dgm:pt modelId="{433CB837-0FAE-4D4F-BE2C-120072154448}" type="pres">
      <dgm:prSet presAssocID="{088EEBA7-4330-4969-9A91-21ADCE51D984}" presName="spaceBetweenRectangles" presStyleCnt="0"/>
      <dgm:spPr/>
    </dgm:pt>
    <dgm:pt modelId="{85D54D4F-E4C3-4AFB-9E84-BF770447B8A2}" type="pres">
      <dgm:prSet presAssocID="{47E2301F-3104-48B8-B450-1AE29F5425E0}" presName="composite" presStyleCnt="0"/>
      <dgm:spPr/>
    </dgm:pt>
    <dgm:pt modelId="{3739FB50-F097-46D9-B0C9-F8C971BB29CC}" type="pres">
      <dgm:prSet presAssocID="{47E2301F-3104-48B8-B450-1AE29F5425E0}" presName="Parent1" presStyleLbl="node1" presStyleIdx="6" presStyleCnt="8">
        <dgm:presLayoutVars>
          <dgm:chMax val="1"/>
          <dgm:chPref val="1"/>
          <dgm:bulletEnabled val="1"/>
        </dgm:presLayoutVars>
      </dgm:prSet>
      <dgm:spPr/>
    </dgm:pt>
    <dgm:pt modelId="{15F880C4-4B12-4376-9CE0-5547F7EA03E8}" type="pres">
      <dgm:prSet presAssocID="{47E2301F-3104-48B8-B450-1AE29F5425E0}" presName="Childtext1" presStyleLbl="revTx" presStyleIdx="3" presStyleCnt="4">
        <dgm:presLayoutVars>
          <dgm:chMax val="0"/>
          <dgm:chPref val="0"/>
          <dgm:bulletEnabled val="1"/>
        </dgm:presLayoutVars>
      </dgm:prSet>
      <dgm:spPr/>
    </dgm:pt>
    <dgm:pt modelId="{45A6F990-069B-4D01-80CD-898BC0231918}" type="pres">
      <dgm:prSet presAssocID="{47E2301F-3104-48B8-B450-1AE29F5425E0}" presName="BalanceSpacing" presStyleCnt="0"/>
      <dgm:spPr/>
    </dgm:pt>
    <dgm:pt modelId="{CE8F6E5B-FD17-4AFC-BF04-E5F9AA28442D}" type="pres">
      <dgm:prSet presAssocID="{47E2301F-3104-48B8-B450-1AE29F5425E0}" presName="BalanceSpacing1" presStyleCnt="0"/>
      <dgm:spPr/>
    </dgm:pt>
    <dgm:pt modelId="{D3A0F79B-1BDA-4CDF-B38B-6A1DD0F3CDCD}" type="pres">
      <dgm:prSet presAssocID="{F08AA386-D95F-4734-892A-77DBBBCE12F5}" presName="Accent1Text" presStyleLbl="node1" presStyleIdx="7" presStyleCnt="8"/>
      <dgm:spPr/>
    </dgm:pt>
  </dgm:ptLst>
  <dgm:cxnLst>
    <dgm:cxn modelId="{7AC9F40F-7C72-4A2E-8F24-FA571612B433}" srcId="{E3838FC0-1CCD-4D13-A3F2-B3774D89C489}" destId="{343B6460-BAC6-48B2-95D1-86678C24BBA7}" srcOrd="2" destOrd="0" parTransId="{DD44757D-77BA-4C63-8855-A6B703775670}" sibTransId="{088EEBA7-4330-4969-9A91-21ADCE51D984}"/>
    <dgm:cxn modelId="{B3301810-5EF4-4415-B7AC-1378D9885608}" srcId="{FE897D3B-8F10-4F1C-99DE-964E7CC388F1}" destId="{DA918BD3-74A5-486F-AD53-E5D5F136B42D}" srcOrd="0" destOrd="0" parTransId="{BEFD6963-75FF-4E25-AC16-7840BDE5FF03}" sibTransId="{8C1EA13C-9214-4617-BE06-7C55A3F11866}"/>
    <dgm:cxn modelId="{6D4C5111-10A7-49EE-84B9-1FFDE66D3E0E}" srcId="{343B6460-BAC6-48B2-95D1-86678C24BBA7}" destId="{5DECD1F0-7434-4812-A76A-C53C7862C388}" srcOrd="0" destOrd="0" parTransId="{99945A54-A0B7-4048-8CC6-C524146408C4}" sibTransId="{3671DA3E-5AE5-4A15-9FE6-1B5A70542982}"/>
    <dgm:cxn modelId="{0D366719-DEF9-49D4-B74A-EDF9E85B25DF}" type="presOf" srcId="{D53B6EBC-FC14-4FAF-B238-C4BF529D42A3}" destId="{EC9B12D6-4D8E-4F15-9AEB-AFCA9A13AB84}" srcOrd="0" destOrd="0" presId="urn:microsoft.com/office/officeart/2008/layout/AlternatingHexagons"/>
    <dgm:cxn modelId="{74BBE41D-C981-4F21-BD3A-AE50D60ADFCC}" type="presOf" srcId="{088EEBA7-4330-4969-9A91-21ADCE51D984}" destId="{F3E4CB33-7746-4D98-9FAE-39134F7C0359}" srcOrd="0" destOrd="0" presId="urn:microsoft.com/office/officeart/2008/layout/AlternatingHexagons"/>
    <dgm:cxn modelId="{34369B28-4394-424F-94A1-079FD6F93331}" type="presOf" srcId="{47E2301F-3104-48B8-B450-1AE29F5425E0}" destId="{3739FB50-F097-46D9-B0C9-F8C971BB29CC}" srcOrd="0" destOrd="0" presId="urn:microsoft.com/office/officeart/2008/layout/AlternatingHexagons"/>
    <dgm:cxn modelId="{BA2CDB2B-4606-446B-B086-DD0031D8BBFA}" type="presOf" srcId="{E3838FC0-1CCD-4D13-A3F2-B3774D89C489}" destId="{21F64136-C105-4396-B7B0-B3332A61F34A}" srcOrd="0" destOrd="0" presId="urn:microsoft.com/office/officeart/2008/layout/AlternatingHexagons"/>
    <dgm:cxn modelId="{28C86732-63F8-45A3-B182-02085C5F3DA0}" type="presOf" srcId="{DA918BD3-74A5-486F-AD53-E5D5F136B42D}" destId="{9807FE2D-9AA9-4F6A-A3A4-5A8AD3561CE7}" srcOrd="0" destOrd="0" presId="urn:microsoft.com/office/officeart/2008/layout/AlternatingHexagons"/>
    <dgm:cxn modelId="{FC47CD60-B625-49EC-9740-30E5375E5FF0}" type="presOf" srcId="{4968C06D-111E-461F-A947-19EADC11DDEF}" destId="{F39A3F32-7FA4-4CC1-A824-97A3BF1E851A}" srcOrd="0" destOrd="0" presId="urn:microsoft.com/office/officeart/2008/layout/AlternatingHexagons"/>
    <dgm:cxn modelId="{74BC466A-BCA1-44EE-9D2D-2D42F200B3A9}" type="presOf" srcId="{F08AA386-D95F-4734-892A-77DBBBCE12F5}" destId="{D3A0F79B-1BDA-4CDF-B38B-6A1DD0F3CDCD}" srcOrd="0" destOrd="0" presId="urn:microsoft.com/office/officeart/2008/layout/AlternatingHexagons"/>
    <dgm:cxn modelId="{4AFE4351-6CFA-41F2-830E-2C322BE58FB9}" type="presOf" srcId="{FE897D3B-8F10-4F1C-99DE-964E7CC388F1}" destId="{0B9A3F7B-F532-4A23-B5C0-C9A2AF512DE0}" srcOrd="0" destOrd="0" presId="urn:microsoft.com/office/officeart/2008/layout/AlternatingHexagons"/>
    <dgm:cxn modelId="{12C93057-A4E2-4856-B207-D268F121B374}" type="presOf" srcId="{625996CF-3C44-4050-ADAB-671182427760}" destId="{80875B6A-996F-4F9B-BCEA-90BBA23DDE3F}" srcOrd="0" destOrd="0" presId="urn:microsoft.com/office/officeart/2008/layout/AlternatingHexagons"/>
    <dgm:cxn modelId="{92C61D78-DD71-4139-A216-173C6E424D62}" srcId="{625996CF-3C44-4050-ADAB-671182427760}" destId="{4968C06D-111E-461F-A947-19EADC11DDEF}" srcOrd="0" destOrd="0" parTransId="{EBB1280C-9031-42A6-A3DE-572237BA1AD9}" sibTransId="{8145BE96-1CF2-4307-86A3-0B5EA6870FB8}"/>
    <dgm:cxn modelId="{8E2E4784-07B5-4D1C-9C6D-5FB6971F3944}" srcId="{E3838FC0-1CCD-4D13-A3F2-B3774D89C489}" destId="{625996CF-3C44-4050-ADAB-671182427760}" srcOrd="0" destOrd="0" parTransId="{973BE951-23BF-42BE-8E95-70496A9AEDAB}" sibTransId="{D53B6EBC-FC14-4FAF-B238-C4BF529D42A3}"/>
    <dgm:cxn modelId="{361CA98B-8E3F-4E43-A25B-E9E8F5E4D8AC}" srcId="{E3838FC0-1CCD-4D13-A3F2-B3774D89C489}" destId="{47E2301F-3104-48B8-B450-1AE29F5425E0}" srcOrd="3" destOrd="0" parTransId="{7A48F1E9-7460-4928-9BDB-8596FFD19DAC}" sibTransId="{F08AA386-D95F-4734-892A-77DBBBCE12F5}"/>
    <dgm:cxn modelId="{FEA9AA92-4958-4876-8919-7747BE5786B9}" srcId="{E3838FC0-1CCD-4D13-A3F2-B3774D89C489}" destId="{FE897D3B-8F10-4F1C-99DE-964E7CC388F1}" srcOrd="1" destOrd="0" parTransId="{FF4B8743-062E-49F0-B928-E2DF1A68F1D8}" sibTransId="{159FAFB7-B414-4874-8268-0CCFB3FD339A}"/>
    <dgm:cxn modelId="{4B5683B1-912D-4DFF-A0BD-415A1F48AA0E}" type="presOf" srcId="{CB2DAA41-2E6E-4700-BFA2-51C5F0199E6F}" destId="{15F880C4-4B12-4376-9CE0-5547F7EA03E8}" srcOrd="0" destOrd="0" presId="urn:microsoft.com/office/officeart/2008/layout/AlternatingHexagons"/>
    <dgm:cxn modelId="{5A6116D6-5364-45B9-B0C4-A3F34C9676CA}" type="presOf" srcId="{159FAFB7-B414-4874-8268-0CCFB3FD339A}" destId="{422DEE63-CF82-44C9-AA48-FA1597012E38}" srcOrd="0" destOrd="0" presId="urn:microsoft.com/office/officeart/2008/layout/AlternatingHexagons"/>
    <dgm:cxn modelId="{8EE165DA-2354-451F-B50B-40B16F895F91}" type="presOf" srcId="{343B6460-BAC6-48B2-95D1-86678C24BBA7}" destId="{8AFA7FC4-F9B0-4C86-BC4C-CB30140508E8}" srcOrd="0" destOrd="0" presId="urn:microsoft.com/office/officeart/2008/layout/AlternatingHexagons"/>
    <dgm:cxn modelId="{11B3AADE-3C42-4AD7-A223-A6723E265247}" type="presOf" srcId="{5DECD1F0-7434-4812-A76A-C53C7862C388}" destId="{38C85CA3-C8F9-4039-9C48-BE6C76D3BFB1}" srcOrd="0" destOrd="0" presId="urn:microsoft.com/office/officeart/2008/layout/AlternatingHexagons"/>
    <dgm:cxn modelId="{D6F098E9-16FD-4E57-B659-2D791703CF25}" srcId="{47E2301F-3104-48B8-B450-1AE29F5425E0}" destId="{CB2DAA41-2E6E-4700-BFA2-51C5F0199E6F}" srcOrd="0" destOrd="0" parTransId="{672A1CF5-0A26-4E89-B903-E63A5426528A}" sibTransId="{14E3A74C-D27E-4168-A940-8E580F1C2E28}"/>
    <dgm:cxn modelId="{1D387854-2930-4304-ADDB-AD0DBCF6249F}" type="presParOf" srcId="{21F64136-C105-4396-B7B0-B3332A61F34A}" destId="{FE493F9D-C533-4439-96A2-4DFA1BB15859}" srcOrd="0" destOrd="0" presId="urn:microsoft.com/office/officeart/2008/layout/AlternatingHexagons"/>
    <dgm:cxn modelId="{E12668A7-76F0-486D-8764-54F51ACC4164}" type="presParOf" srcId="{FE493F9D-C533-4439-96A2-4DFA1BB15859}" destId="{80875B6A-996F-4F9B-BCEA-90BBA23DDE3F}" srcOrd="0" destOrd="0" presId="urn:microsoft.com/office/officeart/2008/layout/AlternatingHexagons"/>
    <dgm:cxn modelId="{65E02D46-2F22-484F-96C2-EB4C80160F15}" type="presParOf" srcId="{FE493F9D-C533-4439-96A2-4DFA1BB15859}" destId="{F39A3F32-7FA4-4CC1-A824-97A3BF1E851A}" srcOrd="1" destOrd="0" presId="urn:microsoft.com/office/officeart/2008/layout/AlternatingHexagons"/>
    <dgm:cxn modelId="{16DE3736-C214-4F11-90AB-0AC5010E095C}" type="presParOf" srcId="{FE493F9D-C533-4439-96A2-4DFA1BB15859}" destId="{DC471DA7-C8C7-46CB-8DAB-D15B4855626A}" srcOrd="2" destOrd="0" presId="urn:microsoft.com/office/officeart/2008/layout/AlternatingHexagons"/>
    <dgm:cxn modelId="{590DCD99-AC7C-4BF5-BE5C-315DAEF3FF8F}" type="presParOf" srcId="{FE493F9D-C533-4439-96A2-4DFA1BB15859}" destId="{4A3E9263-60A3-4C5A-ABD9-FD6C5162613A}" srcOrd="3" destOrd="0" presId="urn:microsoft.com/office/officeart/2008/layout/AlternatingHexagons"/>
    <dgm:cxn modelId="{9D8E297B-0BCB-4A0E-8D1D-8E5323F93C46}" type="presParOf" srcId="{FE493F9D-C533-4439-96A2-4DFA1BB15859}" destId="{EC9B12D6-4D8E-4F15-9AEB-AFCA9A13AB84}" srcOrd="4" destOrd="0" presId="urn:microsoft.com/office/officeart/2008/layout/AlternatingHexagons"/>
    <dgm:cxn modelId="{B0A4CA8E-E643-4F15-BCC5-9178DBD3B892}" type="presParOf" srcId="{21F64136-C105-4396-B7B0-B3332A61F34A}" destId="{D9DE600F-8744-4BF2-B6AE-8A1B9F57F7E9}" srcOrd="1" destOrd="0" presId="urn:microsoft.com/office/officeart/2008/layout/AlternatingHexagons"/>
    <dgm:cxn modelId="{FB2DC62F-4515-4F4F-BD96-3E21D94A1E52}" type="presParOf" srcId="{21F64136-C105-4396-B7B0-B3332A61F34A}" destId="{E85925FC-205F-464C-B6EE-6E543D1AAFC9}" srcOrd="2" destOrd="0" presId="urn:microsoft.com/office/officeart/2008/layout/AlternatingHexagons"/>
    <dgm:cxn modelId="{7AE70025-2D48-4B4F-A56F-AAEFF92C3CEA}" type="presParOf" srcId="{E85925FC-205F-464C-B6EE-6E543D1AAFC9}" destId="{0B9A3F7B-F532-4A23-B5C0-C9A2AF512DE0}" srcOrd="0" destOrd="0" presId="urn:microsoft.com/office/officeart/2008/layout/AlternatingHexagons"/>
    <dgm:cxn modelId="{3918B4A7-21C0-4933-9A3E-945CCE82E41A}" type="presParOf" srcId="{E85925FC-205F-464C-B6EE-6E543D1AAFC9}" destId="{9807FE2D-9AA9-4F6A-A3A4-5A8AD3561CE7}" srcOrd="1" destOrd="0" presId="urn:microsoft.com/office/officeart/2008/layout/AlternatingHexagons"/>
    <dgm:cxn modelId="{E6AEB036-5398-4C6E-9E0C-CE1B62A322F7}" type="presParOf" srcId="{E85925FC-205F-464C-B6EE-6E543D1AAFC9}" destId="{28BB3AC6-4DEC-4AF4-864C-0205C079A909}" srcOrd="2" destOrd="0" presId="urn:microsoft.com/office/officeart/2008/layout/AlternatingHexagons"/>
    <dgm:cxn modelId="{C32C6D54-A1EB-499A-B0F4-8C8E4D426C7A}" type="presParOf" srcId="{E85925FC-205F-464C-B6EE-6E543D1AAFC9}" destId="{6E7077E3-A944-49B3-B66D-53D1EF737C31}" srcOrd="3" destOrd="0" presId="urn:microsoft.com/office/officeart/2008/layout/AlternatingHexagons"/>
    <dgm:cxn modelId="{5027A2A7-93AE-4FA4-B3E6-06AEF258FDB0}" type="presParOf" srcId="{E85925FC-205F-464C-B6EE-6E543D1AAFC9}" destId="{422DEE63-CF82-44C9-AA48-FA1597012E38}" srcOrd="4" destOrd="0" presId="urn:microsoft.com/office/officeart/2008/layout/AlternatingHexagons"/>
    <dgm:cxn modelId="{EE045E4B-4F88-4D4A-B36B-D8597DF5A62F}" type="presParOf" srcId="{21F64136-C105-4396-B7B0-B3332A61F34A}" destId="{710CDFF0-9131-4D94-BBEB-D231F73B1CE4}" srcOrd="3" destOrd="0" presId="urn:microsoft.com/office/officeart/2008/layout/AlternatingHexagons"/>
    <dgm:cxn modelId="{4B9F7896-268D-4BAF-B4C5-B0464A549BAB}" type="presParOf" srcId="{21F64136-C105-4396-B7B0-B3332A61F34A}" destId="{B9B1B7B4-2599-4F05-A157-C406E9047F95}" srcOrd="4" destOrd="0" presId="urn:microsoft.com/office/officeart/2008/layout/AlternatingHexagons"/>
    <dgm:cxn modelId="{93E31199-E512-4083-8470-63EF16E31D5C}" type="presParOf" srcId="{B9B1B7B4-2599-4F05-A157-C406E9047F95}" destId="{8AFA7FC4-F9B0-4C86-BC4C-CB30140508E8}" srcOrd="0" destOrd="0" presId="urn:microsoft.com/office/officeart/2008/layout/AlternatingHexagons"/>
    <dgm:cxn modelId="{8AC9BED4-8781-4B44-9E0D-9479E3B4BA2C}" type="presParOf" srcId="{B9B1B7B4-2599-4F05-A157-C406E9047F95}" destId="{38C85CA3-C8F9-4039-9C48-BE6C76D3BFB1}" srcOrd="1" destOrd="0" presId="urn:microsoft.com/office/officeart/2008/layout/AlternatingHexagons"/>
    <dgm:cxn modelId="{9A6C8AF5-40BD-472D-9629-87FCB5E2D306}" type="presParOf" srcId="{B9B1B7B4-2599-4F05-A157-C406E9047F95}" destId="{3AEBFA5F-367B-44AD-BAF4-EE33213ADDB8}" srcOrd="2" destOrd="0" presId="urn:microsoft.com/office/officeart/2008/layout/AlternatingHexagons"/>
    <dgm:cxn modelId="{A7219AB2-B44F-47A3-919E-1D91B95CA7D6}" type="presParOf" srcId="{B9B1B7B4-2599-4F05-A157-C406E9047F95}" destId="{614CB926-7F5E-493B-A71C-3E63809132C8}" srcOrd="3" destOrd="0" presId="urn:microsoft.com/office/officeart/2008/layout/AlternatingHexagons"/>
    <dgm:cxn modelId="{589250D8-BDE4-478E-A516-59EBFF1300E8}" type="presParOf" srcId="{B9B1B7B4-2599-4F05-A157-C406E9047F95}" destId="{F3E4CB33-7746-4D98-9FAE-39134F7C0359}" srcOrd="4" destOrd="0" presId="urn:microsoft.com/office/officeart/2008/layout/AlternatingHexagons"/>
    <dgm:cxn modelId="{A915AC70-04FE-4F9C-B6AF-6BD41D6F3251}" type="presParOf" srcId="{21F64136-C105-4396-B7B0-B3332A61F34A}" destId="{433CB837-0FAE-4D4F-BE2C-120072154448}" srcOrd="5" destOrd="0" presId="urn:microsoft.com/office/officeart/2008/layout/AlternatingHexagons"/>
    <dgm:cxn modelId="{0D0929B6-67C4-4E9D-970E-90A269E12617}" type="presParOf" srcId="{21F64136-C105-4396-B7B0-B3332A61F34A}" destId="{85D54D4F-E4C3-4AFB-9E84-BF770447B8A2}" srcOrd="6" destOrd="0" presId="urn:microsoft.com/office/officeart/2008/layout/AlternatingHexagons"/>
    <dgm:cxn modelId="{1F1D75E2-1C00-4147-BE9F-CC4490EE0D0D}" type="presParOf" srcId="{85D54D4F-E4C3-4AFB-9E84-BF770447B8A2}" destId="{3739FB50-F097-46D9-B0C9-F8C971BB29CC}" srcOrd="0" destOrd="0" presId="urn:microsoft.com/office/officeart/2008/layout/AlternatingHexagons"/>
    <dgm:cxn modelId="{D68B669C-22BD-490B-A130-EFF98EEE773C}" type="presParOf" srcId="{85D54D4F-E4C3-4AFB-9E84-BF770447B8A2}" destId="{15F880C4-4B12-4376-9CE0-5547F7EA03E8}" srcOrd="1" destOrd="0" presId="urn:microsoft.com/office/officeart/2008/layout/AlternatingHexagons"/>
    <dgm:cxn modelId="{1EA32400-AC19-4C26-BCEC-E2D0E9B3B69D}" type="presParOf" srcId="{85D54D4F-E4C3-4AFB-9E84-BF770447B8A2}" destId="{45A6F990-069B-4D01-80CD-898BC0231918}" srcOrd="2" destOrd="0" presId="urn:microsoft.com/office/officeart/2008/layout/AlternatingHexagons"/>
    <dgm:cxn modelId="{EE5F8B6F-F52D-4384-8E0A-983DDF16A47F}" type="presParOf" srcId="{85D54D4F-E4C3-4AFB-9E84-BF770447B8A2}" destId="{CE8F6E5B-FD17-4AFC-BF04-E5F9AA28442D}" srcOrd="3" destOrd="0" presId="urn:microsoft.com/office/officeart/2008/layout/AlternatingHexagons"/>
    <dgm:cxn modelId="{D85183BD-90F4-41AA-9BCB-528D47F3B96A}" type="presParOf" srcId="{85D54D4F-E4C3-4AFB-9E84-BF770447B8A2}" destId="{D3A0F79B-1BDA-4CDF-B38B-6A1DD0F3CDCD}"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48A46CC-9F68-42C0-8D55-1BD7203A1C70}" type="doc">
      <dgm:prSet loTypeId="urn:microsoft.com/office/officeart/2008/layout/VerticalCurvedList" loCatId="list" qsTypeId="urn:microsoft.com/office/officeart/2005/8/quickstyle/simple3" qsCatId="simple" csTypeId="urn:microsoft.com/office/officeart/2005/8/colors/colorful5" csCatId="colorful" phldr="1"/>
      <dgm:spPr/>
      <dgm:t>
        <a:bodyPr/>
        <a:lstStyle/>
        <a:p>
          <a:endParaRPr lang="tr-TR"/>
        </a:p>
      </dgm:t>
    </dgm:pt>
    <dgm:pt modelId="{89E34033-B7E4-4FC9-B453-61BEC312E24F}">
      <dgm:prSet phldrT="[Metin]"/>
      <dgm:spPr/>
      <dgm:t>
        <a:bodyPr/>
        <a:lstStyle/>
        <a:p>
          <a:r>
            <a:rPr lang="tr-TR" dirty="0">
              <a:latin typeface="Hurme Geometric Sans 1" panose="020B0500020000000000" pitchFamily="34" charset="-94"/>
            </a:rPr>
            <a:t>Araştırma projelerinin gerektirdiği makine/teçhizat, sarf malzemesi, seyahat, hizmet alımı vb.</a:t>
          </a:r>
          <a:endParaRPr lang="tr-TR" dirty="0"/>
        </a:p>
      </dgm:t>
    </dgm:pt>
    <dgm:pt modelId="{086FEF75-3CDE-49E4-8327-DB812D93ED0F}" type="parTrans" cxnId="{9EDA6589-0FE5-4EB7-89BD-F937E3936E04}">
      <dgm:prSet/>
      <dgm:spPr/>
      <dgm:t>
        <a:bodyPr/>
        <a:lstStyle/>
        <a:p>
          <a:endParaRPr lang="tr-TR"/>
        </a:p>
      </dgm:t>
    </dgm:pt>
    <dgm:pt modelId="{ADE14C43-B4CF-4981-8DB5-964E824DFA64}" type="sibTrans" cxnId="{9EDA6589-0FE5-4EB7-89BD-F937E3936E04}">
      <dgm:prSet/>
      <dgm:spPr/>
      <dgm:t>
        <a:bodyPr/>
        <a:lstStyle/>
        <a:p>
          <a:endParaRPr lang="tr-TR"/>
        </a:p>
      </dgm:t>
    </dgm:pt>
    <dgm:pt modelId="{67E21669-3F12-41F7-889D-2E2762761B06}">
      <dgm:prSet phldrT="[Metin]"/>
      <dgm:spPr/>
      <dgm:t>
        <a:bodyPr/>
        <a:lstStyle/>
        <a:p>
          <a:pPr>
            <a:buNone/>
          </a:pPr>
          <a:r>
            <a:rPr lang="tr-TR" dirty="0">
              <a:latin typeface="Hurme Geometric Sans 1" panose="020B0500020000000000" pitchFamily="34" charset="-94"/>
              <a:ea typeface="+mn-ea"/>
              <a:cs typeface="+mn-cs"/>
            </a:rPr>
            <a:t>Sanayinin bir sorununu çözmeyi hedefleyen ve/veya sanayide uygulama potansiyeli olan ürün/yöntem/süreç iyileştirme ve/veya geliştirmeye yönelik araştırma konusuna sahip ön lisans veya lisans projelerinin gerektirdiği makine/teçhizat, sarf malzemesi, kırtasiye giderleri, seyahat, hizmet alımı vb. </a:t>
          </a:r>
          <a:endParaRPr lang="tr-TR" dirty="0"/>
        </a:p>
      </dgm:t>
    </dgm:pt>
    <dgm:pt modelId="{CA44F35E-2131-4181-B164-772C36201C61}" type="parTrans" cxnId="{4E59114B-3A53-47BE-90F4-D85E39E7BEBD}">
      <dgm:prSet/>
      <dgm:spPr/>
      <dgm:t>
        <a:bodyPr/>
        <a:lstStyle/>
        <a:p>
          <a:endParaRPr lang="tr-TR"/>
        </a:p>
      </dgm:t>
    </dgm:pt>
    <dgm:pt modelId="{808DF20A-9412-4F62-8F8F-991FA8F977C5}" type="sibTrans" cxnId="{4E59114B-3A53-47BE-90F4-D85E39E7BEBD}">
      <dgm:prSet/>
      <dgm:spPr/>
      <dgm:t>
        <a:bodyPr/>
        <a:lstStyle/>
        <a:p>
          <a:endParaRPr lang="tr-TR"/>
        </a:p>
      </dgm:t>
    </dgm:pt>
    <dgm:pt modelId="{78080A3E-8227-4304-87A7-82C1BF8DD230}" type="pres">
      <dgm:prSet presAssocID="{448A46CC-9F68-42C0-8D55-1BD7203A1C70}" presName="Name0" presStyleCnt="0">
        <dgm:presLayoutVars>
          <dgm:chMax val="7"/>
          <dgm:chPref val="7"/>
          <dgm:dir/>
        </dgm:presLayoutVars>
      </dgm:prSet>
      <dgm:spPr/>
    </dgm:pt>
    <dgm:pt modelId="{B8DC47F6-A4F1-4947-89C5-9052BFD0D57C}" type="pres">
      <dgm:prSet presAssocID="{448A46CC-9F68-42C0-8D55-1BD7203A1C70}" presName="Name1" presStyleCnt="0"/>
      <dgm:spPr/>
    </dgm:pt>
    <dgm:pt modelId="{D2B4582F-DCA7-428E-BB71-350BFC22BE98}" type="pres">
      <dgm:prSet presAssocID="{448A46CC-9F68-42C0-8D55-1BD7203A1C70}" presName="cycle" presStyleCnt="0"/>
      <dgm:spPr/>
    </dgm:pt>
    <dgm:pt modelId="{835571EC-8139-4E2D-9313-C4CFE744975D}" type="pres">
      <dgm:prSet presAssocID="{448A46CC-9F68-42C0-8D55-1BD7203A1C70}" presName="srcNode" presStyleLbl="node1" presStyleIdx="0" presStyleCnt="2"/>
      <dgm:spPr/>
    </dgm:pt>
    <dgm:pt modelId="{2A5D9FA1-0B7B-4722-9EBB-22823ADA29B0}" type="pres">
      <dgm:prSet presAssocID="{448A46CC-9F68-42C0-8D55-1BD7203A1C70}" presName="conn" presStyleLbl="parChTrans1D2" presStyleIdx="0" presStyleCnt="1"/>
      <dgm:spPr/>
    </dgm:pt>
    <dgm:pt modelId="{23ED126F-9976-462A-B31D-BA6ECE0C482E}" type="pres">
      <dgm:prSet presAssocID="{448A46CC-9F68-42C0-8D55-1BD7203A1C70}" presName="extraNode" presStyleLbl="node1" presStyleIdx="0" presStyleCnt="2"/>
      <dgm:spPr/>
    </dgm:pt>
    <dgm:pt modelId="{73F3EBA5-0C49-471A-9F2E-DFE205FFC7FE}" type="pres">
      <dgm:prSet presAssocID="{448A46CC-9F68-42C0-8D55-1BD7203A1C70}" presName="dstNode" presStyleLbl="node1" presStyleIdx="0" presStyleCnt="2"/>
      <dgm:spPr/>
    </dgm:pt>
    <dgm:pt modelId="{AF21B1C4-8BFE-435E-ACA3-F6EBE8DF4BBD}" type="pres">
      <dgm:prSet presAssocID="{89E34033-B7E4-4FC9-B453-61BEC312E24F}" presName="text_1" presStyleLbl="node1" presStyleIdx="0" presStyleCnt="2">
        <dgm:presLayoutVars>
          <dgm:bulletEnabled val="1"/>
        </dgm:presLayoutVars>
      </dgm:prSet>
      <dgm:spPr/>
    </dgm:pt>
    <dgm:pt modelId="{6BFFE9EA-434F-4AE0-BCA2-8E448D7F028F}" type="pres">
      <dgm:prSet presAssocID="{89E34033-B7E4-4FC9-B453-61BEC312E24F}" presName="accent_1" presStyleCnt="0"/>
      <dgm:spPr/>
    </dgm:pt>
    <dgm:pt modelId="{60BB20EE-CD7E-456F-947B-FD627197FCD3}" type="pres">
      <dgm:prSet presAssocID="{89E34033-B7E4-4FC9-B453-61BEC312E24F}" presName="accentRepeatNode" presStyleLbl="solidFgAcc1" presStyleIdx="0" presStyleCnt="2"/>
      <dgm:spPr/>
    </dgm:pt>
    <dgm:pt modelId="{DDB1443B-45A6-40C3-B13A-B957D42B277C}" type="pres">
      <dgm:prSet presAssocID="{67E21669-3F12-41F7-889D-2E2762761B06}" presName="text_2" presStyleLbl="node1" presStyleIdx="1" presStyleCnt="2">
        <dgm:presLayoutVars>
          <dgm:bulletEnabled val="1"/>
        </dgm:presLayoutVars>
      </dgm:prSet>
      <dgm:spPr/>
    </dgm:pt>
    <dgm:pt modelId="{3A31D824-CA2C-4C16-9BDB-1E4D7B3C1E6E}" type="pres">
      <dgm:prSet presAssocID="{67E21669-3F12-41F7-889D-2E2762761B06}" presName="accent_2" presStyleCnt="0"/>
      <dgm:spPr/>
    </dgm:pt>
    <dgm:pt modelId="{0761597B-A82F-427E-8B21-24102E6439C2}" type="pres">
      <dgm:prSet presAssocID="{67E21669-3F12-41F7-889D-2E2762761B06}" presName="accentRepeatNode" presStyleLbl="solidFgAcc1" presStyleIdx="1" presStyleCnt="2"/>
      <dgm:spPr/>
    </dgm:pt>
  </dgm:ptLst>
  <dgm:cxnLst>
    <dgm:cxn modelId="{65B38C23-6A01-4274-84A8-8B0E411C3B8E}" type="presOf" srcId="{67E21669-3F12-41F7-889D-2E2762761B06}" destId="{DDB1443B-45A6-40C3-B13A-B957D42B277C}" srcOrd="0" destOrd="0" presId="urn:microsoft.com/office/officeart/2008/layout/VerticalCurvedList"/>
    <dgm:cxn modelId="{DFA1BB2A-2759-498A-AECD-F7C605BE5D47}" type="presOf" srcId="{ADE14C43-B4CF-4981-8DB5-964E824DFA64}" destId="{2A5D9FA1-0B7B-4722-9EBB-22823ADA29B0}" srcOrd="0" destOrd="0" presId="urn:microsoft.com/office/officeart/2008/layout/VerticalCurvedList"/>
    <dgm:cxn modelId="{4E59114B-3A53-47BE-90F4-D85E39E7BEBD}" srcId="{448A46CC-9F68-42C0-8D55-1BD7203A1C70}" destId="{67E21669-3F12-41F7-889D-2E2762761B06}" srcOrd="1" destOrd="0" parTransId="{CA44F35E-2131-4181-B164-772C36201C61}" sibTransId="{808DF20A-9412-4F62-8F8F-991FA8F977C5}"/>
    <dgm:cxn modelId="{0C79247B-9E19-4016-9FE4-1610F53E17FF}" type="presOf" srcId="{89E34033-B7E4-4FC9-B453-61BEC312E24F}" destId="{AF21B1C4-8BFE-435E-ACA3-F6EBE8DF4BBD}" srcOrd="0" destOrd="0" presId="urn:microsoft.com/office/officeart/2008/layout/VerticalCurvedList"/>
    <dgm:cxn modelId="{9EDA6589-0FE5-4EB7-89BD-F937E3936E04}" srcId="{448A46CC-9F68-42C0-8D55-1BD7203A1C70}" destId="{89E34033-B7E4-4FC9-B453-61BEC312E24F}" srcOrd="0" destOrd="0" parTransId="{086FEF75-3CDE-49E4-8327-DB812D93ED0F}" sibTransId="{ADE14C43-B4CF-4981-8DB5-964E824DFA64}"/>
    <dgm:cxn modelId="{6802EBAB-2568-4899-AA3A-5EB931028821}" type="presOf" srcId="{448A46CC-9F68-42C0-8D55-1BD7203A1C70}" destId="{78080A3E-8227-4304-87A7-82C1BF8DD230}" srcOrd="0" destOrd="0" presId="urn:microsoft.com/office/officeart/2008/layout/VerticalCurvedList"/>
    <dgm:cxn modelId="{F02AF96A-5C89-4060-9AB4-01AFDD7F5FF8}" type="presParOf" srcId="{78080A3E-8227-4304-87A7-82C1BF8DD230}" destId="{B8DC47F6-A4F1-4947-89C5-9052BFD0D57C}" srcOrd="0" destOrd="0" presId="urn:microsoft.com/office/officeart/2008/layout/VerticalCurvedList"/>
    <dgm:cxn modelId="{8981DF07-94CA-4B68-91BD-097AF725D115}" type="presParOf" srcId="{B8DC47F6-A4F1-4947-89C5-9052BFD0D57C}" destId="{D2B4582F-DCA7-428E-BB71-350BFC22BE98}" srcOrd="0" destOrd="0" presId="urn:microsoft.com/office/officeart/2008/layout/VerticalCurvedList"/>
    <dgm:cxn modelId="{AB0B9152-1F33-4ADB-A72A-744937140965}" type="presParOf" srcId="{D2B4582F-DCA7-428E-BB71-350BFC22BE98}" destId="{835571EC-8139-4E2D-9313-C4CFE744975D}" srcOrd="0" destOrd="0" presId="urn:microsoft.com/office/officeart/2008/layout/VerticalCurvedList"/>
    <dgm:cxn modelId="{D10F9A01-3A94-4B0D-A5A8-DA8224DEEA24}" type="presParOf" srcId="{D2B4582F-DCA7-428E-BB71-350BFC22BE98}" destId="{2A5D9FA1-0B7B-4722-9EBB-22823ADA29B0}" srcOrd="1" destOrd="0" presId="urn:microsoft.com/office/officeart/2008/layout/VerticalCurvedList"/>
    <dgm:cxn modelId="{8F50450D-3344-40CF-A378-3CA8D0A77BC9}" type="presParOf" srcId="{D2B4582F-DCA7-428E-BB71-350BFC22BE98}" destId="{23ED126F-9976-462A-B31D-BA6ECE0C482E}" srcOrd="2" destOrd="0" presId="urn:microsoft.com/office/officeart/2008/layout/VerticalCurvedList"/>
    <dgm:cxn modelId="{AAC4403D-AB19-4CFA-AFB8-5CF954C65BF2}" type="presParOf" srcId="{D2B4582F-DCA7-428E-BB71-350BFC22BE98}" destId="{73F3EBA5-0C49-471A-9F2E-DFE205FFC7FE}" srcOrd="3" destOrd="0" presId="urn:microsoft.com/office/officeart/2008/layout/VerticalCurvedList"/>
    <dgm:cxn modelId="{FD87BE39-37AA-439F-981B-5946127518E9}" type="presParOf" srcId="{B8DC47F6-A4F1-4947-89C5-9052BFD0D57C}" destId="{AF21B1C4-8BFE-435E-ACA3-F6EBE8DF4BBD}" srcOrd="1" destOrd="0" presId="urn:microsoft.com/office/officeart/2008/layout/VerticalCurvedList"/>
    <dgm:cxn modelId="{FCFF32D4-9954-408E-ACB5-0C82B749BE95}" type="presParOf" srcId="{B8DC47F6-A4F1-4947-89C5-9052BFD0D57C}" destId="{6BFFE9EA-434F-4AE0-BCA2-8E448D7F028F}" srcOrd="2" destOrd="0" presId="urn:microsoft.com/office/officeart/2008/layout/VerticalCurvedList"/>
    <dgm:cxn modelId="{C70D1DC2-3D16-45AF-825C-178C335AAE16}" type="presParOf" srcId="{6BFFE9EA-434F-4AE0-BCA2-8E448D7F028F}" destId="{60BB20EE-CD7E-456F-947B-FD627197FCD3}" srcOrd="0" destOrd="0" presId="urn:microsoft.com/office/officeart/2008/layout/VerticalCurvedList"/>
    <dgm:cxn modelId="{C77A8BFE-CB2E-4BBE-8F84-7827A1FF3A70}" type="presParOf" srcId="{B8DC47F6-A4F1-4947-89C5-9052BFD0D57C}" destId="{DDB1443B-45A6-40C3-B13A-B957D42B277C}" srcOrd="3" destOrd="0" presId="urn:microsoft.com/office/officeart/2008/layout/VerticalCurvedList"/>
    <dgm:cxn modelId="{B8E09E76-A329-49DE-958A-EBE9A713CD44}" type="presParOf" srcId="{B8DC47F6-A4F1-4947-89C5-9052BFD0D57C}" destId="{3A31D824-CA2C-4C16-9BDB-1E4D7B3C1E6E}" srcOrd="4" destOrd="0" presId="urn:microsoft.com/office/officeart/2008/layout/VerticalCurvedList"/>
    <dgm:cxn modelId="{831D4098-2B22-4138-AA15-F20ED17B4477}" type="presParOf" srcId="{3A31D824-CA2C-4C16-9BDB-1E4D7B3C1E6E}" destId="{0761597B-A82F-427E-8B21-24102E6439C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34EDDFD-CBD1-4709-8F1A-E9865D4F0CAD}" type="doc">
      <dgm:prSet loTypeId="urn:microsoft.com/office/officeart/2005/8/layout/hList1" loCatId="list" qsTypeId="urn:microsoft.com/office/officeart/2005/8/quickstyle/simple3" qsCatId="simple" csTypeId="urn:microsoft.com/office/officeart/2005/8/colors/colorful5" csCatId="colorful" phldr="1"/>
      <dgm:spPr/>
      <dgm:t>
        <a:bodyPr/>
        <a:lstStyle/>
        <a:p>
          <a:endParaRPr lang="tr-TR"/>
        </a:p>
      </dgm:t>
    </dgm:pt>
    <dgm:pt modelId="{D1022B58-C8B8-4410-993F-9DBCE069DED5}">
      <dgm:prSet phldrT="[Metin]" custT="1"/>
      <dgm:spPr/>
      <dgm:t>
        <a:bodyPr/>
        <a:lstStyle/>
        <a:p>
          <a:r>
            <a:rPr lang="tr-TR" sz="4000" b="1" dirty="0">
              <a:latin typeface="Hurme Geometric Sans 1" panose="020B0500020000000000" pitchFamily="34" charset="-94"/>
            </a:rPr>
            <a:t>2209-A</a:t>
          </a:r>
        </a:p>
      </dgm:t>
    </dgm:pt>
    <dgm:pt modelId="{3773D3EA-20DF-44C5-88BB-10CCA07CAC90}" type="parTrans" cxnId="{00F54AAE-0E43-41BB-BE53-5A14ABD4DD68}">
      <dgm:prSet/>
      <dgm:spPr/>
      <dgm:t>
        <a:bodyPr/>
        <a:lstStyle/>
        <a:p>
          <a:endParaRPr lang="tr-TR"/>
        </a:p>
      </dgm:t>
    </dgm:pt>
    <dgm:pt modelId="{B0A5570C-58FE-481C-B624-B3796FF4B932}" type="sibTrans" cxnId="{00F54AAE-0E43-41BB-BE53-5A14ABD4DD68}">
      <dgm:prSet/>
      <dgm:spPr/>
      <dgm:t>
        <a:bodyPr/>
        <a:lstStyle/>
        <a:p>
          <a:endParaRPr lang="tr-TR"/>
        </a:p>
      </dgm:t>
    </dgm:pt>
    <dgm:pt modelId="{D374E802-7FCF-4B81-8FB5-7890CFB0CEA2}">
      <dgm:prSet phldrT="[Metin]" custT="1"/>
      <dgm:spPr/>
      <dgm:t>
        <a:bodyPr/>
        <a:lstStyle/>
        <a:p>
          <a:pPr algn="just"/>
          <a:r>
            <a:rPr lang="tr-TR" sz="2000" b="1" dirty="0">
              <a:latin typeface="Hurme Geometric Sans 1" panose="020B0500020000000000" pitchFamily="34" charset="-94"/>
            </a:rPr>
            <a:t>Destek Miktarı: </a:t>
          </a:r>
          <a:r>
            <a:rPr lang="tr-TR" sz="2000" b="0" dirty="0">
              <a:latin typeface="Hurme Geometric Sans 1" panose="020B0500020000000000" pitchFamily="34" charset="-94"/>
            </a:rPr>
            <a:t>9</a:t>
          </a:r>
          <a:r>
            <a:rPr lang="tr-TR" sz="2000" dirty="0">
              <a:latin typeface="Hurme Geometric Sans 1" panose="020B0500020000000000" pitchFamily="34" charset="-94"/>
            </a:rPr>
            <a:t>.000 TL</a:t>
          </a:r>
          <a:endParaRPr lang="tr-TR" sz="2000" dirty="0"/>
        </a:p>
      </dgm:t>
    </dgm:pt>
    <dgm:pt modelId="{05711859-F6EF-4995-9B19-3E7582A18B5D}" type="parTrans" cxnId="{DF5C2DA2-25E2-447E-B9B3-E1F3748AD190}">
      <dgm:prSet/>
      <dgm:spPr/>
      <dgm:t>
        <a:bodyPr/>
        <a:lstStyle/>
        <a:p>
          <a:endParaRPr lang="tr-TR"/>
        </a:p>
      </dgm:t>
    </dgm:pt>
    <dgm:pt modelId="{5426AEF2-A3CB-4ABB-8ADA-59AE79F649C5}" type="sibTrans" cxnId="{DF5C2DA2-25E2-447E-B9B3-E1F3748AD190}">
      <dgm:prSet/>
      <dgm:spPr/>
      <dgm:t>
        <a:bodyPr/>
        <a:lstStyle/>
        <a:p>
          <a:endParaRPr lang="tr-TR"/>
        </a:p>
      </dgm:t>
    </dgm:pt>
    <dgm:pt modelId="{65DCBFA1-2422-4CFA-B35F-F254A8E3D81A}">
      <dgm:prSet phldrT="[Metin]" custT="1"/>
      <dgm:spPr/>
      <dgm:t>
        <a:bodyPr/>
        <a:lstStyle/>
        <a:p>
          <a:pPr algn="just"/>
          <a:r>
            <a:rPr lang="tr-TR" sz="2000" b="1" dirty="0">
              <a:latin typeface="Hurme Geometric Sans 1" panose="020B0500020000000000" pitchFamily="34" charset="-94"/>
            </a:rPr>
            <a:t>Destek Süresi: </a:t>
          </a:r>
          <a:r>
            <a:rPr lang="tr-TR" sz="2000" dirty="0">
              <a:latin typeface="Hurme Geometric Sans 1" panose="020B0500020000000000" pitchFamily="34" charset="-94"/>
            </a:rPr>
            <a:t>En fazla 12 ay </a:t>
          </a:r>
          <a:endParaRPr lang="tr-TR" sz="2000" dirty="0"/>
        </a:p>
      </dgm:t>
    </dgm:pt>
    <dgm:pt modelId="{C008C111-C782-4064-A26D-8629E06544D5}" type="parTrans" cxnId="{1351D042-9965-4209-853F-5D639D2D2249}">
      <dgm:prSet/>
      <dgm:spPr/>
      <dgm:t>
        <a:bodyPr/>
        <a:lstStyle/>
        <a:p>
          <a:endParaRPr lang="tr-TR"/>
        </a:p>
      </dgm:t>
    </dgm:pt>
    <dgm:pt modelId="{FB5C191F-1FC1-4D72-AC7F-EAF61B42BE0C}" type="sibTrans" cxnId="{1351D042-9965-4209-853F-5D639D2D2249}">
      <dgm:prSet/>
      <dgm:spPr/>
      <dgm:t>
        <a:bodyPr/>
        <a:lstStyle/>
        <a:p>
          <a:endParaRPr lang="tr-TR"/>
        </a:p>
      </dgm:t>
    </dgm:pt>
    <dgm:pt modelId="{2AF88364-D44D-49BF-A45B-BDF6C1E96044}">
      <dgm:prSet phldrT="[Metin]" custT="1"/>
      <dgm:spPr/>
      <dgm:t>
        <a:bodyPr/>
        <a:lstStyle/>
        <a:p>
          <a:r>
            <a:rPr lang="tr-TR" sz="4000" b="1" dirty="0">
              <a:latin typeface="Hurme Geometric Sans 1" panose="020B0500020000000000" pitchFamily="34" charset="-94"/>
            </a:rPr>
            <a:t>2209-B</a:t>
          </a:r>
        </a:p>
      </dgm:t>
    </dgm:pt>
    <dgm:pt modelId="{F61DB0CE-9B99-4E8A-8DFF-5D52299BC5DD}" type="parTrans" cxnId="{581B50BE-F63C-4B85-8F8F-A77497CD9284}">
      <dgm:prSet/>
      <dgm:spPr/>
      <dgm:t>
        <a:bodyPr/>
        <a:lstStyle/>
        <a:p>
          <a:endParaRPr lang="tr-TR"/>
        </a:p>
      </dgm:t>
    </dgm:pt>
    <dgm:pt modelId="{FC4F1B16-BAB1-4AF8-8E82-14994DF4F2AB}" type="sibTrans" cxnId="{581B50BE-F63C-4B85-8F8F-A77497CD9284}">
      <dgm:prSet/>
      <dgm:spPr/>
      <dgm:t>
        <a:bodyPr/>
        <a:lstStyle/>
        <a:p>
          <a:endParaRPr lang="tr-TR"/>
        </a:p>
      </dgm:t>
    </dgm:pt>
    <dgm:pt modelId="{75666EA1-89C1-4906-9144-6F7AEC436803}">
      <dgm:prSet phldrT="[Metin]" custT="1"/>
      <dgm:spPr/>
      <dgm:t>
        <a:bodyPr/>
        <a:lstStyle/>
        <a:p>
          <a:pPr algn="just"/>
          <a:r>
            <a:rPr lang="tr-TR" sz="2000" b="1" dirty="0">
              <a:latin typeface="Hurme Geometric Sans 1" panose="020B0500020000000000" pitchFamily="34" charset="-94"/>
            </a:rPr>
            <a:t>Destek Miktarı: </a:t>
          </a:r>
          <a:r>
            <a:rPr lang="tr-TR" sz="2000" b="0" dirty="0">
              <a:latin typeface="Hurme Geometric Sans 1" panose="020B0500020000000000" pitchFamily="34" charset="-94"/>
            </a:rPr>
            <a:t>12.0</a:t>
          </a:r>
          <a:r>
            <a:rPr lang="tr-TR" sz="2000" dirty="0">
              <a:latin typeface="Hurme Geometric Sans 1" panose="020B0500020000000000" pitchFamily="34" charset="-94"/>
            </a:rPr>
            <a:t>00 TL</a:t>
          </a:r>
        </a:p>
      </dgm:t>
    </dgm:pt>
    <dgm:pt modelId="{80C5DB9F-434C-4ED6-88A5-CBC745C2218F}" type="parTrans" cxnId="{91A8A02E-B6E5-43D9-BDE5-8B2953E21C11}">
      <dgm:prSet/>
      <dgm:spPr/>
      <dgm:t>
        <a:bodyPr/>
        <a:lstStyle/>
        <a:p>
          <a:endParaRPr lang="tr-TR"/>
        </a:p>
      </dgm:t>
    </dgm:pt>
    <dgm:pt modelId="{1A20F7FA-B304-4603-9421-5AED08BFDC28}" type="sibTrans" cxnId="{91A8A02E-B6E5-43D9-BDE5-8B2953E21C11}">
      <dgm:prSet/>
      <dgm:spPr/>
      <dgm:t>
        <a:bodyPr/>
        <a:lstStyle/>
        <a:p>
          <a:endParaRPr lang="tr-TR"/>
        </a:p>
      </dgm:t>
    </dgm:pt>
    <dgm:pt modelId="{D431FBD7-D5B6-4289-BAFC-272A0372A900}">
      <dgm:prSet phldrT="[Metin]" custT="1"/>
      <dgm:spPr/>
      <dgm:t>
        <a:bodyPr/>
        <a:lstStyle/>
        <a:p>
          <a:pPr algn="just"/>
          <a:r>
            <a:rPr lang="tr-TR" sz="2000" b="1" dirty="0">
              <a:latin typeface="Hurme Geometric Sans 1" panose="020B0500020000000000" pitchFamily="34" charset="-94"/>
            </a:rPr>
            <a:t>Destek Süresi: </a:t>
          </a:r>
          <a:r>
            <a:rPr lang="tr-TR" sz="2000" dirty="0">
              <a:latin typeface="Hurme Geometric Sans 1" panose="020B0500020000000000" pitchFamily="34" charset="-94"/>
            </a:rPr>
            <a:t>En fazla 12 ay</a:t>
          </a:r>
        </a:p>
      </dgm:t>
    </dgm:pt>
    <dgm:pt modelId="{B8C47084-3A66-481F-82A2-7128D0D3B23A}" type="parTrans" cxnId="{01973878-8DDF-49C7-B195-96CAF80ACB7D}">
      <dgm:prSet/>
      <dgm:spPr/>
      <dgm:t>
        <a:bodyPr/>
        <a:lstStyle/>
        <a:p>
          <a:endParaRPr lang="tr-TR"/>
        </a:p>
      </dgm:t>
    </dgm:pt>
    <dgm:pt modelId="{E1AB6330-9E49-4FBF-943C-BAB9437811A3}" type="sibTrans" cxnId="{01973878-8DDF-49C7-B195-96CAF80ACB7D}">
      <dgm:prSet/>
      <dgm:spPr/>
      <dgm:t>
        <a:bodyPr/>
        <a:lstStyle/>
        <a:p>
          <a:endParaRPr lang="tr-TR"/>
        </a:p>
      </dgm:t>
    </dgm:pt>
    <dgm:pt modelId="{AA66E5EC-D91E-49AF-97FF-A4AB6D67FBAF}">
      <dgm:prSet phldrT="[Metin]" custT="1"/>
      <dgm:spPr/>
      <dgm:t>
        <a:bodyPr/>
        <a:lstStyle/>
        <a:p>
          <a:pPr algn="just"/>
          <a:r>
            <a:rPr lang="tr-TR" sz="2000" dirty="0">
              <a:latin typeface="Hurme Geometric Sans 1" panose="020B0500020000000000" pitchFamily="34" charset="-94"/>
            </a:rPr>
            <a:t>Projede sadece akademik danışman yer alır.</a:t>
          </a:r>
          <a:endParaRPr lang="tr-TR" sz="2000" dirty="0"/>
        </a:p>
      </dgm:t>
    </dgm:pt>
    <dgm:pt modelId="{6048DD79-04D5-45AC-AB16-1E4EBF6999D6}" type="parTrans" cxnId="{86A9140E-385C-46CF-BA4B-4DBD4F61A4E4}">
      <dgm:prSet/>
      <dgm:spPr/>
      <dgm:t>
        <a:bodyPr/>
        <a:lstStyle/>
        <a:p>
          <a:endParaRPr lang="tr-TR"/>
        </a:p>
      </dgm:t>
    </dgm:pt>
    <dgm:pt modelId="{9FE20BCA-246A-40F2-AAE9-1F78D9408EFE}" type="sibTrans" cxnId="{86A9140E-385C-46CF-BA4B-4DBD4F61A4E4}">
      <dgm:prSet/>
      <dgm:spPr/>
      <dgm:t>
        <a:bodyPr/>
        <a:lstStyle/>
        <a:p>
          <a:endParaRPr lang="tr-TR"/>
        </a:p>
      </dgm:t>
    </dgm:pt>
    <dgm:pt modelId="{2D2D5983-DF72-434A-8ACF-36721C28FF57}">
      <dgm:prSet phldrT="[Metin]" custT="1"/>
      <dgm:spPr/>
      <dgm:t>
        <a:bodyPr/>
        <a:lstStyle/>
        <a:p>
          <a:pPr algn="just"/>
          <a:r>
            <a:rPr lang="tr-TR" sz="2000" dirty="0">
              <a:latin typeface="Hurme Geometric Sans 1" panose="020B0500020000000000" pitchFamily="34" charset="-94"/>
            </a:rPr>
            <a:t>Projede hem akademik hem sanayi danışman yer alır.</a:t>
          </a:r>
        </a:p>
      </dgm:t>
    </dgm:pt>
    <dgm:pt modelId="{7031E609-6304-423A-A9A7-00BEDAE13A54}" type="parTrans" cxnId="{1E290080-4E7F-4209-A7A4-473A2B8602D9}">
      <dgm:prSet/>
      <dgm:spPr/>
      <dgm:t>
        <a:bodyPr/>
        <a:lstStyle/>
        <a:p>
          <a:endParaRPr lang="tr-TR"/>
        </a:p>
      </dgm:t>
    </dgm:pt>
    <dgm:pt modelId="{BF2A3110-5BF9-442F-BD8E-EDBD4173654C}" type="sibTrans" cxnId="{1E290080-4E7F-4209-A7A4-473A2B8602D9}">
      <dgm:prSet/>
      <dgm:spPr/>
      <dgm:t>
        <a:bodyPr/>
        <a:lstStyle/>
        <a:p>
          <a:endParaRPr lang="tr-TR"/>
        </a:p>
      </dgm:t>
    </dgm:pt>
    <dgm:pt modelId="{AC12B884-4D3B-4B42-943D-1545AC4F4DEB}">
      <dgm:prSet phldrT="[Metin]" custT="1"/>
      <dgm:spPr/>
      <dgm:t>
        <a:bodyPr/>
        <a:lstStyle/>
        <a:p>
          <a:pPr algn="just"/>
          <a:r>
            <a:rPr lang="tr-TR" sz="2000" dirty="0">
              <a:latin typeface="Hurme Geometric Sans 1" panose="020B0500020000000000" pitchFamily="34" charset="-94"/>
            </a:rPr>
            <a:t>Akademik ve sanayi danışmanları için proje başına 1.000 TL</a:t>
          </a:r>
        </a:p>
      </dgm:t>
    </dgm:pt>
    <dgm:pt modelId="{091BC654-6F40-45BA-A318-5E4B09EB5BCC}" type="parTrans" cxnId="{D7756C4C-368C-4973-8B5E-0E219FD8EC17}">
      <dgm:prSet/>
      <dgm:spPr/>
      <dgm:t>
        <a:bodyPr/>
        <a:lstStyle/>
        <a:p>
          <a:endParaRPr lang="tr-TR"/>
        </a:p>
      </dgm:t>
    </dgm:pt>
    <dgm:pt modelId="{B8B59F6E-A823-4FAE-A164-38B489AC6737}" type="sibTrans" cxnId="{D7756C4C-368C-4973-8B5E-0E219FD8EC17}">
      <dgm:prSet/>
      <dgm:spPr/>
      <dgm:t>
        <a:bodyPr/>
        <a:lstStyle/>
        <a:p>
          <a:endParaRPr lang="tr-TR"/>
        </a:p>
      </dgm:t>
    </dgm:pt>
    <dgm:pt modelId="{B4F0A283-8FC4-49B5-8274-1E63B10A2148}" type="pres">
      <dgm:prSet presAssocID="{034EDDFD-CBD1-4709-8F1A-E9865D4F0CAD}" presName="Name0" presStyleCnt="0">
        <dgm:presLayoutVars>
          <dgm:dir/>
          <dgm:animLvl val="lvl"/>
          <dgm:resizeHandles val="exact"/>
        </dgm:presLayoutVars>
      </dgm:prSet>
      <dgm:spPr/>
    </dgm:pt>
    <dgm:pt modelId="{623886EB-123B-4F96-A969-17CC3F5BD52B}" type="pres">
      <dgm:prSet presAssocID="{D1022B58-C8B8-4410-993F-9DBCE069DED5}" presName="composite" presStyleCnt="0"/>
      <dgm:spPr/>
    </dgm:pt>
    <dgm:pt modelId="{90C5374C-0E49-484A-97EA-941964CA01B9}" type="pres">
      <dgm:prSet presAssocID="{D1022B58-C8B8-4410-993F-9DBCE069DED5}" presName="parTx" presStyleLbl="alignNode1" presStyleIdx="0" presStyleCnt="2">
        <dgm:presLayoutVars>
          <dgm:chMax val="0"/>
          <dgm:chPref val="0"/>
          <dgm:bulletEnabled val="1"/>
        </dgm:presLayoutVars>
      </dgm:prSet>
      <dgm:spPr/>
    </dgm:pt>
    <dgm:pt modelId="{72A9CA51-AD53-4DD3-8919-F50A4BBAE277}" type="pres">
      <dgm:prSet presAssocID="{D1022B58-C8B8-4410-993F-9DBCE069DED5}" presName="desTx" presStyleLbl="alignAccFollowNode1" presStyleIdx="0" presStyleCnt="2">
        <dgm:presLayoutVars>
          <dgm:bulletEnabled val="1"/>
        </dgm:presLayoutVars>
      </dgm:prSet>
      <dgm:spPr/>
    </dgm:pt>
    <dgm:pt modelId="{1F99525C-60B2-4FEC-B10A-DF908CC72001}" type="pres">
      <dgm:prSet presAssocID="{B0A5570C-58FE-481C-B624-B3796FF4B932}" presName="space" presStyleCnt="0"/>
      <dgm:spPr/>
    </dgm:pt>
    <dgm:pt modelId="{F7FBF4E4-0D5F-4DC5-9B6F-CA7431775BFB}" type="pres">
      <dgm:prSet presAssocID="{2AF88364-D44D-49BF-A45B-BDF6C1E96044}" presName="composite" presStyleCnt="0"/>
      <dgm:spPr/>
    </dgm:pt>
    <dgm:pt modelId="{67443465-9D05-4603-8506-684B5429969D}" type="pres">
      <dgm:prSet presAssocID="{2AF88364-D44D-49BF-A45B-BDF6C1E96044}" presName="parTx" presStyleLbl="alignNode1" presStyleIdx="1" presStyleCnt="2">
        <dgm:presLayoutVars>
          <dgm:chMax val="0"/>
          <dgm:chPref val="0"/>
          <dgm:bulletEnabled val="1"/>
        </dgm:presLayoutVars>
      </dgm:prSet>
      <dgm:spPr/>
    </dgm:pt>
    <dgm:pt modelId="{0EBFD455-632C-4C33-9A42-4427C5F8F343}" type="pres">
      <dgm:prSet presAssocID="{2AF88364-D44D-49BF-A45B-BDF6C1E96044}" presName="desTx" presStyleLbl="alignAccFollowNode1" presStyleIdx="1" presStyleCnt="2">
        <dgm:presLayoutVars>
          <dgm:bulletEnabled val="1"/>
        </dgm:presLayoutVars>
      </dgm:prSet>
      <dgm:spPr/>
    </dgm:pt>
  </dgm:ptLst>
  <dgm:cxnLst>
    <dgm:cxn modelId="{5CDA1605-E99B-446C-BF28-11A47DD0C5BD}" type="presOf" srcId="{034EDDFD-CBD1-4709-8F1A-E9865D4F0CAD}" destId="{B4F0A283-8FC4-49B5-8274-1E63B10A2148}" srcOrd="0" destOrd="0" presId="urn:microsoft.com/office/officeart/2005/8/layout/hList1"/>
    <dgm:cxn modelId="{86A9140E-385C-46CF-BA4B-4DBD4F61A4E4}" srcId="{D1022B58-C8B8-4410-993F-9DBCE069DED5}" destId="{AA66E5EC-D91E-49AF-97FF-A4AB6D67FBAF}" srcOrd="2" destOrd="0" parTransId="{6048DD79-04D5-45AC-AB16-1E4EBF6999D6}" sibTransId="{9FE20BCA-246A-40F2-AAE9-1F78D9408EFE}"/>
    <dgm:cxn modelId="{56B46023-59CD-4C60-B21C-624C56D4A625}" type="presOf" srcId="{2AF88364-D44D-49BF-A45B-BDF6C1E96044}" destId="{67443465-9D05-4603-8506-684B5429969D}" srcOrd="0" destOrd="0" presId="urn:microsoft.com/office/officeart/2005/8/layout/hList1"/>
    <dgm:cxn modelId="{91A8A02E-B6E5-43D9-BDE5-8B2953E21C11}" srcId="{2AF88364-D44D-49BF-A45B-BDF6C1E96044}" destId="{75666EA1-89C1-4906-9144-6F7AEC436803}" srcOrd="0" destOrd="0" parTransId="{80C5DB9F-434C-4ED6-88A5-CBC745C2218F}" sibTransId="{1A20F7FA-B304-4603-9421-5AED08BFDC28}"/>
    <dgm:cxn modelId="{B1012333-A14F-4C46-97C4-1BCFC6924130}" type="presOf" srcId="{2D2D5983-DF72-434A-8ACF-36721C28FF57}" destId="{0EBFD455-632C-4C33-9A42-4427C5F8F343}" srcOrd="0" destOrd="2" presId="urn:microsoft.com/office/officeart/2005/8/layout/hList1"/>
    <dgm:cxn modelId="{53FC423B-FD70-4DAF-BB44-9874CCC7641B}" type="presOf" srcId="{D1022B58-C8B8-4410-993F-9DBCE069DED5}" destId="{90C5374C-0E49-484A-97EA-941964CA01B9}" srcOrd="0" destOrd="0" presId="urn:microsoft.com/office/officeart/2005/8/layout/hList1"/>
    <dgm:cxn modelId="{1351D042-9965-4209-853F-5D639D2D2249}" srcId="{D1022B58-C8B8-4410-993F-9DBCE069DED5}" destId="{65DCBFA1-2422-4CFA-B35F-F254A8E3D81A}" srcOrd="1" destOrd="0" parTransId="{C008C111-C782-4064-A26D-8629E06544D5}" sibTransId="{FB5C191F-1FC1-4D72-AC7F-EAF61B42BE0C}"/>
    <dgm:cxn modelId="{FDBA626B-C14B-4637-9131-3E4F1B2B3793}" type="presOf" srcId="{AA66E5EC-D91E-49AF-97FF-A4AB6D67FBAF}" destId="{72A9CA51-AD53-4DD3-8919-F50A4BBAE277}" srcOrd="0" destOrd="2" presId="urn:microsoft.com/office/officeart/2005/8/layout/hList1"/>
    <dgm:cxn modelId="{D7756C4C-368C-4973-8B5E-0E219FD8EC17}" srcId="{2AF88364-D44D-49BF-A45B-BDF6C1E96044}" destId="{AC12B884-4D3B-4B42-943D-1545AC4F4DEB}" srcOrd="3" destOrd="0" parTransId="{091BC654-6F40-45BA-A318-5E4B09EB5BCC}" sibTransId="{B8B59F6E-A823-4FAE-A164-38B489AC6737}"/>
    <dgm:cxn modelId="{8EFAF34C-C81E-4060-91CD-E9667397F9CF}" type="presOf" srcId="{D374E802-7FCF-4B81-8FB5-7890CFB0CEA2}" destId="{72A9CA51-AD53-4DD3-8919-F50A4BBAE277}" srcOrd="0" destOrd="0" presId="urn:microsoft.com/office/officeart/2005/8/layout/hList1"/>
    <dgm:cxn modelId="{01973878-8DDF-49C7-B195-96CAF80ACB7D}" srcId="{2AF88364-D44D-49BF-A45B-BDF6C1E96044}" destId="{D431FBD7-D5B6-4289-BAFC-272A0372A900}" srcOrd="1" destOrd="0" parTransId="{B8C47084-3A66-481F-82A2-7128D0D3B23A}" sibTransId="{E1AB6330-9E49-4FBF-943C-BAB9437811A3}"/>
    <dgm:cxn modelId="{1E290080-4E7F-4209-A7A4-473A2B8602D9}" srcId="{2AF88364-D44D-49BF-A45B-BDF6C1E96044}" destId="{2D2D5983-DF72-434A-8ACF-36721C28FF57}" srcOrd="2" destOrd="0" parTransId="{7031E609-6304-423A-A9A7-00BEDAE13A54}" sibTransId="{BF2A3110-5BF9-442F-BD8E-EDBD4173654C}"/>
    <dgm:cxn modelId="{52A55A82-0BFF-4666-8460-69D040C5B3F2}" type="presOf" srcId="{75666EA1-89C1-4906-9144-6F7AEC436803}" destId="{0EBFD455-632C-4C33-9A42-4427C5F8F343}" srcOrd="0" destOrd="0" presId="urn:microsoft.com/office/officeart/2005/8/layout/hList1"/>
    <dgm:cxn modelId="{CBE9AF82-DBB5-4A45-90E3-0372BEE0FC8C}" type="presOf" srcId="{65DCBFA1-2422-4CFA-B35F-F254A8E3D81A}" destId="{72A9CA51-AD53-4DD3-8919-F50A4BBAE277}" srcOrd="0" destOrd="1" presId="urn:microsoft.com/office/officeart/2005/8/layout/hList1"/>
    <dgm:cxn modelId="{DF5C2DA2-25E2-447E-B9B3-E1F3748AD190}" srcId="{D1022B58-C8B8-4410-993F-9DBCE069DED5}" destId="{D374E802-7FCF-4B81-8FB5-7890CFB0CEA2}" srcOrd="0" destOrd="0" parTransId="{05711859-F6EF-4995-9B19-3E7582A18B5D}" sibTransId="{5426AEF2-A3CB-4ABB-8ADA-59AE79F649C5}"/>
    <dgm:cxn modelId="{00F54AAE-0E43-41BB-BE53-5A14ABD4DD68}" srcId="{034EDDFD-CBD1-4709-8F1A-E9865D4F0CAD}" destId="{D1022B58-C8B8-4410-993F-9DBCE069DED5}" srcOrd="0" destOrd="0" parTransId="{3773D3EA-20DF-44C5-88BB-10CCA07CAC90}" sibTransId="{B0A5570C-58FE-481C-B624-B3796FF4B932}"/>
    <dgm:cxn modelId="{71232FBC-4FF1-4600-82B9-7B89232F781D}" type="presOf" srcId="{AC12B884-4D3B-4B42-943D-1545AC4F4DEB}" destId="{0EBFD455-632C-4C33-9A42-4427C5F8F343}" srcOrd="0" destOrd="3" presId="urn:microsoft.com/office/officeart/2005/8/layout/hList1"/>
    <dgm:cxn modelId="{581B50BE-F63C-4B85-8F8F-A77497CD9284}" srcId="{034EDDFD-CBD1-4709-8F1A-E9865D4F0CAD}" destId="{2AF88364-D44D-49BF-A45B-BDF6C1E96044}" srcOrd="1" destOrd="0" parTransId="{F61DB0CE-9B99-4E8A-8DFF-5D52299BC5DD}" sibTransId="{FC4F1B16-BAB1-4AF8-8E82-14994DF4F2AB}"/>
    <dgm:cxn modelId="{E2789DC9-EB94-4EC2-BF20-158D84881279}" type="presOf" srcId="{D431FBD7-D5B6-4289-BAFC-272A0372A900}" destId="{0EBFD455-632C-4C33-9A42-4427C5F8F343}" srcOrd="0" destOrd="1" presId="urn:microsoft.com/office/officeart/2005/8/layout/hList1"/>
    <dgm:cxn modelId="{C9917863-2B7E-46E6-B42B-EF343AC9316E}" type="presParOf" srcId="{B4F0A283-8FC4-49B5-8274-1E63B10A2148}" destId="{623886EB-123B-4F96-A969-17CC3F5BD52B}" srcOrd="0" destOrd="0" presId="urn:microsoft.com/office/officeart/2005/8/layout/hList1"/>
    <dgm:cxn modelId="{0FE44A47-6791-433B-A1D1-C9C7E490A5B2}" type="presParOf" srcId="{623886EB-123B-4F96-A969-17CC3F5BD52B}" destId="{90C5374C-0E49-484A-97EA-941964CA01B9}" srcOrd="0" destOrd="0" presId="urn:microsoft.com/office/officeart/2005/8/layout/hList1"/>
    <dgm:cxn modelId="{2C981CBF-233A-48B8-AB3C-EFA4C65C29EE}" type="presParOf" srcId="{623886EB-123B-4F96-A969-17CC3F5BD52B}" destId="{72A9CA51-AD53-4DD3-8919-F50A4BBAE277}" srcOrd="1" destOrd="0" presId="urn:microsoft.com/office/officeart/2005/8/layout/hList1"/>
    <dgm:cxn modelId="{952848CE-08AF-4A1D-8175-AA30A281DAB7}" type="presParOf" srcId="{B4F0A283-8FC4-49B5-8274-1E63B10A2148}" destId="{1F99525C-60B2-4FEC-B10A-DF908CC72001}" srcOrd="1" destOrd="0" presId="urn:microsoft.com/office/officeart/2005/8/layout/hList1"/>
    <dgm:cxn modelId="{8B720CFD-3BA7-4021-B5D7-5CF4143A5372}" type="presParOf" srcId="{B4F0A283-8FC4-49B5-8274-1E63B10A2148}" destId="{F7FBF4E4-0D5F-4DC5-9B6F-CA7431775BFB}" srcOrd="2" destOrd="0" presId="urn:microsoft.com/office/officeart/2005/8/layout/hList1"/>
    <dgm:cxn modelId="{DD45C91A-F58E-4C79-B34D-02B46E93FADC}" type="presParOf" srcId="{F7FBF4E4-0D5F-4DC5-9B6F-CA7431775BFB}" destId="{67443465-9D05-4603-8506-684B5429969D}" srcOrd="0" destOrd="0" presId="urn:microsoft.com/office/officeart/2005/8/layout/hList1"/>
    <dgm:cxn modelId="{81FE703F-E9AD-4E1F-AA9F-D2692139C097}" type="presParOf" srcId="{F7FBF4E4-0D5F-4DC5-9B6F-CA7431775BFB}" destId="{0EBFD455-632C-4C33-9A42-4427C5F8F34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2366E83-5F2C-450E-BC56-2C512E06CE98}" type="doc">
      <dgm:prSet loTypeId="urn:microsoft.com/office/officeart/2005/8/layout/arrow6" loCatId="relationship" qsTypeId="urn:microsoft.com/office/officeart/2005/8/quickstyle/simple2" qsCatId="simple" csTypeId="urn:microsoft.com/office/officeart/2005/8/colors/colorful5" csCatId="colorful" phldr="1"/>
      <dgm:spPr/>
      <dgm:t>
        <a:bodyPr/>
        <a:lstStyle/>
        <a:p>
          <a:endParaRPr lang="tr-TR"/>
        </a:p>
      </dgm:t>
    </dgm:pt>
    <dgm:pt modelId="{6D51F38D-4D99-448F-9942-BB11E90F099B}">
      <dgm:prSet phldrT="[Metin]" custT="1"/>
      <dgm:spPr/>
      <dgm:t>
        <a:bodyPr anchor="ctr"/>
        <a:lstStyle/>
        <a:p>
          <a:r>
            <a:rPr lang="tr-TR" sz="2000" b="1" dirty="0">
              <a:latin typeface="Hurme Geometric Sans 1" panose="020B0500020000000000" pitchFamily="34" charset="-94"/>
            </a:rPr>
            <a:t>Ön İnceleme</a:t>
          </a:r>
        </a:p>
      </dgm:t>
    </dgm:pt>
    <dgm:pt modelId="{149889EA-0804-49C1-9EA4-E49544631387}" type="parTrans" cxnId="{9BAF290A-BB4F-4D7E-8E80-B88D4E8AC697}">
      <dgm:prSet/>
      <dgm:spPr/>
      <dgm:t>
        <a:bodyPr/>
        <a:lstStyle/>
        <a:p>
          <a:endParaRPr lang="tr-TR" sz="1200"/>
        </a:p>
      </dgm:t>
    </dgm:pt>
    <dgm:pt modelId="{C3EA60F0-D12C-4214-B72F-92FCC8D00A46}" type="sibTrans" cxnId="{9BAF290A-BB4F-4D7E-8E80-B88D4E8AC697}">
      <dgm:prSet/>
      <dgm:spPr/>
      <dgm:t>
        <a:bodyPr/>
        <a:lstStyle/>
        <a:p>
          <a:endParaRPr lang="tr-TR" sz="1200"/>
        </a:p>
      </dgm:t>
    </dgm:pt>
    <dgm:pt modelId="{5593961C-62F4-4871-932D-D85EDFF7B47A}">
      <dgm:prSet phldrT="[Metin]" custT="1"/>
      <dgm:spPr/>
      <dgm:t>
        <a:bodyPr anchor="ctr"/>
        <a:lstStyle/>
        <a:p>
          <a:r>
            <a:rPr lang="tr-TR" sz="2000" b="1" dirty="0">
              <a:latin typeface="Hurme Geometric Sans 1" panose="020B0500020000000000" pitchFamily="34" charset="-94"/>
            </a:rPr>
            <a:t>Bilimsel Değerlendirme</a:t>
          </a:r>
        </a:p>
      </dgm:t>
    </dgm:pt>
    <dgm:pt modelId="{C17705AA-F8FD-40CB-AD5A-BF02FDA8719A}" type="parTrans" cxnId="{2A50EF2C-E968-4DCB-87A7-D6296D924094}">
      <dgm:prSet/>
      <dgm:spPr/>
      <dgm:t>
        <a:bodyPr/>
        <a:lstStyle/>
        <a:p>
          <a:endParaRPr lang="tr-TR" sz="1200"/>
        </a:p>
      </dgm:t>
    </dgm:pt>
    <dgm:pt modelId="{D6F10753-4A43-4320-A7C2-0D924214D955}" type="sibTrans" cxnId="{2A50EF2C-E968-4DCB-87A7-D6296D924094}">
      <dgm:prSet/>
      <dgm:spPr/>
      <dgm:t>
        <a:bodyPr/>
        <a:lstStyle/>
        <a:p>
          <a:endParaRPr lang="tr-TR" sz="1200"/>
        </a:p>
      </dgm:t>
    </dgm:pt>
    <dgm:pt modelId="{81E1CF06-3838-4B38-A0A0-E13E5A1A24BF}" type="pres">
      <dgm:prSet presAssocID="{E2366E83-5F2C-450E-BC56-2C512E06CE98}" presName="compositeShape" presStyleCnt="0">
        <dgm:presLayoutVars>
          <dgm:chMax val="2"/>
          <dgm:dir/>
          <dgm:resizeHandles val="exact"/>
        </dgm:presLayoutVars>
      </dgm:prSet>
      <dgm:spPr/>
    </dgm:pt>
    <dgm:pt modelId="{CEBD10F9-4940-4333-A5B2-3E92D7C9CEEE}" type="pres">
      <dgm:prSet presAssocID="{E2366E83-5F2C-450E-BC56-2C512E06CE98}" presName="ribbon" presStyleLbl="node1" presStyleIdx="0" presStyleCnt="1"/>
      <dgm:spPr/>
    </dgm:pt>
    <dgm:pt modelId="{1A5E85BE-378F-4F70-93E0-A3BDD39D4088}" type="pres">
      <dgm:prSet presAssocID="{E2366E83-5F2C-450E-BC56-2C512E06CE98}" presName="leftArrowText" presStyleLbl="node1" presStyleIdx="0" presStyleCnt="1">
        <dgm:presLayoutVars>
          <dgm:chMax val="0"/>
          <dgm:bulletEnabled val="1"/>
        </dgm:presLayoutVars>
      </dgm:prSet>
      <dgm:spPr/>
    </dgm:pt>
    <dgm:pt modelId="{574A3D00-4556-4C5D-B484-DE59A8E405EE}" type="pres">
      <dgm:prSet presAssocID="{E2366E83-5F2C-450E-BC56-2C512E06CE98}" presName="rightArrowText" presStyleLbl="node1" presStyleIdx="0" presStyleCnt="1">
        <dgm:presLayoutVars>
          <dgm:chMax val="0"/>
          <dgm:bulletEnabled val="1"/>
        </dgm:presLayoutVars>
      </dgm:prSet>
      <dgm:spPr/>
    </dgm:pt>
  </dgm:ptLst>
  <dgm:cxnLst>
    <dgm:cxn modelId="{25654302-E09A-495A-BDBA-A036DB676111}" type="presOf" srcId="{E2366E83-5F2C-450E-BC56-2C512E06CE98}" destId="{81E1CF06-3838-4B38-A0A0-E13E5A1A24BF}" srcOrd="0" destOrd="0" presId="urn:microsoft.com/office/officeart/2005/8/layout/arrow6"/>
    <dgm:cxn modelId="{9BAF290A-BB4F-4D7E-8E80-B88D4E8AC697}" srcId="{E2366E83-5F2C-450E-BC56-2C512E06CE98}" destId="{6D51F38D-4D99-448F-9942-BB11E90F099B}" srcOrd="0" destOrd="0" parTransId="{149889EA-0804-49C1-9EA4-E49544631387}" sibTransId="{C3EA60F0-D12C-4214-B72F-92FCC8D00A46}"/>
    <dgm:cxn modelId="{2A50EF2C-E968-4DCB-87A7-D6296D924094}" srcId="{E2366E83-5F2C-450E-BC56-2C512E06CE98}" destId="{5593961C-62F4-4871-932D-D85EDFF7B47A}" srcOrd="1" destOrd="0" parTransId="{C17705AA-F8FD-40CB-AD5A-BF02FDA8719A}" sibTransId="{D6F10753-4A43-4320-A7C2-0D924214D955}"/>
    <dgm:cxn modelId="{F2045046-31B4-4431-93F4-CB86CD0FDFB2}" type="presOf" srcId="{6D51F38D-4D99-448F-9942-BB11E90F099B}" destId="{1A5E85BE-378F-4F70-93E0-A3BDD39D4088}" srcOrd="0" destOrd="0" presId="urn:microsoft.com/office/officeart/2005/8/layout/arrow6"/>
    <dgm:cxn modelId="{AF8D914C-A936-498C-868F-E8F94DF61DBA}" type="presOf" srcId="{5593961C-62F4-4871-932D-D85EDFF7B47A}" destId="{574A3D00-4556-4C5D-B484-DE59A8E405EE}" srcOrd="0" destOrd="0" presId="urn:microsoft.com/office/officeart/2005/8/layout/arrow6"/>
    <dgm:cxn modelId="{A4E09480-FAFD-4D54-9A0C-E60278DCEA9C}" type="presParOf" srcId="{81E1CF06-3838-4B38-A0A0-E13E5A1A24BF}" destId="{CEBD10F9-4940-4333-A5B2-3E92D7C9CEEE}" srcOrd="0" destOrd="0" presId="urn:microsoft.com/office/officeart/2005/8/layout/arrow6"/>
    <dgm:cxn modelId="{B39D2D1F-DE67-42CE-ABBA-89286386A96D}" type="presParOf" srcId="{81E1CF06-3838-4B38-A0A0-E13E5A1A24BF}" destId="{1A5E85BE-378F-4F70-93E0-A3BDD39D4088}" srcOrd="1" destOrd="0" presId="urn:microsoft.com/office/officeart/2005/8/layout/arrow6"/>
    <dgm:cxn modelId="{F1A35186-A258-4626-AB0A-4DEB22BB7DF7}" type="presParOf" srcId="{81E1CF06-3838-4B38-A0A0-E13E5A1A24BF}" destId="{574A3D00-4556-4C5D-B484-DE59A8E405EE}"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A8535-86C1-464A-9C88-CF6A4623E9A3}">
      <dsp:nvSpPr>
        <dsp:cNvPr id="0" name=""/>
        <dsp:cNvSpPr/>
      </dsp:nvSpPr>
      <dsp:spPr>
        <a:xfrm>
          <a:off x="0" y="224937"/>
          <a:ext cx="8195840" cy="5122400"/>
        </a:xfrm>
        <a:prstGeom prst="swooshArrow">
          <a:avLst>
            <a:gd name="adj1" fmla="val 25000"/>
            <a:gd name="adj2" fmla="val 25000"/>
          </a:avLst>
        </a:prstGeom>
        <a:solidFill>
          <a:schemeClr val="accent5">
            <a:tint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65A592B2-699E-4085-A0FC-CC927726A3D1}">
      <dsp:nvSpPr>
        <dsp:cNvPr id="0" name=""/>
        <dsp:cNvSpPr/>
      </dsp:nvSpPr>
      <dsp:spPr>
        <a:xfrm>
          <a:off x="1040871" y="3760418"/>
          <a:ext cx="213091" cy="21309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8F0680A-2B6A-4091-AA56-5E1075602E8F}">
      <dsp:nvSpPr>
        <dsp:cNvPr id="0" name=""/>
        <dsp:cNvSpPr/>
      </dsp:nvSpPr>
      <dsp:spPr>
        <a:xfrm>
          <a:off x="1147417" y="3866964"/>
          <a:ext cx="1909630" cy="1480373"/>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12913" tIns="0" rIns="0" bIns="0" numCol="1" spcCol="1270" anchor="t" anchorCtr="0">
          <a:noAutofit/>
        </a:bodyPr>
        <a:lstStyle/>
        <a:p>
          <a:pPr marL="0" lvl="0" indent="0" algn="l" defTabSz="1200150">
            <a:lnSpc>
              <a:spcPct val="90000"/>
            </a:lnSpc>
            <a:spcBef>
              <a:spcPct val="0"/>
            </a:spcBef>
            <a:spcAft>
              <a:spcPct val="35000"/>
            </a:spcAft>
            <a:buNone/>
          </a:pPr>
          <a:r>
            <a:rPr lang="tr-TR" sz="2700" kern="1200" dirty="0"/>
            <a:t>TÜBİTAK</a:t>
          </a:r>
        </a:p>
      </dsp:txBody>
      <dsp:txXfrm>
        <a:off x="1147417" y="3866964"/>
        <a:ext cx="1909630" cy="1480373"/>
      </dsp:txXfrm>
    </dsp:sp>
    <dsp:sp modelId="{6F8F6DB0-4423-43E8-9B53-DB59412368F6}">
      <dsp:nvSpPr>
        <dsp:cNvPr id="0" name=""/>
        <dsp:cNvSpPr/>
      </dsp:nvSpPr>
      <dsp:spPr>
        <a:xfrm>
          <a:off x="2921816" y="2368150"/>
          <a:ext cx="385204" cy="38520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A8ADDAD-258C-41FD-9822-FB723B496804}">
      <dsp:nvSpPr>
        <dsp:cNvPr id="0" name=""/>
        <dsp:cNvSpPr/>
      </dsp:nvSpPr>
      <dsp:spPr>
        <a:xfrm>
          <a:off x="3114419" y="2560752"/>
          <a:ext cx="1967001" cy="2786585"/>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04112" tIns="0" rIns="0" bIns="0" numCol="1" spcCol="1270" anchor="t" anchorCtr="0">
          <a:noAutofit/>
        </a:bodyPr>
        <a:lstStyle/>
        <a:p>
          <a:pPr marL="0" lvl="0" indent="0" algn="l" defTabSz="1200150">
            <a:lnSpc>
              <a:spcPct val="90000"/>
            </a:lnSpc>
            <a:spcBef>
              <a:spcPct val="0"/>
            </a:spcBef>
            <a:spcAft>
              <a:spcPct val="35000"/>
            </a:spcAft>
            <a:buNone/>
          </a:pPr>
          <a:r>
            <a:rPr lang="tr-TR" sz="2700" kern="1200" dirty="0"/>
            <a:t>BİDEB Programları</a:t>
          </a:r>
        </a:p>
      </dsp:txBody>
      <dsp:txXfrm>
        <a:off x="3114419" y="2560752"/>
        <a:ext cx="1967001" cy="2786585"/>
      </dsp:txXfrm>
    </dsp:sp>
    <dsp:sp modelId="{CCCDA66D-7B0B-4771-A736-72C9C9BE6504}">
      <dsp:nvSpPr>
        <dsp:cNvPr id="0" name=""/>
        <dsp:cNvSpPr/>
      </dsp:nvSpPr>
      <dsp:spPr>
        <a:xfrm>
          <a:off x="5183868" y="1520905"/>
          <a:ext cx="532729" cy="53272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7149BD4-EF73-4391-95E4-3F2026F7D05D}">
      <dsp:nvSpPr>
        <dsp:cNvPr id="0" name=""/>
        <dsp:cNvSpPr/>
      </dsp:nvSpPr>
      <dsp:spPr>
        <a:xfrm>
          <a:off x="5450233" y="1787269"/>
          <a:ext cx="1967001" cy="356006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82282" tIns="0" rIns="0" bIns="0" numCol="1" spcCol="1270" anchor="t" anchorCtr="0">
          <a:noAutofit/>
        </a:bodyPr>
        <a:lstStyle/>
        <a:p>
          <a:pPr marL="0" lvl="0" indent="0" algn="l" defTabSz="1200150">
            <a:lnSpc>
              <a:spcPct val="90000"/>
            </a:lnSpc>
            <a:spcBef>
              <a:spcPct val="0"/>
            </a:spcBef>
            <a:spcAft>
              <a:spcPct val="35000"/>
            </a:spcAft>
            <a:buNone/>
          </a:pPr>
          <a:r>
            <a:rPr lang="tr-TR" sz="2700" kern="1200" dirty="0"/>
            <a:t>2209 Programları</a:t>
          </a:r>
        </a:p>
      </dsp:txBody>
      <dsp:txXfrm>
        <a:off x="5450233" y="1787269"/>
        <a:ext cx="1967001" cy="35600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DDF9F9-5A5F-449C-BBF4-B650C8D807C9}">
      <dsp:nvSpPr>
        <dsp:cNvPr id="0" name=""/>
        <dsp:cNvSpPr/>
      </dsp:nvSpPr>
      <dsp:spPr>
        <a:xfrm>
          <a:off x="0" y="693738"/>
          <a:ext cx="81280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FE6A34-9FE7-4961-B1D3-227A0537EA3C}">
      <dsp:nvSpPr>
        <dsp:cNvPr id="0" name=""/>
        <dsp:cNvSpPr/>
      </dsp:nvSpPr>
      <dsp:spPr>
        <a:xfrm>
          <a:off x="406400" y="413298"/>
          <a:ext cx="5689600" cy="5608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44550">
            <a:lnSpc>
              <a:spcPct val="90000"/>
            </a:lnSpc>
            <a:spcBef>
              <a:spcPct val="0"/>
            </a:spcBef>
            <a:spcAft>
              <a:spcPct val="35000"/>
            </a:spcAft>
            <a:buNone/>
          </a:pPr>
          <a:r>
            <a:rPr lang="tr-TR" sz="1900" kern="1200" dirty="0"/>
            <a:t>Araştırma Destek Programları Başkanlığı	 </a:t>
          </a:r>
        </a:p>
      </dsp:txBody>
      <dsp:txXfrm>
        <a:off x="433780" y="440678"/>
        <a:ext cx="5634840" cy="506120"/>
      </dsp:txXfrm>
    </dsp:sp>
    <dsp:sp modelId="{5D4F8AEA-542D-442F-8F26-E5B17684DFA4}">
      <dsp:nvSpPr>
        <dsp:cNvPr id="0" name=""/>
        <dsp:cNvSpPr/>
      </dsp:nvSpPr>
      <dsp:spPr>
        <a:xfrm>
          <a:off x="0" y="1555578"/>
          <a:ext cx="81280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2F2079-3DBF-4F14-B30F-6A8B0388268B}">
      <dsp:nvSpPr>
        <dsp:cNvPr id="0" name=""/>
        <dsp:cNvSpPr/>
      </dsp:nvSpPr>
      <dsp:spPr>
        <a:xfrm>
          <a:off x="406400" y="1275138"/>
          <a:ext cx="5689600" cy="5608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44550">
            <a:lnSpc>
              <a:spcPct val="90000"/>
            </a:lnSpc>
            <a:spcBef>
              <a:spcPct val="0"/>
            </a:spcBef>
            <a:spcAft>
              <a:spcPct val="35000"/>
            </a:spcAft>
            <a:buNone/>
          </a:pPr>
          <a:r>
            <a:rPr lang="tr-TR" sz="1900" kern="1200" dirty="0"/>
            <a:t>Teknoloji ve Yenilik Destek Programları Başkanlığı	</a:t>
          </a:r>
        </a:p>
      </dsp:txBody>
      <dsp:txXfrm>
        <a:off x="433780" y="1302518"/>
        <a:ext cx="5634840" cy="506120"/>
      </dsp:txXfrm>
    </dsp:sp>
    <dsp:sp modelId="{9A18C131-B5C1-4457-95C5-102993BE448A}">
      <dsp:nvSpPr>
        <dsp:cNvPr id="0" name=""/>
        <dsp:cNvSpPr/>
      </dsp:nvSpPr>
      <dsp:spPr>
        <a:xfrm>
          <a:off x="0" y="2417418"/>
          <a:ext cx="81280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7A7901-CF07-498F-93B3-03615E40C3B4}">
      <dsp:nvSpPr>
        <dsp:cNvPr id="0" name=""/>
        <dsp:cNvSpPr/>
      </dsp:nvSpPr>
      <dsp:spPr>
        <a:xfrm>
          <a:off x="406400" y="2136978"/>
          <a:ext cx="5689600" cy="5608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44550">
            <a:lnSpc>
              <a:spcPct val="90000"/>
            </a:lnSpc>
            <a:spcBef>
              <a:spcPct val="0"/>
            </a:spcBef>
            <a:spcAft>
              <a:spcPct val="35000"/>
            </a:spcAft>
            <a:buNone/>
          </a:pPr>
          <a:r>
            <a:rPr lang="tr-TR" sz="1900" kern="1200" dirty="0"/>
            <a:t>Bilim İnsanı Destekleme Daire Başkanlığı</a:t>
          </a:r>
        </a:p>
      </dsp:txBody>
      <dsp:txXfrm>
        <a:off x="433780" y="2164358"/>
        <a:ext cx="5634840" cy="506120"/>
      </dsp:txXfrm>
    </dsp:sp>
    <dsp:sp modelId="{B2C8E750-C5C2-47BB-9D35-FB82D07A48DC}">
      <dsp:nvSpPr>
        <dsp:cNvPr id="0" name=""/>
        <dsp:cNvSpPr/>
      </dsp:nvSpPr>
      <dsp:spPr>
        <a:xfrm>
          <a:off x="0" y="3279258"/>
          <a:ext cx="81280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9EC96B-1EA8-417E-8CEC-2483EA20CC53}">
      <dsp:nvSpPr>
        <dsp:cNvPr id="0" name=""/>
        <dsp:cNvSpPr/>
      </dsp:nvSpPr>
      <dsp:spPr>
        <a:xfrm>
          <a:off x="406400" y="2998818"/>
          <a:ext cx="5689600" cy="5608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44550">
            <a:lnSpc>
              <a:spcPct val="90000"/>
            </a:lnSpc>
            <a:spcBef>
              <a:spcPct val="0"/>
            </a:spcBef>
            <a:spcAft>
              <a:spcPct val="35000"/>
            </a:spcAft>
            <a:buNone/>
          </a:pPr>
          <a:r>
            <a:rPr lang="tr-TR" sz="1900" kern="1200" dirty="0"/>
            <a:t>Uluslararası İşbirliği Daire Başkanlığı</a:t>
          </a:r>
        </a:p>
      </dsp:txBody>
      <dsp:txXfrm>
        <a:off x="433780" y="3026198"/>
        <a:ext cx="5634840" cy="506120"/>
      </dsp:txXfrm>
    </dsp:sp>
    <dsp:sp modelId="{F66155EE-F3C8-420C-80BE-F0E66DE2FC47}">
      <dsp:nvSpPr>
        <dsp:cNvPr id="0" name=""/>
        <dsp:cNvSpPr/>
      </dsp:nvSpPr>
      <dsp:spPr>
        <a:xfrm>
          <a:off x="0" y="4141098"/>
          <a:ext cx="81280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ED7772-94E7-4A67-87BE-0692E1AB5CEE}">
      <dsp:nvSpPr>
        <dsp:cNvPr id="0" name=""/>
        <dsp:cNvSpPr/>
      </dsp:nvSpPr>
      <dsp:spPr>
        <a:xfrm>
          <a:off x="406400" y="3860658"/>
          <a:ext cx="5689600" cy="5608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44550">
            <a:lnSpc>
              <a:spcPct val="90000"/>
            </a:lnSpc>
            <a:spcBef>
              <a:spcPct val="0"/>
            </a:spcBef>
            <a:spcAft>
              <a:spcPct val="35000"/>
            </a:spcAft>
            <a:buNone/>
          </a:pPr>
          <a:r>
            <a:rPr lang="tr-TR" sz="1900" kern="1200" dirty="0"/>
            <a:t>Bilim ve Toplum Daire Başkanlığı</a:t>
          </a:r>
        </a:p>
      </dsp:txBody>
      <dsp:txXfrm>
        <a:off x="433780" y="3888038"/>
        <a:ext cx="5634840" cy="506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00088-9F10-49C3-816D-8035F5B24851}">
      <dsp:nvSpPr>
        <dsp:cNvPr id="0" name=""/>
        <dsp:cNvSpPr/>
      </dsp:nvSpPr>
      <dsp:spPr>
        <a:xfrm>
          <a:off x="0" y="323101"/>
          <a:ext cx="8804322" cy="277200"/>
        </a:xfrm>
        <a:prstGeom prst="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DDD226-64D4-4126-BE7D-FFFF6A4DE425}">
      <dsp:nvSpPr>
        <dsp:cNvPr id="0" name=""/>
        <dsp:cNvSpPr/>
      </dsp:nvSpPr>
      <dsp:spPr>
        <a:xfrm>
          <a:off x="440216" y="89144"/>
          <a:ext cx="7565914" cy="396317"/>
        </a:xfrm>
        <a:prstGeom prst="roundRect">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2948" tIns="0" rIns="232948" bIns="0" numCol="1" spcCol="1270" anchor="ctr" anchorCtr="0">
          <a:noAutofit/>
        </a:bodyPr>
        <a:lstStyle/>
        <a:p>
          <a:pPr marL="0" lvl="0" indent="0" algn="l" defTabSz="622300">
            <a:lnSpc>
              <a:spcPct val="90000"/>
            </a:lnSpc>
            <a:spcBef>
              <a:spcPct val="0"/>
            </a:spcBef>
            <a:spcAft>
              <a:spcPct val="35000"/>
            </a:spcAft>
            <a:buNone/>
          </a:pPr>
          <a:r>
            <a:rPr lang="tr-TR" sz="1400" kern="1200" dirty="0">
              <a:latin typeface="Hurme Geometric Sans 1" panose="020B0500020000000000" pitchFamily="34" charset="-94"/>
            </a:rPr>
            <a:t>2205 - Lisans Burs Programı</a:t>
          </a:r>
          <a:endParaRPr lang="tr-TR" sz="1400" kern="1200" baseline="0" dirty="0">
            <a:latin typeface="Hurme Geometric Sans 1" panose="020B0500020000000000" pitchFamily="34" charset="-94"/>
          </a:endParaRPr>
        </a:p>
      </dsp:txBody>
      <dsp:txXfrm>
        <a:off x="459563" y="108491"/>
        <a:ext cx="7527220" cy="357623"/>
      </dsp:txXfrm>
    </dsp:sp>
    <dsp:sp modelId="{A3576308-E435-436F-9065-3A97BDE950BF}">
      <dsp:nvSpPr>
        <dsp:cNvPr id="0" name=""/>
        <dsp:cNvSpPr/>
      </dsp:nvSpPr>
      <dsp:spPr>
        <a:xfrm>
          <a:off x="0" y="893659"/>
          <a:ext cx="8804322" cy="277200"/>
        </a:xfrm>
        <a:prstGeom prst="rect">
          <a:avLst/>
        </a:prstGeom>
        <a:solidFill>
          <a:schemeClr val="lt1">
            <a:alpha val="90000"/>
            <a:hueOff val="0"/>
            <a:satOff val="0"/>
            <a:lumOff val="0"/>
            <a:alphaOff val="0"/>
          </a:schemeClr>
        </a:solidFill>
        <a:ln w="12700" cap="flat" cmpd="sng" algn="ctr">
          <a:solidFill>
            <a:schemeClr val="accent1">
              <a:shade val="80000"/>
              <a:hueOff val="34928"/>
              <a:satOff val="-626"/>
              <a:lumOff val="2659"/>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0C08CA-9055-43BF-B63E-494E888532E8}">
      <dsp:nvSpPr>
        <dsp:cNvPr id="0" name=""/>
        <dsp:cNvSpPr/>
      </dsp:nvSpPr>
      <dsp:spPr>
        <a:xfrm>
          <a:off x="440216" y="659701"/>
          <a:ext cx="7565914" cy="396317"/>
        </a:xfrm>
        <a:prstGeom prst="roundRect">
          <a:avLst/>
        </a:prstGeom>
        <a:solidFill>
          <a:schemeClr val="accent1">
            <a:shade val="80000"/>
            <a:hueOff val="34928"/>
            <a:satOff val="-626"/>
            <a:lumOff val="265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2948" tIns="0" rIns="232948" bIns="0" numCol="1" spcCol="1270" anchor="ctr" anchorCtr="0">
          <a:noAutofit/>
        </a:bodyPr>
        <a:lstStyle/>
        <a:p>
          <a:pPr marL="0" lvl="0" indent="0" algn="l" defTabSz="622300">
            <a:lnSpc>
              <a:spcPct val="90000"/>
            </a:lnSpc>
            <a:spcBef>
              <a:spcPct val="0"/>
            </a:spcBef>
            <a:spcAft>
              <a:spcPct val="35000"/>
            </a:spcAft>
            <a:buNone/>
          </a:pPr>
          <a:r>
            <a:rPr lang="tr-TR" sz="1400" kern="1200">
              <a:latin typeface="Hurme Geometric Sans 1" panose="020B0500020000000000" pitchFamily="34" charset="-94"/>
            </a:rPr>
            <a:t>2209-A - Üniversite Öğrencileri Araştırma Projeleri Destekleme Programı</a:t>
          </a:r>
          <a:endParaRPr lang="tr-TR" sz="1400" kern="1200" dirty="0">
            <a:latin typeface="Hurme Geometric Sans 1" panose="020B0500020000000000" pitchFamily="34" charset="-94"/>
          </a:endParaRPr>
        </a:p>
      </dsp:txBody>
      <dsp:txXfrm>
        <a:off x="459563" y="679048"/>
        <a:ext cx="7527220" cy="357623"/>
      </dsp:txXfrm>
    </dsp:sp>
    <dsp:sp modelId="{86219F14-4A69-4D84-8F61-67EAC2DC2443}">
      <dsp:nvSpPr>
        <dsp:cNvPr id="0" name=""/>
        <dsp:cNvSpPr/>
      </dsp:nvSpPr>
      <dsp:spPr>
        <a:xfrm>
          <a:off x="0" y="1464216"/>
          <a:ext cx="8804322" cy="277200"/>
        </a:xfrm>
        <a:prstGeom prst="rect">
          <a:avLst/>
        </a:prstGeom>
        <a:solidFill>
          <a:schemeClr val="lt1">
            <a:alpha val="90000"/>
            <a:hueOff val="0"/>
            <a:satOff val="0"/>
            <a:lumOff val="0"/>
            <a:alphaOff val="0"/>
          </a:schemeClr>
        </a:solidFill>
        <a:ln w="12700" cap="flat" cmpd="sng" algn="ctr">
          <a:solidFill>
            <a:schemeClr val="accent1">
              <a:shade val="80000"/>
              <a:hueOff val="69857"/>
              <a:satOff val="-1251"/>
              <a:lumOff val="5317"/>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A0F58F-2C11-4075-A37D-B3050606DB8B}">
      <dsp:nvSpPr>
        <dsp:cNvPr id="0" name=""/>
        <dsp:cNvSpPr/>
      </dsp:nvSpPr>
      <dsp:spPr>
        <a:xfrm>
          <a:off x="440216" y="1230259"/>
          <a:ext cx="7565914" cy="396317"/>
        </a:xfrm>
        <a:prstGeom prst="roundRect">
          <a:avLst/>
        </a:prstGeom>
        <a:solidFill>
          <a:schemeClr val="accent1">
            <a:shade val="80000"/>
            <a:hueOff val="69857"/>
            <a:satOff val="-1251"/>
            <a:lumOff val="531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2948" tIns="0" rIns="232948" bIns="0" numCol="1" spcCol="1270" anchor="ctr" anchorCtr="0">
          <a:noAutofit/>
        </a:bodyPr>
        <a:lstStyle/>
        <a:p>
          <a:pPr marL="0" lvl="0" indent="0" algn="l" defTabSz="622300">
            <a:lnSpc>
              <a:spcPct val="90000"/>
            </a:lnSpc>
            <a:spcBef>
              <a:spcPct val="0"/>
            </a:spcBef>
            <a:spcAft>
              <a:spcPct val="35000"/>
            </a:spcAft>
            <a:buNone/>
          </a:pPr>
          <a:r>
            <a:rPr lang="tr-TR" sz="1400" kern="1200">
              <a:latin typeface="Hurme Geometric Sans 1" panose="020B0500020000000000" pitchFamily="34" charset="-94"/>
            </a:rPr>
            <a:t>2209-B - Üniversite Öğrencileri Sanayiye Yönelik Araştırma Projeleri Desteği Programı</a:t>
          </a:r>
          <a:endParaRPr lang="tr-TR" sz="1400" kern="1200" dirty="0">
            <a:latin typeface="Hurme Geometric Sans 1" panose="020B0500020000000000" pitchFamily="34" charset="-94"/>
          </a:endParaRPr>
        </a:p>
      </dsp:txBody>
      <dsp:txXfrm>
        <a:off x="459563" y="1249606"/>
        <a:ext cx="7527220" cy="357623"/>
      </dsp:txXfrm>
    </dsp:sp>
    <dsp:sp modelId="{F8B0C552-3658-4226-BA03-9D7A5DAD0CE0}">
      <dsp:nvSpPr>
        <dsp:cNvPr id="0" name=""/>
        <dsp:cNvSpPr/>
      </dsp:nvSpPr>
      <dsp:spPr>
        <a:xfrm>
          <a:off x="0" y="2034774"/>
          <a:ext cx="8804322" cy="277200"/>
        </a:xfrm>
        <a:prstGeom prst="rect">
          <a:avLst/>
        </a:prstGeom>
        <a:solidFill>
          <a:schemeClr val="lt1">
            <a:alpha val="90000"/>
            <a:hueOff val="0"/>
            <a:satOff val="0"/>
            <a:lumOff val="0"/>
            <a:alphaOff val="0"/>
          </a:schemeClr>
        </a:solidFill>
        <a:ln w="12700" cap="flat" cmpd="sng" algn="ctr">
          <a:solidFill>
            <a:schemeClr val="accent1">
              <a:shade val="80000"/>
              <a:hueOff val="104785"/>
              <a:satOff val="-1877"/>
              <a:lumOff val="7976"/>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1AC598-3A04-4844-BE4D-FCD766E427DC}">
      <dsp:nvSpPr>
        <dsp:cNvPr id="0" name=""/>
        <dsp:cNvSpPr/>
      </dsp:nvSpPr>
      <dsp:spPr>
        <a:xfrm>
          <a:off x="440216" y="1800816"/>
          <a:ext cx="7565914" cy="396317"/>
        </a:xfrm>
        <a:prstGeom prst="roundRect">
          <a:avLst/>
        </a:prstGeom>
        <a:solidFill>
          <a:schemeClr val="accent1">
            <a:shade val="80000"/>
            <a:hueOff val="104785"/>
            <a:satOff val="-1877"/>
            <a:lumOff val="797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2948" tIns="0" rIns="232948" bIns="0" numCol="1" spcCol="1270" anchor="ctr" anchorCtr="0">
          <a:noAutofit/>
        </a:bodyPr>
        <a:lstStyle/>
        <a:p>
          <a:pPr marL="0" lvl="0" indent="0" algn="l" defTabSz="622300">
            <a:lnSpc>
              <a:spcPct val="90000"/>
            </a:lnSpc>
            <a:spcBef>
              <a:spcPct val="0"/>
            </a:spcBef>
            <a:spcAft>
              <a:spcPct val="35000"/>
            </a:spcAft>
            <a:buNone/>
          </a:pPr>
          <a:r>
            <a:rPr lang="tr-TR" sz="1400" kern="1200">
              <a:latin typeface="Hurme Geometric Sans 1" panose="020B0500020000000000" pitchFamily="34" charset="-94"/>
            </a:rPr>
            <a:t>2247 - C Stajyer Araştırmacı Burs Programı (STAR)</a:t>
          </a:r>
          <a:endParaRPr lang="tr-TR" sz="1400" kern="1200" dirty="0">
            <a:latin typeface="Hurme Geometric Sans 1" panose="020B0500020000000000" pitchFamily="34" charset="-94"/>
          </a:endParaRPr>
        </a:p>
      </dsp:txBody>
      <dsp:txXfrm>
        <a:off x="459563" y="1820163"/>
        <a:ext cx="7527220" cy="357623"/>
      </dsp:txXfrm>
    </dsp:sp>
    <dsp:sp modelId="{32752C50-AD3A-4CF4-B825-A866BDDF30BD}">
      <dsp:nvSpPr>
        <dsp:cNvPr id="0" name=""/>
        <dsp:cNvSpPr/>
      </dsp:nvSpPr>
      <dsp:spPr>
        <a:xfrm>
          <a:off x="0" y="2605331"/>
          <a:ext cx="8804322" cy="277200"/>
        </a:xfrm>
        <a:prstGeom prst="rect">
          <a:avLst/>
        </a:prstGeom>
        <a:solidFill>
          <a:schemeClr val="lt1">
            <a:alpha val="90000"/>
            <a:hueOff val="0"/>
            <a:satOff val="0"/>
            <a:lumOff val="0"/>
            <a:alphaOff val="0"/>
          </a:schemeClr>
        </a:solidFill>
        <a:ln w="12700" cap="flat" cmpd="sng" algn="ctr">
          <a:solidFill>
            <a:schemeClr val="accent1">
              <a:shade val="80000"/>
              <a:hueOff val="139713"/>
              <a:satOff val="-2502"/>
              <a:lumOff val="10634"/>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A95732-B11E-44B3-B15A-F98A0E0837BE}">
      <dsp:nvSpPr>
        <dsp:cNvPr id="0" name=""/>
        <dsp:cNvSpPr/>
      </dsp:nvSpPr>
      <dsp:spPr>
        <a:xfrm>
          <a:off x="440216" y="2371374"/>
          <a:ext cx="7565914" cy="396317"/>
        </a:xfrm>
        <a:prstGeom prst="roundRect">
          <a:avLst/>
        </a:prstGeom>
        <a:solidFill>
          <a:schemeClr val="accent1">
            <a:shade val="80000"/>
            <a:hueOff val="139713"/>
            <a:satOff val="-2502"/>
            <a:lumOff val="1063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2948" tIns="0" rIns="232948" bIns="0" numCol="1" spcCol="1270" anchor="ctr" anchorCtr="0">
          <a:noAutofit/>
        </a:bodyPr>
        <a:lstStyle/>
        <a:p>
          <a:pPr marL="0" lvl="0" indent="0" algn="l" defTabSz="622300">
            <a:lnSpc>
              <a:spcPct val="90000"/>
            </a:lnSpc>
            <a:spcBef>
              <a:spcPct val="0"/>
            </a:spcBef>
            <a:spcAft>
              <a:spcPct val="35000"/>
            </a:spcAft>
            <a:buNone/>
          </a:pPr>
          <a:r>
            <a:rPr lang="tr-TR" sz="1400" kern="1200" dirty="0">
              <a:latin typeface="Hurme Geometric Sans 1" panose="020B0500020000000000" pitchFamily="34" charset="-94"/>
            </a:rPr>
            <a:t>2210 - Yurt İçi Yüksek Lisans Burs Programları</a:t>
          </a:r>
        </a:p>
      </dsp:txBody>
      <dsp:txXfrm>
        <a:off x="459563" y="2390721"/>
        <a:ext cx="7527220" cy="357623"/>
      </dsp:txXfrm>
    </dsp:sp>
    <dsp:sp modelId="{ECBD3234-6463-4433-9100-27A4846893C0}">
      <dsp:nvSpPr>
        <dsp:cNvPr id="0" name=""/>
        <dsp:cNvSpPr/>
      </dsp:nvSpPr>
      <dsp:spPr>
        <a:xfrm>
          <a:off x="0" y="3175889"/>
          <a:ext cx="8804322" cy="277200"/>
        </a:xfrm>
        <a:prstGeom prst="rect">
          <a:avLst/>
        </a:prstGeom>
        <a:solidFill>
          <a:schemeClr val="lt1">
            <a:alpha val="90000"/>
            <a:hueOff val="0"/>
            <a:satOff val="0"/>
            <a:lumOff val="0"/>
            <a:alphaOff val="0"/>
          </a:schemeClr>
        </a:solidFill>
        <a:ln w="12700" cap="flat" cmpd="sng" algn="ctr">
          <a:solidFill>
            <a:schemeClr val="accent1">
              <a:shade val="80000"/>
              <a:hueOff val="174641"/>
              <a:satOff val="-3128"/>
              <a:lumOff val="13293"/>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393A76-3923-4AD0-A91F-AB88F848C6E7}">
      <dsp:nvSpPr>
        <dsp:cNvPr id="0" name=""/>
        <dsp:cNvSpPr/>
      </dsp:nvSpPr>
      <dsp:spPr>
        <a:xfrm>
          <a:off x="440216" y="2941931"/>
          <a:ext cx="7565914" cy="396317"/>
        </a:xfrm>
        <a:prstGeom prst="roundRect">
          <a:avLst/>
        </a:prstGeom>
        <a:solidFill>
          <a:schemeClr val="accent1">
            <a:shade val="80000"/>
            <a:hueOff val="174641"/>
            <a:satOff val="-3128"/>
            <a:lumOff val="1329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2948" tIns="0" rIns="232948" bIns="0" numCol="1" spcCol="1270" anchor="ctr" anchorCtr="0">
          <a:noAutofit/>
        </a:bodyPr>
        <a:lstStyle/>
        <a:p>
          <a:pPr marL="0" lvl="0" indent="0" algn="l" defTabSz="622300">
            <a:lnSpc>
              <a:spcPct val="90000"/>
            </a:lnSpc>
            <a:spcBef>
              <a:spcPct val="0"/>
            </a:spcBef>
            <a:spcAft>
              <a:spcPct val="35000"/>
            </a:spcAft>
            <a:buNone/>
          </a:pPr>
          <a:r>
            <a:rPr lang="tr-TR" sz="1400" kern="1200" dirty="0">
              <a:latin typeface="Hurme Geometric Sans 1" panose="020B0500020000000000" pitchFamily="34" charset="-94"/>
            </a:rPr>
            <a:t>2211 - Yurt İçi Doktora Burs Programları</a:t>
          </a:r>
        </a:p>
      </dsp:txBody>
      <dsp:txXfrm>
        <a:off x="459563" y="2961278"/>
        <a:ext cx="7527220" cy="357623"/>
      </dsp:txXfrm>
    </dsp:sp>
    <dsp:sp modelId="{57298CD1-92EE-4186-957B-E2F66299AA42}">
      <dsp:nvSpPr>
        <dsp:cNvPr id="0" name=""/>
        <dsp:cNvSpPr/>
      </dsp:nvSpPr>
      <dsp:spPr>
        <a:xfrm>
          <a:off x="0" y="3746446"/>
          <a:ext cx="8804322" cy="277200"/>
        </a:xfrm>
        <a:prstGeom prst="rect">
          <a:avLst/>
        </a:prstGeom>
        <a:solidFill>
          <a:schemeClr val="lt1">
            <a:alpha val="90000"/>
            <a:hueOff val="0"/>
            <a:satOff val="0"/>
            <a:lumOff val="0"/>
            <a:alphaOff val="0"/>
          </a:schemeClr>
        </a:solidFill>
        <a:ln w="12700" cap="flat" cmpd="sng" algn="ctr">
          <a:solidFill>
            <a:schemeClr val="accent1">
              <a:shade val="80000"/>
              <a:hueOff val="209570"/>
              <a:satOff val="-3754"/>
              <a:lumOff val="15951"/>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363015-BFC7-4CF0-AAF3-BC6C77F2390C}">
      <dsp:nvSpPr>
        <dsp:cNvPr id="0" name=""/>
        <dsp:cNvSpPr/>
      </dsp:nvSpPr>
      <dsp:spPr>
        <a:xfrm>
          <a:off x="440216" y="3512489"/>
          <a:ext cx="7565914" cy="396317"/>
        </a:xfrm>
        <a:prstGeom prst="roundRect">
          <a:avLst/>
        </a:prstGeom>
        <a:solidFill>
          <a:schemeClr val="accent1">
            <a:shade val="80000"/>
            <a:hueOff val="209570"/>
            <a:satOff val="-3754"/>
            <a:lumOff val="1595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2948" tIns="0" rIns="232948" bIns="0" numCol="1" spcCol="1270" anchor="ctr" anchorCtr="0">
          <a:noAutofit/>
        </a:bodyPr>
        <a:lstStyle/>
        <a:p>
          <a:pPr marL="0" lvl="0" indent="0" algn="l" defTabSz="622300">
            <a:lnSpc>
              <a:spcPct val="90000"/>
            </a:lnSpc>
            <a:spcBef>
              <a:spcPct val="0"/>
            </a:spcBef>
            <a:spcAft>
              <a:spcPct val="35000"/>
            </a:spcAft>
            <a:buNone/>
          </a:pPr>
          <a:r>
            <a:rPr lang="tr-TR" sz="1400" kern="1200">
              <a:latin typeface="Hurme Geometric Sans 1" panose="020B0500020000000000" pitchFamily="34" charset="-94"/>
            </a:rPr>
            <a:t>2213 - A Yurt Dışı Doktora Burs Programı</a:t>
          </a:r>
        </a:p>
      </dsp:txBody>
      <dsp:txXfrm>
        <a:off x="459563" y="3531836"/>
        <a:ext cx="7527220" cy="357623"/>
      </dsp:txXfrm>
    </dsp:sp>
    <dsp:sp modelId="{1FE06D9E-25C0-40C0-B10D-BCC99C50993F}">
      <dsp:nvSpPr>
        <dsp:cNvPr id="0" name=""/>
        <dsp:cNvSpPr/>
      </dsp:nvSpPr>
      <dsp:spPr>
        <a:xfrm>
          <a:off x="0" y="4317004"/>
          <a:ext cx="8804322" cy="277200"/>
        </a:xfrm>
        <a:prstGeom prst="rect">
          <a:avLst/>
        </a:prstGeom>
        <a:solidFill>
          <a:schemeClr val="lt1">
            <a:alpha val="90000"/>
            <a:hueOff val="0"/>
            <a:satOff val="0"/>
            <a:lumOff val="0"/>
            <a:alphaOff val="0"/>
          </a:schemeClr>
        </a:solidFill>
        <a:ln w="12700" cap="flat" cmpd="sng" algn="ctr">
          <a:solidFill>
            <a:schemeClr val="accent1">
              <a:shade val="80000"/>
              <a:hueOff val="244498"/>
              <a:satOff val="-4379"/>
              <a:lumOff val="18609"/>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4424FF-BBE2-4383-8409-A53EE4A6D3D8}">
      <dsp:nvSpPr>
        <dsp:cNvPr id="0" name=""/>
        <dsp:cNvSpPr/>
      </dsp:nvSpPr>
      <dsp:spPr>
        <a:xfrm>
          <a:off x="440216" y="4083046"/>
          <a:ext cx="7565914" cy="396317"/>
        </a:xfrm>
        <a:prstGeom prst="roundRect">
          <a:avLst/>
        </a:prstGeom>
        <a:solidFill>
          <a:schemeClr val="accent1">
            <a:shade val="80000"/>
            <a:hueOff val="244498"/>
            <a:satOff val="-4379"/>
            <a:lumOff val="1860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2948" tIns="0" rIns="232948" bIns="0" numCol="1" spcCol="1270" anchor="ctr" anchorCtr="0">
          <a:noAutofit/>
        </a:bodyPr>
        <a:lstStyle/>
        <a:p>
          <a:pPr marL="0" lvl="0" indent="0" algn="l" defTabSz="622300">
            <a:lnSpc>
              <a:spcPct val="90000"/>
            </a:lnSpc>
            <a:spcBef>
              <a:spcPct val="0"/>
            </a:spcBef>
            <a:spcAft>
              <a:spcPct val="35000"/>
            </a:spcAft>
            <a:buNone/>
          </a:pPr>
          <a:r>
            <a:rPr lang="tr-TR" sz="1400" kern="1200">
              <a:latin typeface="Hurme Geometric Sans 1" panose="020B0500020000000000" pitchFamily="34" charset="-94"/>
            </a:rPr>
            <a:t>2213 - B Yurt Dışı Müşterek Doktora Burs Programı</a:t>
          </a:r>
        </a:p>
      </dsp:txBody>
      <dsp:txXfrm>
        <a:off x="459563" y="4102393"/>
        <a:ext cx="7527220" cy="357623"/>
      </dsp:txXfrm>
    </dsp:sp>
    <dsp:sp modelId="{08316E25-A3D8-4B38-AEE1-E16E6A9A8E36}">
      <dsp:nvSpPr>
        <dsp:cNvPr id="0" name=""/>
        <dsp:cNvSpPr/>
      </dsp:nvSpPr>
      <dsp:spPr>
        <a:xfrm>
          <a:off x="0" y="4887561"/>
          <a:ext cx="8804322" cy="277200"/>
        </a:xfrm>
        <a:prstGeom prst="rect">
          <a:avLst/>
        </a:prstGeom>
        <a:solidFill>
          <a:schemeClr val="lt1">
            <a:alpha val="90000"/>
            <a:hueOff val="0"/>
            <a:satOff val="0"/>
            <a:lumOff val="0"/>
            <a:alphaOff val="0"/>
          </a:schemeClr>
        </a:solidFill>
        <a:ln w="12700" cap="flat" cmpd="sng" algn="ctr">
          <a:solidFill>
            <a:schemeClr val="accent1">
              <a:shade val="80000"/>
              <a:hueOff val="279426"/>
              <a:satOff val="-5005"/>
              <a:lumOff val="21268"/>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42FD4D-26CC-4432-AF3C-A6EE737E3E25}">
      <dsp:nvSpPr>
        <dsp:cNvPr id="0" name=""/>
        <dsp:cNvSpPr/>
      </dsp:nvSpPr>
      <dsp:spPr>
        <a:xfrm>
          <a:off x="440216" y="4653604"/>
          <a:ext cx="7565914" cy="396317"/>
        </a:xfrm>
        <a:prstGeom prst="roundRect">
          <a:avLst/>
        </a:prstGeom>
        <a:solidFill>
          <a:schemeClr val="accent1">
            <a:shade val="80000"/>
            <a:hueOff val="279426"/>
            <a:satOff val="-5005"/>
            <a:lumOff val="2126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2948" tIns="0" rIns="232948" bIns="0" numCol="1" spcCol="1270" anchor="ctr" anchorCtr="0">
          <a:noAutofit/>
        </a:bodyPr>
        <a:lstStyle/>
        <a:p>
          <a:pPr marL="0" lvl="0" indent="0" algn="l" defTabSz="622300">
            <a:lnSpc>
              <a:spcPct val="90000"/>
            </a:lnSpc>
            <a:spcBef>
              <a:spcPct val="0"/>
            </a:spcBef>
            <a:spcAft>
              <a:spcPct val="35000"/>
            </a:spcAft>
            <a:buNone/>
          </a:pPr>
          <a:r>
            <a:rPr lang="tr-TR" sz="1400" kern="1200">
              <a:latin typeface="Hurme Geometric Sans 1" panose="020B0500020000000000" pitchFamily="34" charset="-94"/>
            </a:rPr>
            <a:t>2244 - Sanayi Doktora Programı</a:t>
          </a:r>
        </a:p>
      </dsp:txBody>
      <dsp:txXfrm>
        <a:off x="459563" y="4672951"/>
        <a:ext cx="7527220" cy="357623"/>
      </dsp:txXfrm>
    </dsp:sp>
    <dsp:sp modelId="{1BB5369B-D6DB-4BBB-BC5D-A49E897DC414}">
      <dsp:nvSpPr>
        <dsp:cNvPr id="0" name=""/>
        <dsp:cNvSpPr/>
      </dsp:nvSpPr>
      <dsp:spPr>
        <a:xfrm>
          <a:off x="0" y="5458119"/>
          <a:ext cx="8804322" cy="277200"/>
        </a:xfrm>
        <a:prstGeom prst="rect">
          <a:avLst/>
        </a:prstGeom>
        <a:solidFill>
          <a:schemeClr val="lt1">
            <a:alpha val="90000"/>
            <a:hueOff val="0"/>
            <a:satOff val="0"/>
            <a:lumOff val="0"/>
            <a:alphaOff val="0"/>
          </a:schemeClr>
        </a:solidFill>
        <a:ln w="12700" cap="flat" cmpd="sng" algn="ctr">
          <a:solidFill>
            <a:schemeClr val="accent1">
              <a:shade val="80000"/>
              <a:hueOff val="314355"/>
              <a:satOff val="-5630"/>
              <a:lumOff val="23926"/>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3A1906-8B57-4CA1-B0A1-9F1CFECFAF5E}">
      <dsp:nvSpPr>
        <dsp:cNvPr id="0" name=""/>
        <dsp:cNvSpPr/>
      </dsp:nvSpPr>
      <dsp:spPr>
        <a:xfrm>
          <a:off x="440216" y="5224161"/>
          <a:ext cx="7565914" cy="396317"/>
        </a:xfrm>
        <a:prstGeom prst="roundRect">
          <a:avLst/>
        </a:prstGeom>
        <a:solidFill>
          <a:schemeClr val="accent1">
            <a:shade val="80000"/>
            <a:hueOff val="314355"/>
            <a:satOff val="-5630"/>
            <a:lumOff val="2392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2948" tIns="0" rIns="232948" bIns="0" numCol="1" spcCol="1270" anchor="ctr" anchorCtr="0">
          <a:noAutofit/>
        </a:bodyPr>
        <a:lstStyle/>
        <a:p>
          <a:pPr marL="0" lvl="0" indent="0" algn="l" defTabSz="622300">
            <a:lnSpc>
              <a:spcPct val="90000"/>
            </a:lnSpc>
            <a:spcBef>
              <a:spcPct val="0"/>
            </a:spcBef>
            <a:spcAft>
              <a:spcPct val="35000"/>
            </a:spcAft>
            <a:buNone/>
          </a:pPr>
          <a:r>
            <a:rPr lang="sv-SE" sz="1400" kern="1200">
              <a:latin typeface="Hurme Geometric Sans 1" panose="020B0500020000000000" pitchFamily="34" charset="-94"/>
            </a:rPr>
            <a:t>2214-A Yurt Dışı Doktora Sırası Araştırma Burs Programı</a:t>
          </a:r>
          <a:endParaRPr lang="tr-TR" sz="1400" kern="1200">
            <a:latin typeface="Hurme Geometric Sans 1" panose="020B0500020000000000" pitchFamily="34" charset="-94"/>
          </a:endParaRPr>
        </a:p>
      </dsp:txBody>
      <dsp:txXfrm>
        <a:off x="459563" y="5243508"/>
        <a:ext cx="7527220" cy="357623"/>
      </dsp:txXfrm>
    </dsp:sp>
    <dsp:sp modelId="{99569819-05C2-4422-B7AE-418C744CEBA3}">
      <dsp:nvSpPr>
        <dsp:cNvPr id="0" name=""/>
        <dsp:cNvSpPr/>
      </dsp:nvSpPr>
      <dsp:spPr>
        <a:xfrm>
          <a:off x="0" y="6028676"/>
          <a:ext cx="8804322" cy="277200"/>
        </a:xfrm>
        <a:prstGeom prst="rect">
          <a:avLst/>
        </a:prstGeom>
        <a:solidFill>
          <a:schemeClr val="lt1">
            <a:alpha val="90000"/>
            <a:hueOff val="0"/>
            <a:satOff val="0"/>
            <a:lumOff val="0"/>
            <a:alphaOff val="0"/>
          </a:schemeClr>
        </a:solidFill>
        <a:ln w="12700" cap="flat" cmpd="sng" algn="ctr">
          <a:solidFill>
            <a:schemeClr val="accent1">
              <a:shade val="80000"/>
              <a:hueOff val="349283"/>
              <a:satOff val="-6256"/>
              <a:lumOff val="26585"/>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94EEDE-FE1E-441F-8303-FDFA5C7E4FEC}">
      <dsp:nvSpPr>
        <dsp:cNvPr id="0" name=""/>
        <dsp:cNvSpPr/>
      </dsp:nvSpPr>
      <dsp:spPr>
        <a:xfrm>
          <a:off x="440216" y="5794719"/>
          <a:ext cx="7565914" cy="396317"/>
        </a:xfrm>
        <a:prstGeom prst="roundRect">
          <a:avLst/>
        </a:prstGeom>
        <a:solidFill>
          <a:schemeClr val="accent1">
            <a:shade val="80000"/>
            <a:hueOff val="349283"/>
            <a:satOff val="-6256"/>
            <a:lumOff val="2658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2948" tIns="0" rIns="232948" bIns="0" numCol="1" spcCol="1270" anchor="ctr" anchorCtr="0">
          <a:noAutofit/>
        </a:bodyPr>
        <a:lstStyle/>
        <a:p>
          <a:pPr marL="0" lvl="0" indent="0" algn="l" defTabSz="622300">
            <a:lnSpc>
              <a:spcPct val="90000"/>
            </a:lnSpc>
            <a:spcBef>
              <a:spcPct val="0"/>
            </a:spcBef>
            <a:spcAft>
              <a:spcPct val="35000"/>
            </a:spcAft>
            <a:buNone/>
          </a:pPr>
          <a:r>
            <a:rPr lang="tr-TR" sz="1400" kern="1200">
              <a:latin typeface="Hurme Geometric Sans 1" panose="020B0500020000000000" pitchFamily="34" charset="-94"/>
            </a:rPr>
            <a:t>2236-B MSCA - COFUND Burs Programlarına Katkı Fonu Programı</a:t>
          </a:r>
        </a:p>
      </dsp:txBody>
      <dsp:txXfrm>
        <a:off x="459563" y="5814066"/>
        <a:ext cx="7527220" cy="3576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875B6A-996F-4F9B-BCEA-90BBA23DDE3F}">
      <dsp:nvSpPr>
        <dsp:cNvPr id="0" name=""/>
        <dsp:cNvSpPr/>
      </dsp:nvSpPr>
      <dsp:spPr>
        <a:xfrm rot="5400000">
          <a:off x="4636569" y="106555"/>
          <a:ext cx="1598524" cy="1390716"/>
        </a:xfrm>
        <a:prstGeom prst="hexagon">
          <a:avLst>
            <a:gd name="adj" fmla="val 25000"/>
            <a:gd name="vf" fmla="val 11547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b="1" kern="1200" dirty="0">
              <a:latin typeface="Hurme Geometric Sans 1" panose="020B0500020000000000" pitchFamily="34" charset="-94"/>
            </a:rPr>
            <a:t>2205</a:t>
          </a:r>
          <a:endParaRPr lang="tr-TR" sz="2000" b="1" kern="1200" dirty="0">
            <a:latin typeface="Hurme Geometric Sans 1" panose="020B0500020000000000" pitchFamily="34" charset="-94"/>
          </a:endParaRPr>
        </a:p>
      </dsp:txBody>
      <dsp:txXfrm rot="-5400000">
        <a:off x="4957193" y="251754"/>
        <a:ext cx="957276" cy="1100318"/>
      </dsp:txXfrm>
    </dsp:sp>
    <dsp:sp modelId="{F39A3F32-7FA4-4CC1-A824-97A3BF1E851A}">
      <dsp:nvSpPr>
        <dsp:cNvPr id="0" name=""/>
        <dsp:cNvSpPr/>
      </dsp:nvSpPr>
      <dsp:spPr>
        <a:xfrm>
          <a:off x="6173390" y="322356"/>
          <a:ext cx="1783953" cy="959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b="1" kern="1200">
              <a:latin typeface="Hurme Geometric Sans 1" panose="020B0500020000000000" pitchFamily="34" charset="-94"/>
            </a:rPr>
            <a:t>Lisans Burs Programı</a:t>
          </a:r>
        </a:p>
      </dsp:txBody>
      <dsp:txXfrm>
        <a:off x="6173390" y="322356"/>
        <a:ext cx="1783953" cy="959114"/>
      </dsp:txXfrm>
    </dsp:sp>
    <dsp:sp modelId="{EC9B12D6-4D8E-4F15-9AEB-AFCA9A13AB84}">
      <dsp:nvSpPr>
        <dsp:cNvPr id="0" name=""/>
        <dsp:cNvSpPr/>
      </dsp:nvSpPr>
      <dsp:spPr>
        <a:xfrm rot="5400000">
          <a:off x="3134595" y="106555"/>
          <a:ext cx="1598524" cy="1390716"/>
        </a:xfrm>
        <a:prstGeom prst="hexagon">
          <a:avLst>
            <a:gd name="adj" fmla="val 25000"/>
            <a:gd name="vf" fmla="val 11547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lang="tr-TR" sz="4400" b="1" kern="1200">
            <a:latin typeface="Hurme Geometric Sans 1" panose="020B0500020000000000" pitchFamily="34" charset="-94"/>
          </a:endParaRPr>
        </a:p>
      </dsp:txBody>
      <dsp:txXfrm rot="-5400000">
        <a:off x="3455219" y="251754"/>
        <a:ext cx="957276" cy="1100318"/>
      </dsp:txXfrm>
    </dsp:sp>
    <dsp:sp modelId="{0B9A3F7B-F532-4A23-B5C0-C9A2AF512DE0}">
      <dsp:nvSpPr>
        <dsp:cNvPr id="0" name=""/>
        <dsp:cNvSpPr/>
      </dsp:nvSpPr>
      <dsp:spPr>
        <a:xfrm rot="5400000">
          <a:off x="3882705" y="1434094"/>
          <a:ext cx="1598524" cy="1449293"/>
        </a:xfrm>
        <a:prstGeom prst="hexagon">
          <a:avLst>
            <a:gd name="adj" fmla="val 25000"/>
            <a:gd name="vf" fmla="val 11547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b="1" kern="1200" dirty="0">
              <a:latin typeface="Hurme Geometric Sans 1" panose="020B0500020000000000" pitchFamily="34" charset="-94"/>
            </a:rPr>
            <a:t>2209-A</a:t>
          </a:r>
        </a:p>
      </dsp:txBody>
      <dsp:txXfrm rot="-5400000">
        <a:off x="4187594" y="1613464"/>
        <a:ext cx="988745" cy="1090554"/>
      </dsp:txXfrm>
    </dsp:sp>
    <dsp:sp modelId="{9807FE2D-9AA9-4F6A-A3A4-5A8AD3561CE7}">
      <dsp:nvSpPr>
        <dsp:cNvPr id="0" name=""/>
        <dsp:cNvSpPr/>
      </dsp:nvSpPr>
      <dsp:spPr>
        <a:xfrm>
          <a:off x="2202656" y="1679183"/>
          <a:ext cx="1726406" cy="959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tr-TR" sz="1400" b="1" kern="1200">
              <a:latin typeface="Hurme Geometric Sans 1" panose="020B0500020000000000" pitchFamily="34" charset="-94"/>
            </a:rPr>
            <a:t>Üniversite Öğrencileri Araştırma Projeleri Destekleme Programı</a:t>
          </a:r>
        </a:p>
      </dsp:txBody>
      <dsp:txXfrm>
        <a:off x="2202656" y="1679183"/>
        <a:ext cx="1726406" cy="959114"/>
      </dsp:txXfrm>
    </dsp:sp>
    <dsp:sp modelId="{422DEE63-CF82-44C9-AA48-FA1597012E38}">
      <dsp:nvSpPr>
        <dsp:cNvPr id="0" name=""/>
        <dsp:cNvSpPr/>
      </dsp:nvSpPr>
      <dsp:spPr>
        <a:xfrm rot="5400000">
          <a:off x="5384678" y="1463382"/>
          <a:ext cx="1598524" cy="1390716"/>
        </a:xfrm>
        <a:prstGeom prst="hexagon">
          <a:avLst>
            <a:gd name="adj" fmla="val 25000"/>
            <a:gd name="vf" fmla="val 11547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lang="tr-TR" sz="4400" b="1" kern="1200">
            <a:latin typeface="Hurme Geometric Sans 1" panose="020B0500020000000000" pitchFamily="34" charset="-94"/>
          </a:endParaRPr>
        </a:p>
      </dsp:txBody>
      <dsp:txXfrm rot="-5400000">
        <a:off x="5705302" y="1608581"/>
        <a:ext cx="957276" cy="1100318"/>
      </dsp:txXfrm>
    </dsp:sp>
    <dsp:sp modelId="{8AFA7FC4-F9B0-4C86-BC4C-CB30140508E8}">
      <dsp:nvSpPr>
        <dsp:cNvPr id="0" name=""/>
        <dsp:cNvSpPr/>
      </dsp:nvSpPr>
      <dsp:spPr>
        <a:xfrm rot="5400000">
          <a:off x="4636159" y="2820210"/>
          <a:ext cx="1598524" cy="1390716"/>
        </a:xfrm>
        <a:prstGeom prst="hexagon">
          <a:avLst>
            <a:gd name="adj" fmla="val 25000"/>
            <a:gd name="vf" fmla="val 11547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b="1" kern="1200" dirty="0">
              <a:latin typeface="Hurme Geometric Sans 1" panose="020B0500020000000000" pitchFamily="34" charset="-94"/>
            </a:rPr>
            <a:t>2209-B</a:t>
          </a:r>
        </a:p>
      </dsp:txBody>
      <dsp:txXfrm rot="-5400000">
        <a:off x="4956783" y="2965409"/>
        <a:ext cx="957276" cy="1100318"/>
      </dsp:txXfrm>
    </dsp:sp>
    <dsp:sp modelId="{38C85CA3-C8F9-4039-9C48-BE6C76D3BFB1}">
      <dsp:nvSpPr>
        <dsp:cNvPr id="0" name=""/>
        <dsp:cNvSpPr/>
      </dsp:nvSpPr>
      <dsp:spPr>
        <a:xfrm>
          <a:off x="6279839" y="3036010"/>
          <a:ext cx="1785594" cy="959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b="1" kern="1200" dirty="0">
              <a:latin typeface="Hurme Geometric Sans 1" panose="020B0500020000000000" pitchFamily="34" charset="-94"/>
            </a:rPr>
            <a:t>Üniversite Öğrencileri Sanayiye Yönelik Araştırma Projeleri Desteği Programı</a:t>
          </a:r>
        </a:p>
      </dsp:txBody>
      <dsp:txXfrm>
        <a:off x="6279839" y="3036010"/>
        <a:ext cx="1785594" cy="959114"/>
      </dsp:txXfrm>
    </dsp:sp>
    <dsp:sp modelId="{F3E4CB33-7746-4D98-9FAE-39134F7C0359}">
      <dsp:nvSpPr>
        <dsp:cNvPr id="0" name=""/>
        <dsp:cNvSpPr/>
      </dsp:nvSpPr>
      <dsp:spPr>
        <a:xfrm rot="5400000">
          <a:off x="3134185" y="2820210"/>
          <a:ext cx="1598524" cy="1390716"/>
        </a:xfrm>
        <a:prstGeom prst="hexagon">
          <a:avLst>
            <a:gd name="adj" fmla="val 25000"/>
            <a:gd name="vf" fmla="val 11547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lang="tr-TR" sz="4400" b="1" kern="1200">
            <a:latin typeface="Hurme Geometric Sans 1" panose="020B0500020000000000" pitchFamily="34" charset="-94"/>
          </a:endParaRPr>
        </a:p>
      </dsp:txBody>
      <dsp:txXfrm rot="-5400000">
        <a:off x="3454809" y="2965409"/>
        <a:ext cx="957276" cy="1100318"/>
      </dsp:txXfrm>
    </dsp:sp>
    <dsp:sp modelId="{3739FB50-F097-46D9-B0C9-F8C971BB29CC}">
      <dsp:nvSpPr>
        <dsp:cNvPr id="0" name=""/>
        <dsp:cNvSpPr/>
      </dsp:nvSpPr>
      <dsp:spPr>
        <a:xfrm rot="5400000">
          <a:off x="3882705" y="4177037"/>
          <a:ext cx="1598524" cy="1390716"/>
        </a:xfrm>
        <a:prstGeom prst="hexagon">
          <a:avLst>
            <a:gd name="adj" fmla="val 25000"/>
            <a:gd name="vf" fmla="val 11547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b="1" kern="1200" dirty="0">
              <a:latin typeface="Hurme Geometric Sans 1" panose="020B0500020000000000" pitchFamily="34" charset="-94"/>
            </a:rPr>
            <a:t>2247-C</a:t>
          </a:r>
          <a:endParaRPr lang="tr-TR" sz="2000" b="1" kern="1200" dirty="0">
            <a:latin typeface="Hurme Geometric Sans 1" panose="020B0500020000000000" pitchFamily="34" charset="-94"/>
          </a:endParaRPr>
        </a:p>
      </dsp:txBody>
      <dsp:txXfrm rot="-5400000">
        <a:off x="4203329" y="4322236"/>
        <a:ext cx="957276" cy="1100318"/>
      </dsp:txXfrm>
    </dsp:sp>
    <dsp:sp modelId="{15F880C4-4B12-4376-9CE0-5547F7EA03E8}">
      <dsp:nvSpPr>
        <dsp:cNvPr id="0" name=""/>
        <dsp:cNvSpPr/>
      </dsp:nvSpPr>
      <dsp:spPr>
        <a:xfrm>
          <a:off x="2202656" y="4392838"/>
          <a:ext cx="1726406" cy="959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tr-TR" sz="1400" b="1" kern="1200">
              <a:latin typeface="Hurme Geometric Sans 1" panose="020B0500020000000000" pitchFamily="34" charset="-94"/>
            </a:rPr>
            <a:t>Stajyer Araştırmacı Burs Programı (STAR</a:t>
          </a:r>
          <a:r>
            <a:rPr lang="tr-TR" sz="1800" b="1" kern="1200">
              <a:latin typeface="Hurme Geometric Sans 1" panose="020B0500020000000000" pitchFamily="34" charset="-94"/>
            </a:rPr>
            <a:t>)</a:t>
          </a:r>
        </a:p>
      </dsp:txBody>
      <dsp:txXfrm>
        <a:off x="2202656" y="4392838"/>
        <a:ext cx="1726406" cy="959114"/>
      </dsp:txXfrm>
    </dsp:sp>
    <dsp:sp modelId="{D3A0F79B-1BDA-4CDF-B38B-6A1DD0F3CDCD}">
      <dsp:nvSpPr>
        <dsp:cNvPr id="0" name=""/>
        <dsp:cNvSpPr/>
      </dsp:nvSpPr>
      <dsp:spPr>
        <a:xfrm rot="5400000">
          <a:off x="5384678" y="4177037"/>
          <a:ext cx="1598524" cy="1390716"/>
        </a:xfrm>
        <a:prstGeom prst="hexagon">
          <a:avLst>
            <a:gd name="adj" fmla="val 25000"/>
            <a:gd name="vf" fmla="val 11547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lang="tr-TR" sz="4400" b="1" kern="1200">
            <a:latin typeface="Hurme Geometric Sans 1" panose="020B0500020000000000" pitchFamily="34" charset="-94"/>
          </a:endParaRPr>
        </a:p>
      </dsp:txBody>
      <dsp:txXfrm rot="-5400000">
        <a:off x="5705302" y="4322236"/>
        <a:ext cx="957276" cy="11003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5D9FA1-0B7B-4722-9EBB-22823ADA29B0}">
      <dsp:nvSpPr>
        <dsp:cNvPr id="0" name=""/>
        <dsp:cNvSpPr/>
      </dsp:nvSpPr>
      <dsp:spPr>
        <a:xfrm>
          <a:off x="-4518107" y="-697889"/>
          <a:ext cx="5421879" cy="5421879"/>
        </a:xfrm>
        <a:prstGeom prst="blockArc">
          <a:avLst>
            <a:gd name="adj1" fmla="val 18900000"/>
            <a:gd name="adj2" fmla="val 2700000"/>
            <a:gd name="adj3" fmla="val 398"/>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21B1C4-8BFE-435E-ACA3-F6EBE8DF4BBD}">
      <dsp:nvSpPr>
        <dsp:cNvPr id="0" name=""/>
        <dsp:cNvSpPr/>
      </dsp:nvSpPr>
      <dsp:spPr>
        <a:xfrm>
          <a:off x="740098" y="575168"/>
          <a:ext cx="7485523" cy="1150176"/>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2953" tIns="38100" rIns="38100" bIns="38100" numCol="1" spcCol="1270" anchor="ctr" anchorCtr="0">
          <a:noAutofit/>
        </a:bodyPr>
        <a:lstStyle/>
        <a:p>
          <a:pPr marL="0" lvl="0" indent="0" algn="l" defTabSz="666750">
            <a:lnSpc>
              <a:spcPct val="90000"/>
            </a:lnSpc>
            <a:spcBef>
              <a:spcPct val="0"/>
            </a:spcBef>
            <a:spcAft>
              <a:spcPct val="35000"/>
            </a:spcAft>
            <a:buNone/>
          </a:pPr>
          <a:r>
            <a:rPr lang="tr-TR" sz="1500" kern="1200" dirty="0">
              <a:latin typeface="Hurme Geometric Sans 1" panose="020B0500020000000000" pitchFamily="34" charset="-94"/>
            </a:rPr>
            <a:t>Araştırma projelerinin gerektirdiği makine/teçhizat, sarf malzemesi, seyahat, hizmet alımı vb.</a:t>
          </a:r>
          <a:endParaRPr lang="tr-TR" sz="1500" kern="1200" dirty="0"/>
        </a:p>
      </dsp:txBody>
      <dsp:txXfrm>
        <a:off x="740098" y="575168"/>
        <a:ext cx="7485523" cy="1150176"/>
      </dsp:txXfrm>
    </dsp:sp>
    <dsp:sp modelId="{60BB20EE-CD7E-456F-947B-FD627197FCD3}">
      <dsp:nvSpPr>
        <dsp:cNvPr id="0" name=""/>
        <dsp:cNvSpPr/>
      </dsp:nvSpPr>
      <dsp:spPr>
        <a:xfrm>
          <a:off x="21237" y="431396"/>
          <a:ext cx="1437720" cy="143772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DDB1443B-45A6-40C3-B13A-B957D42B277C}">
      <dsp:nvSpPr>
        <dsp:cNvPr id="0" name=""/>
        <dsp:cNvSpPr/>
      </dsp:nvSpPr>
      <dsp:spPr>
        <a:xfrm>
          <a:off x="740098" y="2300755"/>
          <a:ext cx="7485523" cy="1150176"/>
        </a:xfrm>
        <a:prstGeom prst="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2953" tIns="38100" rIns="38100" bIns="38100" numCol="1" spcCol="1270" anchor="ctr" anchorCtr="0">
          <a:noAutofit/>
        </a:bodyPr>
        <a:lstStyle/>
        <a:p>
          <a:pPr marL="0" lvl="0" indent="0" algn="l" defTabSz="666750">
            <a:lnSpc>
              <a:spcPct val="90000"/>
            </a:lnSpc>
            <a:spcBef>
              <a:spcPct val="0"/>
            </a:spcBef>
            <a:spcAft>
              <a:spcPct val="35000"/>
            </a:spcAft>
            <a:buNone/>
          </a:pPr>
          <a:r>
            <a:rPr lang="tr-TR" sz="1500" kern="1200" dirty="0">
              <a:latin typeface="Hurme Geometric Sans 1" panose="020B0500020000000000" pitchFamily="34" charset="-94"/>
              <a:ea typeface="+mn-ea"/>
              <a:cs typeface="+mn-cs"/>
            </a:rPr>
            <a:t>Sanayinin bir sorununu çözmeyi hedefleyen ve/veya sanayide uygulama potansiyeli olan ürün/yöntem/süreç iyileştirme ve/veya geliştirmeye yönelik araştırma konusuna sahip ön lisans veya lisans projelerinin gerektirdiği makine/teçhizat, sarf malzemesi, kırtasiye giderleri, seyahat, hizmet alımı vb. </a:t>
          </a:r>
          <a:endParaRPr lang="tr-TR" sz="1500" kern="1200" dirty="0"/>
        </a:p>
      </dsp:txBody>
      <dsp:txXfrm>
        <a:off x="740098" y="2300755"/>
        <a:ext cx="7485523" cy="1150176"/>
      </dsp:txXfrm>
    </dsp:sp>
    <dsp:sp modelId="{0761597B-A82F-427E-8B21-24102E6439C2}">
      <dsp:nvSpPr>
        <dsp:cNvPr id="0" name=""/>
        <dsp:cNvSpPr/>
      </dsp:nvSpPr>
      <dsp:spPr>
        <a:xfrm>
          <a:off x="21237" y="2156983"/>
          <a:ext cx="1437720" cy="143772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5374C-0E49-484A-97EA-941964CA01B9}">
      <dsp:nvSpPr>
        <dsp:cNvPr id="0" name=""/>
        <dsp:cNvSpPr/>
      </dsp:nvSpPr>
      <dsp:spPr>
        <a:xfrm>
          <a:off x="41" y="35351"/>
          <a:ext cx="3941472" cy="1526400"/>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tr-TR" sz="4000" b="1" kern="1200" dirty="0">
              <a:latin typeface="Hurme Geometric Sans 1" panose="020B0500020000000000" pitchFamily="34" charset="-94"/>
            </a:rPr>
            <a:t>2209-A</a:t>
          </a:r>
        </a:p>
      </dsp:txBody>
      <dsp:txXfrm>
        <a:off x="41" y="35351"/>
        <a:ext cx="3941472" cy="1526400"/>
      </dsp:txXfrm>
    </dsp:sp>
    <dsp:sp modelId="{72A9CA51-AD53-4DD3-8919-F50A4BBAE277}">
      <dsp:nvSpPr>
        <dsp:cNvPr id="0" name=""/>
        <dsp:cNvSpPr/>
      </dsp:nvSpPr>
      <dsp:spPr>
        <a:xfrm>
          <a:off x="41" y="1561751"/>
          <a:ext cx="3941472" cy="2473244"/>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just" defTabSz="889000">
            <a:lnSpc>
              <a:spcPct val="90000"/>
            </a:lnSpc>
            <a:spcBef>
              <a:spcPct val="0"/>
            </a:spcBef>
            <a:spcAft>
              <a:spcPct val="15000"/>
            </a:spcAft>
            <a:buChar char="•"/>
          </a:pPr>
          <a:r>
            <a:rPr lang="tr-TR" sz="2000" b="1" kern="1200" dirty="0">
              <a:latin typeface="Hurme Geometric Sans 1" panose="020B0500020000000000" pitchFamily="34" charset="-94"/>
            </a:rPr>
            <a:t>Destek Miktarı: </a:t>
          </a:r>
          <a:r>
            <a:rPr lang="tr-TR" sz="2000" b="0" kern="1200" dirty="0">
              <a:latin typeface="Hurme Geometric Sans 1" panose="020B0500020000000000" pitchFamily="34" charset="-94"/>
            </a:rPr>
            <a:t>9</a:t>
          </a:r>
          <a:r>
            <a:rPr lang="tr-TR" sz="2000" kern="1200" dirty="0">
              <a:latin typeface="Hurme Geometric Sans 1" panose="020B0500020000000000" pitchFamily="34" charset="-94"/>
            </a:rPr>
            <a:t>.000 TL</a:t>
          </a:r>
          <a:endParaRPr lang="tr-TR" sz="2000" kern="1200" dirty="0"/>
        </a:p>
        <a:p>
          <a:pPr marL="228600" lvl="1" indent="-228600" algn="just" defTabSz="889000">
            <a:lnSpc>
              <a:spcPct val="90000"/>
            </a:lnSpc>
            <a:spcBef>
              <a:spcPct val="0"/>
            </a:spcBef>
            <a:spcAft>
              <a:spcPct val="15000"/>
            </a:spcAft>
            <a:buChar char="•"/>
          </a:pPr>
          <a:r>
            <a:rPr lang="tr-TR" sz="2000" b="1" kern="1200" dirty="0">
              <a:latin typeface="Hurme Geometric Sans 1" panose="020B0500020000000000" pitchFamily="34" charset="-94"/>
            </a:rPr>
            <a:t>Destek Süresi: </a:t>
          </a:r>
          <a:r>
            <a:rPr lang="tr-TR" sz="2000" kern="1200" dirty="0">
              <a:latin typeface="Hurme Geometric Sans 1" panose="020B0500020000000000" pitchFamily="34" charset="-94"/>
            </a:rPr>
            <a:t>En fazla 12 ay </a:t>
          </a:r>
          <a:endParaRPr lang="tr-TR" sz="2000" kern="1200" dirty="0"/>
        </a:p>
        <a:p>
          <a:pPr marL="228600" lvl="1" indent="-228600" algn="just" defTabSz="889000">
            <a:lnSpc>
              <a:spcPct val="90000"/>
            </a:lnSpc>
            <a:spcBef>
              <a:spcPct val="0"/>
            </a:spcBef>
            <a:spcAft>
              <a:spcPct val="15000"/>
            </a:spcAft>
            <a:buChar char="•"/>
          </a:pPr>
          <a:r>
            <a:rPr lang="tr-TR" sz="2000" kern="1200" dirty="0">
              <a:latin typeface="Hurme Geometric Sans 1" panose="020B0500020000000000" pitchFamily="34" charset="-94"/>
            </a:rPr>
            <a:t>Projede sadece akademik danışman yer alır.</a:t>
          </a:r>
          <a:endParaRPr lang="tr-TR" sz="2000" kern="1200" dirty="0"/>
        </a:p>
      </dsp:txBody>
      <dsp:txXfrm>
        <a:off x="41" y="1561751"/>
        <a:ext cx="3941472" cy="2473244"/>
      </dsp:txXfrm>
    </dsp:sp>
    <dsp:sp modelId="{67443465-9D05-4603-8506-684B5429969D}">
      <dsp:nvSpPr>
        <dsp:cNvPr id="0" name=""/>
        <dsp:cNvSpPr/>
      </dsp:nvSpPr>
      <dsp:spPr>
        <a:xfrm>
          <a:off x="4493319" y="35351"/>
          <a:ext cx="3941472" cy="1526400"/>
        </a:xfrm>
        <a:prstGeom prst="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tr-TR" sz="4000" b="1" kern="1200" dirty="0">
              <a:latin typeface="Hurme Geometric Sans 1" panose="020B0500020000000000" pitchFamily="34" charset="-94"/>
            </a:rPr>
            <a:t>2209-B</a:t>
          </a:r>
        </a:p>
      </dsp:txBody>
      <dsp:txXfrm>
        <a:off x="4493319" y="35351"/>
        <a:ext cx="3941472" cy="1526400"/>
      </dsp:txXfrm>
    </dsp:sp>
    <dsp:sp modelId="{0EBFD455-632C-4C33-9A42-4427C5F8F343}">
      <dsp:nvSpPr>
        <dsp:cNvPr id="0" name=""/>
        <dsp:cNvSpPr/>
      </dsp:nvSpPr>
      <dsp:spPr>
        <a:xfrm>
          <a:off x="4493319" y="1561751"/>
          <a:ext cx="3941472" cy="2473244"/>
        </a:xfrm>
        <a:prstGeom prst="rect">
          <a:avLst/>
        </a:prstGeom>
        <a:solidFill>
          <a:schemeClr val="accent5">
            <a:tint val="40000"/>
            <a:alpha val="90000"/>
            <a:hueOff val="-6739762"/>
            <a:satOff val="-22832"/>
            <a:lumOff val="-2928"/>
            <a:alphaOff val="0"/>
          </a:schemeClr>
        </a:solidFill>
        <a:ln w="6350" cap="flat" cmpd="sng" algn="ctr">
          <a:solidFill>
            <a:schemeClr val="accent5">
              <a:tint val="40000"/>
              <a:alpha val="90000"/>
              <a:hueOff val="-6739762"/>
              <a:satOff val="-22832"/>
              <a:lumOff val="-29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just" defTabSz="889000">
            <a:lnSpc>
              <a:spcPct val="90000"/>
            </a:lnSpc>
            <a:spcBef>
              <a:spcPct val="0"/>
            </a:spcBef>
            <a:spcAft>
              <a:spcPct val="15000"/>
            </a:spcAft>
            <a:buChar char="•"/>
          </a:pPr>
          <a:r>
            <a:rPr lang="tr-TR" sz="2000" b="1" kern="1200" dirty="0">
              <a:latin typeface="Hurme Geometric Sans 1" panose="020B0500020000000000" pitchFamily="34" charset="-94"/>
            </a:rPr>
            <a:t>Destek Miktarı: </a:t>
          </a:r>
          <a:r>
            <a:rPr lang="tr-TR" sz="2000" b="0" kern="1200" dirty="0">
              <a:latin typeface="Hurme Geometric Sans 1" panose="020B0500020000000000" pitchFamily="34" charset="-94"/>
            </a:rPr>
            <a:t>12.0</a:t>
          </a:r>
          <a:r>
            <a:rPr lang="tr-TR" sz="2000" kern="1200" dirty="0">
              <a:latin typeface="Hurme Geometric Sans 1" panose="020B0500020000000000" pitchFamily="34" charset="-94"/>
            </a:rPr>
            <a:t>00 TL</a:t>
          </a:r>
        </a:p>
        <a:p>
          <a:pPr marL="228600" lvl="1" indent="-228600" algn="just" defTabSz="889000">
            <a:lnSpc>
              <a:spcPct val="90000"/>
            </a:lnSpc>
            <a:spcBef>
              <a:spcPct val="0"/>
            </a:spcBef>
            <a:spcAft>
              <a:spcPct val="15000"/>
            </a:spcAft>
            <a:buChar char="•"/>
          </a:pPr>
          <a:r>
            <a:rPr lang="tr-TR" sz="2000" b="1" kern="1200" dirty="0">
              <a:latin typeface="Hurme Geometric Sans 1" panose="020B0500020000000000" pitchFamily="34" charset="-94"/>
            </a:rPr>
            <a:t>Destek Süresi: </a:t>
          </a:r>
          <a:r>
            <a:rPr lang="tr-TR" sz="2000" kern="1200" dirty="0">
              <a:latin typeface="Hurme Geometric Sans 1" panose="020B0500020000000000" pitchFamily="34" charset="-94"/>
            </a:rPr>
            <a:t>En fazla 12 ay</a:t>
          </a:r>
        </a:p>
        <a:p>
          <a:pPr marL="228600" lvl="1" indent="-228600" algn="just" defTabSz="889000">
            <a:lnSpc>
              <a:spcPct val="90000"/>
            </a:lnSpc>
            <a:spcBef>
              <a:spcPct val="0"/>
            </a:spcBef>
            <a:spcAft>
              <a:spcPct val="15000"/>
            </a:spcAft>
            <a:buChar char="•"/>
          </a:pPr>
          <a:r>
            <a:rPr lang="tr-TR" sz="2000" kern="1200" dirty="0">
              <a:latin typeface="Hurme Geometric Sans 1" panose="020B0500020000000000" pitchFamily="34" charset="-94"/>
            </a:rPr>
            <a:t>Projede hem akademik hem sanayi danışman yer alır.</a:t>
          </a:r>
        </a:p>
        <a:p>
          <a:pPr marL="228600" lvl="1" indent="-228600" algn="just" defTabSz="889000">
            <a:lnSpc>
              <a:spcPct val="90000"/>
            </a:lnSpc>
            <a:spcBef>
              <a:spcPct val="0"/>
            </a:spcBef>
            <a:spcAft>
              <a:spcPct val="15000"/>
            </a:spcAft>
            <a:buChar char="•"/>
          </a:pPr>
          <a:r>
            <a:rPr lang="tr-TR" sz="2000" kern="1200" dirty="0">
              <a:latin typeface="Hurme Geometric Sans 1" panose="020B0500020000000000" pitchFamily="34" charset="-94"/>
            </a:rPr>
            <a:t>Akademik ve sanayi danışmanları için proje başına 1.000 TL</a:t>
          </a:r>
        </a:p>
      </dsp:txBody>
      <dsp:txXfrm>
        <a:off x="4493319" y="1561751"/>
        <a:ext cx="3941472" cy="24732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D10F9-4940-4333-A5B2-3E92D7C9CEEE}">
      <dsp:nvSpPr>
        <dsp:cNvPr id="0" name=""/>
        <dsp:cNvSpPr/>
      </dsp:nvSpPr>
      <dsp:spPr>
        <a:xfrm>
          <a:off x="2097214" y="0"/>
          <a:ext cx="4609177" cy="1843671"/>
        </a:xfrm>
        <a:prstGeom prst="leftRightRibbon">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A5E85BE-378F-4F70-93E0-A3BDD39D4088}">
      <dsp:nvSpPr>
        <dsp:cNvPr id="0" name=""/>
        <dsp:cNvSpPr/>
      </dsp:nvSpPr>
      <dsp:spPr>
        <a:xfrm>
          <a:off x="2650316" y="322642"/>
          <a:ext cx="1521028" cy="903398"/>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71120" rIns="0" bIns="76200" numCol="1" spcCol="1270" anchor="ctr" anchorCtr="0">
          <a:noAutofit/>
        </a:bodyPr>
        <a:lstStyle/>
        <a:p>
          <a:pPr marL="0" lvl="0" indent="0" algn="ctr" defTabSz="889000">
            <a:lnSpc>
              <a:spcPct val="90000"/>
            </a:lnSpc>
            <a:spcBef>
              <a:spcPct val="0"/>
            </a:spcBef>
            <a:spcAft>
              <a:spcPct val="35000"/>
            </a:spcAft>
            <a:buNone/>
          </a:pPr>
          <a:r>
            <a:rPr lang="tr-TR" sz="2000" b="1" kern="1200" dirty="0">
              <a:latin typeface="Hurme Geometric Sans 1" panose="020B0500020000000000" pitchFamily="34" charset="-94"/>
            </a:rPr>
            <a:t>Ön İnceleme</a:t>
          </a:r>
        </a:p>
      </dsp:txBody>
      <dsp:txXfrm>
        <a:off x="2650316" y="322642"/>
        <a:ext cx="1521028" cy="903398"/>
      </dsp:txXfrm>
    </dsp:sp>
    <dsp:sp modelId="{574A3D00-4556-4C5D-B484-DE59A8E405EE}">
      <dsp:nvSpPr>
        <dsp:cNvPr id="0" name=""/>
        <dsp:cNvSpPr/>
      </dsp:nvSpPr>
      <dsp:spPr>
        <a:xfrm>
          <a:off x="4401803" y="617629"/>
          <a:ext cx="1797579" cy="903398"/>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71120" rIns="0" bIns="76200" numCol="1" spcCol="1270" anchor="ctr" anchorCtr="0">
          <a:noAutofit/>
        </a:bodyPr>
        <a:lstStyle/>
        <a:p>
          <a:pPr marL="0" lvl="0" indent="0" algn="ctr" defTabSz="889000">
            <a:lnSpc>
              <a:spcPct val="90000"/>
            </a:lnSpc>
            <a:spcBef>
              <a:spcPct val="0"/>
            </a:spcBef>
            <a:spcAft>
              <a:spcPct val="35000"/>
            </a:spcAft>
            <a:buNone/>
          </a:pPr>
          <a:r>
            <a:rPr lang="tr-TR" sz="2000" b="1" kern="1200" dirty="0">
              <a:latin typeface="Hurme Geometric Sans 1" panose="020B0500020000000000" pitchFamily="34" charset="-94"/>
            </a:rPr>
            <a:t>Bilimsel Değerlendirme</a:t>
          </a:r>
        </a:p>
      </dsp:txBody>
      <dsp:txXfrm>
        <a:off x="4401803" y="617629"/>
        <a:ext cx="1797579" cy="903398"/>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7CBD9A-B85F-477F-81CF-110B976E03F0}" type="datetimeFigureOut">
              <a:rPr lang="tr-TR" smtClean="0"/>
              <a:t>15.11.2023</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782C87-B742-4436-BACE-B616ADDB428D}" type="slidenum">
              <a:rPr lang="tr-TR" smtClean="0"/>
              <a:t>‹#›</a:t>
            </a:fld>
            <a:endParaRPr lang="tr-TR"/>
          </a:p>
        </p:txBody>
      </p:sp>
    </p:spTree>
    <p:extLst>
      <p:ext uri="{BB962C8B-B14F-4D97-AF65-F5344CB8AC3E}">
        <p14:creationId xmlns:p14="http://schemas.microsoft.com/office/powerpoint/2010/main" val="1389447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C0630C-AAE3-4920-B0CE-34D041A94627}" type="datetimeFigureOut">
              <a:rPr lang="tr-TR" smtClean="0"/>
              <a:t>15.11.2023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91BCF6-433F-44C3-8721-690901A9FF96}" type="slidenum">
              <a:rPr lang="tr-TR" smtClean="0"/>
              <a:t>‹#›</a:t>
            </a:fld>
            <a:endParaRPr lang="tr-TR"/>
          </a:p>
        </p:txBody>
      </p:sp>
    </p:spTree>
    <p:extLst>
      <p:ext uri="{BB962C8B-B14F-4D97-AF65-F5344CB8AC3E}">
        <p14:creationId xmlns:p14="http://schemas.microsoft.com/office/powerpoint/2010/main" val="2983600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491BCF6-433F-44C3-8721-690901A9FF96}" type="slidenum">
              <a:rPr lang="tr-TR" smtClean="0"/>
              <a:t>10</a:t>
            </a:fld>
            <a:endParaRPr lang="tr-TR"/>
          </a:p>
        </p:txBody>
      </p:sp>
    </p:spTree>
    <p:extLst>
      <p:ext uri="{BB962C8B-B14F-4D97-AF65-F5344CB8AC3E}">
        <p14:creationId xmlns:p14="http://schemas.microsoft.com/office/powerpoint/2010/main" val="1381423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491BCF6-433F-44C3-8721-690901A9FF96}" type="slidenum">
              <a:rPr lang="tr-TR" smtClean="0"/>
              <a:t>12</a:t>
            </a:fld>
            <a:endParaRPr lang="tr-TR"/>
          </a:p>
        </p:txBody>
      </p:sp>
    </p:spTree>
    <p:extLst>
      <p:ext uri="{BB962C8B-B14F-4D97-AF65-F5344CB8AC3E}">
        <p14:creationId xmlns:p14="http://schemas.microsoft.com/office/powerpoint/2010/main" val="2690193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491BCF6-433F-44C3-8721-690901A9FF96}" type="slidenum">
              <a:rPr lang="tr-TR" smtClean="0"/>
              <a:t>13</a:t>
            </a:fld>
            <a:endParaRPr lang="tr-TR"/>
          </a:p>
        </p:txBody>
      </p:sp>
    </p:spTree>
    <p:extLst>
      <p:ext uri="{BB962C8B-B14F-4D97-AF65-F5344CB8AC3E}">
        <p14:creationId xmlns:p14="http://schemas.microsoft.com/office/powerpoint/2010/main" val="1856611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491BCF6-433F-44C3-8721-690901A9FF96}" type="slidenum">
              <a:rPr lang="tr-TR" smtClean="0"/>
              <a:t>14</a:t>
            </a:fld>
            <a:endParaRPr lang="tr-TR"/>
          </a:p>
        </p:txBody>
      </p:sp>
    </p:spTree>
    <p:extLst>
      <p:ext uri="{BB962C8B-B14F-4D97-AF65-F5344CB8AC3E}">
        <p14:creationId xmlns:p14="http://schemas.microsoft.com/office/powerpoint/2010/main" val="3495924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4D5156"/>
                </a:solidFill>
                <a:effectLst/>
                <a:latin typeface="arial" panose="020B0604020202020204" pitchFamily="34" charset="0"/>
              </a:rPr>
              <a:t>Sürdürülebilir Kalkınma Amaçları, Birleşmiş Milletler üyesi ülkeler tarafından 2030 sonuna kadar ulaşılması amaçlanan hedefleri içeren bir evrensel eylem çağrısıdır.</a:t>
            </a:r>
            <a:endParaRPr lang="tr-TR" dirty="0"/>
          </a:p>
        </p:txBody>
      </p:sp>
      <p:sp>
        <p:nvSpPr>
          <p:cNvPr id="4" name="Slayt Numarası Yer Tutucusu 3"/>
          <p:cNvSpPr>
            <a:spLocks noGrp="1"/>
          </p:cNvSpPr>
          <p:nvPr>
            <p:ph type="sldNum" sz="quarter" idx="5"/>
          </p:nvPr>
        </p:nvSpPr>
        <p:spPr/>
        <p:txBody>
          <a:bodyPr/>
          <a:lstStyle/>
          <a:p>
            <a:fld id="{E491BCF6-433F-44C3-8721-690901A9FF96}" type="slidenum">
              <a:rPr lang="tr-TR" smtClean="0"/>
              <a:t>15</a:t>
            </a:fld>
            <a:endParaRPr lang="tr-TR"/>
          </a:p>
        </p:txBody>
      </p:sp>
    </p:spTree>
    <p:extLst>
      <p:ext uri="{BB962C8B-B14F-4D97-AF65-F5344CB8AC3E}">
        <p14:creationId xmlns:p14="http://schemas.microsoft.com/office/powerpoint/2010/main" val="36413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4D5156"/>
                </a:solidFill>
                <a:effectLst/>
                <a:latin typeface="arial" panose="020B0604020202020204" pitchFamily="34" charset="0"/>
              </a:rPr>
              <a:t>Sürdürülebilir Kalkınma Amaçları, Birleşmiş Milletler üyesi ülkeler tarafından 2030 sonuna kadar ulaşılması amaçlanan hedefleri içeren bir evrensel eylem çağrısıdır.</a:t>
            </a:r>
            <a:endParaRPr lang="tr-TR" dirty="0"/>
          </a:p>
        </p:txBody>
      </p:sp>
      <p:sp>
        <p:nvSpPr>
          <p:cNvPr id="4" name="Slayt Numarası Yer Tutucusu 3"/>
          <p:cNvSpPr>
            <a:spLocks noGrp="1"/>
          </p:cNvSpPr>
          <p:nvPr>
            <p:ph type="sldNum" sz="quarter" idx="5"/>
          </p:nvPr>
        </p:nvSpPr>
        <p:spPr/>
        <p:txBody>
          <a:bodyPr/>
          <a:lstStyle/>
          <a:p>
            <a:fld id="{E491BCF6-433F-44C3-8721-690901A9FF96}" type="slidenum">
              <a:rPr lang="tr-TR" smtClean="0"/>
              <a:t>16</a:t>
            </a:fld>
            <a:endParaRPr lang="tr-TR"/>
          </a:p>
        </p:txBody>
      </p:sp>
    </p:spTree>
    <p:extLst>
      <p:ext uri="{BB962C8B-B14F-4D97-AF65-F5344CB8AC3E}">
        <p14:creationId xmlns:p14="http://schemas.microsoft.com/office/powerpoint/2010/main" val="2698062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491BCF6-433F-44C3-8721-690901A9FF96}" type="slidenum">
              <a:rPr lang="tr-TR" smtClean="0"/>
              <a:t>17</a:t>
            </a:fld>
            <a:endParaRPr lang="tr-TR"/>
          </a:p>
        </p:txBody>
      </p:sp>
    </p:spTree>
    <p:extLst>
      <p:ext uri="{BB962C8B-B14F-4D97-AF65-F5344CB8AC3E}">
        <p14:creationId xmlns:p14="http://schemas.microsoft.com/office/powerpoint/2010/main" val="9717507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pak-2">
    <p:bg>
      <p:bgPr>
        <a:solidFill>
          <a:schemeClr val="bg1">
            <a:lumMod val="95000"/>
          </a:schemeClr>
        </a:solidFill>
        <a:effectLst/>
      </p:bgPr>
    </p:bg>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BAE85F46-44E3-4ED3-A536-F059B883340C}"/>
              </a:ext>
            </a:extLst>
          </p:cNvPr>
          <p:cNvSpPr/>
          <p:nvPr userDrawn="1"/>
        </p:nvSpPr>
        <p:spPr>
          <a:xfrm>
            <a:off x="-1" y="0"/>
            <a:ext cx="2880000" cy="6858000"/>
          </a:xfrm>
          <a:prstGeom prst="rect">
            <a:avLst/>
          </a:prstGeom>
          <a:solidFill>
            <a:srgbClr val="003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dirty="0"/>
          </a:p>
        </p:txBody>
      </p:sp>
      <p:grpSp>
        <p:nvGrpSpPr>
          <p:cNvPr id="8" name="Grup 7">
            <a:extLst>
              <a:ext uri="{FF2B5EF4-FFF2-40B4-BE49-F238E27FC236}">
                <a16:creationId xmlns:a16="http://schemas.microsoft.com/office/drawing/2014/main" id="{2A74775F-16EC-486E-98F5-347CD5B211C6}"/>
              </a:ext>
            </a:extLst>
          </p:cNvPr>
          <p:cNvGrpSpPr/>
          <p:nvPr userDrawn="1"/>
        </p:nvGrpSpPr>
        <p:grpSpPr>
          <a:xfrm>
            <a:off x="6131958" y="0"/>
            <a:ext cx="5083199" cy="6098554"/>
            <a:chOff x="3240000" y="0"/>
            <a:chExt cx="5083199" cy="6098554"/>
          </a:xfrm>
        </p:grpSpPr>
        <p:sp>
          <p:nvSpPr>
            <p:cNvPr id="9" name="Dikdörtgen 8">
              <a:extLst>
                <a:ext uri="{FF2B5EF4-FFF2-40B4-BE49-F238E27FC236}">
                  <a16:creationId xmlns:a16="http://schemas.microsoft.com/office/drawing/2014/main" id="{901802C8-03C3-4D7E-A2FE-30B2C7C3BF23}"/>
                </a:ext>
              </a:extLst>
            </p:cNvPr>
            <p:cNvSpPr/>
            <p:nvPr/>
          </p:nvSpPr>
          <p:spPr>
            <a:xfrm>
              <a:off x="8279999" y="0"/>
              <a:ext cx="43200" cy="1440000"/>
            </a:xfrm>
            <a:prstGeom prst="rect">
              <a:avLst/>
            </a:prstGeom>
            <a:solidFill>
              <a:srgbClr val="003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Metin kutusu 9">
              <a:extLst>
                <a:ext uri="{FF2B5EF4-FFF2-40B4-BE49-F238E27FC236}">
                  <a16:creationId xmlns:a16="http://schemas.microsoft.com/office/drawing/2014/main" id="{51BE484A-C6DD-4DC8-B531-BA6CA3DB65F6}"/>
                </a:ext>
              </a:extLst>
            </p:cNvPr>
            <p:cNvSpPr txBox="1"/>
            <p:nvPr/>
          </p:nvSpPr>
          <p:spPr>
            <a:xfrm>
              <a:off x="3240000" y="954000"/>
              <a:ext cx="5040000" cy="584775"/>
            </a:xfrm>
            <a:prstGeom prst="rect">
              <a:avLst/>
            </a:prstGeom>
            <a:noFill/>
          </p:spPr>
          <p:txBody>
            <a:bodyPr wrap="square" rtlCol="0">
              <a:spAutoFit/>
            </a:bodyPr>
            <a:lstStyle/>
            <a:p>
              <a:pPr algn="r"/>
              <a:r>
                <a:rPr lang="tr-TR" sz="1600" b="1" dirty="0">
                  <a:solidFill>
                    <a:srgbClr val="003B64"/>
                  </a:solidFill>
                  <a:latin typeface="Hurme Geometric Sans 1" panose="020B0200020000000000" pitchFamily="34" charset="-94"/>
                </a:rPr>
                <a:t>T.C.</a:t>
              </a:r>
              <a:br>
                <a:rPr lang="tr-TR" sz="1600" b="1" dirty="0">
                  <a:solidFill>
                    <a:srgbClr val="003B64"/>
                  </a:solidFill>
                  <a:latin typeface="Hurme Geometric Sans 1" panose="020B0200020000000000" pitchFamily="34" charset="-94"/>
                </a:rPr>
              </a:br>
              <a:r>
                <a:rPr lang="tr-TR" sz="1600" b="1" dirty="0">
                  <a:solidFill>
                    <a:srgbClr val="003B64"/>
                  </a:solidFill>
                  <a:latin typeface="Hurme Geometric Sans 1" panose="020B0200020000000000" pitchFamily="34" charset="-94"/>
                </a:rPr>
                <a:t>KARADENİZ TEKNİK ÜNİVERSİTESİ</a:t>
              </a:r>
            </a:p>
          </p:txBody>
        </p:sp>
        <p:sp>
          <p:nvSpPr>
            <p:cNvPr id="12" name="Metin kutusu 11">
              <a:extLst>
                <a:ext uri="{FF2B5EF4-FFF2-40B4-BE49-F238E27FC236}">
                  <a16:creationId xmlns:a16="http://schemas.microsoft.com/office/drawing/2014/main" id="{4C1F0EFF-6A86-4E68-959F-A954120D6CE4}"/>
                </a:ext>
              </a:extLst>
            </p:cNvPr>
            <p:cNvSpPr txBox="1"/>
            <p:nvPr/>
          </p:nvSpPr>
          <p:spPr>
            <a:xfrm>
              <a:off x="3240000" y="5760000"/>
              <a:ext cx="5040000" cy="338554"/>
            </a:xfrm>
            <a:prstGeom prst="rect">
              <a:avLst/>
            </a:prstGeom>
            <a:noFill/>
          </p:spPr>
          <p:txBody>
            <a:bodyPr wrap="square" rtlCol="0">
              <a:spAutoFit/>
            </a:bodyPr>
            <a:lstStyle/>
            <a:p>
              <a:pPr algn="r"/>
              <a:endParaRPr lang="tr-TR" sz="1600" dirty="0">
                <a:solidFill>
                  <a:srgbClr val="FF00FF"/>
                </a:solidFill>
              </a:endParaRPr>
            </a:p>
          </p:txBody>
        </p:sp>
      </p:grpSp>
      <p:pic>
        <p:nvPicPr>
          <p:cNvPr id="15" name="Resim 14" descr="çizim içeren bir resim&#10;&#10;Açıklama otomatik olarak oluşturuldu">
            <a:extLst>
              <a:ext uri="{FF2B5EF4-FFF2-40B4-BE49-F238E27FC236}">
                <a16:creationId xmlns:a16="http://schemas.microsoft.com/office/drawing/2014/main" id="{1B114033-73B9-4BCF-89C8-6B33A4525C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810000"/>
            <a:ext cx="2159577" cy="1080000"/>
          </a:xfrm>
          <a:prstGeom prst="rect">
            <a:avLst/>
          </a:prstGeom>
        </p:spPr>
      </p:pic>
      <p:sp>
        <p:nvSpPr>
          <p:cNvPr id="18" name="Unvan 17"/>
          <p:cNvSpPr>
            <a:spLocks noGrp="1"/>
          </p:cNvSpPr>
          <p:nvPr>
            <p:ph type="title" hasCustomPrompt="1"/>
          </p:nvPr>
        </p:nvSpPr>
        <p:spPr>
          <a:xfrm>
            <a:off x="6096001" y="2026774"/>
            <a:ext cx="5064422" cy="369332"/>
          </a:xfrm>
        </p:spPr>
        <p:txBody>
          <a:bodyPr>
            <a:normAutofit/>
          </a:bodyPr>
          <a:lstStyle>
            <a:lvl1pPr marL="0" marR="0" indent="0" algn="r" defTabSz="457200" rtl="0" eaLnBrk="1" fontAlgn="auto" latinLnBrk="0" hangingPunct="1">
              <a:lnSpc>
                <a:spcPct val="90000"/>
              </a:lnSpc>
              <a:spcBef>
                <a:spcPct val="0"/>
              </a:spcBef>
              <a:spcAft>
                <a:spcPts val="0"/>
              </a:spcAft>
              <a:buClrTx/>
              <a:buSzTx/>
              <a:buFontTx/>
              <a:buNone/>
              <a:tabLst/>
              <a:defRPr lang="tr-TR" sz="1800" b="1" kern="1200" dirty="0">
                <a:solidFill>
                  <a:srgbClr val="003B64"/>
                </a:solidFill>
                <a:latin typeface="Hurme Geometric Sans 1" panose="020B0200020000000000" pitchFamily="34" charset="-94"/>
                <a:ea typeface="+mn-ea"/>
                <a:cs typeface="+mn-cs"/>
              </a:defRPr>
            </a:lvl1pPr>
          </a:lstStyle>
          <a:p>
            <a:pPr marL="0" marR="0" lvl="0" indent="0" algn="r" defTabSz="457200" rtl="0" eaLnBrk="1" fontAlgn="auto" latinLnBrk="0" hangingPunct="1">
              <a:lnSpc>
                <a:spcPct val="90000"/>
              </a:lnSpc>
              <a:spcBef>
                <a:spcPct val="0"/>
              </a:spcBef>
              <a:spcAft>
                <a:spcPts val="0"/>
              </a:spcAft>
              <a:buClrTx/>
              <a:buSzTx/>
              <a:buFontTx/>
              <a:buNone/>
              <a:tabLst/>
              <a:defRPr/>
            </a:pPr>
            <a:r>
              <a:rPr lang="tr-TR" b="1" dirty="0">
                <a:solidFill>
                  <a:srgbClr val="003B64"/>
                </a:solidFill>
                <a:latin typeface="Hurme Geometric Sans 1" panose="020B0200020000000000" pitchFamily="34" charset="-94"/>
              </a:rPr>
              <a:t>KONU BAŞLIĞI</a:t>
            </a:r>
            <a:endParaRPr lang="tr-TR" dirty="0"/>
          </a:p>
        </p:txBody>
      </p:sp>
      <p:sp>
        <p:nvSpPr>
          <p:cNvPr id="22" name="Metin Yer Tutucusu 21"/>
          <p:cNvSpPr>
            <a:spLocks noGrp="1"/>
          </p:cNvSpPr>
          <p:nvPr>
            <p:ph type="body" sz="quarter" idx="10" hasCustomPrompt="1"/>
          </p:nvPr>
        </p:nvSpPr>
        <p:spPr>
          <a:xfrm>
            <a:off x="6096000" y="4680000"/>
            <a:ext cx="5064422" cy="276999"/>
          </a:xfrm>
        </p:spPr>
        <p:txBody>
          <a:bodyPr>
            <a:noAutofit/>
          </a:bodyPr>
          <a:lstStyle>
            <a:lvl1pPr marL="0" indent="0" algn="r" defTabSz="457200" rtl="0" eaLnBrk="1" latinLnBrk="0" hangingPunct="1">
              <a:buNone/>
              <a:defRPr lang="tr-TR" sz="1200" b="1" kern="1200" baseline="0" dirty="0" smtClean="0">
                <a:solidFill>
                  <a:srgbClr val="003B64"/>
                </a:solidFill>
                <a:latin typeface="Hurme Geometric Sans 1" panose="020B0200020000000000" pitchFamily="34" charset="-94"/>
                <a:ea typeface="+mn-ea"/>
                <a:cs typeface="+mn-cs"/>
              </a:defRPr>
            </a:lvl1pPr>
            <a:lvl2pPr>
              <a:defRPr sz="1200" b="1">
                <a:latin typeface="Hurme Geometric Sans 1" panose="020B0500020000000000" pitchFamily="34" charset="-94"/>
              </a:defRPr>
            </a:lvl2pPr>
            <a:lvl3pPr>
              <a:defRPr sz="1200" b="1">
                <a:latin typeface="Hurme Geometric Sans 1" panose="020B0500020000000000" pitchFamily="34" charset="-94"/>
              </a:defRPr>
            </a:lvl3pPr>
            <a:lvl4pPr>
              <a:defRPr sz="1200" b="1">
                <a:latin typeface="Hurme Geometric Sans 1" panose="020B0500020000000000" pitchFamily="34" charset="-94"/>
              </a:defRPr>
            </a:lvl4pPr>
            <a:lvl5pPr>
              <a:defRPr sz="1200" b="1">
                <a:latin typeface="Hurme Geometric Sans 1" panose="020B0500020000000000" pitchFamily="34" charset="-94"/>
              </a:defRPr>
            </a:lvl5pPr>
          </a:lstStyle>
          <a:p>
            <a:pPr lvl="0"/>
            <a:r>
              <a:rPr lang="tr-TR" dirty="0"/>
              <a:t>TARİH VE YER</a:t>
            </a:r>
          </a:p>
        </p:txBody>
      </p:sp>
      <p:sp>
        <p:nvSpPr>
          <p:cNvPr id="24" name="Metin Yer Tutucusu 21"/>
          <p:cNvSpPr>
            <a:spLocks noGrp="1"/>
          </p:cNvSpPr>
          <p:nvPr>
            <p:ph type="body" sz="quarter" idx="11" hasCustomPrompt="1"/>
          </p:nvPr>
        </p:nvSpPr>
        <p:spPr>
          <a:xfrm>
            <a:off x="6096000" y="5760000"/>
            <a:ext cx="5064422" cy="338554"/>
          </a:xfrm>
        </p:spPr>
        <p:txBody>
          <a:bodyPr>
            <a:noAutofit/>
          </a:bodyPr>
          <a:lstStyle>
            <a:lvl1pPr marL="0" indent="0" algn="r" defTabSz="457200" rtl="0" eaLnBrk="1" latinLnBrk="0" hangingPunct="1">
              <a:buNone/>
              <a:defRPr lang="tr-TR" sz="1600" b="1" kern="1200" dirty="0" smtClean="0">
                <a:solidFill>
                  <a:srgbClr val="003B64"/>
                </a:solidFill>
                <a:latin typeface="Hurme Geometric Sans 1" panose="020B0200020000000000" pitchFamily="34" charset="-94"/>
                <a:ea typeface="+mn-ea"/>
                <a:cs typeface="+mn-cs"/>
              </a:defRPr>
            </a:lvl1pPr>
            <a:lvl2pPr>
              <a:defRPr sz="1200" b="1">
                <a:latin typeface="Hurme Geometric Sans 1" panose="020B0500020000000000" pitchFamily="34" charset="-94"/>
              </a:defRPr>
            </a:lvl2pPr>
            <a:lvl3pPr>
              <a:defRPr sz="1200" b="1">
                <a:latin typeface="Hurme Geometric Sans 1" panose="020B0500020000000000" pitchFamily="34" charset="-94"/>
              </a:defRPr>
            </a:lvl3pPr>
            <a:lvl4pPr>
              <a:defRPr sz="1200" b="1">
                <a:latin typeface="Hurme Geometric Sans 1" panose="020B0500020000000000" pitchFamily="34" charset="-94"/>
              </a:defRPr>
            </a:lvl4pPr>
            <a:lvl5pPr>
              <a:defRPr sz="1200" b="1">
                <a:latin typeface="Hurme Geometric Sans 1" panose="020B0500020000000000" pitchFamily="34" charset="-94"/>
              </a:defRPr>
            </a:lvl5pPr>
          </a:lstStyle>
          <a:p>
            <a:pPr algn="r"/>
            <a:r>
              <a:rPr lang="tr-TR" sz="1600" b="1" dirty="0">
                <a:solidFill>
                  <a:srgbClr val="003B64"/>
                </a:solidFill>
                <a:latin typeface="Hurme Geometric Sans 1" panose="020B0200020000000000" pitchFamily="34" charset="-94"/>
              </a:rPr>
              <a:t>SUNUM YAPAN KİŞİNİN VEYA KURUMUN ADI</a:t>
            </a:r>
            <a:endParaRPr lang="tr-TR" sz="1600" dirty="0">
              <a:solidFill>
                <a:srgbClr val="FF00FF"/>
              </a:solidFill>
            </a:endParaRPr>
          </a:p>
        </p:txBody>
      </p:sp>
    </p:spTree>
    <p:extLst>
      <p:ext uri="{BB962C8B-B14F-4D97-AF65-F5344CB8AC3E}">
        <p14:creationId xmlns:p14="http://schemas.microsoft.com/office/powerpoint/2010/main" val="9935189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çerik">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0000" y="508226"/>
            <a:ext cx="8833800" cy="5668737"/>
          </a:xfrm>
        </p:spPr>
        <p:txBody>
          <a:bodyPr>
            <a:normAutofit/>
          </a:bodyPr>
          <a:lstStyle>
            <a:lvl1pPr>
              <a:defRPr sz="1800">
                <a:latin typeface="Hurme Geometric Sans 1" panose="020B0500020000000000" pitchFamily="34" charset="-94"/>
              </a:defRPr>
            </a:lvl1pPr>
            <a:lvl2pPr>
              <a:defRPr sz="1800">
                <a:latin typeface="Hurme Geometric Sans 1" panose="020B0500020000000000" pitchFamily="34" charset="-94"/>
              </a:defRPr>
            </a:lvl2pPr>
            <a:lvl3pPr>
              <a:defRPr sz="1800">
                <a:latin typeface="Hurme Geometric Sans 1" panose="020B0500020000000000" pitchFamily="34" charset="-94"/>
              </a:defRPr>
            </a:lvl3pPr>
            <a:lvl4pPr>
              <a:defRPr sz="1800">
                <a:latin typeface="Hurme Geometric Sans 1" panose="020B0500020000000000" pitchFamily="34" charset="-94"/>
              </a:defRPr>
            </a:lvl4pPr>
            <a:lvl5pPr>
              <a:defRPr sz="1800">
                <a:latin typeface="Hurme Geometric Sans 1" panose="020B0500020000000000" pitchFamily="34" charset="-94"/>
              </a:defRPr>
            </a:lvl5p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7" name="Dikdörtgen 6">
            <a:extLst>
              <a:ext uri="{FF2B5EF4-FFF2-40B4-BE49-F238E27FC236}">
                <a16:creationId xmlns:a16="http://schemas.microsoft.com/office/drawing/2014/main" id="{2B5EC4F8-A0AE-4CF5-B597-FE0FBE317B74}"/>
              </a:ext>
            </a:extLst>
          </p:cNvPr>
          <p:cNvSpPr/>
          <p:nvPr userDrawn="1"/>
        </p:nvSpPr>
        <p:spPr>
          <a:xfrm>
            <a:off x="0" y="0"/>
            <a:ext cx="2160000" cy="6858000"/>
          </a:xfrm>
          <a:prstGeom prst="rect">
            <a:avLst/>
          </a:prstGeom>
          <a:solidFill>
            <a:srgbClr val="003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dirty="0"/>
          </a:p>
        </p:txBody>
      </p:sp>
      <p:sp>
        <p:nvSpPr>
          <p:cNvPr id="8" name="Dikdörtgen 7">
            <a:extLst>
              <a:ext uri="{FF2B5EF4-FFF2-40B4-BE49-F238E27FC236}">
                <a16:creationId xmlns:a16="http://schemas.microsoft.com/office/drawing/2014/main" id="{6BA8EF23-3625-4926-A03F-0B1F812DD31A}"/>
              </a:ext>
            </a:extLst>
          </p:cNvPr>
          <p:cNvSpPr/>
          <p:nvPr userDrawn="1"/>
        </p:nvSpPr>
        <p:spPr>
          <a:xfrm>
            <a:off x="11160000" y="6210000"/>
            <a:ext cx="43200" cy="648000"/>
          </a:xfrm>
          <a:prstGeom prst="rect">
            <a:avLst/>
          </a:prstGeom>
          <a:solidFill>
            <a:srgbClr val="003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9" name="Resim 18" descr="çizim içeren bir resim&#10;&#10;Açıklama otomatik olarak oluşturuldu">
            <a:extLst>
              <a:ext uri="{FF2B5EF4-FFF2-40B4-BE49-F238E27FC236}">
                <a16:creationId xmlns:a16="http://schemas.microsoft.com/office/drawing/2014/main" id="{1AE98A03-D72F-4FC9-9AF8-D79E1EF66A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360000"/>
            <a:ext cx="1439718" cy="720000"/>
          </a:xfrm>
          <a:prstGeom prst="rect">
            <a:avLst/>
          </a:prstGeom>
        </p:spPr>
      </p:pic>
      <p:sp>
        <p:nvSpPr>
          <p:cNvPr id="22" name="Metin Yer Tutucusu 20"/>
          <p:cNvSpPr>
            <a:spLocks noGrp="1"/>
          </p:cNvSpPr>
          <p:nvPr>
            <p:ph type="body" sz="quarter" idx="13" hasCustomPrompt="1"/>
          </p:nvPr>
        </p:nvSpPr>
        <p:spPr>
          <a:xfrm>
            <a:off x="360000" y="1446574"/>
            <a:ext cx="1439718" cy="1500733"/>
          </a:xfrm>
        </p:spPr>
        <p:txBody>
          <a:bodyPr/>
          <a:lstStyle>
            <a:lvl1pPr marL="0" indent="0" algn="l" defTabSz="457200" rtl="0" eaLnBrk="1" latinLnBrk="0" hangingPunct="1">
              <a:lnSpc>
                <a:spcPct val="100000"/>
              </a:lnSpc>
              <a:spcBef>
                <a:spcPts val="0"/>
              </a:spcBef>
              <a:buNone/>
              <a:defRPr lang="tr-TR" sz="1400" b="1" kern="1200" dirty="0">
                <a:solidFill>
                  <a:schemeClr val="bg1">
                    <a:lumMod val="75000"/>
                  </a:schemeClr>
                </a:solidFill>
                <a:latin typeface="Hurme Geometric Sans 1" panose="020B0200020000000000" pitchFamily="34" charset="-94"/>
                <a:ea typeface="+mn-ea"/>
                <a:cs typeface="+mn-cs"/>
              </a:defRPr>
            </a:lvl1pPr>
          </a:lstStyle>
          <a:p>
            <a:r>
              <a:rPr lang="tr-TR" sz="1400" b="1" dirty="0">
                <a:solidFill>
                  <a:schemeClr val="bg1">
                    <a:lumMod val="75000"/>
                  </a:schemeClr>
                </a:solidFill>
                <a:latin typeface="Hurme Geometric Sans 1" panose="020B0200020000000000" pitchFamily="34" charset="-94"/>
              </a:rPr>
              <a:t>Konu Başlığı</a:t>
            </a:r>
          </a:p>
          <a:p>
            <a:endParaRPr lang="tr-TR" sz="1400" b="1" dirty="0">
              <a:solidFill>
                <a:schemeClr val="bg1">
                  <a:lumMod val="75000"/>
                </a:schemeClr>
              </a:solidFill>
              <a:latin typeface="Hurme Geometric Sans 1" panose="020B0200020000000000" pitchFamily="34" charset="-94"/>
            </a:endParaRPr>
          </a:p>
          <a:p>
            <a:r>
              <a:rPr lang="tr-TR" sz="1400" b="1" dirty="0">
                <a:solidFill>
                  <a:schemeClr val="bg1">
                    <a:lumMod val="75000"/>
                  </a:schemeClr>
                </a:solidFill>
                <a:latin typeface="Hurme Geometric Sans 1" panose="020B0200020000000000" pitchFamily="34" charset="-94"/>
              </a:rPr>
              <a:t>Sunum Yapan</a:t>
            </a:r>
          </a:p>
          <a:p>
            <a:r>
              <a:rPr lang="tr-TR" sz="1400" b="1" dirty="0">
                <a:solidFill>
                  <a:schemeClr val="bg1">
                    <a:lumMod val="75000"/>
                  </a:schemeClr>
                </a:solidFill>
                <a:latin typeface="Hurme Geometric Sans 1" panose="020B0200020000000000" pitchFamily="34" charset="-94"/>
              </a:rPr>
              <a:t>Kişinin veya</a:t>
            </a:r>
          </a:p>
          <a:p>
            <a:r>
              <a:rPr lang="tr-TR" sz="1400" b="1" dirty="0">
                <a:solidFill>
                  <a:schemeClr val="bg1">
                    <a:lumMod val="75000"/>
                  </a:schemeClr>
                </a:solidFill>
                <a:latin typeface="Hurme Geometric Sans 1" panose="020B0200020000000000" pitchFamily="34" charset="-94"/>
              </a:rPr>
              <a:t>Kurumun Adı</a:t>
            </a:r>
          </a:p>
        </p:txBody>
      </p:sp>
      <p:sp>
        <p:nvSpPr>
          <p:cNvPr id="28" name="Metin Yer Tutucusu 27"/>
          <p:cNvSpPr>
            <a:spLocks noGrp="1"/>
          </p:cNvSpPr>
          <p:nvPr>
            <p:ph type="body" sz="quarter" idx="14" hasCustomPrompt="1"/>
          </p:nvPr>
        </p:nvSpPr>
        <p:spPr>
          <a:xfrm>
            <a:off x="11203200" y="6233484"/>
            <a:ext cx="741150" cy="420461"/>
          </a:xfrm>
        </p:spPr>
        <p:txBody>
          <a:bodyPr anchor="ctr">
            <a:normAutofit/>
          </a:bodyPr>
          <a:lstStyle>
            <a:lvl1pPr marL="0" indent="0">
              <a:buNone/>
              <a:defRPr lang="tr-TR" sz="1800" b="1" kern="1200" dirty="0">
                <a:solidFill>
                  <a:srgbClr val="003B64"/>
                </a:solidFill>
                <a:latin typeface="+mn-lt"/>
                <a:ea typeface="+mn-ea"/>
                <a:cs typeface="+mn-cs"/>
              </a:defRPr>
            </a:lvl1pPr>
          </a:lstStyle>
          <a:p>
            <a:pPr lvl="0"/>
            <a:fld id="{AF4D8131-662A-4487-A215-0806EE752BD7}" type="slidenum">
              <a:rPr lang="tr-TR" smtClean="0"/>
              <a:t>‹#›</a:t>
            </a:fld>
            <a:endParaRPr lang="tr-TR" dirty="0"/>
          </a:p>
        </p:txBody>
      </p:sp>
    </p:spTree>
    <p:extLst>
      <p:ext uri="{BB962C8B-B14F-4D97-AF65-F5344CB8AC3E}">
        <p14:creationId xmlns:p14="http://schemas.microsoft.com/office/powerpoint/2010/main" val="1161996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n ve Teşekkü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91907B-A840-4D8D-8130-92BA96F423FA}" type="datetime1">
              <a:rPr lang="tr-TR" smtClean="0"/>
              <a:t>15.11.2023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860A2120-F4D3-485F-A5B8-C44F1997944B}" type="slidenum">
              <a:rPr lang="tr-TR" smtClean="0"/>
              <a:t>‹#›</a:t>
            </a:fld>
            <a:endParaRPr lang="tr-TR"/>
          </a:p>
        </p:txBody>
      </p:sp>
      <p:sp>
        <p:nvSpPr>
          <p:cNvPr id="6" name="Dikdörtgen 5">
            <a:extLst>
              <a:ext uri="{FF2B5EF4-FFF2-40B4-BE49-F238E27FC236}">
                <a16:creationId xmlns:a16="http://schemas.microsoft.com/office/drawing/2014/main" id="{F484A66D-D890-4907-86D2-16CB34F45E90}"/>
              </a:ext>
            </a:extLst>
          </p:cNvPr>
          <p:cNvSpPr/>
          <p:nvPr userDrawn="1"/>
        </p:nvSpPr>
        <p:spPr>
          <a:xfrm>
            <a:off x="2159860" y="0"/>
            <a:ext cx="10032140" cy="6856917"/>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Slayt Numarası Yer Tutucusu 2">
            <a:extLst>
              <a:ext uri="{FF2B5EF4-FFF2-40B4-BE49-F238E27FC236}">
                <a16:creationId xmlns:a16="http://schemas.microsoft.com/office/drawing/2014/main" id="{3E8309D5-7BD5-4D09-BF04-52B6CAF0204E}"/>
              </a:ext>
            </a:extLst>
          </p:cNvPr>
          <p:cNvSpPr txBox="1">
            <a:spLocks/>
          </p:cNvSpPr>
          <p:nvPr userDrawn="1"/>
        </p:nvSpPr>
        <p:spPr>
          <a:xfrm>
            <a:off x="5760000" y="5760000"/>
            <a:ext cx="2160000" cy="43200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tr-TR" sz="1800" b="1" dirty="0">
                <a:solidFill>
                  <a:srgbClr val="003B64"/>
                </a:solidFill>
                <a:latin typeface="Hurme Geometric Sans 1" panose="020B0200020000000000" pitchFamily="34" charset="-94"/>
              </a:rPr>
              <a:t>Teşekkürler!</a:t>
            </a:r>
            <a:endParaRPr lang="tr-TR" sz="1800" dirty="0">
              <a:solidFill>
                <a:srgbClr val="003B64"/>
              </a:solidFill>
              <a:latin typeface="Hurme Geometric Sans 1" panose="020B0200020000000000" pitchFamily="34" charset="-94"/>
            </a:endParaRPr>
          </a:p>
        </p:txBody>
      </p:sp>
      <p:sp>
        <p:nvSpPr>
          <p:cNvPr id="8" name="Oval 7">
            <a:extLst>
              <a:ext uri="{FF2B5EF4-FFF2-40B4-BE49-F238E27FC236}">
                <a16:creationId xmlns:a16="http://schemas.microsoft.com/office/drawing/2014/main" id="{18A7974F-3846-46DC-B8A0-506A6CAD90AC}"/>
              </a:ext>
            </a:extLst>
          </p:cNvPr>
          <p:cNvSpPr/>
          <p:nvPr userDrawn="1"/>
        </p:nvSpPr>
        <p:spPr>
          <a:xfrm>
            <a:off x="2880000" y="1080000"/>
            <a:ext cx="2160000" cy="2160000"/>
          </a:xfrm>
          <a:prstGeom prst="ellipse">
            <a:avLst/>
          </a:prstGeom>
          <a:solidFill>
            <a:srgbClr val="003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9" name="Grup 8">
            <a:extLst>
              <a:ext uri="{FF2B5EF4-FFF2-40B4-BE49-F238E27FC236}">
                <a16:creationId xmlns:a16="http://schemas.microsoft.com/office/drawing/2014/main" id="{88A307A4-FF01-4F46-9369-E24DE9C7AC4A}"/>
              </a:ext>
            </a:extLst>
          </p:cNvPr>
          <p:cNvGrpSpPr/>
          <p:nvPr userDrawn="1"/>
        </p:nvGrpSpPr>
        <p:grpSpPr>
          <a:xfrm>
            <a:off x="5760000" y="2151000"/>
            <a:ext cx="1080000" cy="1080000"/>
            <a:chOff x="5760000" y="1575000"/>
            <a:chExt cx="1080000" cy="1080000"/>
          </a:xfrm>
        </p:grpSpPr>
        <p:sp>
          <p:nvSpPr>
            <p:cNvPr id="12" name="Slayt Numarası Yer Tutucusu 2">
              <a:extLst>
                <a:ext uri="{FF2B5EF4-FFF2-40B4-BE49-F238E27FC236}">
                  <a16:creationId xmlns:a16="http://schemas.microsoft.com/office/drawing/2014/main" id="{1A3E06CF-B386-438C-A0AA-B51BE4E7A76E}"/>
                </a:ext>
              </a:extLst>
            </p:cNvPr>
            <p:cNvSpPr txBox="1">
              <a:spLocks/>
            </p:cNvSpPr>
            <p:nvPr/>
          </p:nvSpPr>
          <p:spPr>
            <a:xfrm>
              <a:off x="5760000" y="1575000"/>
              <a:ext cx="1080000" cy="36000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tr-TR" sz="1600" b="1" dirty="0">
                  <a:solidFill>
                    <a:srgbClr val="003B64"/>
                  </a:solidFill>
                  <a:latin typeface="Hurme Geometric Sans 1" panose="020B0200020000000000" pitchFamily="34" charset="-94"/>
                </a:rPr>
                <a:t>E-posta</a:t>
              </a:r>
            </a:p>
          </p:txBody>
        </p:sp>
        <p:sp>
          <p:nvSpPr>
            <p:cNvPr id="13" name="Slayt Numarası Yer Tutucusu 2">
              <a:extLst>
                <a:ext uri="{FF2B5EF4-FFF2-40B4-BE49-F238E27FC236}">
                  <a16:creationId xmlns:a16="http://schemas.microsoft.com/office/drawing/2014/main" id="{1804D926-3A33-43F0-A017-B29A6731EB67}"/>
                </a:ext>
              </a:extLst>
            </p:cNvPr>
            <p:cNvSpPr txBox="1">
              <a:spLocks/>
            </p:cNvSpPr>
            <p:nvPr/>
          </p:nvSpPr>
          <p:spPr>
            <a:xfrm>
              <a:off x="5760000" y="1935000"/>
              <a:ext cx="1080000" cy="36000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tr-TR" sz="1600" b="1" dirty="0">
                  <a:solidFill>
                    <a:srgbClr val="003B64"/>
                  </a:solidFill>
                  <a:latin typeface="Hurme Geometric Sans 1" panose="020B0200020000000000" pitchFamily="34" charset="-94"/>
                </a:rPr>
                <a:t>Telefon</a:t>
              </a:r>
            </a:p>
          </p:txBody>
        </p:sp>
        <p:sp>
          <p:nvSpPr>
            <p:cNvPr id="14" name="Slayt Numarası Yer Tutucusu 2">
              <a:extLst>
                <a:ext uri="{FF2B5EF4-FFF2-40B4-BE49-F238E27FC236}">
                  <a16:creationId xmlns:a16="http://schemas.microsoft.com/office/drawing/2014/main" id="{D8D4B102-BB9A-4D4B-AF09-AB732AA9E96E}"/>
                </a:ext>
              </a:extLst>
            </p:cNvPr>
            <p:cNvSpPr txBox="1">
              <a:spLocks/>
            </p:cNvSpPr>
            <p:nvPr/>
          </p:nvSpPr>
          <p:spPr>
            <a:xfrm>
              <a:off x="5760000" y="2295000"/>
              <a:ext cx="1080000" cy="36000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tr-TR" sz="1600" b="1" dirty="0">
                  <a:solidFill>
                    <a:srgbClr val="003B64"/>
                  </a:solidFill>
                  <a:latin typeface="Hurme Geometric Sans 1" panose="020B0200020000000000" pitchFamily="34" charset="-94"/>
                </a:rPr>
                <a:t>Faks</a:t>
              </a:r>
            </a:p>
          </p:txBody>
        </p:sp>
      </p:grpSp>
      <p:sp>
        <p:nvSpPr>
          <p:cNvPr id="21" name="Dikdörtgen 20">
            <a:extLst>
              <a:ext uri="{FF2B5EF4-FFF2-40B4-BE49-F238E27FC236}">
                <a16:creationId xmlns:a16="http://schemas.microsoft.com/office/drawing/2014/main" id="{62DD7B2C-8D2A-46DB-A7E3-3F4711C17177}"/>
              </a:ext>
            </a:extLst>
          </p:cNvPr>
          <p:cNvSpPr/>
          <p:nvPr userDrawn="1"/>
        </p:nvSpPr>
        <p:spPr>
          <a:xfrm>
            <a:off x="0" y="0"/>
            <a:ext cx="2160000" cy="6858000"/>
          </a:xfrm>
          <a:prstGeom prst="rect">
            <a:avLst/>
          </a:prstGeom>
          <a:solidFill>
            <a:srgbClr val="003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dirty="0"/>
          </a:p>
        </p:txBody>
      </p:sp>
      <p:pic>
        <p:nvPicPr>
          <p:cNvPr id="30" name="Resim 29" descr="çizim içeren bir resim&#10;&#10;Açıklama otomatik olarak oluşturuldu">
            <a:extLst>
              <a:ext uri="{FF2B5EF4-FFF2-40B4-BE49-F238E27FC236}">
                <a16:creationId xmlns:a16="http://schemas.microsoft.com/office/drawing/2014/main" id="{93D0C880-12FC-4EF4-AB6E-CD6C68785C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360000"/>
            <a:ext cx="1439718" cy="720000"/>
          </a:xfrm>
          <a:prstGeom prst="rect">
            <a:avLst/>
          </a:prstGeom>
        </p:spPr>
      </p:pic>
      <p:sp>
        <p:nvSpPr>
          <p:cNvPr id="32" name="Resim Yer Tutucusu 31"/>
          <p:cNvSpPr>
            <a:spLocks noGrp="1"/>
          </p:cNvSpPr>
          <p:nvPr>
            <p:ph type="pic" sz="quarter" idx="13"/>
          </p:nvPr>
        </p:nvSpPr>
        <p:spPr>
          <a:xfrm>
            <a:off x="2879718" y="1078916"/>
            <a:ext cx="2160282" cy="2161083"/>
          </a:xfrm>
          <a:prstGeom prst="ellipse">
            <a:avLst/>
          </a:prstGeom>
        </p:spPr>
        <p:txBody>
          <a:bodyPr anchor="ctr"/>
          <a:lstStyle>
            <a:lvl1pPr marL="0" indent="0" algn="ctr">
              <a:buNone/>
              <a:defRPr b="1">
                <a:latin typeface="Hurme Geometric Sans 1" panose="020B0500020000000000" pitchFamily="34" charset="-94"/>
              </a:defRPr>
            </a:lvl1pPr>
          </a:lstStyle>
          <a:p>
            <a:endParaRPr lang="tr-TR" dirty="0"/>
          </a:p>
        </p:txBody>
      </p:sp>
      <p:sp>
        <p:nvSpPr>
          <p:cNvPr id="34" name="Metin Yer Tutucusu 33"/>
          <p:cNvSpPr>
            <a:spLocks noGrp="1"/>
          </p:cNvSpPr>
          <p:nvPr>
            <p:ph type="body" sz="quarter" idx="14" hasCustomPrompt="1"/>
          </p:nvPr>
        </p:nvSpPr>
        <p:spPr>
          <a:xfrm>
            <a:off x="6840000" y="2159457"/>
            <a:ext cx="4541837" cy="354802"/>
          </a:xfrm>
        </p:spPr>
        <p:txBody>
          <a:bodyPr anchor="ctr">
            <a:normAutofit/>
          </a:bodyPr>
          <a:lstStyle>
            <a:lvl1pPr marL="0" indent="0" algn="l" defTabSz="457200" rtl="0" eaLnBrk="1" latinLnBrk="0" hangingPunct="1">
              <a:buNone/>
              <a:defRPr lang="tr-TR" sz="1400" b="1" kern="1200" baseline="0" dirty="0">
                <a:solidFill>
                  <a:schemeClr val="bg1"/>
                </a:solidFill>
                <a:latin typeface="Hurme Geometric Sans 1" panose="020B0200020000000000" pitchFamily="34" charset="-94"/>
                <a:ea typeface="+mn-ea"/>
                <a:cs typeface="+mn-cs"/>
              </a:defRPr>
            </a:lvl1pPr>
          </a:lstStyle>
          <a:p>
            <a:pPr lvl="0"/>
            <a:r>
              <a:rPr lang="tr-TR" dirty="0"/>
              <a:t>E-Posta Adresinizi Giriniz</a:t>
            </a:r>
          </a:p>
        </p:txBody>
      </p:sp>
      <p:sp>
        <p:nvSpPr>
          <p:cNvPr id="35" name="Metin Yer Tutucusu 33"/>
          <p:cNvSpPr>
            <a:spLocks noGrp="1"/>
          </p:cNvSpPr>
          <p:nvPr>
            <p:ph type="body" sz="quarter" idx="15" hasCustomPrompt="1"/>
          </p:nvPr>
        </p:nvSpPr>
        <p:spPr>
          <a:xfrm>
            <a:off x="6840000" y="2522599"/>
            <a:ext cx="4541837" cy="354802"/>
          </a:xfrm>
        </p:spPr>
        <p:txBody>
          <a:bodyPr anchor="ctr">
            <a:normAutofit/>
          </a:bodyPr>
          <a:lstStyle>
            <a:lvl1pPr marL="0" indent="0" algn="l" defTabSz="457200" rtl="0" eaLnBrk="1" latinLnBrk="0" hangingPunct="1">
              <a:buNone/>
              <a:defRPr lang="tr-TR" sz="1400" b="1" kern="1200" baseline="0" dirty="0">
                <a:solidFill>
                  <a:schemeClr val="bg1"/>
                </a:solidFill>
                <a:latin typeface="Hurme Geometric Sans 1" panose="020B0200020000000000" pitchFamily="34" charset="-94"/>
                <a:ea typeface="+mn-ea"/>
                <a:cs typeface="+mn-cs"/>
              </a:defRPr>
            </a:lvl1pPr>
          </a:lstStyle>
          <a:p>
            <a:pPr lvl="0"/>
            <a:r>
              <a:rPr lang="tr-TR" dirty="0"/>
              <a:t>+90 xxx </a:t>
            </a:r>
            <a:r>
              <a:rPr lang="tr-TR" dirty="0" err="1"/>
              <a:t>xxx</a:t>
            </a:r>
            <a:r>
              <a:rPr lang="tr-TR" dirty="0"/>
              <a:t> xx </a:t>
            </a:r>
            <a:r>
              <a:rPr lang="tr-TR" dirty="0" err="1"/>
              <a:t>xx</a:t>
            </a:r>
            <a:endParaRPr lang="tr-TR" dirty="0"/>
          </a:p>
        </p:txBody>
      </p:sp>
      <p:sp>
        <p:nvSpPr>
          <p:cNvPr id="36" name="Metin Yer Tutucusu 33"/>
          <p:cNvSpPr>
            <a:spLocks noGrp="1"/>
          </p:cNvSpPr>
          <p:nvPr>
            <p:ph type="body" sz="quarter" idx="16" hasCustomPrompt="1"/>
          </p:nvPr>
        </p:nvSpPr>
        <p:spPr>
          <a:xfrm>
            <a:off x="6840000" y="2896672"/>
            <a:ext cx="4541837" cy="354802"/>
          </a:xfrm>
        </p:spPr>
        <p:txBody>
          <a:bodyPr anchor="ctr">
            <a:normAutofit/>
          </a:bodyPr>
          <a:lstStyle>
            <a:lvl1pPr marL="0" indent="0" algn="l" defTabSz="457200" rtl="0" eaLnBrk="1" latinLnBrk="0" hangingPunct="1">
              <a:buNone/>
              <a:defRPr lang="tr-TR" sz="1400" b="1" kern="1200" baseline="0" dirty="0">
                <a:solidFill>
                  <a:schemeClr val="bg1"/>
                </a:solidFill>
                <a:latin typeface="Hurme Geometric Sans 1" panose="020B0200020000000000" pitchFamily="34" charset="-94"/>
                <a:ea typeface="+mn-ea"/>
                <a:cs typeface="+mn-cs"/>
              </a:defRPr>
            </a:lvl1pPr>
          </a:lstStyle>
          <a:p>
            <a:pPr lvl="0"/>
            <a:r>
              <a:rPr lang="tr-TR" dirty="0"/>
              <a:t>+90 xxx </a:t>
            </a:r>
            <a:r>
              <a:rPr lang="tr-TR" dirty="0" err="1"/>
              <a:t>xxx</a:t>
            </a:r>
            <a:r>
              <a:rPr lang="tr-TR" dirty="0"/>
              <a:t> xx </a:t>
            </a:r>
            <a:r>
              <a:rPr lang="tr-TR" dirty="0" err="1"/>
              <a:t>xx</a:t>
            </a:r>
            <a:endParaRPr lang="tr-TR" dirty="0"/>
          </a:p>
        </p:txBody>
      </p:sp>
      <p:sp>
        <p:nvSpPr>
          <p:cNvPr id="15" name="Metin Yer Tutucusu 14"/>
          <p:cNvSpPr>
            <a:spLocks noGrp="1"/>
          </p:cNvSpPr>
          <p:nvPr>
            <p:ph type="body" sz="quarter" idx="17" hasCustomPrompt="1"/>
          </p:nvPr>
        </p:nvSpPr>
        <p:spPr>
          <a:xfrm>
            <a:off x="5759717" y="1136562"/>
            <a:ext cx="5622119" cy="367936"/>
          </a:xfrm>
        </p:spPr>
        <p:txBody>
          <a:bodyPr anchor="ctr"/>
          <a:lstStyle>
            <a:lvl1pPr marL="0" indent="0" algn="l">
              <a:buNone/>
              <a:defRPr lang="tr-TR" sz="1800" b="1" kern="1200" dirty="0" smtClean="0">
                <a:solidFill>
                  <a:srgbClr val="003B64"/>
                </a:solidFill>
                <a:latin typeface="Hurme Geometric Sans 1" panose="020B0200020000000000" pitchFamily="34" charset="-94"/>
                <a:ea typeface="+mn-ea"/>
                <a:cs typeface="+mn-cs"/>
              </a:defRPr>
            </a:lvl1pPr>
          </a:lstStyle>
          <a:p>
            <a:pPr algn="l"/>
            <a:r>
              <a:rPr lang="tr-TR" sz="1800" b="1" dirty="0">
                <a:solidFill>
                  <a:srgbClr val="003B64"/>
                </a:solidFill>
                <a:latin typeface="Hurme Geometric Sans 1" panose="020B0200020000000000" pitchFamily="34" charset="-94"/>
              </a:rPr>
              <a:t>SUNUM YAPAN KİŞİNİN VEYA KURUMUN ADI</a:t>
            </a:r>
            <a:endParaRPr lang="tr-TR" sz="1800" dirty="0">
              <a:solidFill>
                <a:srgbClr val="003B64"/>
              </a:solidFill>
              <a:latin typeface="Hurme Geometric Sans 1" panose="020B0200020000000000" pitchFamily="34" charset="-94"/>
            </a:endParaRPr>
          </a:p>
        </p:txBody>
      </p:sp>
      <p:sp>
        <p:nvSpPr>
          <p:cNvPr id="33" name="Metin Yer Tutucusu 33"/>
          <p:cNvSpPr>
            <a:spLocks noGrp="1"/>
          </p:cNvSpPr>
          <p:nvPr>
            <p:ph type="body" sz="quarter" idx="18" hasCustomPrompt="1"/>
          </p:nvPr>
        </p:nvSpPr>
        <p:spPr>
          <a:xfrm>
            <a:off x="5759718" y="1514754"/>
            <a:ext cx="5622118" cy="354802"/>
          </a:xfrm>
        </p:spPr>
        <p:txBody>
          <a:bodyPr anchor="ctr">
            <a:normAutofit/>
          </a:bodyPr>
          <a:lstStyle>
            <a:lvl1pPr marL="0" indent="0" algn="l" defTabSz="457200" rtl="0" eaLnBrk="1" latinLnBrk="0" hangingPunct="1">
              <a:buNone/>
              <a:defRPr lang="tr-TR" sz="1400" b="1" kern="1200" baseline="0" dirty="0">
                <a:solidFill>
                  <a:schemeClr val="bg1"/>
                </a:solidFill>
                <a:latin typeface="Hurme Geometric Sans 1" panose="020B0200020000000000" pitchFamily="34" charset="-94"/>
                <a:ea typeface="+mn-ea"/>
                <a:cs typeface="+mn-cs"/>
              </a:defRPr>
            </a:lvl1pPr>
          </a:lstStyle>
          <a:p>
            <a:pPr lvl="0"/>
            <a:r>
              <a:rPr lang="tr-TR" dirty="0"/>
              <a:t>Unvan</a:t>
            </a:r>
          </a:p>
        </p:txBody>
      </p:sp>
      <p:sp>
        <p:nvSpPr>
          <p:cNvPr id="37" name="Metin Yer Tutucusu 33"/>
          <p:cNvSpPr>
            <a:spLocks noGrp="1"/>
          </p:cNvSpPr>
          <p:nvPr>
            <p:ph type="body" sz="quarter" idx="19" hasCustomPrompt="1"/>
          </p:nvPr>
        </p:nvSpPr>
        <p:spPr>
          <a:xfrm>
            <a:off x="5759718" y="3454848"/>
            <a:ext cx="5622118" cy="354802"/>
          </a:xfrm>
        </p:spPr>
        <p:txBody>
          <a:bodyPr anchor="ctr">
            <a:normAutofit/>
          </a:bodyPr>
          <a:lstStyle>
            <a:lvl1pPr marL="0" indent="0" algn="l" defTabSz="457200" rtl="0" eaLnBrk="1" latinLnBrk="0" hangingPunct="1">
              <a:buNone/>
              <a:defRPr lang="tr-TR" sz="1400" b="1" kern="1200" dirty="0">
                <a:solidFill>
                  <a:srgbClr val="003B64"/>
                </a:solidFill>
                <a:latin typeface="Hurme Geometric Sans 1" panose="020B0200020000000000" pitchFamily="34" charset="-94"/>
                <a:ea typeface="+mn-ea"/>
                <a:cs typeface="+mn-cs"/>
              </a:defRPr>
            </a:lvl1pPr>
          </a:lstStyle>
          <a:p>
            <a:pPr lvl="0"/>
            <a:r>
              <a:rPr lang="tr-TR" dirty="0"/>
              <a:t>Adres Satırı 1</a:t>
            </a:r>
          </a:p>
        </p:txBody>
      </p:sp>
      <p:sp>
        <p:nvSpPr>
          <p:cNvPr id="38" name="Metin Yer Tutucusu 33"/>
          <p:cNvSpPr>
            <a:spLocks noGrp="1"/>
          </p:cNvSpPr>
          <p:nvPr>
            <p:ph type="body" sz="quarter" idx="20" hasCustomPrompt="1"/>
          </p:nvPr>
        </p:nvSpPr>
        <p:spPr>
          <a:xfrm>
            <a:off x="5759716" y="3814848"/>
            <a:ext cx="5622119" cy="354802"/>
          </a:xfrm>
        </p:spPr>
        <p:txBody>
          <a:bodyPr anchor="ctr">
            <a:normAutofit/>
          </a:bodyPr>
          <a:lstStyle>
            <a:lvl1pPr marL="0" indent="0" algn="l" defTabSz="457200" rtl="0" eaLnBrk="1" latinLnBrk="0" hangingPunct="1">
              <a:buNone/>
              <a:defRPr lang="tr-TR" sz="1400" b="1" kern="1200" dirty="0">
                <a:solidFill>
                  <a:srgbClr val="003B64"/>
                </a:solidFill>
                <a:latin typeface="Hurme Geometric Sans 1" panose="020B0200020000000000" pitchFamily="34" charset="-94"/>
                <a:ea typeface="+mn-ea"/>
                <a:cs typeface="+mn-cs"/>
              </a:defRPr>
            </a:lvl1pPr>
          </a:lstStyle>
          <a:p>
            <a:pPr lvl="0"/>
            <a:r>
              <a:rPr lang="tr-TR" dirty="0"/>
              <a:t>Adres Satırı 2</a:t>
            </a:r>
          </a:p>
        </p:txBody>
      </p:sp>
      <p:sp>
        <p:nvSpPr>
          <p:cNvPr id="39" name="Metin Yer Tutucusu 33"/>
          <p:cNvSpPr>
            <a:spLocks noGrp="1"/>
          </p:cNvSpPr>
          <p:nvPr>
            <p:ph type="body" sz="quarter" idx="21" hasCustomPrompt="1"/>
          </p:nvPr>
        </p:nvSpPr>
        <p:spPr>
          <a:xfrm>
            <a:off x="5759717" y="4181764"/>
            <a:ext cx="5622118" cy="354802"/>
          </a:xfrm>
        </p:spPr>
        <p:txBody>
          <a:bodyPr anchor="ctr">
            <a:normAutofit/>
          </a:bodyPr>
          <a:lstStyle>
            <a:lvl1pPr marL="0" indent="0" algn="l" defTabSz="457200" rtl="0" eaLnBrk="1" latinLnBrk="0" hangingPunct="1">
              <a:buNone/>
              <a:defRPr lang="tr-TR" sz="1400" b="1" kern="1200" dirty="0">
                <a:solidFill>
                  <a:srgbClr val="003B64"/>
                </a:solidFill>
                <a:latin typeface="Hurme Geometric Sans 1" panose="020B0200020000000000" pitchFamily="34" charset="-94"/>
                <a:ea typeface="+mn-ea"/>
                <a:cs typeface="+mn-cs"/>
              </a:defRPr>
            </a:lvl1pPr>
          </a:lstStyle>
          <a:p>
            <a:pPr lvl="0"/>
            <a:r>
              <a:rPr lang="tr-TR" dirty="0"/>
              <a:t>Adres Satırı 3</a:t>
            </a:r>
          </a:p>
        </p:txBody>
      </p:sp>
    </p:spTree>
    <p:extLst>
      <p:ext uri="{BB962C8B-B14F-4D97-AF65-F5344CB8AC3E}">
        <p14:creationId xmlns:p14="http://schemas.microsoft.com/office/powerpoint/2010/main" val="890018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ak-1">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2B5EC4F8-A0AE-4CF5-B597-FE0FBE317B74}"/>
              </a:ext>
            </a:extLst>
          </p:cNvPr>
          <p:cNvSpPr/>
          <p:nvPr userDrawn="1"/>
        </p:nvSpPr>
        <p:spPr>
          <a:xfrm>
            <a:off x="0" y="0"/>
            <a:ext cx="12192000" cy="6858000"/>
          </a:xfrm>
          <a:prstGeom prst="rect">
            <a:avLst/>
          </a:prstGeom>
          <a:solidFill>
            <a:srgbClr val="003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dirty="0"/>
          </a:p>
        </p:txBody>
      </p:sp>
      <p:pic>
        <p:nvPicPr>
          <p:cNvPr id="7" name="Resim 6" descr="çizim içeren bir resim&#10;&#10;Açıklama otomatik olarak oluşturuldu">
            <a:extLst>
              <a:ext uri="{FF2B5EF4-FFF2-40B4-BE49-F238E27FC236}">
                <a16:creationId xmlns:a16="http://schemas.microsoft.com/office/drawing/2014/main" id="{89B8CA6E-4FF9-4967-A292-FE233D758A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0" y="810000"/>
            <a:ext cx="3599295" cy="1800000"/>
          </a:xfrm>
          <a:prstGeom prst="rect">
            <a:avLst/>
          </a:prstGeom>
        </p:spPr>
      </p:pic>
      <p:sp>
        <p:nvSpPr>
          <p:cNvPr id="11" name="Unvan 10"/>
          <p:cNvSpPr>
            <a:spLocks noGrp="1"/>
          </p:cNvSpPr>
          <p:nvPr>
            <p:ph type="title"/>
          </p:nvPr>
        </p:nvSpPr>
        <p:spPr>
          <a:xfrm>
            <a:off x="838200" y="4823269"/>
            <a:ext cx="10515600" cy="1325563"/>
          </a:xfrm>
        </p:spPr>
        <p:txBody>
          <a:bodyPr/>
          <a:lstStyle>
            <a:lvl1pPr algn="r">
              <a:defRPr lang="tr-TR" sz="4400" b="0" kern="1200" dirty="0" smtClean="0">
                <a:solidFill>
                  <a:srgbClr val="FFFFFF"/>
                </a:solidFill>
                <a:latin typeface="Hurme Geometric Sans 1" panose="020B0500020000000000" pitchFamily="34" charset="-94"/>
                <a:ea typeface="+mj-ea"/>
                <a:cs typeface="+mj-cs"/>
              </a:defRPr>
            </a:lvl1pPr>
          </a:lstStyle>
          <a:p>
            <a:r>
              <a:rPr lang="tr-TR" dirty="0"/>
              <a:t>Asıl başlık stili için tıklatın</a:t>
            </a:r>
          </a:p>
        </p:txBody>
      </p:sp>
    </p:spTree>
    <p:extLst>
      <p:ext uri="{BB962C8B-B14F-4D97-AF65-F5344CB8AC3E}">
        <p14:creationId xmlns:p14="http://schemas.microsoft.com/office/powerpoint/2010/main" val="39009571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95B04-D58E-4634-B823-5C4919C552B9}" type="datetime1">
              <a:rPr lang="tr-TR" smtClean="0"/>
              <a:t>15.11.2023</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A2120-F4D3-485F-A5B8-C44F1997944B}" type="slidenum">
              <a:rPr lang="tr-TR" smtClean="0"/>
              <a:t>‹#›</a:t>
            </a:fld>
            <a:endParaRPr lang="tr-TR"/>
          </a:p>
        </p:txBody>
      </p:sp>
    </p:spTree>
    <p:extLst>
      <p:ext uri="{BB962C8B-B14F-4D97-AF65-F5344CB8AC3E}">
        <p14:creationId xmlns:p14="http://schemas.microsoft.com/office/powerpoint/2010/main" val="30458235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9" r:id="rId3"/>
    <p:sldLayoutId id="2147483685"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tybs.tubitak.gov.t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tubitak.gov.tr/sites/default/files/4000/2209a_2021_2_basvurulari_desteklenenler.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993843" y="5056734"/>
            <a:ext cx="10515600" cy="1325563"/>
          </a:xfrm>
        </p:spPr>
        <p:txBody>
          <a:bodyPr>
            <a:noAutofit/>
          </a:bodyPr>
          <a:lstStyle/>
          <a:p>
            <a:r>
              <a:rPr lang="tr-TR" sz="3200" dirty="0"/>
              <a:t>Orman Mühendisliği ve Peyzaj Mimarlığında Yenilikçi Yaklaşımlar Üzerine Proje Hazırlama Eğitimi</a:t>
            </a:r>
          </a:p>
        </p:txBody>
      </p:sp>
    </p:spTree>
    <p:extLst>
      <p:ext uri="{BB962C8B-B14F-4D97-AF65-F5344CB8AC3E}">
        <p14:creationId xmlns:p14="http://schemas.microsoft.com/office/powerpoint/2010/main" val="3992717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Yer Tutucusu 5"/>
          <p:cNvSpPr>
            <a:spLocks noGrp="1"/>
          </p:cNvSpPr>
          <p:nvPr>
            <p:ph type="body" sz="quarter" idx="13"/>
          </p:nvPr>
        </p:nvSpPr>
        <p:spPr>
          <a:xfrm>
            <a:off x="73152" y="1885002"/>
            <a:ext cx="2002535" cy="2591463"/>
          </a:xfrm>
        </p:spPr>
        <p:txBody>
          <a:bodyPr>
            <a:noAutofit/>
          </a:bodyPr>
          <a:lstStyle/>
          <a:p>
            <a:pPr algn="ctr"/>
            <a:r>
              <a:rPr lang="tr-TR" sz="1600" dirty="0"/>
              <a:t>TÜBİTAK BİDEB </a:t>
            </a:r>
          </a:p>
          <a:p>
            <a:pPr algn="ctr"/>
            <a:endParaRPr lang="tr-TR" sz="1600" dirty="0"/>
          </a:p>
          <a:p>
            <a:pPr algn="ctr"/>
            <a:r>
              <a:rPr lang="tr-TR" sz="1600" dirty="0"/>
              <a:t>2209</a:t>
            </a:r>
          </a:p>
          <a:p>
            <a:pPr algn="ctr"/>
            <a:r>
              <a:rPr lang="tr-TR" sz="1600" dirty="0"/>
              <a:t>Program</a:t>
            </a:r>
          </a:p>
          <a:p>
            <a:pPr algn="ctr"/>
            <a:r>
              <a:rPr lang="tr-TR" sz="1600" dirty="0"/>
              <a:t>Özellikleri</a:t>
            </a:r>
          </a:p>
        </p:txBody>
      </p:sp>
      <p:sp>
        <p:nvSpPr>
          <p:cNvPr id="7" name="Metin Yer Tutucusu 6"/>
          <p:cNvSpPr>
            <a:spLocks noGrp="1"/>
          </p:cNvSpPr>
          <p:nvPr>
            <p:ph type="body" sz="quarter" idx="14"/>
          </p:nvPr>
        </p:nvSpPr>
        <p:spPr/>
        <p:txBody>
          <a:bodyPr/>
          <a:lstStyle/>
          <a:p>
            <a:r>
              <a:rPr lang="tr-TR" dirty="0"/>
              <a:t>8</a:t>
            </a:r>
          </a:p>
        </p:txBody>
      </p:sp>
      <p:graphicFrame>
        <p:nvGraphicFramePr>
          <p:cNvPr id="3" name="Diyagram 2">
            <a:extLst>
              <a:ext uri="{FF2B5EF4-FFF2-40B4-BE49-F238E27FC236}">
                <a16:creationId xmlns:a16="http://schemas.microsoft.com/office/drawing/2014/main" id="{51D7776F-B4E6-45F7-952A-D96A157819BC}"/>
              </a:ext>
            </a:extLst>
          </p:cNvPr>
          <p:cNvGraphicFramePr/>
          <p:nvPr>
            <p:extLst>
              <p:ext uri="{D42A27DB-BD31-4B8C-83A1-F6EECF244321}">
                <p14:modId xmlns:p14="http://schemas.microsoft.com/office/powerpoint/2010/main" val="1800875774"/>
              </p:ext>
            </p:extLst>
          </p:nvPr>
        </p:nvGraphicFramePr>
        <p:xfrm>
          <a:off x="2702559" y="1129867"/>
          <a:ext cx="8434833" cy="4070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5986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Yer Tutucusu 5"/>
          <p:cNvSpPr>
            <a:spLocks noGrp="1"/>
          </p:cNvSpPr>
          <p:nvPr>
            <p:ph type="body" sz="quarter" idx="13"/>
          </p:nvPr>
        </p:nvSpPr>
        <p:spPr>
          <a:xfrm>
            <a:off x="73152" y="1885002"/>
            <a:ext cx="2029967" cy="2591463"/>
          </a:xfrm>
        </p:spPr>
        <p:txBody>
          <a:bodyPr>
            <a:noAutofit/>
          </a:bodyPr>
          <a:lstStyle/>
          <a:p>
            <a:pPr algn="ctr"/>
            <a:r>
              <a:rPr lang="tr-TR" sz="1600" dirty="0"/>
              <a:t>TÜBİTAK BİDEB </a:t>
            </a:r>
          </a:p>
          <a:p>
            <a:pPr algn="ctr"/>
            <a:endParaRPr lang="tr-TR" sz="1600" dirty="0"/>
          </a:p>
          <a:p>
            <a:pPr algn="ctr"/>
            <a:r>
              <a:rPr lang="tr-TR" sz="1600" dirty="0"/>
              <a:t>2209</a:t>
            </a:r>
          </a:p>
          <a:p>
            <a:pPr algn="ctr"/>
            <a:r>
              <a:rPr lang="tr-TR" sz="1600" dirty="0"/>
              <a:t>Başvuru Koşulları</a:t>
            </a:r>
          </a:p>
        </p:txBody>
      </p:sp>
      <p:sp>
        <p:nvSpPr>
          <p:cNvPr id="7" name="Metin Yer Tutucusu 6"/>
          <p:cNvSpPr>
            <a:spLocks noGrp="1"/>
          </p:cNvSpPr>
          <p:nvPr>
            <p:ph type="body" sz="quarter" idx="14"/>
          </p:nvPr>
        </p:nvSpPr>
        <p:spPr/>
        <p:txBody>
          <a:bodyPr/>
          <a:lstStyle/>
          <a:p>
            <a:r>
              <a:rPr lang="tr-TR" dirty="0"/>
              <a:t>9</a:t>
            </a:r>
          </a:p>
        </p:txBody>
      </p:sp>
      <p:sp>
        <p:nvSpPr>
          <p:cNvPr id="8" name="Metin kutusu 7">
            <a:extLst>
              <a:ext uri="{FF2B5EF4-FFF2-40B4-BE49-F238E27FC236}">
                <a16:creationId xmlns:a16="http://schemas.microsoft.com/office/drawing/2014/main" id="{45B51C1A-C86E-4628-8212-6BE882269619}"/>
              </a:ext>
            </a:extLst>
          </p:cNvPr>
          <p:cNvSpPr txBox="1"/>
          <p:nvPr/>
        </p:nvSpPr>
        <p:spPr>
          <a:xfrm>
            <a:off x="2455900" y="1431890"/>
            <a:ext cx="8879210" cy="4662815"/>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tr-TR" sz="1800" dirty="0">
                <a:latin typeface="Hurme Geometric Sans 1" panose="020B0500020000000000" pitchFamily="34" charset="-94"/>
              </a:rPr>
              <a:t>Başvuru sahibinin ön lisans veya lisans öğrenimi görüyor olması*</a:t>
            </a:r>
            <a:endParaRPr lang="tr-TR" dirty="0">
              <a:latin typeface="Hurme Geometric Sans 1" panose="020B0500020000000000" pitchFamily="34" charset="-94"/>
            </a:endParaRPr>
          </a:p>
          <a:p>
            <a:pPr marL="285750" indent="-285750" algn="just">
              <a:lnSpc>
                <a:spcPct val="150000"/>
              </a:lnSpc>
              <a:buFont typeface="Arial" panose="020B0604020202020204" pitchFamily="34" charset="0"/>
              <a:buChar char="•"/>
            </a:pPr>
            <a:r>
              <a:rPr lang="tr-TR" sz="1800" dirty="0">
                <a:latin typeface="Hurme Geometric Sans 1" panose="020B0500020000000000" pitchFamily="34" charset="-94"/>
              </a:rPr>
              <a:t>Projenin 2209-A başvurusu için </a:t>
            </a:r>
            <a:r>
              <a:rPr lang="tr-TR" sz="1800" b="1" u="sng" dirty="0">
                <a:solidFill>
                  <a:schemeClr val="bg2">
                    <a:lumMod val="10000"/>
                  </a:schemeClr>
                </a:solidFill>
                <a:latin typeface="Hurme Geometric Sans 1" panose="020B0500020000000000" pitchFamily="34" charset="-94"/>
              </a:rPr>
              <a:t>akademik danışman rehberliğinde,</a:t>
            </a:r>
            <a:r>
              <a:rPr lang="tr-TR" sz="1800" b="1" dirty="0">
                <a:solidFill>
                  <a:schemeClr val="bg2">
                    <a:lumMod val="10000"/>
                  </a:schemeClr>
                </a:solidFill>
                <a:latin typeface="Hurme Geometric Sans 1" panose="020B0500020000000000" pitchFamily="34" charset="-94"/>
              </a:rPr>
              <a:t> </a:t>
            </a:r>
            <a:r>
              <a:rPr lang="tr-TR" sz="1800" dirty="0">
                <a:latin typeface="Hurme Geometric Sans 1" panose="020B0500020000000000" pitchFamily="34" charset="-94"/>
              </a:rPr>
              <a:t>2209-B başvurusu için </a:t>
            </a:r>
            <a:r>
              <a:rPr lang="tr-TR" sz="1800" b="1" u="sng" dirty="0">
                <a:solidFill>
                  <a:schemeClr val="bg2">
                    <a:lumMod val="10000"/>
                  </a:schemeClr>
                </a:solidFill>
                <a:latin typeface="Hurme Geometric Sans 1" panose="020B0500020000000000" pitchFamily="34" charset="-94"/>
              </a:rPr>
              <a:t>akademik ve sanayi danışmanları rehberliğinde</a:t>
            </a:r>
            <a:r>
              <a:rPr lang="tr-TR" sz="1800" b="1" dirty="0">
                <a:solidFill>
                  <a:schemeClr val="bg2">
                    <a:lumMod val="10000"/>
                  </a:schemeClr>
                </a:solidFill>
                <a:latin typeface="Hurme Geometric Sans 1" panose="020B0500020000000000" pitchFamily="34" charset="-94"/>
              </a:rPr>
              <a:t> </a:t>
            </a:r>
            <a:r>
              <a:rPr lang="tr-TR" sz="1800" dirty="0">
                <a:latin typeface="Hurme Geometric Sans 1" panose="020B0500020000000000" pitchFamily="34" charset="-94"/>
              </a:rPr>
              <a:t>yapılıyor olması,</a:t>
            </a:r>
          </a:p>
          <a:p>
            <a:pPr marL="285750" indent="-285750" algn="just">
              <a:lnSpc>
                <a:spcPct val="150000"/>
              </a:lnSpc>
              <a:buFont typeface="Arial" panose="020B0604020202020204" pitchFamily="34" charset="0"/>
              <a:buChar char="•"/>
            </a:pPr>
            <a:r>
              <a:rPr lang="tr-TR" sz="1800" dirty="0">
                <a:latin typeface="Hurme Geometric Sans 1" panose="020B0500020000000000" pitchFamily="34" charset="-94"/>
              </a:rPr>
              <a:t>Aynı dönemde birden fazla başvuru yapılmamış olması,</a:t>
            </a:r>
          </a:p>
          <a:p>
            <a:pPr marL="285750" indent="-285750" algn="just">
              <a:lnSpc>
                <a:spcPct val="150000"/>
              </a:lnSpc>
              <a:buFont typeface="Arial" panose="020B0604020202020204" pitchFamily="34" charset="0"/>
              <a:buChar char="•"/>
            </a:pPr>
            <a:r>
              <a:rPr lang="tr-TR" sz="1800" dirty="0">
                <a:latin typeface="Hurme Geometric Sans 1" panose="020B0500020000000000" pitchFamily="34" charset="-94"/>
              </a:rPr>
              <a:t>Daha önce aynı proje için TÜBİTAK’tan destek alınmamış olması gerekmektedir.</a:t>
            </a:r>
          </a:p>
          <a:p>
            <a:pPr marL="285750" indent="-285750" algn="just">
              <a:lnSpc>
                <a:spcPct val="150000"/>
              </a:lnSpc>
              <a:buFont typeface="Arial" panose="020B0604020202020204" pitchFamily="34" charset="0"/>
              <a:buChar char="•"/>
            </a:pPr>
            <a:r>
              <a:rPr lang="tr-TR" dirty="0">
                <a:latin typeface="Hurme Geometric Sans 1" panose="020B0500020000000000" pitchFamily="34" charset="-94"/>
              </a:rPr>
              <a:t>Programlara bireysel veya takım halinde başvuru yapılabilir. </a:t>
            </a:r>
          </a:p>
          <a:p>
            <a:pPr marL="285750" indent="-285750" algn="just">
              <a:lnSpc>
                <a:spcPct val="150000"/>
              </a:lnSpc>
              <a:buFont typeface="Arial" panose="020B0604020202020204" pitchFamily="34" charset="0"/>
              <a:buChar char="•"/>
            </a:pPr>
            <a:r>
              <a:rPr lang="tr-TR" dirty="0">
                <a:latin typeface="Hurme Geometric Sans 1" panose="020B0500020000000000" pitchFamily="34" charset="-94"/>
              </a:rPr>
              <a:t>Takım halinde başvuru yapılması durumunda öğrencilerden biri Proje Yürütücüsü olarak TÜBİTAK’a karşı sorumludur. </a:t>
            </a:r>
          </a:p>
          <a:p>
            <a:pPr marL="285750" indent="-285750" algn="just">
              <a:lnSpc>
                <a:spcPct val="150000"/>
              </a:lnSpc>
              <a:buFont typeface="Arial" panose="020B0604020202020204" pitchFamily="34" charset="0"/>
              <a:buChar char="•"/>
            </a:pPr>
            <a:r>
              <a:rPr lang="tr-TR" dirty="0">
                <a:latin typeface="Hurme Geometric Sans 1" panose="020B0500020000000000" pitchFamily="34" charset="-94"/>
              </a:rPr>
              <a:t>Bir projede proje yürütücüsü dışında en fazla 3 proje ortağı yer alabilir.</a:t>
            </a:r>
          </a:p>
          <a:p>
            <a:pPr algn="just">
              <a:lnSpc>
                <a:spcPct val="150000"/>
              </a:lnSpc>
            </a:pPr>
            <a:endParaRPr lang="tr-TR" dirty="0">
              <a:latin typeface="Hurme Geometric Sans 1" panose="020B0500020000000000" pitchFamily="34" charset="-94"/>
            </a:endParaRPr>
          </a:p>
          <a:p>
            <a:pPr algn="just">
              <a:lnSpc>
                <a:spcPct val="150000"/>
              </a:lnSpc>
            </a:pPr>
            <a:r>
              <a:rPr lang="tr-TR" sz="1400" i="1" dirty="0">
                <a:latin typeface="Hurme Geometric Sans 1" panose="020B0500020000000000" pitchFamily="34" charset="-94"/>
              </a:rPr>
              <a:t>* Açık öğretim ve hazırlık sınıfı öğrencileri başvuru yapamazlar.</a:t>
            </a:r>
          </a:p>
        </p:txBody>
      </p:sp>
      <p:sp>
        <p:nvSpPr>
          <p:cNvPr id="5" name="Metin kutusu 4">
            <a:extLst>
              <a:ext uri="{FF2B5EF4-FFF2-40B4-BE49-F238E27FC236}">
                <a16:creationId xmlns:a16="http://schemas.microsoft.com/office/drawing/2014/main" id="{F87872CF-A271-80FC-3D6E-B82E3CF7D3DB}"/>
              </a:ext>
            </a:extLst>
          </p:cNvPr>
          <p:cNvSpPr txBox="1"/>
          <p:nvPr/>
        </p:nvSpPr>
        <p:spPr>
          <a:xfrm>
            <a:off x="2482027" y="830890"/>
            <a:ext cx="8770353" cy="400110"/>
          </a:xfrm>
          <a:prstGeom prst="rect">
            <a:avLst/>
          </a:prstGeom>
          <a:noFill/>
        </p:spPr>
        <p:txBody>
          <a:bodyPr wrap="square">
            <a:spAutoFit/>
          </a:bodyPr>
          <a:lstStyle/>
          <a:p>
            <a:pPr marL="0" indent="0" algn="just">
              <a:buNone/>
            </a:pPr>
            <a:r>
              <a:rPr lang="tr-TR" sz="2000" b="1" dirty="0">
                <a:latin typeface="Hurme Geometric Sans 1" panose="020B0500020000000000" pitchFamily="34" charset="-94"/>
              </a:rPr>
              <a:t>Başvuru Koşulları Nelerdir?</a:t>
            </a:r>
            <a:endParaRPr lang="tr-TR" sz="2000" dirty="0">
              <a:latin typeface="Hurme Geometric Sans 1" panose="020B0500020000000000" pitchFamily="34" charset="-94"/>
            </a:endParaRPr>
          </a:p>
        </p:txBody>
      </p:sp>
    </p:spTree>
    <p:extLst>
      <p:ext uri="{BB962C8B-B14F-4D97-AF65-F5344CB8AC3E}">
        <p14:creationId xmlns:p14="http://schemas.microsoft.com/office/powerpoint/2010/main" val="35857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Yer Tutucusu 5"/>
          <p:cNvSpPr>
            <a:spLocks noGrp="1"/>
          </p:cNvSpPr>
          <p:nvPr>
            <p:ph type="body" sz="quarter" idx="13"/>
          </p:nvPr>
        </p:nvSpPr>
        <p:spPr>
          <a:xfrm>
            <a:off x="100584" y="1885002"/>
            <a:ext cx="1947671" cy="2591463"/>
          </a:xfrm>
        </p:spPr>
        <p:txBody>
          <a:bodyPr>
            <a:noAutofit/>
          </a:bodyPr>
          <a:lstStyle/>
          <a:p>
            <a:pPr algn="ctr"/>
            <a:r>
              <a:rPr lang="tr-TR" sz="1600" dirty="0"/>
              <a:t>TÜBİTAK BİDEB </a:t>
            </a:r>
          </a:p>
          <a:p>
            <a:pPr algn="ctr"/>
            <a:endParaRPr lang="tr-TR" sz="1600" dirty="0"/>
          </a:p>
          <a:p>
            <a:pPr algn="ctr"/>
            <a:r>
              <a:rPr lang="tr-TR" sz="1600" dirty="0"/>
              <a:t>2209</a:t>
            </a:r>
          </a:p>
          <a:p>
            <a:pPr algn="ctr"/>
            <a:r>
              <a:rPr lang="tr-TR" sz="1600" dirty="0"/>
              <a:t>Danışman Olma Koşulları</a:t>
            </a:r>
          </a:p>
        </p:txBody>
      </p:sp>
      <p:sp>
        <p:nvSpPr>
          <p:cNvPr id="7" name="Metin Yer Tutucusu 6"/>
          <p:cNvSpPr>
            <a:spLocks noGrp="1"/>
          </p:cNvSpPr>
          <p:nvPr>
            <p:ph type="body" sz="quarter" idx="14"/>
          </p:nvPr>
        </p:nvSpPr>
        <p:spPr/>
        <p:txBody>
          <a:bodyPr/>
          <a:lstStyle/>
          <a:p>
            <a:r>
              <a:rPr lang="tr-TR" dirty="0"/>
              <a:t>10</a:t>
            </a:r>
          </a:p>
        </p:txBody>
      </p:sp>
      <p:sp>
        <p:nvSpPr>
          <p:cNvPr id="8" name="Metin kutusu 7">
            <a:extLst>
              <a:ext uri="{FF2B5EF4-FFF2-40B4-BE49-F238E27FC236}">
                <a16:creationId xmlns:a16="http://schemas.microsoft.com/office/drawing/2014/main" id="{596E1F33-8FF1-46B2-8D99-9CE37427EE55}"/>
              </a:ext>
            </a:extLst>
          </p:cNvPr>
          <p:cNvSpPr txBox="1"/>
          <p:nvPr/>
        </p:nvSpPr>
        <p:spPr>
          <a:xfrm>
            <a:off x="2493033" y="1292797"/>
            <a:ext cx="9097994" cy="4025846"/>
          </a:xfrm>
          <a:prstGeom prst="rect">
            <a:avLst/>
          </a:prstGeom>
          <a:noFill/>
        </p:spPr>
        <p:txBody>
          <a:bodyPr wrap="square">
            <a:spAutoFit/>
          </a:bodyPr>
          <a:lstStyle/>
          <a:p>
            <a:pPr marL="0" indent="0" algn="just">
              <a:lnSpc>
                <a:spcPct val="150000"/>
              </a:lnSpc>
              <a:buNone/>
            </a:pPr>
            <a:r>
              <a:rPr lang="tr-TR" sz="1600" b="1" dirty="0">
                <a:latin typeface="Hurme Geometric Sans 1" panose="020B0500020000000000" pitchFamily="34" charset="-94"/>
              </a:rPr>
              <a:t>Akademik Danışman</a:t>
            </a:r>
          </a:p>
          <a:p>
            <a:pPr marL="285750" indent="-285750" algn="just">
              <a:lnSpc>
                <a:spcPct val="150000"/>
              </a:lnSpc>
              <a:buFont typeface="Arial" panose="020B0604020202020204" pitchFamily="34" charset="0"/>
              <a:buChar char="•"/>
            </a:pPr>
            <a:r>
              <a:rPr lang="tr-TR" sz="1400" b="1" u="sng" dirty="0">
                <a:solidFill>
                  <a:schemeClr val="bg2">
                    <a:lumMod val="10000"/>
                  </a:schemeClr>
                </a:solidFill>
                <a:latin typeface="Hurme Geometric Sans 1" panose="020B0500020000000000" pitchFamily="34" charset="-94"/>
              </a:rPr>
              <a:t>Üniversitelerdeki öğretim üyeleri ve araştırma görevlileri </a:t>
            </a:r>
            <a:r>
              <a:rPr lang="tr-TR" sz="1400" dirty="0">
                <a:latin typeface="Hurme Geometric Sans 1" panose="020B0500020000000000" pitchFamily="34" charset="-94"/>
              </a:rPr>
              <a:t>akademik danışman olabilir. </a:t>
            </a:r>
          </a:p>
          <a:p>
            <a:pPr algn="just">
              <a:lnSpc>
                <a:spcPct val="150000"/>
              </a:lnSpc>
            </a:pPr>
            <a:endParaRPr lang="tr-TR" sz="1400" b="1" dirty="0">
              <a:latin typeface="Hurme Geometric Sans 1" panose="020B0500020000000000" pitchFamily="34" charset="-94"/>
            </a:endParaRPr>
          </a:p>
          <a:p>
            <a:pPr marL="0" indent="0" algn="just">
              <a:lnSpc>
                <a:spcPct val="150000"/>
              </a:lnSpc>
              <a:buNone/>
            </a:pPr>
            <a:r>
              <a:rPr lang="tr-TR" sz="1600" b="1" dirty="0">
                <a:latin typeface="Hurme Geometric Sans 1" panose="020B0500020000000000" pitchFamily="34" charset="-94"/>
              </a:rPr>
              <a:t>Sanayi Danışman</a:t>
            </a:r>
          </a:p>
          <a:p>
            <a:pPr marL="285750" indent="-285750" algn="just">
              <a:lnSpc>
                <a:spcPct val="150000"/>
              </a:lnSpc>
              <a:buFont typeface="Arial" panose="020B0604020202020204" pitchFamily="34" charset="0"/>
              <a:buChar char="•"/>
            </a:pPr>
            <a:r>
              <a:rPr lang="tr-TR" sz="1400" dirty="0">
                <a:latin typeface="Hurme Geometric Sans 1" panose="020B0500020000000000" pitchFamily="34" charset="-94"/>
              </a:rPr>
              <a:t>5746 sayılı Araştırma, Geliştirme ve Tasarım Faaliyetlerinin Desteklenmesi Hakkında Kanun kapsamında </a:t>
            </a:r>
            <a:r>
              <a:rPr lang="tr-TR" sz="1400" b="1" u="sng" dirty="0">
                <a:solidFill>
                  <a:schemeClr val="bg2">
                    <a:lumMod val="10000"/>
                  </a:schemeClr>
                </a:solidFill>
                <a:latin typeface="Hurme Geometric Sans 1" panose="020B0500020000000000" pitchFamily="34" charset="-94"/>
              </a:rPr>
              <a:t>Ar-Ge veya tasarım merkezi belgesi almış Ar-Ge birimlerine sahip </a:t>
            </a:r>
            <a:r>
              <a:rPr lang="tr-TR" sz="1400" dirty="0">
                <a:latin typeface="Hurme Geometric Sans 1" panose="020B0500020000000000" pitchFamily="34" charset="-94"/>
              </a:rPr>
              <a:t>Türkiye’de yerleşik sermaye şirketleri</a:t>
            </a:r>
          </a:p>
          <a:p>
            <a:pPr marL="285750" indent="-285750" algn="just">
              <a:lnSpc>
                <a:spcPct val="150000"/>
              </a:lnSpc>
              <a:buFont typeface="Arial" panose="020B0604020202020204" pitchFamily="34" charset="0"/>
              <a:buChar char="•"/>
            </a:pPr>
            <a:r>
              <a:rPr lang="tr-TR" sz="1400" dirty="0">
                <a:latin typeface="Hurme Geometric Sans 1" panose="020B0500020000000000" pitchFamily="34" charset="-94"/>
              </a:rPr>
              <a:t>4691 sayılı Teknoloji Geliştirme Bölgeleri Kanunu kapsamındaki</a:t>
            </a:r>
            <a:r>
              <a:rPr lang="tr-TR" sz="1400" dirty="0">
                <a:solidFill>
                  <a:srgbClr val="C00000"/>
                </a:solidFill>
                <a:latin typeface="Hurme Geometric Sans 1" panose="020B0500020000000000" pitchFamily="34" charset="-94"/>
              </a:rPr>
              <a:t> </a:t>
            </a:r>
            <a:r>
              <a:rPr lang="tr-TR" sz="1400" b="1" u="sng" dirty="0">
                <a:solidFill>
                  <a:schemeClr val="bg2">
                    <a:lumMod val="10000"/>
                  </a:schemeClr>
                </a:solidFill>
                <a:latin typeface="Hurme Geometric Sans 1" panose="020B0500020000000000" pitchFamily="34" charset="-94"/>
              </a:rPr>
              <a:t>teknoparklar bünyesinde </a:t>
            </a:r>
            <a:r>
              <a:rPr lang="tr-TR" sz="1400" dirty="0">
                <a:latin typeface="Hurme Geometric Sans 1" panose="020B0500020000000000" pitchFamily="34" charset="-94"/>
              </a:rPr>
              <a:t>yerleşik sermaye şirketleri</a:t>
            </a:r>
          </a:p>
          <a:p>
            <a:pPr marL="285750" indent="-285750" algn="just">
              <a:lnSpc>
                <a:spcPct val="150000"/>
              </a:lnSpc>
              <a:buFont typeface="Arial" panose="020B0604020202020204" pitchFamily="34" charset="0"/>
              <a:buChar char="•"/>
            </a:pPr>
            <a:r>
              <a:rPr lang="tr-TR" sz="1400" dirty="0">
                <a:latin typeface="Hurme Geometric Sans 1" panose="020B0500020000000000" pitchFamily="34" charset="-94"/>
              </a:rPr>
              <a:t>4562 sayılı </a:t>
            </a:r>
            <a:r>
              <a:rPr lang="tr-TR" sz="1400" b="1" u="sng" dirty="0">
                <a:solidFill>
                  <a:schemeClr val="bg2">
                    <a:lumMod val="10000"/>
                  </a:schemeClr>
                </a:solidFill>
                <a:latin typeface="Hurme Geometric Sans 1" panose="020B0500020000000000" pitchFamily="34" charset="-94"/>
              </a:rPr>
              <a:t>Organize Sanayi Bölgeleri Kanunu kapsamında faaliyet gösteren </a:t>
            </a:r>
            <a:r>
              <a:rPr lang="tr-TR" sz="1400" dirty="0">
                <a:latin typeface="Hurme Geometric Sans 1" panose="020B0500020000000000" pitchFamily="34" charset="-94"/>
              </a:rPr>
              <a:t>sanayi kuruluşları</a:t>
            </a:r>
          </a:p>
          <a:p>
            <a:pPr algn="just">
              <a:lnSpc>
                <a:spcPct val="150000"/>
              </a:lnSpc>
            </a:pPr>
            <a:r>
              <a:rPr lang="tr-TR" sz="1400" dirty="0">
                <a:latin typeface="Hurme Geometric Sans 1" panose="020B0500020000000000" pitchFamily="34" charset="-94"/>
              </a:rPr>
              <a:t>Sanayi danışman olarak projede yer alabilir.</a:t>
            </a:r>
          </a:p>
          <a:p>
            <a:pPr algn="just">
              <a:lnSpc>
                <a:spcPct val="150000"/>
              </a:lnSpc>
            </a:pPr>
            <a:endParaRPr lang="tr-TR" sz="1400" dirty="0">
              <a:latin typeface="Hurme Geometric Sans 1" panose="020B0500020000000000" pitchFamily="34" charset="-94"/>
            </a:endParaRPr>
          </a:p>
          <a:p>
            <a:pPr algn="just">
              <a:lnSpc>
                <a:spcPct val="150000"/>
              </a:lnSpc>
            </a:pPr>
            <a:r>
              <a:rPr lang="tr-TR" sz="1400" b="1" i="1" dirty="0">
                <a:solidFill>
                  <a:schemeClr val="bg2">
                    <a:lumMod val="10000"/>
                  </a:schemeClr>
                </a:solidFill>
                <a:latin typeface="Hurme Geometric Sans 1" panose="020B0500020000000000" pitchFamily="34" charset="-94"/>
              </a:rPr>
              <a:t>*Projede akademik danışman ve sanayi danışmanı aynı kişi olamaz.</a:t>
            </a:r>
          </a:p>
        </p:txBody>
      </p:sp>
      <p:sp>
        <p:nvSpPr>
          <p:cNvPr id="5" name="Metin kutusu 4">
            <a:extLst>
              <a:ext uri="{FF2B5EF4-FFF2-40B4-BE49-F238E27FC236}">
                <a16:creationId xmlns:a16="http://schemas.microsoft.com/office/drawing/2014/main" id="{08D50F87-2C17-C077-248E-46922051FD6C}"/>
              </a:ext>
            </a:extLst>
          </p:cNvPr>
          <p:cNvSpPr txBox="1"/>
          <p:nvPr/>
        </p:nvSpPr>
        <p:spPr>
          <a:xfrm>
            <a:off x="2482027" y="672134"/>
            <a:ext cx="8770353" cy="400110"/>
          </a:xfrm>
          <a:prstGeom prst="rect">
            <a:avLst/>
          </a:prstGeom>
          <a:noFill/>
        </p:spPr>
        <p:txBody>
          <a:bodyPr wrap="square">
            <a:spAutoFit/>
          </a:bodyPr>
          <a:lstStyle/>
          <a:p>
            <a:pPr marL="0" indent="0" algn="just">
              <a:buNone/>
            </a:pPr>
            <a:r>
              <a:rPr lang="tr-TR" sz="2000" b="1" dirty="0">
                <a:latin typeface="Hurme Geometric Sans 1" panose="020B0500020000000000" pitchFamily="34" charset="-94"/>
              </a:rPr>
              <a:t>Akademik ve Sanayi Danışman Olma Koşulları Nelerdir?</a:t>
            </a:r>
            <a:endParaRPr lang="tr-TR" sz="2000" dirty="0">
              <a:latin typeface="Hurme Geometric Sans 1" panose="020B0500020000000000" pitchFamily="34" charset="-94"/>
            </a:endParaRPr>
          </a:p>
        </p:txBody>
      </p:sp>
    </p:spTree>
    <p:extLst>
      <p:ext uri="{BB962C8B-B14F-4D97-AF65-F5344CB8AC3E}">
        <p14:creationId xmlns:p14="http://schemas.microsoft.com/office/powerpoint/2010/main" val="4245428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Yer Tutucusu 5"/>
          <p:cNvSpPr>
            <a:spLocks noGrp="1"/>
          </p:cNvSpPr>
          <p:nvPr>
            <p:ph type="body" sz="quarter" idx="13"/>
          </p:nvPr>
        </p:nvSpPr>
        <p:spPr>
          <a:xfrm>
            <a:off x="100584" y="1885002"/>
            <a:ext cx="1984247" cy="2591463"/>
          </a:xfrm>
        </p:spPr>
        <p:txBody>
          <a:bodyPr>
            <a:noAutofit/>
          </a:bodyPr>
          <a:lstStyle/>
          <a:p>
            <a:pPr algn="ctr"/>
            <a:r>
              <a:rPr lang="tr-TR" sz="1600" dirty="0"/>
              <a:t>TÜBİTAK BİDEB </a:t>
            </a:r>
          </a:p>
          <a:p>
            <a:pPr algn="ctr"/>
            <a:endParaRPr lang="tr-TR" sz="1600" dirty="0"/>
          </a:p>
          <a:p>
            <a:pPr algn="ctr"/>
            <a:r>
              <a:rPr lang="tr-TR" sz="1600" dirty="0"/>
              <a:t>2209</a:t>
            </a:r>
          </a:p>
          <a:p>
            <a:pPr algn="ctr"/>
            <a:r>
              <a:rPr lang="tr-TR" sz="1600" dirty="0"/>
              <a:t>Başvuru</a:t>
            </a:r>
          </a:p>
        </p:txBody>
      </p:sp>
      <p:sp>
        <p:nvSpPr>
          <p:cNvPr id="7" name="Metin Yer Tutucusu 6"/>
          <p:cNvSpPr>
            <a:spLocks noGrp="1"/>
          </p:cNvSpPr>
          <p:nvPr>
            <p:ph type="body" sz="quarter" idx="14"/>
          </p:nvPr>
        </p:nvSpPr>
        <p:spPr/>
        <p:txBody>
          <a:bodyPr/>
          <a:lstStyle/>
          <a:p>
            <a:r>
              <a:rPr lang="tr-TR" dirty="0"/>
              <a:t>11</a:t>
            </a:r>
          </a:p>
        </p:txBody>
      </p:sp>
      <p:sp>
        <p:nvSpPr>
          <p:cNvPr id="9" name="Metin kutusu 8">
            <a:extLst>
              <a:ext uri="{FF2B5EF4-FFF2-40B4-BE49-F238E27FC236}">
                <a16:creationId xmlns:a16="http://schemas.microsoft.com/office/drawing/2014/main" id="{45BE21C2-DAD9-444A-A967-0683E8F4F6F6}"/>
              </a:ext>
            </a:extLst>
          </p:cNvPr>
          <p:cNvSpPr txBox="1"/>
          <p:nvPr/>
        </p:nvSpPr>
        <p:spPr>
          <a:xfrm>
            <a:off x="2473401" y="1045194"/>
            <a:ext cx="8896350" cy="5309146"/>
          </a:xfrm>
          <a:prstGeom prst="rect">
            <a:avLst/>
          </a:prstGeom>
          <a:noFill/>
        </p:spPr>
        <p:txBody>
          <a:bodyPr wrap="square">
            <a:spAutoFit/>
          </a:bodyPr>
          <a:lstStyle/>
          <a:p>
            <a:pPr algn="just"/>
            <a:r>
              <a:rPr lang="tr-TR" sz="1600" dirty="0">
                <a:latin typeface="Hurme Geometric Sans 1" panose="020B0500020000000000" pitchFamily="34" charset="-94"/>
              </a:rPr>
              <a:t>Başvurular </a:t>
            </a:r>
            <a:r>
              <a:rPr lang="tr-TR" sz="1600" b="1" dirty="0">
                <a:solidFill>
                  <a:schemeClr val="bg2">
                    <a:lumMod val="10000"/>
                  </a:schemeClr>
                </a:solidFill>
                <a:latin typeface="Hurme Geometric Sans 1" panose="020B0500020000000000" pitchFamily="34" charset="-94"/>
              </a:rPr>
              <a:t>TÜBİTAK Yönetim Bilgi Sistemi (TYBS) (</a:t>
            </a:r>
            <a:r>
              <a:rPr lang="tr-TR" sz="1600" b="0" i="0" u="sng" dirty="0">
                <a:solidFill>
                  <a:srgbClr val="0062A0"/>
                </a:solidFill>
                <a:effectLst/>
                <a:latin typeface="Verdana" panose="020B0604030504040204" pitchFamily="34" charset="0"/>
                <a:hlinkClick r:id="rId3"/>
              </a:rPr>
              <a:t>https://tybs.tubitak.gov.tr</a:t>
            </a:r>
            <a:r>
              <a:rPr lang="tr-TR" sz="1600" b="1" dirty="0">
                <a:solidFill>
                  <a:schemeClr val="bg2">
                    <a:lumMod val="10000"/>
                  </a:schemeClr>
                </a:solidFill>
                <a:latin typeface="Hurme Geometric Sans 1" panose="020B0500020000000000" pitchFamily="34" charset="-94"/>
              </a:rPr>
              <a:t>)</a:t>
            </a:r>
            <a:r>
              <a:rPr lang="tr-TR" sz="1600" b="1" dirty="0">
                <a:solidFill>
                  <a:srgbClr val="C00000"/>
                </a:solidFill>
                <a:latin typeface="Hurme Geometric Sans 1" panose="020B0500020000000000" pitchFamily="34" charset="-94"/>
              </a:rPr>
              <a:t> </a:t>
            </a:r>
            <a:r>
              <a:rPr lang="tr-TR" sz="1600" dirty="0">
                <a:latin typeface="Hurme Geometric Sans 1" panose="020B0500020000000000" pitchFamily="34" charset="-94"/>
              </a:rPr>
              <a:t>adresi üzerinden çevrimiçi olarak yapılır.</a:t>
            </a:r>
          </a:p>
          <a:p>
            <a:pPr algn="just"/>
            <a:endParaRPr lang="tr-TR" sz="1600" dirty="0">
              <a:latin typeface="Hurme Geometric Sans 1" panose="020B0500020000000000" pitchFamily="34" charset="-94"/>
            </a:endParaRPr>
          </a:p>
          <a:p>
            <a:pPr algn="just"/>
            <a:endParaRPr lang="tr-TR" sz="1600" dirty="0">
              <a:latin typeface="Hurme Geometric Sans 1" panose="020B0500020000000000" pitchFamily="34" charset="-94"/>
            </a:endParaRPr>
          </a:p>
          <a:p>
            <a:pPr algn="just"/>
            <a:endParaRPr lang="tr-TR" sz="1600" b="1" dirty="0">
              <a:latin typeface="Hurme Geometric Sans 1" panose="020B0500020000000000" pitchFamily="34" charset="-94"/>
            </a:endParaRPr>
          </a:p>
          <a:p>
            <a:pPr algn="just"/>
            <a:endParaRPr lang="tr-TR" sz="1600" b="1" dirty="0">
              <a:latin typeface="Hurme Geometric Sans 1" panose="020B0500020000000000" pitchFamily="34" charset="-94"/>
            </a:endParaRPr>
          </a:p>
          <a:p>
            <a:pPr algn="just"/>
            <a:endParaRPr lang="tr-TR" sz="1600" b="1" dirty="0">
              <a:latin typeface="Hurme Geometric Sans 1" panose="020B0500020000000000" pitchFamily="34" charset="-94"/>
            </a:endParaRPr>
          </a:p>
          <a:p>
            <a:pPr algn="just"/>
            <a:endParaRPr lang="tr-TR" sz="1600" b="1" dirty="0">
              <a:latin typeface="Hurme Geometric Sans 1" panose="020B0500020000000000" pitchFamily="34" charset="-94"/>
            </a:endParaRPr>
          </a:p>
          <a:p>
            <a:pPr algn="just"/>
            <a:r>
              <a:rPr lang="tr-TR" sz="1600" b="1" dirty="0">
                <a:latin typeface="Hurme Geometric Sans 1" panose="020B0500020000000000" pitchFamily="34" charset="-94"/>
              </a:rPr>
              <a:t>Başvuru Belgeleri;</a:t>
            </a:r>
          </a:p>
          <a:p>
            <a:pPr algn="just"/>
            <a:endParaRPr lang="tr-TR" sz="1600" dirty="0">
              <a:latin typeface="Hurme Geometric Sans 1" panose="020B0500020000000000" pitchFamily="34" charset="-94"/>
            </a:endParaRPr>
          </a:p>
          <a:p>
            <a:pPr algn="just"/>
            <a:r>
              <a:rPr lang="tr-TR" sz="1600" b="1" dirty="0">
                <a:latin typeface="Hurme Geometric Sans 1" panose="020B0500020000000000" pitchFamily="34" charset="-94"/>
              </a:rPr>
              <a:t>1) Başvuru Sırasında İstenilen Belgeler:</a:t>
            </a:r>
          </a:p>
          <a:p>
            <a:pPr marL="228600" marR="0" lvl="0" indent="-228600" algn="just" defTabSz="914400" rtl="0" eaLnBrk="1" fontAlgn="auto" latinLnBrk="0" hangingPunct="1">
              <a:spcBef>
                <a:spcPts val="700"/>
              </a:spcBef>
              <a:spcAft>
                <a:spcPts val="0"/>
              </a:spcAft>
              <a:buClr>
                <a:srgbClr val="0B082E"/>
              </a:buClr>
              <a:buSzTx/>
              <a:buFont typeface="Arial" panose="020B0604020202020204" pitchFamily="34" charset="0"/>
              <a:buChar char="•"/>
              <a:tabLst/>
              <a:defRPr/>
            </a:pPr>
            <a:r>
              <a:rPr lang="tr-TR" sz="1600" dirty="0">
                <a:latin typeface="Hurme Geometric Sans 1" panose="020B0500020000000000" pitchFamily="34" charset="-94"/>
              </a:rPr>
              <a:t>TÜBİTAK tarafından belirlenen formatta </a:t>
            </a:r>
            <a:r>
              <a:rPr lang="tr-TR" sz="1600" b="1" dirty="0">
                <a:solidFill>
                  <a:schemeClr val="bg2">
                    <a:lumMod val="10000"/>
                  </a:schemeClr>
                </a:solidFill>
                <a:latin typeface="Hurme Geometric Sans 1" panose="020B0500020000000000" pitchFamily="34" charset="-94"/>
              </a:rPr>
              <a:t>proje önerisi</a:t>
            </a:r>
            <a:r>
              <a:rPr lang="tr-TR" sz="1600" dirty="0">
                <a:latin typeface="Hurme Geometric Sans 1" panose="020B0500020000000000" pitchFamily="34" charset="-94"/>
              </a:rPr>
              <a:t>,</a:t>
            </a:r>
          </a:p>
          <a:p>
            <a:pPr marL="228600" indent="-228600" algn="just" defTabSz="914400">
              <a:spcBef>
                <a:spcPts val="700"/>
              </a:spcBef>
              <a:buClr>
                <a:srgbClr val="0B082E"/>
              </a:buClr>
              <a:buFont typeface="Arial" panose="020B0604020202020204" pitchFamily="34" charset="0"/>
              <a:buChar char="•"/>
              <a:defRPr/>
            </a:pPr>
            <a:endParaRPr lang="tr-TR" sz="1600" b="1" dirty="0">
              <a:latin typeface="Hurme Geometric Sans 1" panose="020B0500020000000000" pitchFamily="34" charset="-94"/>
            </a:endParaRPr>
          </a:p>
          <a:p>
            <a:pPr marR="0" lvl="0" algn="just" defTabSz="914400" rtl="0" eaLnBrk="1" fontAlgn="auto" latinLnBrk="0" hangingPunct="1">
              <a:spcBef>
                <a:spcPts val="700"/>
              </a:spcBef>
              <a:spcAft>
                <a:spcPts val="0"/>
              </a:spcAft>
              <a:buClr>
                <a:srgbClr val="0B082E"/>
              </a:buClr>
              <a:buSzTx/>
              <a:tabLst/>
              <a:defRPr/>
            </a:pPr>
            <a:r>
              <a:rPr lang="tr-TR" sz="1600" b="1" dirty="0">
                <a:latin typeface="Hurme Geometric Sans 1" panose="020B0500020000000000" pitchFamily="34" charset="-94"/>
              </a:rPr>
              <a:t>2) Destek Kazanılması Halinde Gönderilecek Belge:</a:t>
            </a:r>
          </a:p>
          <a:p>
            <a:pPr marL="228600" indent="-228600" algn="just" defTabSz="914400">
              <a:spcBef>
                <a:spcPts val="700"/>
              </a:spcBef>
              <a:buClr>
                <a:srgbClr val="0B082E"/>
              </a:buClr>
              <a:buFont typeface="Arial" panose="020B0604020202020204" pitchFamily="34" charset="0"/>
              <a:buChar char="•"/>
              <a:defRPr/>
            </a:pPr>
            <a:r>
              <a:rPr lang="tr-TR" sz="1600" dirty="0">
                <a:latin typeface="Hurme Geometric Sans 1" panose="020B0500020000000000" pitchFamily="34" charset="-94"/>
              </a:rPr>
              <a:t>Gerekli olması halinde </a:t>
            </a:r>
            <a:r>
              <a:rPr lang="tr-TR" sz="1600" b="1" dirty="0">
                <a:solidFill>
                  <a:schemeClr val="bg2">
                    <a:lumMod val="10000"/>
                  </a:schemeClr>
                </a:solidFill>
                <a:latin typeface="Hurme Geometric Sans 1" panose="020B0500020000000000" pitchFamily="34" charset="-94"/>
              </a:rPr>
              <a:t>Etik Kurul/Yasal İzin/Özel İzin Belgesi</a:t>
            </a:r>
            <a:r>
              <a:rPr lang="tr-TR" sz="1600" dirty="0">
                <a:solidFill>
                  <a:schemeClr val="bg2">
                    <a:lumMod val="10000"/>
                  </a:schemeClr>
                </a:solidFill>
                <a:latin typeface="Hurme Geometric Sans 1" panose="020B0500020000000000" pitchFamily="34" charset="-94"/>
              </a:rPr>
              <a:t>*</a:t>
            </a:r>
          </a:p>
          <a:p>
            <a:pPr marL="228600" indent="-228600" algn="just" defTabSz="914400">
              <a:spcBef>
                <a:spcPts val="700"/>
              </a:spcBef>
              <a:buClr>
                <a:srgbClr val="0B082E"/>
              </a:buClr>
              <a:buFont typeface="Arial" panose="020B0604020202020204" pitchFamily="34" charset="0"/>
              <a:buChar char="•"/>
              <a:defRPr/>
            </a:pPr>
            <a:endParaRPr lang="tr-TR" sz="1600" dirty="0">
              <a:solidFill>
                <a:schemeClr val="bg2">
                  <a:lumMod val="10000"/>
                </a:schemeClr>
              </a:solidFill>
              <a:latin typeface="Hurme Geometric Sans 1" panose="020B0500020000000000" pitchFamily="34" charset="-94"/>
            </a:endParaRPr>
          </a:p>
          <a:p>
            <a:pPr algn="just" defTabSz="914400">
              <a:spcBef>
                <a:spcPts val="700"/>
              </a:spcBef>
              <a:buClr>
                <a:srgbClr val="0B082E"/>
              </a:buClr>
              <a:defRPr/>
            </a:pPr>
            <a:r>
              <a:rPr lang="tr-TR" sz="1600" i="1" dirty="0">
                <a:solidFill>
                  <a:schemeClr val="bg2">
                    <a:lumMod val="10000"/>
                  </a:schemeClr>
                </a:solidFill>
                <a:latin typeface="Hurme Geometric Sans 1" panose="020B0500020000000000" pitchFamily="34" charset="-94"/>
              </a:rPr>
              <a:t>*</a:t>
            </a:r>
            <a:r>
              <a:rPr lang="tr-TR" sz="1600" b="1" i="1" u="sng" dirty="0">
                <a:solidFill>
                  <a:schemeClr val="bg2">
                    <a:lumMod val="10000"/>
                  </a:schemeClr>
                </a:solidFill>
                <a:latin typeface="Hurme Geometric Sans 1" panose="020B0500020000000000" pitchFamily="34" charset="-94"/>
              </a:rPr>
              <a:t>Taahhütname ve bölüm onayı başvuru esnasında </a:t>
            </a:r>
            <a:r>
              <a:rPr lang="tr-TR" sz="1600" i="1" dirty="0">
                <a:solidFill>
                  <a:schemeClr val="bg2">
                    <a:lumMod val="10000"/>
                  </a:schemeClr>
                </a:solidFill>
                <a:latin typeface="Hurme Geometric Sans 1" panose="020B0500020000000000" pitchFamily="34" charset="-94"/>
              </a:rPr>
              <a:t>sistem üzerinden alınacaktır, bu belgeler tekrar istenmeyecektir. </a:t>
            </a:r>
            <a:r>
              <a:rPr lang="tr-TR" sz="1600" b="1" i="1" u="sng" dirty="0">
                <a:solidFill>
                  <a:schemeClr val="bg2">
                    <a:lumMod val="10000"/>
                  </a:schemeClr>
                </a:solidFill>
                <a:latin typeface="Hurme Geometric Sans 1" panose="020B0500020000000000" pitchFamily="34" charset="-94"/>
              </a:rPr>
              <a:t>Destek kararı sonrasında yalnızca Sanayi Onay Yazısı</a:t>
            </a:r>
            <a:r>
              <a:rPr lang="tr-TR" sz="1600" b="1" i="1" dirty="0">
                <a:solidFill>
                  <a:schemeClr val="bg2">
                    <a:lumMod val="10000"/>
                  </a:schemeClr>
                </a:solidFill>
                <a:latin typeface="Hurme Geometric Sans 1" panose="020B0500020000000000" pitchFamily="34" charset="-94"/>
              </a:rPr>
              <a:t> </a:t>
            </a:r>
            <a:r>
              <a:rPr lang="tr-TR" sz="1600" i="1" dirty="0">
                <a:solidFill>
                  <a:schemeClr val="bg2">
                    <a:lumMod val="10000"/>
                  </a:schemeClr>
                </a:solidFill>
                <a:latin typeface="Hurme Geometric Sans 1" panose="020B0500020000000000" pitchFamily="34" charset="-94"/>
              </a:rPr>
              <a:t>istenecektir.</a:t>
            </a:r>
          </a:p>
          <a:p>
            <a:pPr algn="just"/>
            <a:r>
              <a:rPr lang="tr-TR" sz="1600" dirty="0">
                <a:latin typeface="Hurme Geometric Sans 1" panose="020B0500020000000000" pitchFamily="34" charset="-94"/>
              </a:rPr>
              <a:t> </a:t>
            </a:r>
          </a:p>
        </p:txBody>
      </p:sp>
      <p:sp>
        <p:nvSpPr>
          <p:cNvPr id="5" name="Metin kutusu 4">
            <a:extLst>
              <a:ext uri="{FF2B5EF4-FFF2-40B4-BE49-F238E27FC236}">
                <a16:creationId xmlns:a16="http://schemas.microsoft.com/office/drawing/2014/main" id="{4185EB0A-278E-653D-BD0B-DFD23F77D5A7}"/>
              </a:ext>
            </a:extLst>
          </p:cNvPr>
          <p:cNvSpPr txBox="1"/>
          <p:nvPr/>
        </p:nvSpPr>
        <p:spPr>
          <a:xfrm>
            <a:off x="2473401" y="520222"/>
            <a:ext cx="8770353" cy="369332"/>
          </a:xfrm>
          <a:prstGeom prst="rect">
            <a:avLst/>
          </a:prstGeom>
          <a:noFill/>
        </p:spPr>
        <p:txBody>
          <a:bodyPr wrap="square">
            <a:spAutoFit/>
          </a:bodyPr>
          <a:lstStyle/>
          <a:p>
            <a:pPr marL="0" indent="0" algn="just">
              <a:buNone/>
            </a:pPr>
            <a:r>
              <a:rPr lang="tr-TR" b="1" dirty="0">
                <a:latin typeface="Hurme Geometric Sans 1" panose="020B0500020000000000" pitchFamily="34" charset="-94"/>
              </a:rPr>
              <a:t>Başvuru Nasıl Yapılır?</a:t>
            </a:r>
            <a:endParaRPr lang="tr-TR" dirty="0">
              <a:latin typeface="Hurme Geometric Sans 1" panose="020B0500020000000000" pitchFamily="34" charset="-94"/>
            </a:endParaRPr>
          </a:p>
        </p:txBody>
      </p:sp>
      <p:pic>
        <p:nvPicPr>
          <p:cNvPr id="3" name="Resim 2">
            <a:extLst>
              <a:ext uri="{FF2B5EF4-FFF2-40B4-BE49-F238E27FC236}">
                <a16:creationId xmlns:a16="http://schemas.microsoft.com/office/drawing/2014/main" id="{0EBAABE8-CF01-BAA2-6BAE-6B9C2A779809}"/>
              </a:ext>
            </a:extLst>
          </p:cNvPr>
          <p:cNvPicPr>
            <a:picLocks noChangeAspect="1"/>
          </p:cNvPicPr>
          <p:nvPr/>
        </p:nvPicPr>
        <p:blipFill>
          <a:blip r:embed="rId4"/>
          <a:stretch>
            <a:fillRect/>
          </a:stretch>
        </p:blipFill>
        <p:spPr>
          <a:xfrm>
            <a:off x="3715966" y="1814952"/>
            <a:ext cx="6293592" cy="920749"/>
          </a:xfrm>
          <a:prstGeom prst="rect">
            <a:avLst/>
          </a:prstGeom>
        </p:spPr>
      </p:pic>
    </p:spTree>
    <p:extLst>
      <p:ext uri="{BB962C8B-B14F-4D97-AF65-F5344CB8AC3E}">
        <p14:creationId xmlns:p14="http://schemas.microsoft.com/office/powerpoint/2010/main" val="679050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Yer Tutucusu 5"/>
          <p:cNvSpPr>
            <a:spLocks noGrp="1"/>
          </p:cNvSpPr>
          <p:nvPr>
            <p:ph type="body" sz="quarter" idx="13"/>
          </p:nvPr>
        </p:nvSpPr>
        <p:spPr>
          <a:xfrm>
            <a:off x="1" y="1885002"/>
            <a:ext cx="2130552" cy="2591463"/>
          </a:xfrm>
        </p:spPr>
        <p:txBody>
          <a:bodyPr>
            <a:noAutofit/>
          </a:bodyPr>
          <a:lstStyle/>
          <a:p>
            <a:pPr algn="ctr"/>
            <a:r>
              <a:rPr lang="tr-TR" sz="1600" dirty="0"/>
              <a:t>TÜBİTAK BİDEB </a:t>
            </a:r>
          </a:p>
          <a:p>
            <a:pPr algn="ctr"/>
            <a:endParaRPr lang="tr-TR" sz="1600" dirty="0"/>
          </a:p>
          <a:p>
            <a:pPr algn="ctr"/>
            <a:r>
              <a:rPr lang="tr-TR" sz="1600" dirty="0"/>
              <a:t>2209</a:t>
            </a:r>
          </a:p>
          <a:p>
            <a:pPr algn="ctr"/>
            <a:r>
              <a:rPr lang="tr-TR" sz="1600" dirty="0"/>
              <a:t>Değerlendirme</a:t>
            </a:r>
          </a:p>
        </p:txBody>
      </p:sp>
      <p:sp>
        <p:nvSpPr>
          <p:cNvPr id="7" name="Metin Yer Tutucusu 6"/>
          <p:cNvSpPr>
            <a:spLocks noGrp="1"/>
          </p:cNvSpPr>
          <p:nvPr>
            <p:ph type="body" sz="quarter" idx="14"/>
          </p:nvPr>
        </p:nvSpPr>
        <p:spPr/>
        <p:txBody>
          <a:bodyPr/>
          <a:lstStyle/>
          <a:p>
            <a:r>
              <a:rPr lang="tr-TR" dirty="0"/>
              <a:t>12</a:t>
            </a:r>
          </a:p>
        </p:txBody>
      </p:sp>
      <p:graphicFrame>
        <p:nvGraphicFramePr>
          <p:cNvPr id="3" name="Diyagram 2">
            <a:extLst>
              <a:ext uri="{FF2B5EF4-FFF2-40B4-BE49-F238E27FC236}">
                <a16:creationId xmlns:a16="http://schemas.microsoft.com/office/drawing/2014/main" id="{C614B57A-443A-4CC3-BDDF-A5EEA7CBC668}"/>
              </a:ext>
            </a:extLst>
          </p:cNvPr>
          <p:cNvGraphicFramePr/>
          <p:nvPr>
            <p:extLst>
              <p:ext uri="{D42A27DB-BD31-4B8C-83A1-F6EECF244321}">
                <p14:modId xmlns:p14="http://schemas.microsoft.com/office/powerpoint/2010/main" val="2354889039"/>
              </p:ext>
            </p:extLst>
          </p:nvPr>
        </p:nvGraphicFramePr>
        <p:xfrm>
          <a:off x="2399593" y="252548"/>
          <a:ext cx="8803607" cy="18436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Tablo 3">
            <a:extLst>
              <a:ext uri="{FF2B5EF4-FFF2-40B4-BE49-F238E27FC236}">
                <a16:creationId xmlns:a16="http://schemas.microsoft.com/office/drawing/2014/main" id="{3A25B294-C937-5614-7296-4EDBF87F230D}"/>
              </a:ext>
            </a:extLst>
          </p:cNvPr>
          <p:cNvGraphicFramePr>
            <a:graphicFrameLocks noGrp="1"/>
          </p:cNvGraphicFramePr>
          <p:nvPr>
            <p:extLst>
              <p:ext uri="{D42A27DB-BD31-4B8C-83A1-F6EECF244321}">
                <p14:modId xmlns:p14="http://schemas.microsoft.com/office/powerpoint/2010/main" val="658184374"/>
              </p:ext>
            </p:extLst>
          </p:nvPr>
        </p:nvGraphicFramePr>
        <p:xfrm>
          <a:off x="2737396" y="2281816"/>
          <a:ext cx="8128000" cy="3509015"/>
        </p:xfrm>
        <a:graphic>
          <a:graphicData uri="http://schemas.openxmlformats.org/drawingml/2006/table">
            <a:tbl>
              <a:tblPr firstRow="1" bandRow="1">
                <a:tableStyleId>{7DF18680-E054-41AD-8BC1-D1AEF772440D}</a:tableStyleId>
              </a:tblPr>
              <a:tblGrid>
                <a:gridCol w="4064000">
                  <a:extLst>
                    <a:ext uri="{9D8B030D-6E8A-4147-A177-3AD203B41FA5}">
                      <a16:colId xmlns:a16="http://schemas.microsoft.com/office/drawing/2014/main" val="1397762469"/>
                    </a:ext>
                  </a:extLst>
                </a:gridCol>
                <a:gridCol w="4064000">
                  <a:extLst>
                    <a:ext uri="{9D8B030D-6E8A-4147-A177-3AD203B41FA5}">
                      <a16:colId xmlns:a16="http://schemas.microsoft.com/office/drawing/2014/main" val="111939774"/>
                    </a:ext>
                  </a:extLst>
                </a:gridCol>
              </a:tblGrid>
              <a:tr h="454105">
                <a:tc>
                  <a:txBody>
                    <a:bodyPr/>
                    <a:lstStyle/>
                    <a:p>
                      <a:pPr algn="ctr"/>
                      <a:r>
                        <a:rPr lang="tr-TR" sz="3200" dirty="0"/>
                        <a:t>2209-A</a:t>
                      </a:r>
                      <a:endParaRPr lang="tr-TR" sz="3200" dirty="0">
                        <a:latin typeface="Hurme Geometric Sans 1" panose="020B0500020000000000" pitchFamily="34" charset="-94"/>
                      </a:endParaRPr>
                    </a:p>
                  </a:txBody>
                  <a:tcPr anchor="ctr"/>
                </a:tc>
                <a:tc>
                  <a:txBody>
                    <a:bodyPr/>
                    <a:lstStyle/>
                    <a:p>
                      <a:pPr algn="ctr"/>
                      <a:r>
                        <a:rPr lang="tr-TR" sz="3200" dirty="0"/>
                        <a:t>2209-B</a:t>
                      </a:r>
                      <a:endParaRPr lang="tr-TR" sz="3200" dirty="0">
                        <a:latin typeface="Hurme Geometric Sans 1" panose="020B0500020000000000" pitchFamily="34" charset="-94"/>
                      </a:endParaRPr>
                    </a:p>
                  </a:txBody>
                  <a:tcPr anchor="ctr"/>
                </a:tc>
                <a:extLst>
                  <a:ext uri="{0D108BD9-81ED-4DB2-BD59-A6C34878D82A}">
                    <a16:rowId xmlns:a16="http://schemas.microsoft.com/office/drawing/2014/main" val="2630988590"/>
                  </a:ext>
                </a:extLst>
              </a:tr>
              <a:tr h="454105">
                <a:tc>
                  <a:txBody>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tr-TR" dirty="0"/>
                        <a:t>Araştırma önerisinin özgün değeri</a:t>
                      </a:r>
                      <a:endParaRPr lang="tr-TR" dirty="0">
                        <a:latin typeface="Hurme Geometric Sans 1" panose="020B0500020000000000" pitchFamily="34" charset="-94"/>
                      </a:endParaRPr>
                    </a:p>
                  </a:txBody>
                  <a:tcPr anchor="ctr"/>
                </a:tc>
                <a:tc>
                  <a:txBody>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tr-TR" dirty="0"/>
                        <a:t>Projenin amacı</a:t>
                      </a:r>
                      <a:endParaRPr lang="tr-TR" dirty="0">
                        <a:latin typeface="Hurme Geometric Sans 1" panose="020B0500020000000000" pitchFamily="34" charset="-94"/>
                      </a:endParaRPr>
                    </a:p>
                  </a:txBody>
                  <a:tcPr anchor="ctr"/>
                </a:tc>
                <a:extLst>
                  <a:ext uri="{0D108BD9-81ED-4DB2-BD59-A6C34878D82A}">
                    <a16:rowId xmlns:a16="http://schemas.microsoft.com/office/drawing/2014/main" val="313214502"/>
                  </a:ext>
                </a:extLst>
              </a:tr>
              <a:tr h="454105">
                <a:tc>
                  <a:txBody>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tr-TR" dirty="0"/>
                        <a:t>Amaç ve hedefleri</a:t>
                      </a:r>
                      <a:endParaRPr lang="tr-TR" dirty="0">
                        <a:latin typeface="Hurme Geometric Sans 1" panose="020B0500020000000000" pitchFamily="34" charset="-94"/>
                      </a:endParaRPr>
                    </a:p>
                  </a:txBody>
                  <a:tcPr anchor="ctr"/>
                </a:tc>
                <a:tc>
                  <a:txBody>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tr-TR" dirty="0"/>
                        <a:t>Yenilikçi yönü ve teknolojik değeri</a:t>
                      </a:r>
                      <a:endParaRPr lang="tr-TR" dirty="0">
                        <a:latin typeface="Hurme Geometric Sans 1" panose="020B0500020000000000" pitchFamily="34" charset="-94"/>
                      </a:endParaRPr>
                    </a:p>
                  </a:txBody>
                  <a:tcPr anchor="ctr"/>
                </a:tc>
                <a:extLst>
                  <a:ext uri="{0D108BD9-81ED-4DB2-BD59-A6C34878D82A}">
                    <a16:rowId xmlns:a16="http://schemas.microsoft.com/office/drawing/2014/main" val="2213674594"/>
                  </a:ext>
                </a:extLst>
              </a:tr>
              <a:tr h="454105">
                <a:tc>
                  <a:txBody>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tr-TR" dirty="0"/>
                        <a:t>Yöntem</a:t>
                      </a:r>
                      <a:endParaRPr lang="tr-TR" dirty="0">
                        <a:latin typeface="Hurme Geometric Sans 1" panose="020B0500020000000000" pitchFamily="34" charset="-94"/>
                      </a:endParaRPr>
                    </a:p>
                  </a:txBody>
                  <a:tcPr anchor="ctr"/>
                </a:tc>
                <a:tc>
                  <a:txBody>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tr-TR" dirty="0"/>
                        <a:t>Yöntem</a:t>
                      </a:r>
                      <a:endParaRPr lang="tr-TR" dirty="0">
                        <a:latin typeface="Hurme Geometric Sans 1" panose="020B0500020000000000" pitchFamily="34" charset="-94"/>
                      </a:endParaRPr>
                    </a:p>
                  </a:txBody>
                  <a:tcPr anchor="ctr"/>
                </a:tc>
                <a:extLst>
                  <a:ext uri="{0D108BD9-81ED-4DB2-BD59-A6C34878D82A}">
                    <a16:rowId xmlns:a16="http://schemas.microsoft.com/office/drawing/2014/main" val="688556255"/>
                  </a:ext>
                </a:extLst>
              </a:tr>
              <a:tr h="783790">
                <a:tc>
                  <a:txBody>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tr-TR" dirty="0"/>
                        <a:t>İş paketleri, başarı ölçütleri ve risk yönetimi</a:t>
                      </a:r>
                      <a:endParaRPr lang="tr-TR" dirty="0">
                        <a:latin typeface="Hurme Geometric Sans 1" panose="020B0500020000000000" pitchFamily="34" charset="-94"/>
                      </a:endParaRPr>
                    </a:p>
                  </a:txBody>
                  <a:tcPr anchor="ctr"/>
                </a:tc>
                <a:tc>
                  <a:txBody>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tr-TR" dirty="0"/>
                        <a:t>İş paketleri, başarı ölçütleri ve risk yönetimi</a:t>
                      </a:r>
                      <a:endParaRPr lang="tr-TR" dirty="0">
                        <a:latin typeface="Hurme Geometric Sans 1" panose="020B0500020000000000" pitchFamily="34" charset="-94"/>
                      </a:endParaRPr>
                    </a:p>
                  </a:txBody>
                  <a:tcPr anchor="ctr"/>
                </a:tc>
                <a:extLst>
                  <a:ext uri="{0D108BD9-81ED-4DB2-BD59-A6C34878D82A}">
                    <a16:rowId xmlns:a16="http://schemas.microsoft.com/office/drawing/2014/main" val="2466613195"/>
                  </a:ext>
                </a:extLst>
              </a:tr>
              <a:tr h="783790">
                <a:tc>
                  <a:txBody>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tr-TR" dirty="0"/>
                        <a:t>Yaygın etki</a:t>
                      </a:r>
                      <a:endParaRPr lang="tr-TR" dirty="0">
                        <a:latin typeface="Hurme Geometric Sans 1" panose="020B0500020000000000" pitchFamily="34" charset="-94"/>
                      </a:endParaRPr>
                    </a:p>
                  </a:txBody>
                  <a:tcPr anchor="ctr"/>
                </a:tc>
                <a:tc>
                  <a:txBody>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tr-TR" dirty="0"/>
                        <a:t>Proje önerisinin sanayi odaklı çıktıları ve yaygın etkisi</a:t>
                      </a:r>
                      <a:endParaRPr lang="tr-TR" dirty="0">
                        <a:latin typeface="Hurme Geometric Sans 1" panose="020B0500020000000000" pitchFamily="34" charset="-94"/>
                      </a:endParaRPr>
                    </a:p>
                  </a:txBody>
                  <a:tcPr anchor="ctr"/>
                </a:tc>
                <a:extLst>
                  <a:ext uri="{0D108BD9-81ED-4DB2-BD59-A6C34878D82A}">
                    <a16:rowId xmlns:a16="http://schemas.microsoft.com/office/drawing/2014/main" val="3011584981"/>
                  </a:ext>
                </a:extLst>
              </a:tr>
            </a:tbl>
          </a:graphicData>
        </a:graphic>
      </p:graphicFrame>
    </p:spTree>
    <p:extLst>
      <p:ext uri="{BB962C8B-B14F-4D97-AF65-F5344CB8AC3E}">
        <p14:creationId xmlns:p14="http://schemas.microsoft.com/office/powerpoint/2010/main" val="3739265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Yer Tutucusu 5"/>
          <p:cNvSpPr>
            <a:spLocks noGrp="1"/>
          </p:cNvSpPr>
          <p:nvPr>
            <p:ph type="body" sz="quarter" idx="13"/>
          </p:nvPr>
        </p:nvSpPr>
        <p:spPr>
          <a:xfrm>
            <a:off x="109728" y="1885003"/>
            <a:ext cx="1984248" cy="1543998"/>
          </a:xfrm>
        </p:spPr>
        <p:txBody>
          <a:bodyPr>
            <a:noAutofit/>
          </a:bodyPr>
          <a:lstStyle/>
          <a:p>
            <a:pPr algn="ctr"/>
            <a:r>
              <a:rPr lang="tr-TR" sz="1600" dirty="0"/>
              <a:t>TÜBİTAK BİDEB </a:t>
            </a:r>
          </a:p>
          <a:p>
            <a:pPr algn="ctr"/>
            <a:endParaRPr lang="tr-TR" sz="1600" dirty="0"/>
          </a:p>
          <a:p>
            <a:pPr algn="ctr"/>
            <a:r>
              <a:rPr lang="tr-TR" sz="1600" dirty="0"/>
              <a:t>2209</a:t>
            </a:r>
          </a:p>
          <a:p>
            <a:pPr algn="ctr"/>
            <a:r>
              <a:rPr lang="tr-TR" sz="1600" dirty="0"/>
              <a:t>Değerlendirme</a:t>
            </a:r>
          </a:p>
        </p:txBody>
      </p:sp>
      <p:sp>
        <p:nvSpPr>
          <p:cNvPr id="7" name="Metin Yer Tutucusu 6"/>
          <p:cNvSpPr>
            <a:spLocks noGrp="1"/>
          </p:cNvSpPr>
          <p:nvPr>
            <p:ph type="body" sz="quarter" idx="14"/>
          </p:nvPr>
        </p:nvSpPr>
        <p:spPr/>
        <p:txBody>
          <a:bodyPr/>
          <a:lstStyle/>
          <a:p>
            <a:r>
              <a:rPr lang="tr-TR" dirty="0"/>
              <a:t>13</a:t>
            </a:r>
          </a:p>
        </p:txBody>
      </p:sp>
      <p:sp>
        <p:nvSpPr>
          <p:cNvPr id="9" name="Metin kutusu 8">
            <a:extLst>
              <a:ext uri="{FF2B5EF4-FFF2-40B4-BE49-F238E27FC236}">
                <a16:creationId xmlns:a16="http://schemas.microsoft.com/office/drawing/2014/main" id="{45BE21C2-DAD9-444A-A967-0683E8F4F6F6}"/>
              </a:ext>
            </a:extLst>
          </p:cNvPr>
          <p:cNvSpPr txBox="1"/>
          <p:nvPr/>
        </p:nvSpPr>
        <p:spPr>
          <a:xfrm>
            <a:off x="2372264" y="304423"/>
            <a:ext cx="9368287" cy="1158715"/>
          </a:xfrm>
          <a:prstGeom prst="rect">
            <a:avLst/>
          </a:prstGeom>
          <a:noFill/>
        </p:spPr>
        <p:txBody>
          <a:bodyPr wrap="square">
            <a:spAutoFit/>
          </a:bodyPr>
          <a:lstStyle/>
          <a:p>
            <a:pPr algn="just">
              <a:lnSpc>
                <a:spcPct val="150000"/>
              </a:lnSpc>
            </a:pPr>
            <a:r>
              <a:rPr lang="tr-TR" sz="1600" dirty="0">
                <a:solidFill>
                  <a:srgbClr val="C00000"/>
                </a:solidFill>
                <a:latin typeface="Hurme Geometric Sans 1" panose="020B0500020000000000" pitchFamily="34" charset="-94"/>
              </a:rPr>
              <a:t>2209-A Programı</a:t>
            </a:r>
            <a:r>
              <a:rPr lang="tr-TR" sz="1600" dirty="0">
                <a:latin typeface="Hurme Geometric Sans 1" panose="020B0500020000000000" pitchFamily="34" charset="-94"/>
              </a:rPr>
              <a:t>’na tüm alanlardan başvuru yapılabilmekle birlikte; bu çağrı döneminde </a:t>
            </a:r>
            <a:r>
              <a:rPr lang="tr-TR" sz="1600" dirty="0">
                <a:solidFill>
                  <a:srgbClr val="C00000"/>
                </a:solidFill>
                <a:latin typeface="Hurme Geometric Sans 1" panose="020B0500020000000000" pitchFamily="34" charset="-94"/>
              </a:rPr>
              <a:t>Sürdürülebilir Kalkınma Amaçları (SKA) </a:t>
            </a:r>
            <a:r>
              <a:rPr lang="tr-TR" sz="1600" dirty="0">
                <a:latin typeface="Hurme Geometric Sans 1" panose="020B0500020000000000" pitchFamily="34" charset="-94"/>
              </a:rPr>
              <a:t>kapsamındaki bilimsel araştırma ve teknolojilere odaklanan projeler </a:t>
            </a:r>
            <a:r>
              <a:rPr lang="tr-TR" sz="1600" dirty="0" err="1">
                <a:latin typeface="Hurme Geometric Sans 1" panose="020B0500020000000000" pitchFamily="34" charset="-94"/>
              </a:rPr>
              <a:t>önceliklendirilecektir</a:t>
            </a:r>
            <a:r>
              <a:rPr lang="tr-TR" sz="1600" dirty="0">
                <a:latin typeface="Hurme Geometric Sans 1" panose="020B0500020000000000" pitchFamily="34" charset="-94"/>
              </a:rPr>
              <a:t>.</a:t>
            </a:r>
            <a:endParaRPr lang="tr-TR" dirty="0">
              <a:latin typeface="Hurme Geometric Sans 1" panose="020B0500020000000000" pitchFamily="34" charset="-94"/>
            </a:endParaRPr>
          </a:p>
        </p:txBody>
      </p:sp>
      <p:pic>
        <p:nvPicPr>
          <p:cNvPr id="3" name="Resim 2">
            <a:extLst>
              <a:ext uri="{FF2B5EF4-FFF2-40B4-BE49-F238E27FC236}">
                <a16:creationId xmlns:a16="http://schemas.microsoft.com/office/drawing/2014/main" id="{7FFDF94F-7BD2-A245-34AD-92E90D491AEC}"/>
              </a:ext>
            </a:extLst>
          </p:cNvPr>
          <p:cNvPicPr>
            <a:picLocks noChangeAspect="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4232482" y="1133039"/>
            <a:ext cx="5587254" cy="5520906"/>
          </a:xfrm>
          <a:prstGeom prst="rect">
            <a:avLst/>
          </a:prstGeom>
        </p:spPr>
      </p:pic>
    </p:spTree>
    <p:extLst>
      <p:ext uri="{BB962C8B-B14F-4D97-AF65-F5344CB8AC3E}">
        <p14:creationId xmlns:p14="http://schemas.microsoft.com/office/powerpoint/2010/main" val="1686502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Yer Tutucusu 5"/>
          <p:cNvSpPr>
            <a:spLocks noGrp="1"/>
          </p:cNvSpPr>
          <p:nvPr>
            <p:ph type="body" sz="quarter" idx="13"/>
          </p:nvPr>
        </p:nvSpPr>
        <p:spPr>
          <a:xfrm>
            <a:off x="73152" y="1885002"/>
            <a:ext cx="2002536" cy="2591463"/>
          </a:xfrm>
        </p:spPr>
        <p:txBody>
          <a:bodyPr>
            <a:noAutofit/>
          </a:bodyPr>
          <a:lstStyle/>
          <a:p>
            <a:pPr algn="ctr"/>
            <a:r>
              <a:rPr lang="tr-TR" sz="1600" dirty="0"/>
              <a:t>TÜBİTAK BİDEB </a:t>
            </a:r>
          </a:p>
          <a:p>
            <a:pPr algn="ctr"/>
            <a:endParaRPr lang="tr-TR" sz="1600" dirty="0"/>
          </a:p>
          <a:p>
            <a:pPr algn="ctr"/>
            <a:r>
              <a:rPr lang="tr-TR" sz="1600" dirty="0"/>
              <a:t>2209</a:t>
            </a:r>
          </a:p>
          <a:p>
            <a:pPr algn="ctr"/>
            <a:r>
              <a:rPr lang="tr-TR" sz="1600" dirty="0"/>
              <a:t>Değerlendirme</a:t>
            </a:r>
          </a:p>
        </p:txBody>
      </p:sp>
      <p:sp>
        <p:nvSpPr>
          <p:cNvPr id="7" name="Metin Yer Tutucusu 6"/>
          <p:cNvSpPr>
            <a:spLocks noGrp="1"/>
          </p:cNvSpPr>
          <p:nvPr>
            <p:ph type="body" sz="quarter" idx="14"/>
          </p:nvPr>
        </p:nvSpPr>
        <p:spPr/>
        <p:txBody>
          <a:bodyPr/>
          <a:lstStyle/>
          <a:p>
            <a:r>
              <a:rPr lang="tr-TR" dirty="0"/>
              <a:t>14</a:t>
            </a:r>
          </a:p>
        </p:txBody>
      </p:sp>
      <p:pic>
        <p:nvPicPr>
          <p:cNvPr id="4" name="Resim 3">
            <a:extLst>
              <a:ext uri="{FF2B5EF4-FFF2-40B4-BE49-F238E27FC236}">
                <a16:creationId xmlns:a16="http://schemas.microsoft.com/office/drawing/2014/main" id="{9D612775-5261-669C-3D05-5D2ABA472E7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50070" y="469231"/>
            <a:ext cx="7354469" cy="4949438"/>
          </a:xfrm>
          <a:prstGeom prst="rect">
            <a:avLst/>
          </a:prstGeom>
        </p:spPr>
      </p:pic>
      <p:sp>
        <p:nvSpPr>
          <p:cNvPr id="5" name="Metin kutusu 4">
            <a:extLst>
              <a:ext uri="{FF2B5EF4-FFF2-40B4-BE49-F238E27FC236}">
                <a16:creationId xmlns:a16="http://schemas.microsoft.com/office/drawing/2014/main" id="{1BAF051D-3F40-07C2-6F66-21ADF6AD29E8}"/>
              </a:ext>
            </a:extLst>
          </p:cNvPr>
          <p:cNvSpPr txBox="1"/>
          <p:nvPr/>
        </p:nvSpPr>
        <p:spPr>
          <a:xfrm>
            <a:off x="2380696" y="5431385"/>
            <a:ext cx="9368287" cy="789383"/>
          </a:xfrm>
          <a:prstGeom prst="rect">
            <a:avLst/>
          </a:prstGeom>
          <a:noFill/>
        </p:spPr>
        <p:txBody>
          <a:bodyPr wrap="square">
            <a:spAutoFit/>
          </a:bodyPr>
          <a:lstStyle/>
          <a:p>
            <a:pPr algn="just">
              <a:lnSpc>
                <a:spcPct val="150000"/>
              </a:lnSpc>
            </a:pPr>
            <a:r>
              <a:rPr lang="tr-TR" sz="1600" dirty="0">
                <a:latin typeface="Hurme Geometric Sans 1" panose="020B0500020000000000" pitchFamily="34" charset="-94"/>
              </a:rPr>
              <a:t>2209-A Programı 2021/2. dönem çağrı sonucuna ilişkin, destek hakkı kazananların listesini görmek için </a:t>
            </a:r>
            <a:r>
              <a:rPr lang="tr-TR" sz="1600" dirty="0">
                <a:latin typeface="Hurme Geometric Sans 1" panose="020B0500020000000000" pitchFamily="34" charset="-94"/>
                <a:hlinkClick r:id="rId4"/>
              </a:rPr>
              <a:t>tıklayınız.</a:t>
            </a:r>
            <a:endParaRPr lang="tr-TR" sz="1600" dirty="0">
              <a:latin typeface="Hurme Geometric Sans 1" panose="020B0500020000000000" pitchFamily="34" charset="-94"/>
            </a:endParaRPr>
          </a:p>
        </p:txBody>
      </p:sp>
    </p:spTree>
    <p:extLst>
      <p:ext uri="{BB962C8B-B14F-4D97-AF65-F5344CB8AC3E}">
        <p14:creationId xmlns:p14="http://schemas.microsoft.com/office/powerpoint/2010/main" val="779846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Yer Tutucusu 5"/>
          <p:cNvSpPr>
            <a:spLocks noGrp="1"/>
          </p:cNvSpPr>
          <p:nvPr>
            <p:ph type="body" sz="quarter" idx="13"/>
          </p:nvPr>
        </p:nvSpPr>
        <p:spPr>
          <a:xfrm>
            <a:off x="73152" y="1885002"/>
            <a:ext cx="2002536" cy="2591463"/>
          </a:xfrm>
        </p:spPr>
        <p:txBody>
          <a:bodyPr>
            <a:noAutofit/>
          </a:bodyPr>
          <a:lstStyle/>
          <a:p>
            <a:pPr algn="ctr"/>
            <a:r>
              <a:rPr lang="tr-TR" sz="1600" dirty="0"/>
              <a:t>TÜBİTAK BİDEB </a:t>
            </a:r>
          </a:p>
          <a:p>
            <a:pPr algn="ctr"/>
            <a:endParaRPr lang="tr-TR" sz="1600" dirty="0"/>
          </a:p>
          <a:p>
            <a:pPr algn="ctr"/>
            <a:r>
              <a:rPr lang="tr-TR" sz="1600" dirty="0"/>
              <a:t>2209</a:t>
            </a:r>
          </a:p>
          <a:p>
            <a:pPr algn="ctr"/>
            <a:r>
              <a:rPr lang="tr-TR" sz="1600" dirty="0"/>
              <a:t>Destek Oranları - KTÜ</a:t>
            </a:r>
          </a:p>
        </p:txBody>
      </p:sp>
      <p:sp>
        <p:nvSpPr>
          <p:cNvPr id="7" name="Metin Yer Tutucusu 6"/>
          <p:cNvSpPr>
            <a:spLocks noGrp="1"/>
          </p:cNvSpPr>
          <p:nvPr>
            <p:ph type="body" sz="quarter" idx="14"/>
          </p:nvPr>
        </p:nvSpPr>
        <p:spPr/>
        <p:txBody>
          <a:bodyPr/>
          <a:lstStyle/>
          <a:p>
            <a:r>
              <a:rPr lang="tr-TR" dirty="0"/>
              <a:t>15</a:t>
            </a:r>
          </a:p>
        </p:txBody>
      </p:sp>
      <p:sp>
        <p:nvSpPr>
          <p:cNvPr id="5" name="Metin kutusu 4">
            <a:extLst>
              <a:ext uri="{FF2B5EF4-FFF2-40B4-BE49-F238E27FC236}">
                <a16:creationId xmlns:a16="http://schemas.microsoft.com/office/drawing/2014/main" id="{1BAF051D-3F40-07C2-6F66-21ADF6AD29E8}"/>
              </a:ext>
            </a:extLst>
          </p:cNvPr>
          <p:cNvSpPr txBox="1"/>
          <p:nvPr/>
        </p:nvSpPr>
        <p:spPr>
          <a:xfrm>
            <a:off x="2585688" y="981340"/>
            <a:ext cx="9368287" cy="420051"/>
          </a:xfrm>
          <a:prstGeom prst="rect">
            <a:avLst/>
          </a:prstGeom>
          <a:noFill/>
        </p:spPr>
        <p:txBody>
          <a:bodyPr wrap="square">
            <a:spAutoFit/>
          </a:bodyPr>
          <a:lstStyle/>
          <a:p>
            <a:pPr algn="just">
              <a:lnSpc>
                <a:spcPct val="150000"/>
              </a:lnSpc>
            </a:pPr>
            <a:r>
              <a:rPr lang="tr-TR" sz="1600" dirty="0">
                <a:latin typeface="Hurme Geometric Sans 1" panose="020B0500020000000000" pitchFamily="34" charset="-94"/>
              </a:rPr>
              <a:t>2209 A ve B Programları 2023/1. dönem çağrı sonucuna ilişkin Üniversitemize ait kabul oranları</a:t>
            </a:r>
          </a:p>
        </p:txBody>
      </p:sp>
      <p:pic>
        <p:nvPicPr>
          <p:cNvPr id="1026" name="Picture 2" descr="https://www.ktu.edu.tr/dosyalar/tto_97a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7683" y="1710910"/>
            <a:ext cx="4661913" cy="37295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ktu.edu.tr/dosyalar/tto_9bc3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9559" y="1710910"/>
            <a:ext cx="4661913" cy="3729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254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CD41CA2D-8DA4-7084-E8BF-8490DEE092AA}"/>
              </a:ext>
            </a:extLst>
          </p:cNvPr>
          <p:cNvSpPr>
            <a:spLocks noGrp="1"/>
          </p:cNvSpPr>
          <p:nvPr>
            <p:ph idx="1"/>
          </p:nvPr>
        </p:nvSpPr>
        <p:spPr>
          <a:xfrm>
            <a:off x="2519999" y="668829"/>
            <a:ext cx="8994667" cy="5731973"/>
          </a:xfrm>
        </p:spPr>
        <p:txBody>
          <a:bodyPr>
            <a:normAutofit lnSpcReduction="10000"/>
          </a:bodyPr>
          <a:lstStyle/>
          <a:p>
            <a:pPr marL="0" indent="0" algn="just">
              <a:lnSpc>
                <a:spcPct val="150000"/>
              </a:lnSpc>
              <a:buNone/>
            </a:pPr>
            <a:r>
              <a:rPr lang="tr-TR" sz="1600" b="1" dirty="0"/>
              <a:t>Amacı: </a:t>
            </a:r>
            <a:r>
              <a:rPr lang="tr-TR" sz="1600" dirty="0"/>
              <a:t>Lisans öğrencilerinin; TÜBİTAK Merkez ve Enstitülerinde yürütülen veya TÜBİTAK tarafından desteklenen araştırma projelerinde görev alarak </a:t>
            </a:r>
            <a:r>
              <a:rPr lang="tr-TR" sz="1600" b="1" dirty="0"/>
              <a:t>araştırma ekosistemine erken aşamada dâhil olmaları ve bilimsel araştırma tecrübesi edinmeleri </a:t>
            </a:r>
            <a:r>
              <a:rPr lang="tr-TR" sz="1600" dirty="0"/>
              <a:t>için burs desteği sağlamaktır.</a:t>
            </a:r>
          </a:p>
          <a:p>
            <a:pPr marL="0" indent="0" algn="just">
              <a:lnSpc>
                <a:spcPct val="150000"/>
              </a:lnSpc>
              <a:buNone/>
            </a:pPr>
            <a:r>
              <a:rPr lang="tr-TR" sz="1600" b="1" dirty="0"/>
              <a:t>Başvuru Koşulu: </a:t>
            </a:r>
          </a:p>
          <a:p>
            <a:pPr algn="just">
              <a:lnSpc>
                <a:spcPct val="150000"/>
              </a:lnSpc>
            </a:pPr>
            <a:r>
              <a:rPr lang="tr-TR" sz="1600" dirty="0"/>
              <a:t>Türkiye’de lisans derecesi veren bir programda kayıtlı olmak,</a:t>
            </a:r>
          </a:p>
          <a:p>
            <a:pPr algn="just">
              <a:lnSpc>
                <a:spcPct val="150000"/>
              </a:lnSpc>
            </a:pPr>
            <a:r>
              <a:rPr lang="tr-TR" sz="1600" dirty="0"/>
              <a:t>Lisans öğreniminde birinci sınıfın ilk dönemini tamamlamış olmak,</a:t>
            </a:r>
          </a:p>
          <a:p>
            <a:pPr algn="just">
              <a:lnSpc>
                <a:spcPct val="150000"/>
              </a:lnSpc>
            </a:pPr>
            <a:r>
              <a:rPr lang="tr-TR" sz="1600" dirty="0"/>
              <a:t>Herhangi bir kurum/kuruluşta tam veya kısmi zamanlı çalışmıyor olmak,</a:t>
            </a:r>
          </a:p>
          <a:p>
            <a:pPr algn="just">
              <a:lnSpc>
                <a:spcPct val="150000"/>
              </a:lnSpc>
            </a:pPr>
            <a:r>
              <a:rPr lang="tr-TR" sz="1600" dirty="0"/>
              <a:t>Yerleştiği lisans programına girerken kullandığı puan türünde Türkiye genelinde ilk 200.000 içerisinde bulunmak ve bu sıralamaya göre istenen not ortalamasına sahip olmak veya lisans programına yerleşme sırasında ilk üçte yer almak ve öğrencilerin not ortalamasının 3.5 ve üstü olmalı.</a:t>
            </a:r>
          </a:p>
          <a:p>
            <a:pPr marL="0" indent="0" algn="just">
              <a:lnSpc>
                <a:spcPct val="150000"/>
              </a:lnSpc>
              <a:buNone/>
            </a:pPr>
            <a:r>
              <a:rPr lang="tr-TR" sz="1600" b="1" dirty="0"/>
              <a:t>Burs Miktarı: </a:t>
            </a:r>
            <a:r>
              <a:rPr lang="tr-TR" sz="1600" dirty="0"/>
              <a:t>Bursiyerlere ödenecek azami burs miktarı aylık 3.000 TL’dir.</a:t>
            </a:r>
          </a:p>
          <a:p>
            <a:pPr marL="0" indent="0" algn="just">
              <a:lnSpc>
                <a:spcPct val="150000"/>
              </a:lnSpc>
              <a:buNone/>
            </a:pPr>
            <a:r>
              <a:rPr lang="tr-TR" sz="1600" b="1" dirty="0"/>
              <a:t>Burs Süresi: </a:t>
            </a:r>
            <a:r>
              <a:rPr lang="tr-TR" sz="1600" dirty="0"/>
              <a:t>6 Ay</a:t>
            </a:r>
          </a:p>
        </p:txBody>
      </p:sp>
      <p:sp>
        <p:nvSpPr>
          <p:cNvPr id="3" name="Metin Yer Tutucusu 2">
            <a:extLst>
              <a:ext uri="{FF2B5EF4-FFF2-40B4-BE49-F238E27FC236}">
                <a16:creationId xmlns:a16="http://schemas.microsoft.com/office/drawing/2014/main" id="{4493BC6F-CB3A-035C-F1FF-882722F8A3F9}"/>
              </a:ext>
            </a:extLst>
          </p:cNvPr>
          <p:cNvSpPr>
            <a:spLocks noGrp="1"/>
          </p:cNvSpPr>
          <p:nvPr>
            <p:ph type="body" sz="quarter" idx="13"/>
          </p:nvPr>
        </p:nvSpPr>
        <p:spPr>
          <a:xfrm>
            <a:off x="155448" y="1446574"/>
            <a:ext cx="1810512" cy="1799546"/>
          </a:xfrm>
        </p:spPr>
        <p:txBody>
          <a:bodyPr>
            <a:normAutofit fontScale="70000" lnSpcReduction="20000"/>
          </a:bodyPr>
          <a:lstStyle/>
          <a:p>
            <a:pPr algn="ctr"/>
            <a:r>
              <a:rPr lang="tr-TR" sz="2300" dirty="0"/>
              <a:t>TÜBİTAK BİDEB 2247-C </a:t>
            </a:r>
          </a:p>
          <a:p>
            <a:pPr algn="ctr"/>
            <a:endParaRPr lang="tr-TR" sz="2300" dirty="0"/>
          </a:p>
          <a:p>
            <a:pPr algn="ctr"/>
            <a:r>
              <a:rPr lang="tr-TR" sz="2300" dirty="0"/>
              <a:t>Stajyer Araştırmacı Burs Programı  (STAR)  Programı</a:t>
            </a:r>
          </a:p>
          <a:p>
            <a:endParaRPr lang="tr-TR" dirty="0"/>
          </a:p>
        </p:txBody>
      </p:sp>
      <p:sp>
        <p:nvSpPr>
          <p:cNvPr id="4" name="Metin Yer Tutucusu 3">
            <a:extLst>
              <a:ext uri="{FF2B5EF4-FFF2-40B4-BE49-F238E27FC236}">
                <a16:creationId xmlns:a16="http://schemas.microsoft.com/office/drawing/2014/main" id="{584AAC58-3331-519A-471D-D0D3098B6BFD}"/>
              </a:ext>
            </a:extLst>
          </p:cNvPr>
          <p:cNvSpPr>
            <a:spLocks noGrp="1"/>
          </p:cNvSpPr>
          <p:nvPr>
            <p:ph type="body" sz="quarter" idx="14"/>
          </p:nvPr>
        </p:nvSpPr>
        <p:spPr/>
        <p:txBody>
          <a:bodyPr/>
          <a:lstStyle/>
          <a:p>
            <a:r>
              <a:rPr lang="tr-TR" dirty="0"/>
              <a:t>16</a:t>
            </a:r>
          </a:p>
        </p:txBody>
      </p:sp>
    </p:spTree>
    <p:extLst>
      <p:ext uri="{BB962C8B-B14F-4D97-AF65-F5344CB8AC3E}">
        <p14:creationId xmlns:p14="http://schemas.microsoft.com/office/powerpoint/2010/main" val="2285814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F58263A5-B479-4849-70FF-44A367B8EB40}"/>
              </a:ext>
            </a:extLst>
          </p:cNvPr>
          <p:cNvSpPr>
            <a:spLocks noGrp="1"/>
          </p:cNvSpPr>
          <p:nvPr>
            <p:ph idx="1"/>
          </p:nvPr>
        </p:nvSpPr>
        <p:spPr>
          <a:xfrm>
            <a:off x="2520000" y="508226"/>
            <a:ext cx="9312000" cy="3589641"/>
          </a:xfrm>
        </p:spPr>
        <p:txBody>
          <a:bodyPr/>
          <a:lstStyle/>
          <a:p>
            <a:pPr marL="0" indent="0" algn="just">
              <a:lnSpc>
                <a:spcPct val="150000"/>
              </a:lnSpc>
              <a:buNone/>
            </a:pPr>
            <a:r>
              <a:rPr lang="tr-TR" sz="1800" b="1" dirty="0"/>
              <a:t>Başvuru Nasıl Yapılır?</a:t>
            </a:r>
          </a:p>
          <a:p>
            <a:pPr algn="just">
              <a:lnSpc>
                <a:spcPct val="100000"/>
              </a:lnSpc>
            </a:pPr>
            <a:r>
              <a:rPr lang="tr-TR" sz="1800" dirty="0"/>
              <a:t>Başvurular e-bideb.tubitak.gov.tr adresi üzerinden «projede görev alma amacını belirten öğrenci tarafından imzalanmış Niyet Mektubu» ile çevrim içi olarak yapılır. </a:t>
            </a:r>
          </a:p>
          <a:p>
            <a:pPr algn="just">
              <a:lnSpc>
                <a:spcPct val="100000"/>
              </a:lnSpc>
            </a:pPr>
            <a:r>
              <a:rPr lang="tr-TR" sz="1800" dirty="0"/>
              <a:t>Başvuru belgeleri kontrol edildikten sonra değerlendirme süreci başlatılır ve öğrencilerin seçimi proje yürütücüleri tarafından yapılır.</a:t>
            </a:r>
          </a:p>
          <a:p>
            <a:pPr marL="0" indent="0">
              <a:buNone/>
            </a:pPr>
            <a:endParaRPr lang="tr-TR" dirty="0"/>
          </a:p>
          <a:p>
            <a:pPr marL="0" indent="0">
              <a:buNone/>
            </a:pPr>
            <a:endParaRPr lang="tr-TR" dirty="0"/>
          </a:p>
        </p:txBody>
      </p:sp>
      <p:sp>
        <p:nvSpPr>
          <p:cNvPr id="3" name="Metin Yer Tutucusu 2">
            <a:extLst>
              <a:ext uri="{FF2B5EF4-FFF2-40B4-BE49-F238E27FC236}">
                <a16:creationId xmlns:a16="http://schemas.microsoft.com/office/drawing/2014/main" id="{82020CC4-D7BF-70E5-FB0C-A974FCE13FEC}"/>
              </a:ext>
            </a:extLst>
          </p:cNvPr>
          <p:cNvSpPr>
            <a:spLocks noGrp="1"/>
          </p:cNvSpPr>
          <p:nvPr>
            <p:ph type="body" sz="quarter" idx="13"/>
          </p:nvPr>
        </p:nvSpPr>
        <p:spPr>
          <a:xfrm>
            <a:off x="220133" y="1446574"/>
            <a:ext cx="1659467" cy="2126359"/>
          </a:xfrm>
        </p:spPr>
        <p:txBody>
          <a:bodyPr>
            <a:noAutofit/>
          </a:bodyPr>
          <a:lstStyle/>
          <a:p>
            <a:pPr algn="ctr"/>
            <a:r>
              <a:rPr lang="tr-TR" sz="1600" dirty="0"/>
              <a:t>TÜBİTAK BİDEB 2247-C </a:t>
            </a:r>
          </a:p>
          <a:p>
            <a:pPr algn="ctr"/>
            <a:endParaRPr lang="tr-TR" sz="1600" dirty="0"/>
          </a:p>
          <a:p>
            <a:pPr algn="ctr"/>
            <a:r>
              <a:rPr lang="tr-TR" sz="1600" dirty="0"/>
              <a:t>Stajyer Araştırmacı Burs Programı  (STAR)  Programı</a:t>
            </a:r>
          </a:p>
        </p:txBody>
      </p:sp>
      <p:sp>
        <p:nvSpPr>
          <p:cNvPr id="4" name="Metin Yer Tutucusu 3">
            <a:extLst>
              <a:ext uri="{FF2B5EF4-FFF2-40B4-BE49-F238E27FC236}">
                <a16:creationId xmlns:a16="http://schemas.microsoft.com/office/drawing/2014/main" id="{B5661D71-9484-F591-98C7-B7367620A3A2}"/>
              </a:ext>
            </a:extLst>
          </p:cNvPr>
          <p:cNvSpPr>
            <a:spLocks noGrp="1"/>
          </p:cNvSpPr>
          <p:nvPr>
            <p:ph type="body" sz="quarter" idx="14"/>
          </p:nvPr>
        </p:nvSpPr>
        <p:spPr/>
        <p:txBody>
          <a:bodyPr/>
          <a:lstStyle/>
          <a:p>
            <a:endParaRPr lang="tr-TR"/>
          </a:p>
        </p:txBody>
      </p:sp>
      <p:pic>
        <p:nvPicPr>
          <p:cNvPr id="6" name="Resim 5">
            <a:extLst>
              <a:ext uri="{FF2B5EF4-FFF2-40B4-BE49-F238E27FC236}">
                <a16:creationId xmlns:a16="http://schemas.microsoft.com/office/drawing/2014/main" id="{4501986F-1D03-648E-A50B-C6948BCC0BEB}"/>
              </a:ext>
            </a:extLst>
          </p:cNvPr>
          <p:cNvPicPr>
            <a:picLocks noChangeAspect="1"/>
          </p:cNvPicPr>
          <p:nvPr/>
        </p:nvPicPr>
        <p:blipFill>
          <a:blip r:embed="rId2"/>
          <a:stretch>
            <a:fillRect/>
          </a:stretch>
        </p:blipFill>
        <p:spPr>
          <a:xfrm>
            <a:off x="3776132" y="2582291"/>
            <a:ext cx="6395313" cy="1320891"/>
          </a:xfrm>
          <a:prstGeom prst="rect">
            <a:avLst/>
          </a:prstGeom>
        </p:spPr>
      </p:pic>
      <p:sp>
        <p:nvSpPr>
          <p:cNvPr id="7" name="İçerik Yer Tutucusu 1">
            <a:extLst>
              <a:ext uri="{FF2B5EF4-FFF2-40B4-BE49-F238E27FC236}">
                <a16:creationId xmlns:a16="http://schemas.microsoft.com/office/drawing/2014/main" id="{282673E7-98FD-ECC9-13BA-BEF342D4BAAB}"/>
              </a:ext>
            </a:extLst>
          </p:cNvPr>
          <p:cNvSpPr txBox="1">
            <a:spLocks/>
          </p:cNvSpPr>
          <p:nvPr/>
        </p:nvSpPr>
        <p:spPr>
          <a:xfrm>
            <a:off x="2604668" y="4233555"/>
            <a:ext cx="9312000" cy="21839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Hurme Geometric Sans 1" panose="020B0500020000000000" pitchFamily="34" charset="-94"/>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urme Geometric Sans 1" panose="020B0500020000000000" pitchFamily="34" charset="-9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urme Geometric Sans 1" panose="020B0500020000000000" pitchFamily="34" charset="-9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urme Geometric Sans 1" panose="020B0500020000000000" pitchFamily="34" charset="-9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urme Geometric Sans 1" panose="020B0500020000000000" pitchFamily="34" charset="-9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r>
              <a:rPr lang="tr-TR" b="1" dirty="0"/>
              <a:t>Başvurular 3 aşamada ilerler;</a:t>
            </a:r>
          </a:p>
          <a:p>
            <a:pPr algn="just">
              <a:lnSpc>
                <a:spcPct val="100000"/>
              </a:lnSpc>
            </a:pPr>
            <a:r>
              <a:rPr lang="tr-TR" dirty="0"/>
              <a:t>1. Aşama: Proje Yürütücüsü Talep Başvurusu</a:t>
            </a:r>
          </a:p>
          <a:p>
            <a:pPr algn="just">
              <a:lnSpc>
                <a:spcPct val="100000"/>
              </a:lnSpc>
            </a:pPr>
            <a:r>
              <a:rPr lang="tr-TR" dirty="0"/>
              <a:t>2. Aşama: Öğrenci Başvurusu</a:t>
            </a:r>
          </a:p>
          <a:p>
            <a:pPr algn="just">
              <a:lnSpc>
                <a:spcPct val="100000"/>
              </a:lnSpc>
            </a:pPr>
            <a:r>
              <a:rPr lang="tr-TR" dirty="0"/>
              <a:t>3. Aşama: Proje Yürütücüsü Değerlendirmesi</a:t>
            </a:r>
          </a:p>
        </p:txBody>
      </p:sp>
    </p:spTree>
    <p:extLst>
      <p:ext uri="{BB962C8B-B14F-4D97-AF65-F5344CB8AC3E}">
        <p14:creationId xmlns:p14="http://schemas.microsoft.com/office/powerpoint/2010/main" val="1526041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3784060" y="1837189"/>
            <a:ext cx="7376364" cy="648836"/>
          </a:xfrm>
        </p:spPr>
        <p:txBody>
          <a:bodyPr>
            <a:normAutofit/>
          </a:bodyPr>
          <a:lstStyle/>
          <a:p>
            <a:r>
              <a:rPr lang="tr-TR" sz="1800" dirty="0"/>
              <a:t>Orman Mühendisliği ve Peyzaj Mimarlığında Yenilikçi Yaklaşımlar Üzerine Proje Hazırlama Eğitimi</a:t>
            </a:r>
            <a:endParaRPr lang="tr-TR" dirty="0"/>
          </a:p>
        </p:txBody>
      </p:sp>
      <p:sp>
        <p:nvSpPr>
          <p:cNvPr id="6" name="Metin Yer Tutucusu 5"/>
          <p:cNvSpPr>
            <a:spLocks noGrp="1"/>
          </p:cNvSpPr>
          <p:nvPr>
            <p:ph type="body" sz="quarter" idx="10"/>
          </p:nvPr>
        </p:nvSpPr>
        <p:spPr>
          <a:xfrm>
            <a:off x="6096000" y="5328836"/>
            <a:ext cx="5064422" cy="276999"/>
          </a:xfrm>
        </p:spPr>
        <p:txBody>
          <a:bodyPr/>
          <a:lstStyle/>
          <a:p>
            <a:r>
              <a:rPr lang="tr-TR" sz="1600" dirty="0"/>
              <a:t>Tarih: 15.11.2023 Saat: 08.30</a:t>
            </a:r>
          </a:p>
        </p:txBody>
      </p:sp>
      <p:sp>
        <p:nvSpPr>
          <p:cNvPr id="7" name="Metin Yer Tutucusu 6"/>
          <p:cNvSpPr>
            <a:spLocks noGrp="1"/>
          </p:cNvSpPr>
          <p:nvPr>
            <p:ph type="body" sz="quarter" idx="11"/>
          </p:nvPr>
        </p:nvSpPr>
        <p:spPr>
          <a:xfrm>
            <a:off x="5290457" y="5760000"/>
            <a:ext cx="5869965" cy="650132"/>
          </a:xfrm>
        </p:spPr>
        <p:txBody>
          <a:bodyPr/>
          <a:lstStyle/>
          <a:p>
            <a:r>
              <a:rPr lang="tr-TR" dirty="0"/>
              <a:t>Öğr. Gör. Gözde SAĞLAM</a:t>
            </a:r>
          </a:p>
          <a:p>
            <a:r>
              <a:rPr lang="tr-TR" dirty="0"/>
              <a:t>KTÜ Teknoloji Transferi Uygulama ve Araştırma Merkezi</a:t>
            </a:r>
          </a:p>
        </p:txBody>
      </p:sp>
    </p:spTree>
    <p:extLst>
      <p:ext uri="{BB962C8B-B14F-4D97-AF65-F5344CB8AC3E}">
        <p14:creationId xmlns:p14="http://schemas.microsoft.com/office/powerpoint/2010/main" val="3839758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56BAA580-7A1A-8D71-4948-AA7D2E362E01}"/>
              </a:ext>
            </a:extLst>
          </p:cNvPr>
          <p:cNvSpPr>
            <a:spLocks noGrp="1"/>
          </p:cNvSpPr>
          <p:nvPr>
            <p:ph idx="1"/>
          </p:nvPr>
        </p:nvSpPr>
        <p:spPr>
          <a:xfrm>
            <a:off x="2520000" y="608811"/>
            <a:ext cx="8833800" cy="5545102"/>
          </a:xfrm>
        </p:spPr>
        <p:txBody>
          <a:bodyPr/>
          <a:lstStyle/>
          <a:p>
            <a:pPr marL="0" indent="0" algn="just">
              <a:buNone/>
            </a:pPr>
            <a:r>
              <a:rPr lang="tr-TR" sz="1600" b="1" dirty="0"/>
              <a:t>Amacı: </a:t>
            </a:r>
            <a:r>
              <a:rPr lang="tr-TR" sz="1600" dirty="0"/>
              <a:t>Teknoloji ve yenilik odaklı iş fikirlerinin katma değeri yüksek girişimlere dönüştürmektir.</a:t>
            </a:r>
          </a:p>
          <a:p>
            <a:pPr marL="0" indent="0" algn="just">
              <a:buNone/>
            </a:pPr>
            <a:endParaRPr lang="tr-TR" sz="1600" dirty="0"/>
          </a:p>
          <a:p>
            <a:pPr marL="0" indent="0" algn="just">
              <a:buNone/>
            </a:pPr>
            <a:r>
              <a:rPr lang="tr-TR" sz="1600" b="1" dirty="0"/>
              <a:t>Başvuru Koşulu: </a:t>
            </a:r>
            <a:r>
              <a:rPr lang="tr-TR" sz="1600" dirty="0"/>
              <a:t>Herhangi bir ön lisans, lisans, yüksek lisans veya doktora programına kayıtlı öğrenci veya mezun kişi</a:t>
            </a:r>
          </a:p>
          <a:p>
            <a:pPr marL="0" indent="0" algn="just">
              <a:buNone/>
            </a:pPr>
            <a:endParaRPr lang="tr-TR" sz="1600" dirty="0">
              <a:solidFill>
                <a:srgbClr val="C00000"/>
              </a:solidFill>
            </a:endParaRPr>
          </a:p>
          <a:p>
            <a:pPr marL="0" indent="0" algn="just">
              <a:buNone/>
            </a:pPr>
            <a:r>
              <a:rPr lang="tr-TR" sz="1600" b="1" dirty="0"/>
              <a:t>Destek Miktarı: </a:t>
            </a:r>
            <a:r>
              <a:rPr lang="tr-TR" sz="1600" dirty="0"/>
              <a:t>900.000 TL</a:t>
            </a:r>
          </a:p>
          <a:p>
            <a:pPr marL="0" indent="0">
              <a:buNone/>
            </a:pPr>
            <a:r>
              <a:rPr lang="tr-TR" sz="1600" b="1" dirty="0"/>
              <a:t>Destek Süresi: </a:t>
            </a:r>
            <a:r>
              <a:rPr lang="tr-TR" sz="1600" dirty="0"/>
              <a:t>18 Ay</a:t>
            </a:r>
          </a:p>
          <a:p>
            <a:pPr marL="0" indent="0">
              <a:buNone/>
            </a:pPr>
            <a:endParaRPr lang="tr-TR" dirty="0"/>
          </a:p>
          <a:p>
            <a:pPr marL="0" indent="0">
              <a:buNone/>
            </a:pPr>
            <a:r>
              <a:rPr lang="tr-TR" sz="1600" b="1" dirty="0"/>
              <a:t>Başvuru Nasıl Yapılır?</a:t>
            </a:r>
          </a:p>
          <a:p>
            <a:pPr marL="0" indent="0">
              <a:buNone/>
            </a:pPr>
            <a:endParaRPr lang="tr-TR" sz="1600" b="1" dirty="0"/>
          </a:p>
          <a:p>
            <a:pPr marL="0" indent="0">
              <a:buNone/>
            </a:pPr>
            <a:endParaRPr lang="tr-TR" sz="1600" b="1" dirty="0"/>
          </a:p>
          <a:p>
            <a:pPr marL="0" indent="0">
              <a:buNone/>
            </a:pPr>
            <a:endParaRPr lang="tr-TR" sz="1600" b="1" dirty="0"/>
          </a:p>
          <a:p>
            <a:pPr marL="0" indent="0">
              <a:buNone/>
            </a:pPr>
            <a:endParaRPr lang="tr-TR" sz="1600" b="1" dirty="0"/>
          </a:p>
          <a:p>
            <a:pPr marL="0" indent="0">
              <a:buNone/>
            </a:pPr>
            <a:r>
              <a:rPr lang="tr-TR" sz="1600" b="1" dirty="0"/>
              <a:t>Uygulayıcı Kuruluş?</a:t>
            </a:r>
          </a:p>
          <a:p>
            <a:pPr marL="0" indent="0" algn="just">
              <a:buNone/>
            </a:pPr>
            <a:r>
              <a:rPr lang="tr-TR" sz="1600" dirty="0"/>
              <a:t>Girişimcilerin iş fikri başvurularının toplanması ile değerlendirilmesi, başarılı bir girişime dönüşmesi için iş planı hazırlama desteği verilmesi Uygulayıcı Kuruluşlar tarafından sağlanmaktadır.</a:t>
            </a:r>
          </a:p>
          <a:p>
            <a:pPr marL="0" indent="0">
              <a:buNone/>
            </a:pPr>
            <a:endParaRPr lang="tr-TR" sz="1600" b="1" dirty="0"/>
          </a:p>
        </p:txBody>
      </p:sp>
      <p:sp>
        <p:nvSpPr>
          <p:cNvPr id="3" name="Metin Yer Tutucusu 2">
            <a:extLst>
              <a:ext uri="{FF2B5EF4-FFF2-40B4-BE49-F238E27FC236}">
                <a16:creationId xmlns:a16="http://schemas.microsoft.com/office/drawing/2014/main" id="{4A765DC9-8141-815F-111C-6E593DE85919}"/>
              </a:ext>
            </a:extLst>
          </p:cNvPr>
          <p:cNvSpPr>
            <a:spLocks noGrp="1"/>
          </p:cNvSpPr>
          <p:nvPr>
            <p:ph type="body" sz="quarter" idx="13"/>
          </p:nvPr>
        </p:nvSpPr>
        <p:spPr>
          <a:xfrm>
            <a:off x="0" y="1446574"/>
            <a:ext cx="2130552" cy="1500733"/>
          </a:xfrm>
        </p:spPr>
        <p:txBody>
          <a:bodyPr>
            <a:normAutofit/>
          </a:bodyPr>
          <a:lstStyle/>
          <a:p>
            <a:pPr algn="ctr"/>
            <a:r>
              <a:rPr lang="tr-TR" sz="1600" dirty="0"/>
              <a:t>TÜBİTAK TEYDEB 1512 </a:t>
            </a:r>
          </a:p>
          <a:p>
            <a:pPr algn="ctr"/>
            <a:endParaRPr lang="tr-TR" sz="1600" dirty="0"/>
          </a:p>
          <a:p>
            <a:pPr algn="ctr"/>
            <a:r>
              <a:rPr lang="tr-TR" sz="1600" dirty="0"/>
              <a:t>BİGG Programı</a:t>
            </a:r>
          </a:p>
        </p:txBody>
      </p:sp>
      <p:sp>
        <p:nvSpPr>
          <p:cNvPr id="4" name="Metin Yer Tutucusu 3">
            <a:extLst>
              <a:ext uri="{FF2B5EF4-FFF2-40B4-BE49-F238E27FC236}">
                <a16:creationId xmlns:a16="http://schemas.microsoft.com/office/drawing/2014/main" id="{954A8FA3-ED56-2D9D-A516-8884C5A85E77}"/>
              </a:ext>
            </a:extLst>
          </p:cNvPr>
          <p:cNvSpPr>
            <a:spLocks noGrp="1"/>
          </p:cNvSpPr>
          <p:nvPr>
            <p:ph type="body" sz="quarter" idx="14"/>
          </p:nvPr>
        </p:nvSpPr>
        <p:spPr/>
        <p:txBody>
          <a:bodyPr/>
          <a:lstStyle/>
          <a:p>
            <a:r>
              <a:rPr lang="tr-TR" dirty="0"/>
              <a:t>17</a:t>
            </a:r>
          </a:p>
        </p:txBody>
      </p:sp>
      <p:graphicFrame>
        <p:nvGraphicFramePr>
          <p:cNvPr id="5" name="Tablo 5">
            <a:extLst>
              <a:ext uri="{FF2B5EF4-FFF2-40B4-BE49-F238E27FC236}">
                <a16:creationId xmlns:a16="http://schemas.microsoft.com/office/drawing/2014/main" id="{1BC2D12C-1485-2044-7A2D-8DEECA598A7A}"/>
              </a:ext>
            </a:extLst>
          </p:cNvPr>
          <p:cNvGraphicFramePr>
            <a:graphicFrameLocks noGrp="1"/>
          </p:cNvGraphicFramePr>
          <p:nvPr>
            <p:extLst>
              <p:ext uri="{D42A27DB-BD31-4B8C-83A1-F6EECF244321}">
                <p14:modId xmlns:p14="http://schemas.microsoft.com/office/powerpoint/2010/main" val="686556373"/>
              </p:ext>
            </p:extLst>
          </p:nvPr>
        </p:nvGraphicFramePr>
        <p:xfrm>
          <a:off x="2598928" y="3792050"/>
          <a:ext cx="8127999" cy="907966"/>
        </p:xfrm>
        <a:graphic>
          <a:graphicData uri="http://schemas.openxmlformats.org/drawingml/2006/table">
            <a:tbl>
              <a:tblPr firstRow="1" bandRow="1">
                <a:tableStyleId>{8799B23B-EC83-4686-B30A-512413B5E67A}</a:tableStyleId>
              </a:tblPr>
              <a:tblGrid>
                <a:gridCol w="2709333">
                  <a:extLst>
                    <a:ext uri="{9D8B030D-6E8A-4147-A177-3AD203B41FA5}">
                      <a16:colId xmlns:a16="http://schemas.microsoft.com/office/drawing/2014/main" val="3641828458"/>
                    </a:ext>
                  </a:extLst>
                </a:gridCol>
                <a:gridCol w="2709333">
                  <a:extLst>
                    <a:ext uri="{9D8B030D-6E8A-4147-A177-3AD203B41FA5}">
                      <a16:colId xmlns:a16="http://schemas.microsoft.com/office/drawing/2014/main" val="3630371898"/>
                    </a:ext>
                  </a:extLst>
                </a:gridCol>
                <a:gridCol w="2709333">
                  <a:extLst>
                    <a:ext uri="{9D8B030D-6E8A-4147-A177-3AD203B41FA5}">
                      <a16:colId xmlns:a16="http://schemas.microsoft.com/office/drawing/2014/main" val="1926012388"/>
                    </a:ext>
                  </a:extLst>
                </a:gridCol>
              </a:tblGrid>
              <a:tr h="453983">
                <a:tc>
                  <a:txBody>
                    <a:bodyPr/>
                    <a:lstStyle/>
                    <a:p>
                      <a:pPr algn="ctr"/>
                      <a:r>
                        <a:rPr lang="tr-TR" sz="1600" b="1" kern="1200" dirty="0">
                          <a:solidFill>
                            <a:schemeClr val="tx1"/>
                          </a:solidFill>
                          <a:latin typeface="Hurme Geometric Sans 1" panose="020B0500020000000000" pitchFamily="34" charset="-94"/>
                          <a:ea typeface="+mn-ea"/>
                          <a:cs typeface="+mn-cs"/>
                        </a:rPr>
                        <a:t>1. </a:t>
                      </a:r>
                      <a:r>
                        <a:rPr lang="tr-TR" sz="1600" kern="1200" dirty="0">
                          <a:solidFill>
                            <a:schemeClr val="tx1"/>
                          </a:solidFill>
                          <a:latin typeface="Hurme Geometric Sans 1" panose="020B0500020000000000" pitchFamily="34" charset="-94"/>
                          <a:ea typeface="+mn-ea"/>
                          <a:cs typeface="+mn-cs"/>
                        </a:rPr>
                        <a:t>Aşama</a:t>
                      </a:r>
                    </a:p>
                  </a:txBody>
                  <a:tcPr anchor="ctr"/>
                </a:tc>
                <a:tc>
                  <a:txBody>
                    <a:bodyPr/>
                    <a:lstStyle/>
                    <a:p>
                      <a:pPr algn="ctr"/>
                      <a:r>
                        <a:rPr lang="tr-TR" sz="1600" b="1" kern="1200" dirty="0">
                          <a:solidFill>
                            <a:schemeClr val="tx1"/>
                          </a:solidFill>
                          <a:latin typeface="Hurme Geometric Sans 1" panose="020B0500020000000000" pitchFamily="34" charset="-94"/>
                          <a:ea typeface="+mn-ea"/>
                          <a:cs typeface="+mn-cs"/>
                        </a:rPr>
                        <a:t>2. Aşama</a:t>
                      </a:r>
                    </a:p>
                  </a:txBody>
                  <a:tcPr anchor="ctr"/>
                </a:tc>
                <a:tc>
                  <a:txBody>
                    <a:bodyPr/>
                    <a:lstStyle/>
                    <a:p>
                      <a:pPr algn="ctr"/>
                      <a:r>
                        <a:rPr lang="tr-TR" sz="1600" b="1" kern="1200" dirty="0">
                          <a:solidFill>
                            <a:schemeClr val="tx1"/>
                          </a:solidFill>
                          <a:latin typeface="Hurme Geometric Sans 1" panose="020B0500020000000000" pitchFamily="34" charset="-94"/>
                          <a:ea typeface="+mn-ea"/>
                          <a:cs typeface="+mn-cs"/>
                        </a:rPr>
                        <a:t>3. Aşama</a:t>
                      </a:r>
                    </a:p>
                  </a:txBody>
                  <a:tcPr anchor="ctr"/>
                </a:tc>
                <a:extLst>
                  <a:ext uri="{0D108BD9-81ED-4DB2-BD59-A6C34878D82A}">
                    <a16:rowId xmlns:a16="http://schemas.microsoft.com/office/drawing/2014/main" val="3175740019"/>
                  </a:ext>
                </a:extLst>
              </a:tr>
              <a:tr h="453983">
                <a:tc>
                  <a:txBody>
                    <a:bodyPr/>
                    <a:lstStyle/>
                    <a:p>
                      <a:pPr algn="ctr"/>
                      <a:r>
                        <a:rPr lang="tr-TR" sz="1600" b="1" kern="1200" dirty="0">
                          <a:solidFill>
                            <a:srgbClr val="C00000"/>
                          </a:solidFill>
                          <a:latin typeface="Hurme Geometric Sans 1" panose="020B0500020000000000" pitchFamily="34" charset="-94"/>
                          <a:ea typeface="+mn-ea"/>
                          <a:cs typeface="+mn-cs"/>
                        </a:rPr>
                        <a:t>KTÜ TTM</a:t>
                      </a:r>
                    </a:p>
                  </a:txBody>
                  <a:tcPr anchor="ctr"/>
                </a:tc>
                <a:tc>
                  <a:txBody>
                    <a:bodyPr/>
                    <a:lstStyle/>
                    <a:p>
                      <a:pPr algn="ctr"/>
                      <a:r>
                        <a:rPr lang="tr-TR" sz="1600" kern="1200" dirty="0">
                          <a:solidFill>
                            <a:schemeClr val="tx1"/>
                          </a:solidFill>
                          <a:latin typeface="Hurme Geometric Sans 1" panose="020B0500020000000000" pitchFamily="34" charset="-94"/>
                          <a:ea typeface="+mn-ea"/>
                          <a:cs typeface="+mn-cs"/>
                        </a:rPr>
                        <a:t>TÜBİTAK 1512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kern="1200" dirty="0">
                          <a:solidFill>
                            <a:schemeClr val="tx1"/>
                          </a:solidFill>
                          <a:latin typeface="Hurme Geometric Sans 1" panose="020B0500020000000000" pitchFamily="34" charset="-94"/>
                          <a:ea typeface="+mn-ea"/>
                          <a:cs typeface="+mn-cs"/>
                        </a:rPr>
                        <a:t>TÜBİTAK 1507</a:t>
                      </a:r>
                    </a:p>
                  </a:txBody>
                  <a:tcPr anchor="ctr"/>
                </a:tc>
                <a:extLst>
                  <a:ext uri="{0D108BD9-81ED-4DB2-BD59-A6C34878D82A}">
                    <a16:rowId xmlns:a16="http://schemas.microsoft.com/office/drawing/2014/main" val="3462742531"/>
                  </a:ext>
                </a:extLst>
              </a:tr>
            </a:tbl>
          </a:graphicData>
        </a:graphic>
      </p:graphicFrame>
    </p:spTree>
    <p:extLst>
      <p:ext uri="{BB962C8B-B14F-4D97-AF65-F5344CB8AC3E}">
        <p14:creationId xmlns:p14="http://schemas.microsoft.com/office/powerpoint/2010/main" val="1241884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Yer Tutucusu 5"/>
          <p:cNvSpPr>
            <a:spLocks noGrp="1"/>
          </p:cNvSpPr>
          <p:nvPr>
            <p:ph type="body" sz="quarter" idx="13"/>
          </p:nvPr>
        </p:nvSpPr>
        <p:spPr>
          <a:xfrm>
            <a:off x="373647" y="1885002"/>
            <a:ext cx="1618925" cy="2591463"/>
          </a:xfrm>
        </p:spPr>
        <p:txBody>
          <a:bodyPr>
            <a:noAutofit/>
          </a:bodyPr>
          <a:lstStyle/>
          <a:p>
            <a:pPr algn="ctr"/>
            <a:r>
              <a:rPr lang="tr-TR" sz="1800" dirty="0"/>
              <a:t>TÜBİTAK </a:t>
            </a:r>
          </a:p>
          <a:p>
            <a:pPr algn="ctr"/>
            <a:endParaRPr lang="tr-TR" sz="1800" dirty="0"/>
          </a:p>
          <a:p>
            <a:pPr algn="ctr"/>
            <a:r>
              <a:rPr lang="tr-TR" sz="1800" dirty="0"/>
              <a:t>Burslar</a:t>
            </a:r>
          </a:p>
        </p:txBody>
      </p:sp>
      <p:sp>
        <p:nvSpPr>
          <p:cNvPr id="7" name="Metin Yer Tutucusu 6"/>
          <p:cNvSpPr>
            <a:spLocks noGrp="1"/>
          </p:cNvSpPr>
          <p:nvPr>
            <p:ph type="body" sz="quarter" idx="14"/>
          </p:nvPr>
        </p:nvSpPr>
        <p:spPr/>
        <p:txBody>
          <a:bodyPr/>
          <a:lstStyle/>
          <a:p>
            <a:r>
              <a:rPr lang="tr-TR" dirty="0"/>
              <a:t>18</a:t>
            </a:r>
          </a:p>
        </p:txBody>
      </p:sp>
      <p:grpSp>
        <p:nvGrpSpPr>
          <p:cNvPr id="12" name="Grup 11">
            <a:extLst>
              <a:ext uri="{FF2B5EF4-FFF2-40B4-BE49-F238E27FC236}">
                <a16:creationId xmlns:a16="http://schemas.microsoft.com/office/drawing/2014/main" id="{3582E0A0-4B02-41D0-B52A-9371C021FDEC}"/>
              </a:ext>
            </a:extLst>
          </p:cNvPr>
          <p:cNvGrpSpPr/>
          <p:nvPr/>
        </p:nvGrpSpPr>
        <p:grpSpPr>
          <a:xfrm>
            <a:off x="2502873" y="720633"/>
            <a:ext cx="8700327" cy="5416732"/>
            <a:chOff x="2502873" y="720633"/>
            <a:chExt cx="8700327" cy="5416732"/>
          </a:xfrm>
        </p:grpSpPr>
        <p:pic>
          <p:nvPicPr>
            <p:cNvPr id="4" name="Resim 3">
              <a:extLst>
                <a:ext uri="{FF2B5EF4-FFF2-40B4-BE49-F238E27FC236}">
                  <a16:creationId xmlns:a16="http://schemas.microsoft.com/office/drawing/2014/main" id="{75334881-4462-4605-BFC3-E0197B8F1193}"/>
                </a:ext>
              </a:extLst>
            </p:cNvPr>
            <p:cNvPicPr>
              <a:picLocks noChangeAspect="1"/>
            </p:cNvPicPr>
            <p:nvPr/>
          </p:nvPicPr>
          <p:blipFill rotWithShape="1">
            <a:blip r:embed="rId2"/>
            <a:srcRect l="9928" t="9778" r="12286" b="4127"/>
            <a:stretch/>
          </p:blipFill>
          <p:spPr>
            <a:xfrm>
              <a:off x="2502873" y="720633"/>
              <a:ext cx="8700327" cy="5416732"/>
            </a:xfrm>
            <a:prstGeom prst="rect">
              <a:avLst/>
            </a:prstGeom>
          </p:spPr>
        </p:pic>
        <p:sp>
          <p:nvSpPr>
            <p:cNvPr id="8" name="Dikdörtgen 7">
              <a:extLst>
                <a:ext uri="{FF2B5EF4-FFF2-40B4-BE49-F238E27FC236}">
                  <a16:creationId xmlns:a16="http://schemas.microsoft.com/office/drawing/2014/main" id="{E397FE39-2AE5-4D91-AB24-8A44DC3BBA51}"/>
                </a:ext>
              </a:extLst>
            </p:cNvPr>
            <p:cNvSpPr/>
            <p:nvPr/>
          </p:nvSpPr>
          <p:spPr>
            <a:xfrm>
              <a:off x="6696891" y="2020389"/>
              <a:ext cx="914400" cy="41801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9" name="Dikdörtgen 8">
              <a:extLst>
                <a:ext uri="{FF2B5EF4-FFF2-40B4-BE49-F238E27FC236}">
                  <a16:creationId xmlns:a16="http://schemas.microsoft.com/office/drawing/2014/main" id="{4FA8FE4C-3EED-4008-9E07-BA0D02F7879F}"/>
                </a:ext>
              </a:extLst>
            </p:cNvPr>
            <p:cNvSpPr/>
            <p:nvPr/>
          </p:nvSpPr>
          <p:spPr>
            <a:xfrm>
              <a:off x="3104606" y="2587461"/>
              <a:ext cx="1658982" cy="118654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sp>
        <p:nvSpPr>
          <p:cNvPr id="11" name="Metin kutusu 10">
            <a:extLst>
              <a:ext uri="{FF2B5EF4-FFF2-40B4-BE49-F238E27FC236}">
                <a16:creationId xmlns:a16="http://schemas.microsoft.com/office/drawing/2014/main" id="{680C0811-5A20-4ABA-B394-943104FD0099}"/>
              </a:ext>
            </a:extLst>
          </p:cNvPr>
          <p:cNvSpPr txBox="1"/>
          <p:nvPr/>
        </p:nvSpPr>
        <p:spPr>
          <a:xfrm>
            <a:off x="2502873" y="214208"/>
            <a:ext cx="8644098" cy="369332"/>
          </a:xfrm>
          <a:prstGeom prst="rect">
            <a:avLst/>
          </a:prstGeom>
          <a:noFill/>
        </p:spPr>
        <p:txBody>
          <a:bodyPr wrap="square">
            <a:spAutoFit/>
          </a:bodyPr>
          <a:lstStyle/>
          <a:p>
            <a:pPr algn="ctr"/>
            <a:r>
              <a:rPr lang="tr-TR" b="1" dirty="0"/>
              <a:t>https://www.tubitak.gov.tr/tr</a:t>
            </a:r>
          </a:p>
        </p:txBody>
      </p:sp>
    </p:spTree>
    <p:extLst>
      <p:ext uri="{BB962C8B-B14F-4D97-AF65-F5344CB8AC3E}">
        <p14:creationId xmlns:p14="http://schemas.microsoft.com/office/powerpoint/2010/main" val="1535288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Yer Tutucusu 5"/>
          <p:cNvSpPr>
            <a:spLocks noGrp="1"/>
          </p:cNvSpPr>
          <p:nvPr>
            <p:ph type="body" sz="quarter" idx="13"/>
          </p:nvPr>
        </p:nvSpPr>
        <p:spPr>
          <a:xfrm>
            <a:off x="373647" y="1885002"/>
            <a:ext cx="1618925" cy="2591463"/>
          </a:xfrm>
        </p:spPr>
        <p:txBody>
          <a:bodyPr>
            <a:noAutofit/>
          </a:bodyPr>
          <a:lstStyle/>
          <a:p>
            <a:pPr algn="ctr"/>
            <a:r>
              <a:rPr lang="tr-TR" sz="1800" dirty="0"/>
              <a:t>TÜBİTAK </a:t>
            </a:r>
          </a:p>
          <a:p>
            <a:pPr algn="ctr"/>
            <a:endParaRPr lang="tr-TR" sz="1800" dirty="0"/>
          </a:p>
          <a:p>
            <a:pPr algn="ctr"/>
            <a:r>
              <a:rPr lang="tr-TR" sz="1800" dirty="0"/>
              <a:t>Burslar</a:t>
            </a:r>
          </a:p>
        </p:txBody>
      </p:sp>
      <p:sp>
        <p:nvSpPr>
          <p:cNvPr id="7" name="Metin Yer Tutucusu 6"/>
          <p:cNvSpPr>
            <a:spLocks noGrp="1"/>
          </p:cNvSpPr>
          <p:nvPr>
            <p:ph type="body" sz="quarter" idx="14"/>
          </p:nvPr>
        </p:nvSpPr>
        <p:spPr/>
        <p:txBody>
          <a:bodyPr/>
          <a:lstStyle/>
          <a:p>
            <a:r>
              <a:rPr lang="tr-TR" dirty="0"/>
              <a:t>19</a:t>
            </a:r>
          </a:p>
        </p:txBody>
      </p:sp>
      <p:grpSp>
        <p:nvGrpSpPr>
          <p:cNvPr id="5" name="Grup 4">
            <a:extLst>
              <a:ext uri="{FF2B5EF4-FFF2-40B4-BE49-F238E27FC236}">
                <a16:creationId xmlns:a16="http://schemas.microsoft.com/office/drawing/2014/main" id="{89C43F3C-E284-4C4F-86BC-D5DFF3ACB1DB}"/>
              </a:ext>
            </a:extLst>
          </p:cNvPr>
          <p:cNvGrpSpPr/>
          <p:nvPr/>
        </p:nvGrpSpPr>
        <p:grpSpPr>
          <a:xfrm>
            <a:off x="2486841" y="238889"/>
            <a:ext cx="9457509" cy="5528090"/>
            <a:chOff x="2486841" y="238889"/>
            <a:chExt cx="9457509" cy="5528090"/>
          </a:xfrm>
        </p:grpSpPr>
        <p:pic>
          <p:nvPicPr>
            <p:cNvPr id="3" name="Resim 2">
              <a:extLst>
                <a:ext uri="{FF2B5EF4-FFF2-40B4-BE49-F238E27FC236}">
                  <a16:creationId xmlns:a16="http://schemas.microsoft.com/office/drawing/2014/main" id="{456EC0AB-1A66-407D-80A3-96B433890204}"/>
                </a:ext>
              </a:extLst>
            </p:cNvPr>
            <p:cNvPicPr>
              <a:picLocks noChangeAspect="1"/>
            </p:cNvPicPr>
            <p:nvPr/>
          </p:nvPicPr>
          <p:blipFill rotWithShape="1">
            <a:blip r:embed="rId2"/>
            <a:srcRect l="9928" t="10285" r="12501" b="9106"/>
            <a:stretch/>
          </p:blipFill>
          <p:spPr>
            <a:xfrm>
              <a:off x="2486841" y="238889"/>
              <a:ext cx="9457509" cy="5528090"/>
            </a:xfrm>
            <a:prstGeom prst="rect">
              <a:avLst/>
            </a:prstGeom>
          </p:spPr>
        </p:pic>
        <p:sp>
          <p:nvSpPr>
            <p:cNvPr id="9" name="Dikdörtgen 8">
              <a:extLst>
                <a:ext uri="{FF2B5EF4-FFF2-40B4-BE49-F238E27FC236}">
                  <a16:creationId xmlns:a16="http://schemas.microsoft.com/office/drawing/2014/main" id="{4FA8FE4C-3EED-4008-9E07-BA0D02F7879F}"/>
                </a:ext>
              </a:extLst>
            </p:cNvPr>
            <p:cNvSpPr/>
            <p:nvPr/>
          </p:nvSpPr>
          <p:spPr>
            <a:xfrm>
              <a:off x="2791096" y="4140925"/>
              <a:ext cx="6021977" cy="162605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spTree>
    <p:extLst>
      <p:ext uri="{BB962C8B-B14F-4D97-AF65-F5344CB8AC3E}">
        <p14:creationId xmlns:p14="http://schemas.microsoft.com/office/powerpoint/2010/main" val="3246131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a:extLst>
              <a:ext uri="{FF2B5EF4-FFF2-40B4-BE49-F238E27FC236}">
                <a16:creationId xmlns:a16="http://schemas.microsoft.com/office/drawing/2014/main" id="{13098747-8F99-A665-2481-D2CD5A58CD35}"/>
              </a:ext>
            </a:extLst>
          </p:cNvPr>
          <p:cNvPicPr>
            <a:picLocks noGrp="1" noChangeAspect="1"/>
          </p:cNvPicPr>
          <p:nvPr>
            <p:ph idx="1"/>
          </p:nvPr>
        </p:nvPicPr>
        <p:blipFill>
          <a:blip r:embed="rId2"/>
          <a:stretch>
            <a:fillRect/>
          </a:stretch>
        </p:blipFill>
        <p:spPr>
          <a:xfrm>
            <a:off x="2699045" y="1095886"/>
            <a:ext cx="8764819" cy="4759629"/>
          </a:xfrm>
        </p:spPr>
      </p:pic>
      <p:sp>
        <p:nvSpPr>
          <p:cNvPr id="3" name="Metin Yer Tutucusu 2">
            <a:extLst>
              <a:ext uri="{FF2B5EF4-FFF2-40B4-BE49-F238E27FC236}">
                <a16:creationId xmlns:a16="http://schemas.microsoft.com/office/drawing/2014/main" id="{2D23DB53-26ED-32B8-EB5C-F5AE63F3F001}"/>
              </a:ext>
            </a:extLst>
          </p:cNvPr>
          <p:cNvSpPr>
            <a:spLocks noGrp="1"/>
          </p:cNvSpPr>
          <p:nvPr>
            <p:ph type="body" sz="quarter" idx="13"/>
          </p:nvPr>
        </p:nvSpPr>
        <p:spPr/>
        <p:txBody>
          <a:bodyPr/>
          <a:lstStyle/>
          <a:p>
            <a:pPr algn="ctr"/>
            <a:r>
              <a:rPr lang="tr-TR" dirty="0"/>
              <a:t>2209 Destek Programı Başvuru Formu</a:t>
            </a:r>
          </a:p>
        </p:txBody>
      </p:sp>
      <p:sp>
        <p:nvSpPr>
          <p:cNvPr id="4" name="Metin Yer Tutucusu 3">
            <a:extLst>
              <a:ext uri="{FF2B5EF4-FFF2-40B4-BE49-F238E27FC236}">
                <a16:creationId xmlns:a16="http://schemas.microsoft.com/office/drawing/2014/main" id="{619D6E71-53B4-BAAA-BA55-E1FDAC8E6901}"/>
              </a:ext>
            </a:extLst>
          </p:cNvPr>
          <p:cNvSpPr>
            <a:spLocks noGrp="1"/>
          </p:cNvSpPr>
          <p:nvPr>
            <p:ph type="body" sz="quarter" idx="14"/>
          </p:nvPr>
        </p:nvSpPr>
        <p:spPr/>
        <p:txBody>
          <a:bodyPr/>
          <a:lstStyle/>
          <a:p>
            <a:endParaRPr lang="tr-TR"/>
          </a:p>
        </p:txBody>
      </p:sp>
    </p:spTree>
    <p:extLst>
      <p:ext uri="{BB962C8B-B14F-4D97-AF65-F5344CB8AC3E}">
        <p14:creationId xmlns:p14="http://schemas.microsoft.com/office/powerpoint/2010/main" val="1633383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a:extLst>
              <a:ext uri="{FF2B5EF4-FFF2-40B4-BE49-F238E27FC236}">
                <a16:creationId xmlns:a16="http://schemas.microsoft.com/office/drawing/2014/main" id="{5BC11DA5-E1DE-F96A-780F-130C9C9B0172}"/>
              </a:ext>
            </a:extLst>
          </p:cNvPr>
          <p:cNvPicPr>
            <a:picLocks noGrp="1" noChangeAspect="1"/>
          </p:cNvPicPr>
          <p:nvPr>
            <p:ph idx="1"/>
          </p:nvPr>
        </p:nvPicPr>
        <p:blipFill>
          <a:blip r:embed="rId2"/>
          <a:stretch>
            <a:fillRect/>
          </a:stretch>
        </p:blipFill>
        <p:spPr>
          <a:xfrm>
            <a:off x="3292909" y="508000"/>
            <a:ext cx="7287345" cy="5668963"/>
          </a:xfrm>
        </p:spPr>
      </p:pic>
      <p:sp>
        <p:nvSpPr>
          <p:cNvPr id="3" name="Metin Yer Tutucusu 2">
            <a:extLst>
              <a:ext uri="{FF2B5EF4-FFF2-40B4-BE49-F238E27FC236}">
                <a16:creationId xmlns:a16="http://schemas.microsoft.com/office/drawing/2014/main" id="{8BC2C481-B4C2-1933-25C3-A7D998AB5B6D}"/>
              </a:ext>
            </a:extLst>
          </p:cNvPr>
          <p:cNvSpPr>
            <a:spLocks noGrp="1"/>
          </p:cNvSpPr>
          <p:nvPr>
            <p:ph type="body" sz="quarter" idx="13"/>
          </p:nvPr>
        </p:nvSpPr>
        <p:spPr/>
        <p:txBody>
          <a:bodyPr/>
          <a:lstStyle/>
          <a:p>
            <a:pPr algn="ctr"/>
            <a:r>
              <a:rPr lang="tr-TR" dirty="0"/>
              <a:t>2209 Destek Programı Başvuru Formu</a:t>
            </a:r>
          </a:p>
        </p:txBody>
      </p:sp>
      <p:sp>
        <p:nvSpPr>
          <p:cNvPr id="4" name="Metin Yer Tutucusu 3">
            <a:extLst>
              <a:ext uri="{FF2B5EF4-FFF2-40B4-BE49-F238E27FC236}">
                <a16:creationId xmlns:a16="http://schemas.microsoft.com/office/drawing/2014/main" id="{7802D1F3-06B2-0C34-78A0-AE915E110F6A}"/>
              </a:ext>
            </a:extLst>
          </p:cNvPr>
          <p:cNvSpPr>
            <a:spLocks noGrp="1"/>
          </p:cNvSpPr>
          <p:nvPr>
            <p:ph type="body" sz="quarter" idx="14"/>
          </p:nvPr>
        </p:nvSpPr>
        <p:spPr/>
        <p:txBody>
          <a:bodyPr/>
          <a:lstStyle/>
          <a:p>
            <a:endParaRPr lang="tr-TR"/>
          </a:p>
        </p:txBody>
      </p:sp>
    </p:spTree>
    <p:extLst>
      <p:ext uri="{BB962C8B-B14F-4D97-AF65-F5344CB8AC3E}">
        <p14:creationId xmlns:p14="http://schemas.microsoft.com/office/powerpoint/2010/main" val="1465241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a:extLst>
              <a:ext uri="{FF2B5EF4-FFF2-40B4-BE49-F238E27FC236}">
                <a16:creationId xmlns:a16="http://schemas.microsoft.com/office/drawing/2014/main" id="{6252D9C9-457C-BE8E-4BFD-3C2E579381E8}"/>
              </a:ext>
            </a:extLst>
          </p:cNvPr>
          <p:cNvPicPr>
            <a:picLocks noGrp="1" noChangeAspect="1"/>
          </p:cNvPicPr>
          <p:nvPr>
            <p:ph idx="1"/>
          </p:nvPr>
        </p:nvPicPr>
        <p:blipFill>
          <a:blip r:embed="rId2"/>
          <a:stretch>
            <a:fillRect/>
          </a:stretch>
        </p:blipFill>
        <p:spPr>
          <a:xfrm>
            <a:off x="2854067" y="1329073"/>
            <a:ext cx="8617931" cy="3760751"/>
          </a:xfrm>
        </p:spPr>
      </p:pic>
      <p:sp>
        <p:nvSpPr>
          <p:cNvPr id="3" name="Metin Yer Tutucusu 2">
            <a:extLst>
              <a:ext uri="{FF2B5EF4-FFF2-40B4-BE49-F238E27FC236}">
                <a16:creationId xmlns:a16="http://schemas.microsoft.com/office/drawing/2014/main" id="{3F756119-7397-9DCD-BD2C-6524A004911E}"/>
              </a:ext>
            </a:extLst>
          </p:cNvPr>
          <p:cNvSpPr>
            <a:spLocks noGrp="1"/>
          </p:cNvSpPr>
          <p:nvPr>
            <p:ph type="body" sz="quarter" idx="13"/>
          </p:nvPr>
        </p:nvSpPr>
        <p:spPr/>
        <p:txBody>
          <a:bodyPr/>
          <a:lstStyle/>
          <a:p>
            <a:pPr algn="ctr"/>
            <a:r>
              <a:rPr lang="tr-TR" dirty="0"/>
              <a:t>2209 Destek Programı Başvuru Formu</a:t>
            </a:r>
          </a:p>
          <a:p>
            <a:endParaRPr lang="tr-TR" dirty="0"/>
          </a:p>
        </p:txBody>
      </p:sp>
      <p:sp>
        <p:nvSpPr>
          <p:cNvPr id="4" name="Metin Yer Tutucusu 3">
            <a:extLst>
              <a:ext uri="{FF2B5EF4-FFF2-40B4-BE49-F238E27FC236}">
                <a16:creationId xmlns:a16="http://schemas.microsoft.com/office/drawing/2014/main" id="{753345DC-38DA-EE51-7C18-462F67859F60}"/>
              </a:ext>
            </a:extLst>
          </p:cNvPr>
          <p:cNvSpPr>
            <a:spLocks noGrp="1"/>
          </p:cNvSpPr>
          <p:nvPr>
            <p:ph type="body" sz="quarter" idx="14"/>
          </p:nvPr>
        </p:nvSpPr>
        <p:spPr/>
        <p:txBody>
          <a:bodyPr/>
          <a:lstStyle/>
          <a:p>
            <a:endParaRPr lang="tr-TR"/>
          </a:p>
        </p:txBody>
      </p:sp>
    </p:spTree>
    <p:extLst>
      <p:ext uri="{BB962C8B-B14F-4D97-AF65-F5344CB8AC3E}">
        <p14:creationId xmlns:p14="http://schemas.microsoft.com/office/powerpoint/2010/main" val="3874806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a:extLst>
              <a:ext uri="{FF2B5EF4-FFF2-40B4-BE49-F238E27FC236}">
                <a16:creationId xmlns:a16="http://schemas.microsoft.com/office/drawing/2014/main" id="{8376F1C7-7B42-EA2A-0554-079EA495F8BD}"/>
              </a:ext>
            </a:extLst>
          </p:cNvPr>
          <p:cNvPicPr>
            <a:picLocks noGrp="1" noChangeAspect="1"/>
          </p:cNvPicPr>
          <p:nvPr>
            <p:ph idx="1"/>
          </p:nvPr>
        </p:nvPicPr>
        <p:blipFill>
          <a:blip r:embed="rId2"/>
          <a:stretch>
            <a:fillRect/>
          </a:stretch>
        </p:blipFill>
        <p:spPr>
          <a:xfrm>
            <a:off x="2519363" y="1115429"/>
            <a:ext cx="8834437" cy="4454105"/>
          </a:xfrm>
        </p:spPr>
      </p:pic>
      <p:sp>
        <p:nvSpPr>
          <p:cNvPr id="3" name="Metin Yer Tutucusu 2">
            <a:extLst>
              <a:ext uri="{FF2B5EF4-FFF2-40B4-BE49-F238E27FC236}">
                <a16:creationId xmlns:a16="http://schemas.microsoft.com/office/drawing/2014/main" id="{8D445CCC-5D54-BE7B-2EC7-C0147FCA0006}"/>
              </a:ext>
            </a:extLst>
          </p:cNvPr>
          <p:cNvSpPr>
            <a:spLocks noGrp="1"/>
          </p:cNvSpPr>
          <p:nvPr>
            <p:ph type="body" sz="quarter" idx="13"/>
          </p:nvPr>
        </p:nvSpPr>
        <p:spPr/>
        <p:txBody>
          <a:bodyPr/>
          <a:lstStyle/>
          <a:p>
            <a:pPr algn="ctr"/>
            <a:r>
              <a:rPr lang="tr-TR" dirty="0"/>
              <a:t>2209 Destek Programı Başvuru Formu</a:t>
            </a:r>
          </a:p>
        </p:txBody>
      </p:sp>
      <p:sp>
        <p:nvSpPr>
          <p:cNvPr id="4" name="Metin Yer Tutucusu 3">
            <a:extLst>
              <a:ext uri="{FF2B5EF4-FFF2-40B4-BE49-F238E27FC236}">
                <a16:creationId xmlns:a16="http://schemas.microsoft.com/office/drawing/2014/main" id="{C8C38CD2-5F6A-43CB-78DB-403B8C630C83}"/>
              </a:ext>
            </a:extLst>
          </p:cNvPr>
          <p:cNvSpPr>
            <a:spLocks noGrp="1"/>
          </p:cNvSpPr>
          <p:nvPr>
            <p:ph type="body" sz="quarter" idx="14"/>
          </p:nvPr>
        </p:nvSpPr>
        <p:spPr/>
        <p:txBody>
          <a:bodyPr/>
          <a:lstStyle/>
          <a:p>
            <a:endParaRPr lang="tr-TR"/>
          </a:p>
        </p:txBody>
      </p:sp>
    </p:spTree>
    <p:extLst>
      <p:ext uri="{BB962C8B-B14F-4D97-AF65-F5344CB8AC3E}">
        <p14:creationId xmlns:p14="http://schemas.microsoft.com/office/powerpoint/2010/main" val="3866139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a:extLst>
              <a:ext uri="{FF2B5EF4-FFF2-40B4-BE49-F238E27FC236}">
                <a16:creationId xmlns:a16="http://schemas.microsoft.com/office/drawing/2014/main" id="{257F68B1-F371-6369-3620-07D39FC53CA5}"/>
              </a:ext>
            </a:extLst>
          </p:cNvPr>
          <p:cNvPicPr>
            <a:picLocks noGrp="1" noChangeAspect="1"/>
          </p:cNvPicPr>
          <p:nvPr>
            <p:ph idx="1"/>
          </p:nvPr>
        </p:nvPicPr>
        <p:blipFill>
          <a:blip r:embed="rId2"/>
          <a:stretch>
            <a:fillRect/>
          </a:stretch>
        </p:blipFill>
        <p:spPr>
          <a:xfrm>
            <a:off x="3192734" y="770372"/>
            <a:ext cx="7487695" cy="5144218"/>
          </a:xfrm>
        </p:spPr>
      </p:pic>
      <p:sp>
        <p:nvSpPr>
          <p:cNvPr id="3" name="Metin Yer Tutucusu 2">
            <a:extLst>
              <a:ext uri="{FF2B5EF4-FFF2-40B4-BE49-F238E27FC236}">
                <a16:creationId xmlns:a16="http://schemas.microsoft.com/office/drawing/2014/main" id="{4CA2E382-3756-5AC9-4A55-7FA0EE65DF1B}"/>
              </a:ext>
            </a:extLst>
          </p:cNvPr>
          <p:cNvSpPr>
            <a:spLocks noGrp="1"/>
          </p:cNvSpPr>
          <p:nvPr>
            <p:ph type="body" sz="quarter" idx="13"/>
          </p:nvPr>
        </p:nvSpPr>
        <p:spPr/>
        <p:txBody>
          <a:bodyPr/>
          <a:lstStyle/>
          <a:p>
            <a:pPr algn="ctr"/>
            <a:r>
              <a:rPr lang="tr-TR" dirty="0"/>
              <a:t>2209 Destek Programı Başvuru Formu</a:t>
            </a:r>
          </a:p>
        </p:txBody>
      </p:sp>
      <p:sp>
        <p:nvSpPr>
          <p:cNvPr id="4" name="Metin Yer Tutucusu 3">
            <a:extLst>
              <a:ext uri="{FF2B5EF4-FFF2-40B4-BE49-F238E27FC236}">
                <a16:creationId xmlns:a16="http://schemas.microsoft.com/office/drawing/2014/main" id="{C4B5936C-2B03-BC97-35D1-DCF039A7D7C9}"/>
              </a:ext>
            </a:extLst>
          </p:cNvPr>
          <p:cNvSpPr>
            <a:spLocks noGrp="1"/>
          </p:cNvSpPr>
          <p:nvPr>
            <p:ph type="body" sz="quarter" idx="14"/>
          </p:nvPr>
        </p:nvSpPr>
        <p:spPr/>
        <p:txBody>
          <a:bodyPr/>
          <a:lstStyle/>
          <a:p>
            <a:endParaRPr lang="tr-TR"/>
          </a:p>
        </p:txBody>
      </p:sp>
    </p:spTree>
    <p:extLst>
      <p:ext uri="{BB962C8B-B14F-4D97-AF65-F5344CB8AC3E}">
        <p14:creationId xmlns:p14="http://schemas.microsoft.com/office/powerpoint/2010/main" val="1072957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a:extLst>
              <a:ext uri="{FF2B5EF4-FFF2-40B4-BE49-F238E27FC236}">
                <a16:creationId xmlns:a16="http://schemas.microsoft.com/office/drawing/2014/main" id="{B57A8C5E-ECA9-5B70-9FE6-A995DC61D7DA}"/>
              </a:ext>
            </a:extLst>
          </p:cNvPr>
          <p:cNvPicPr>
            <a:picLocks noGrp="1" noChangeAspect="1"/>
          </p:cNvPicPr>
          <p:nvPr>
            <p:ph idx="1"/>
          </p:nvPr>
        </p:nvPicPr>
        <p:blipFill rotWithShape="1">
          <a:blip r:embed="rId2"/>
          <a:srcRect l="355"/>
          <a:stretch/>
        </p:blipFill>
        <p:spPr>
          <a:xfrm>
            <a:off x="2802790" y="1002465"/>
            <a:ext cx="8400410" cy="4300541"/>
          </a:xfrm>
        </p:spPr>
      </p:pic>
      <p:sp>
        <p:nvSpPr>
          <p:cNvPr id="3" name="Metin Yer Tutucusu 2">
            <a:extLst>
              <a:ext uri="{FF2B5EF4-FFF2-40B4-BE49-F238E27FC236}">
                <a16:creationId xmlns:a16="http://schemas.microsoft.com/office/drawing/2014/main" id="{354B90DD-937E-4BDC-19C7-14C14A71DBB0}"/>
              </a:ext>
            </a:extLst>
          </p:cNvPr>
          <p:cNvSpPr>
            <a:spLocks noGrp="1"/>
          </p:cNvSpPr>
          <p:nvPr>
            <p:ph type="body" sz="quarter" idx="13"/>
          </p:nvPr>
        </p:nvSpPr>
        <p:spPr/>
        <p:txBody>
          <a:bodyPr/>
          <a:lstStyle/>
          <a:p>
            <a:pPr algn="ctr"/>
            <a:r>
              <a:rPr lang="tr-TR" dirty="0"/>
              <a:t>2209 Destek Programı Başvuru Formu</a:t>
            </a:r>
          </a:p>
        </p:txBody>
      </p:sp>
      <p:sp>
        <p:nvSpPr>
          <p:cNvPr id="4" name="Metin Yer Tutucusu 3">
            <a:extLst>
              <a:ext uri="{FF2B5EF4-FFF2-40B4-BE49-F238E27FC236}">
                <a16:creationId xmlns:a16="http://schemas.microsoft.com/office/drawing/2014/main" id="{B69A9135-E480-C02A-46B6-DFFA9D9D7DD3}"/>
              </a:ext>
            </a:extLst>
          </p:cNvPr>
          <p:cNvSpPr>
            <a:spLocks noGrp="1"/>
          </p:cNvSpPr>
          <p:nvPr>
            <p:ph type="body" sz="quarter" idx="14"/>
          </p:nvPr>
        </p:nvSpPr>
        <p:spPr/>
        <p:txBody>
          <a:bodyPr/>
          <a:lstStyle/>
          <a:p>
            <a:endParaRPr lang="tr-TR"/>
          </a:p>
        </p:txBody>
      </p:sp>
    </p:spTree>
    <p:extLst>
      <p:ext uri="{BB962C8B-B14F-4D97-AF65-F5344CB8AC3E}">
        <p14:creationId xmlns:p14="http://schemas.microsoft.com/office/powerpoint/2010/main" val="2695991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a:extLst>
              <a:ext uri="{FF2B5EF4-FFF2-40B4-BE49-F238E27FC236}">
                <a16:creationId xmlns:a16="http://schemas.microsoft.com/office/drawing/2014/main" id="{2B91D209-152F-2395-2AEC-A06C6A4EA735}"/>
              </a:ext>
            </a:extLst>
          </p:cNvPr>
          <p:cNvPicPr>
            <a:picLocks noGrp="1" noChangeAspect="1"/>
          </p:cNvPicPr>
          <p:nvPr>
            <p:ph idx="1"/>
          </p:nvPr>
        </p:nvPicPr>
        <p:blipFill>
          <a:blip r:embed="rId2"/>
          <a:stretch>
            <a:fillRect/>
          </a:stretch>
        </p:blipFill>
        <p:spPr>
          <a:xfrm>
            <a:off x="3183207" y="541740"/>
            <a:ext cx="7506748" cy="5601482"/>
          </a:xfrm>
        </p:spPr>
      </p:pic>
      <p:sp>
        <p:nvSpPr>
          <p:cNvPr id="3" name="Metin Yer Tutucusu 2">
            <a:extLst>
              <a:ext uri="{FF2B5EF4-FFF2-40B4-BE49-F238E27FC236}">
                <a16:creationId xmlns:a16="http://schemas.microsoft.com/office/drawing/2014/main" id="{69E3FDB7-6D5C-39C3-CB21-4ABC2DBAD61A}"/>
              </a:ext>
            </a:extLst>
          </p:cNvPr>
          <p:cNvSpPr>
            <a:spLocks noGrp="1"/>
          </p:cNvSpPr>
          <p:nvPr>
            <p:ph type="body" sz="quarter" idx="13"/>
          </p:nvPr>
        </p:nvSpPr>
        <p:spPr/>
        <p:txBody>
          <a:bodyPr/>
          <a:lstStyle/>
          <a:p>
            <a:pPr algn="ctr"/>
            <a:r>
              <a:rPr lang="tr-TR" dirty="0"/>
              <a:t>2209 Destek Programı Başvuru Formu</a:t>
            </a:r>
          </a:p>
        </p:txBody>
      </p:sp>
      <p:sp>
        <p:nvSpPr>
          <p:cNvPr id="4" name="Metin Yer Tutucusu 3">
            <a:extLst>
              <a:ext uri="{FF2B5EF4-FFF2-40B4-BE49-F238E27FC236}">
                <a16:creationId xmlns:a16="http://schemas.microsoft.com/office/drawing/2014/main" id="{547AA7F5-8634-9FDF-C390-A011DEBE7D33}"/>
              </a:ext>
            </a:extLst>
          </p:cNvPr>
          <p:cNvSpPr>
            <a:spLocks noGrp="1"/>
          </p:cNvSpPr>
          <p:nvPr>
            <p:ph type="body" sz="quarter" idx="14"/>
          </p:nvPr>
        </p:nvSpPr>
        <p:spPr/>
        <p:txBody>
          <a:bodyPr/>
          <a:lstStyle/>
          <a:p>
            <a:endParaRPr lang="tr-TR"/>
          </a:p>
        </p:txBody>
      </p:sp>
    </p:spTree>
    <p:extLst>
      <p:ext uri="{BB962C8B-B14F-4D97-AF65-F5344CB8AC3E}">
        <p14:creationId xmlns:p14="http://schemas.microsoft.com/office/powerpoint/2010/main" val="1510175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6E590DF5-8CBD-1680-1BF2-AAC104E7B76F}"/>
              </a:ext>
            </a:extLst>
          </p:cNvPr>
          <p:cNvSpPr>
            <a:spLocks noGrp="1"/>
          </p:cNvSpPr>
          <p:nvPr>
            <p:ph type="body" sz="quarter" idx="13"/>
          </p:nvPr>
        </p:nvSpPr>
        <p:spPr/>
        <p:txBody>
          <a:bodyPr/>
          <a:lstStyle/>
          <a:p>
            <a:pPr algn="ctr"/>
            <a:r>
              <a:rPr lang="tr-TR" sz="1800" dirty="0"/>
              <a:t>KTÜ TTM</a:t>
            </a:r>
          </a:p>
          <a:p>
            <a:endParaRPr lang="tr-TR" dirty="0"/>
          </a:p>
        </p:txBody>
      </p:sp>
      <p:sp>
        <p:nvSpPr>
          <p:cNvPr id="4" name="Metin Yer Tutucusu 3">
            <a:extLst>
              <a:ext uri="{FF2B5EF4-FFF2-40B4-BE49-F238E27FC236}">
                <a16:creationId xmlns:a16="http://schemas.microsoft.com/office/drawing/2014/main" id="{47E59D23-44BC-7CB7-64E0-EA1FF674E07B}"/>
              </a:ext>
            </a:extLst>
          </p:cNvPr>
          <p:cNvSpPr>
            <a:spLocks noGrp="1"/>
          </p:cNvSpPr>
          <p:nvPr>
            <p:ph type="body" sz="quarter" idx="14"/>
          </p:nvPr>
        </p:nvSpPr>
        <p:spPr/>
        <p:txBody>
          <a:bodyPr/>
          <a:lstStyle/>
          <a:p>
            <a:r>
              <a:rPr lang="tr-TR" dirty="0"/>
              <a:t>1</a:t>
            </a:r>
          </a:p>
        </p:txBody>
      </p:sp>
      <p:pic>
        <p:nvPicPr>
          <p:cNvPr id="7" name="Resim 6">
            <a:extLst>
              <a:ext uri="{FF2B5EF4-FFF2-40B4-BE49-F238E27FC236}">
                <a16:creationId xmlns:a16="http://schemas.microsoft.com/office/drawing/2014/main" id="{5CDEBEE7-379A-7A3E-68CE-D826F4756133}"/>
              </a:ext>
            </a:extLst>
          </p:cNvPr>
          <p:cNvPicPr>
            <a:picLocks noChangeAspect="1"/>
          </p:cNvPicPr>
          <p:nvPr/>
        </p:nvPicPr>
        <p:blipFill>
          <a:blip r:embed="rId2"/>
          <a:stretch>
            <a:fillRect/>
          </a:stretch>
        </p:blipFill>
        <p:spPr>
          <a:xfrm>
            <a:off x="2804552" y="817124"/>
            <a:ext cx="8670615" cy="495137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89852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a:extLst>
              <a:ext uri="{FF2B5EF4-FFF2-40B4-BE49-F238E27FC236}">
                <a16:creationId xmlns:a16="http://schemas.microsoft.com/office/drawing/2014/main" id="{1E18740A-4691-31BD-19DB-31EF9CE0808D}"/>
              </a:ext>
            </a:extLst>
          </p:cNvPr>
          <p:cNvPicPr>
            <a:picLocks noGrp="1" noChangeAspect="1"/>
          </p:cNvPicPr>
          <p:nvPr>
            <p:ph idx="1"/>
          </p:nvPr>
        </p:nvPicPr>
        <p:blipFill>
          <a:blip r:embed="rId2"/>
          <a:stretch>
            <a:fillRect/>
          </a:stretch>
        </p:blipFill>
        <p:spPr>
          <a:xfrm>
            <a:off x="2519363" y="1116353"/>
            <a:ext cx="8834437" cy="4452257"/>
          </a:xfrm>
        </p:spPr>
      </p:pic>
      <p:sp>
        <p:nvSpPr>
          <p:cNvPr id="3" name="Metin Yer Tutucusu 2">
            <a:extLst>
              <a:ext uri="{FF2B5EF4-FFF2-40B4-BE49-F238E27FC236}">
                <a16:creationId xmlns:a16="http://schemas.microsoft.com/office/drawing/2014/main" id="{8AFA8E56-1930-A991-2B90-B15DD4CDFD63}"/>
              </a:ext>
            </a:extLst>
          </p:cNvPr>
          <p:cNvSpPr>
            <a:spLocks noGrp="1"/>
          </p:cNvSpPr>
          <p:nvPr>
            <p:ph type="body" sz="quarter" idx="13"/>
          </p:nvPr>
        </p:nvSpPr>
        <p:spPr/>
        <p:txBody>
          <a:bodyPr/>
          <a:lstStyle/>
          <a:p>
            <a:pPr algn="ctr"/>
            <a:r>
              <a:rPr lang="tr-TR" dirty="0"/>
              <a:t>2209 Destek Programı Başvuru Formu</a:t>
            </a:r>
          </a:p>
        </p:txBody>
      </p:sp>
      <p:sp>
        <p:nvSpPr>
          <p:cNvPr id="4" name="Metin Yer Tutucusu 3">
            <a:extLst>
              <a:ext uri="{FF2B5EF4-FFF2-40B4-BE49-F238E27FC236}">
                <a16:creationId xmlns:a16="http://schemas.microsoft.com/office/drawing/2014/main" id="{986BF58A-437F-599A-85A9-645CB672F0CD}"/>
              </a:ext>
            </a:extLst>
          </p:cNvPr>
          <p:cNvSpPr>
            <a:spLocks noGrp="1"/>
          </p:cNvSpPr>
          <p:nvPr>
            <p:ph type="body" sz="quarter" idx="14"/>
          </p:nvPr>
        </p:nvSpPr>
        <p:spPr/>
        <p:txBody>
          <a:bodyPr/>
          <a:lstStyle/>
          <a:p>
            <a:endParaRPr lang="tr-TR"/>
          </a:p>
        </p:txBody>
      </p:sp>
    </p:spTree>
    <p:extLst>
      <p:ext uri="{BB962C8B-B14F-4D97-AF65-F5344CB8AC3E}">
        <p14:creationId xmlns:p14="http://schemas.microsoft.com/office/powerpoint/2010/main" val="3476651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8AFA8E56-1930-A991-2B90-B15DD4CDFD63}"/>
              </a:ext>
            </a:extLst>
          </p:cNvPr>
          <p:cNvSpPr>
            <a:spLocks noGrp="1"/>
          </p:cNvSpPr>
          <p:nvPr>
            <p:ph type="body" sz="quarter" idx="13"/>
          </p:nvPr>
        </p:nvSpPr>
        <p:spPr/>
        <p:txBody>
          <a:bodyPr/>
          <a:lstStyle/>
          <a:p>
            <a:pPr algn="ctr"/>
            <a:r>
              <a:rPr lang="tr-TR" dirty="0"/>
              <a:t>2209 Destek Programı Proje Başlıkları</a:t>
            </a:r>
          </a:p>
        </p:txBody>
      </p:sp>
      <p:sp>
        <p:nvSpPr>
          <p:cNvPr id="4" name="Metin Yer Tutucusu 3">
            <a:extLst>
              <a:ext uri="{FF2B5EF4-FFF2-40B4-BE49-F238E27FC236}">
                <a16:creationId xmlns:a16="http://schemas.microsoft.com/office/drawing/2014/main" id="{986BF58A-437F-599A-85A9-645CB672F0CD}"/>
              </a:ext>
            </a:extLst>
          </p:cNvPr>
          <p:cNvSpPr>
            <a:spLocks noGrp="1"/>
          </p:cNvSpPr>
          <p:nvPr>
            <p:ph type="body" sz="quarter" idx="14"/>
          </p:nvPr>
        </p:nvSpPr>
        <p:spPr/>
        <p:txBody>
          <a:bodyPr/>
          <a:lstStyle/>
          <a:p>
            <a:endParaRPr lang="tr-TR"/>
          </a:p>
        </p:txBody>
      </p:sp>
      <p:graphicFrame>
        <p:nvGraphicFramePr>
          <p:cNvPr id="7" name="İçerik Yer Tutucusu 6">
            <a:extLst>
              <a:ext uri="{FF2B5EF4-FFF2-40B4-BE49-F238E27FC236}">
                <a16:creationId xmlns:a16="http://schemas.microsoft.com/office/drawing/2014/main" id="{61EDC6A8-A573-B705-23B4-AD041FB08336}"/>
              </a:ext>
            </a:extLst>
          </p:cNvPr>
          <p:cNvGraphicFramePr>
            <a:graphicFrameLocks noGrp="1"/>
          </p:cNvGraphicFramePr>
          <p:nvPr>
            <p:ph idx="1"/>
            <p:extLst>
              <p:ext uri="{D42A27DB-BD31-4B8C-83A1-F6EECF244321}">
                <p14:modId xmlns:p14="http://schemas.microsoft.com/office/powerpoint/2010/main" val="1162949866"/>
              </p:ext>
            </p:extLst>
          </p:nvPr>
        </p:nvGraphicFramePr>
        <p:xfrm>
          <a:off x="2519363" y="854510"/>
          <a:ext cx="8834437" cy="4008120"/>
        </p:xfrm>
        <a:graphic>
          <a:graphicData uri="http://schemas.openxmlformats.org/drawingml/2006/table">
            <a:tbl>
              <a:tblPr firstRow="1" bandRow="1">
                <a:tableStyleId>{F5AB1C69-6EDB-4FF4-983F-18BD219EF322}</a:tableStyleId>
              </a:tblPr>
              <a:tblGrid>
                <a:gridCol w="8834437">
                  <a:extLst>
                    <a:ext uri="{9D8B030D-6E8A-4147-A177-3AD203B41FA5}">
                      <a16:colId xmlns:a16="http://schemas.microsoft.com/office/drawing/2014/main" val="1092655025"/>
                    </a:ext>
                  </a:extLst>
                </a:gridCol>
              </a:tblGrid>
              <a:tr h="370840">
                <a:tc>
                  <a:txBody>
                    <a:bodyPr/>
                    <a:lstStyle/>
                    <a:p>
                      <a:endParaRPr lang="tr-TR" dirty="0"/>
                    </a:p>
                  </a:txBody>
                  <a:tcPr/>
                </a:tc>
                <a:extLst>
                  <a:ext uri="{0D108BD9-81ED-4DB2-BD59-A6C34878D82A}">
                    <a16:rowId xmlns:a16="http://schemas.microsoft.com/office/drawing/2014/main" val="3491244544"/>
                  </a:ext>
                </a:extLst>
              </a:tr>
              <a:tr h="370840">
                <a:tc>
                  <a:txBody>
                    <a:bodyPr/>
                    <a:lstStyle/>
                    <a:p>
                      <a:pPr algn="just"/>
                      <a:r>
                        <a:rPr lang="tr-TR" sz="1600" dirty="0">
                          <a:latin typeface="Hurme Geometric Sans 1" panose="020B0500020000000000" pitchFamily="34" charset="-94"/>
                        </a:rPr>
                        <a:t>Doğu Kayını (</a:t>
                      </a:r>
                      <a:r>
                        <a:rPr lang="tr-TR" sz="1600" dirty="0" err="1">
                          <a:latin typeface="Hurme Geometric Sans 1" panose="020B0500020000000000" pitchFamily="34" charset="-94"/>
                        </a:rPr>
                        <a:t>Fagus</a:t>
                      </a:r>
                      <a:r>
                        <a:rPr lang="tr-TR" sz="1600" dirty="0">
                          <a:latin typeface="Hurme Geometric Sans 1" panose="020B0500020000000000" pitchFamily="34" charset="-94"/>
                        </a:rPr>
                        <a:t> </a:t>
                      </a:r>
                      <a:r>
                        <a:rPr lang="tr-TR" sz="1600" dirty="0" err="1">
                          <a:latin typeface="Hurme Geometric Sans 1" panose="020B0500020000000000" pitchFamily="34" charset="-94"/>
                        </a:rPr>
                        <a:t>Orientalis</a:t>
                      </a:r>
                      <a:r>
                        <a:rPr lang="tr-TR" sz="1600" dirty="0">
                          <a:latin typeface="Hurme Geometric Sans 1" panose="020B0500020000000000" pitchFamily="34" charset="-94"/>
                        </a:rPr>
                        <a:t> </a:t>
                      </a:r>
                      <a:r>
                        <a:rPr lang="tr-TR" sz="1600" dirty="0" err="1">
                          <a:latin typeface="Hurme Geometric Sans 1" panose="020B0500020000000000" pitchFamily="34" charset="-94"/>
                        </a:rPr>
                        <a:t>Lipsky</a:t>
                      </a:r>
                      <a:r>
                        <a:rPr lang="tr-TR" sz="1600" dirty="0">
                          <a:latin typeface="Hurme Geometric Sans 1" panose="020B0500020000000000" pitchFamily="34" charset="-94"/>
                        </a:rPr>
                        <a:t>) Ve Doğu Ladini (</a:t>
                      </a:r>
                      <a:r>
                        <a:rPr lang="tr-TR" sz="1600" dirty="0" err="1">
                          <a:latin typeface="Hurme Geometric Sans 1" panose="020B0500020000000000" pitchFamily="34" charset="-94"/>
                        </a:rPr>
                        <a:t>Picea</a:t>
                      </a:r>
                      <a:r>
                        <a:rPr lang="tr-TR" sz="1600" dirty="0">
                          <a:latin typeface="Hurme Geometric Sans 1" panose="020B0500020000000000" pitchFamily="34" charset="-94"/>
                        </a:rPr>
                        <a:t> </a:t>
                      </a:r>
                      <a:r>
                        <a:rPr lang="tr-TR" sz="1600" dirty="0" err="1">
                          <a:latin typeface="Hurme Geometric Sans 1" panose="020B0500020000000000" pitchFamily="34" charset="-94"/>
                        </a:rPr>
                        <a:t>Orientalis</a:t>
                      </a:r>
                      <a:r>
                        <a:rPr lang="tr-TR" sz="1600" dirty="0">
                          <a:latin typeface="Hurme Geometric Sans 1" panose="020B0500020000000000" pitchFamily="34" charset="-94"/>
                        </a:rPr>
                        <a:t> L. Link) Saf </a:t>
                      </a:r>
                      <a:r>
                        <a:rPr lang="tr-TR" sz="1600" dirty="0" err="1">
                          <a:latin typeface="Hurme Geometric Sans 1" panose="020B0500020000000000" pitchFamily="34" charset="-94"/>
                        </a:rPr>
                        <a:t>Meşcerelerine</a:t>
                      </a:r>
                      <a:r>
                        <a:rPr lang="tr-TR" sz="1600" dirty="0">
                          <a:latin typeface="Hurme Geometric Sans 1" panose="020B0500020000000000" pitchFamily="34" charset="-94"/>
                        </a:rPr>
                        <a:t> Ait Toprakların Bazı Fiziksel Ve Kimyasal Özelliklerinin Belirlenmesi</a:t>
                      </a:r>
                    </a:p>
                  </a:txBody>
                  <a:tcPr/>
                </a:tc>
                <a:extLst>
                  <a:ext uri="{0D108BD9-81ED-4DB2-BD59-A6C34878D82A}">
                    <a16:rowId xmlns:a16="http://schemas.microsoft.com/office/drawing/2014/main" val="2389076148"/>
                  </a:ext>
                </a:extLst>
              </a:tr>
              <a:tr h="370840">
                <a:tc>
                  <a:txBody>
                    <a:bodyPr/>
                    <a:lstStyle/>
                    <a:p>
                      <a:pPr algn="just"/>
                      <a:r>
                        <a:rPr lang="tr-TR" sz="1600" dirty="0">
                          <a:latin typeface="Hurme Geometric Sans 1" panose="020B0500020000000000" pitchFamily="34" charset="-94"/>
                        </a:rPr>
                        <a:t>Maun Ağacı (</a:t>
                      </a:r>
                      <a:r>
                        <a:rPr lang="tr-TR" sz="1600" dirty="0" err="1">
                          <a:latin typeface="Hurme Geometric Sans 1" panose="020B0500020000000000" pitchFamily="34" charset="-94"/>
                        </a:rPr>
                        <a:t>Swietenia</a:t>
                      </a:r>
                      <a:r>
                        <a:rPr lang="tr-TR" sz="1600" dirty="0">
                          <a:latin typeface="Hurme Geometric Sans 1" panose="020B0500020000000000" pitchFamily="34" charset="-94"/>
                        </a:rPr>
                        <a:t> </a:t>
                      </a:r>
                      <a:r>
                        <a:rPr lang="tr-TR" sz="1600" dirty="0" err="1">
                          <a:latin typeface="Hurme Geometric Sans 1" panose="020B0500020000000000" pitchFamily="34" charset="-94"/>
                        </a:rPr>
                        <a:t>Mahagoni</a:t>
                      </a:r>
                      <a:r>
                        <a:rPr lang="tr-TR" sz="1600" dirty="0">
                          <a:latin typeface="Hurme Geometric Sans 1" panose="020B0500020000000000" pitchFamily="34" charset="-94"/>
                        </a:rPr>
                        <a:t>) Odununun Kimyasal, Morfolojik Ve Anatomik Yapısının İncelenmesi</a:t>
                      </a:r>
                    </a:p>
                  </a:txBody>
                  <a:tcPr/>
                </a:tc>
                <a:extLst>
                  <a:ext uri="{0D108BD9-81ED-4DB2-BD59-A6C34878D82A}">
                    <a16:rowId xmlns:a16="http://schemas.microsoft.com/office/drawing/2014/main" val="406530579"/>
                  </a:ext>
                </a:extLst>
              </a:tr>
              <a:tr h="370840">
                <a:tc>
                  <a:txBody>
                    <a:bodyPr/>
                    <a:lstStyle/>
                    <a:p>
                      <a:pPr algn="just"/>
                      <a:r>
                        <a:rPr lang="tr-TR" sz="1600" dirty="0">
                          <a:latin typeface="Hurme Geometric Sans 1" panose="020B0500020000000000" pitchFamily="34" charset="-94"/>
                        </a:rPr>
                        <a:t>Karaçam Ormanlarında Çam Kese Böceğinin Çap Artımına Etkisi</a:t>
                      </a:r>
                    </a:p>
                  </a:txBody>
                  <a:tcPr/>
                </a:tc>
                <a:extLst>
                  <a:ext uri="{0D108BD9-81ED-4DB2-BD59-A6C34878D82A}">
                    <a16:rowId xmlns:a16="http://schemas.microsoft.com/office/drawing/2014/main" val="1956738566"/>
                  </a:ext>
                </a:extLst>
              </a:tr>
              <a:tr h="370840">
                <a:tc>
                  <a:txBody>
                    <a:bodyPr/>
                    <a:lstStyle/>
                    <a:p>
                      <a:pPr algn="just"/>
                      <a:r>
                        <a:rPr lang="tr-TR" sz="1600" dirty="0">
                          <a:latin typeface="Hurme Geometric Sans 1" panose="020B0500020000000000" pitchFamily="34" charset="-94"/>
                        </a:rPr>
                        <a:t>Atık Sigara İzmaritlerinden Elde Edilecek Ekstraktın Odun Koruyucu Emprenye Maddesi Olarak Kullanımının Araştırılması</a:t>
                      </a:r>
                    </a:p>
                  </a:txBody>
                  <a:tcPr/>
                </a:tc>
                <a:extLst>
                  <a:ext uri="{0D108BD9-81ED-4DB2-BD59-A6C34878D82A}">
                    <a16:rowId xmlns:a16="http://schemas.microsoft.com/office/drawing/2014/main" val="3782506673"/>
                  </a:ext>
                </a:extLst>
              </a:tr>
              <a:tr h="370840">
                <a:tc>
                  <a:txBody>
                    <a:bodyPr/>
                    <a:lstStyle/>
                    <a:p>
                      <a:pPr algn="just"/>
                      <a:r>
                        <a:rPr lang="tr-TR" sz="1600" dirty="0">
                          <a:latin typeface="Hurme Geometric Sans 1" panose="020B0500020000000000" pitchFamily="34" charset="-94"/>
                        </a:rPr>
                        <a:t>Doğal Kaynakların Sürdürülebilirliği Kapsamında Katılımcı Yaklaşımlı Biyosfer Rezerv Alanı Yönetim Planı Oluşturulması; Camili Biyosfer Rezerv Alanı Örneği</a:t>
                      </a:r>
                    </a:p>
                  </a:txBody>
                  <a:tcPr/>
                </a:tc>
                <a:extLst>
                  <a:ext uri="{0D108BD9-81ED-4DB2-BD59-A6C34878D82A}">
                    <a16:rowId xmlns:a16="http://schemas.microsoft.com/office/drawing/2014/main" val="3475701839"/>
                  </a:ext>
                </a:extLst>
              </a:tr>
              <a:tr h="370840">
                <a:tc>
                  <a:txBody>
                    <a:bodyPr/>
                    <a:lstStyle/>
                    <a:p>
                      <a:pPr algn="just"/>
                      <a:r>
                        <a:rPr lang="tr-TR" sz="1600" dirty="0">
                          <a:latin typeface="Hurme Geometric Sans 1" panose="020B0500020000000000" pitchFamily="34" charset="-94"/>
                        </a:rPr>
                        <a:t>Sürdürülebilir Kampüs İlkeleri Çerçevesinde Peyzaj Tasarımlarındaki Bitki Su Tüketimlerinin Araştırılması ve Bir Yağış Suyu Yönetim Modeli Önerisi</a:t>
                      </a:r>
                    </a:p>
                  </a:txBody>
                  <a:tcPr/>
                </a:tc>
                <a:extLst>
                  <a:ext uri="{0D108BD9-81ED-4DB2-BD59-A6C34878D82A}">
                    <a16:rowId xmlns:a16="http://schemas.microsoft.com/office/drawing/2014/main" val="941840169"/>
                  </a:ext>
                </a:extLst>
              </a:tr>
              <a:tr h="370840">
                <a:tc>
                  <a:txBody>
                    <a:bodyPr/>
                    <a:lstStyle/>
                    <a:p>
                      <a:pPr algn="just"/>
                      <a:r>
                        <a:rPr lang="tr-TR" sz="1600" dirty="0">
                          <a:latin typeface="Hurme Geometric Sans 1" panose="020B0500020000000000" pitchFamily="34" charset="-94"/>
                        </a:rPr>
                        <a:t>Kentsel Isı Adası Etkisinin Hafifletilmesinde Peyzaj Deseni ve Yeşil Alanlar</a:t>
                      </a:r>
                    </a:p>
                  </a:txBody>
                  <a:tcPr/>
                </a:tc>
                <a:extLst>
                  <a:ext uri="{0D108BD9-81ED-4DB2-BD59-A6C34878D82A}">
                    <a16:rowId xmlns:a16="http://schemas.microsoft.com/office/drawing/2014/main" val="3269811130"/>
                  </a:ext>
                </a:extLst>
              </a:tr>
            </a:tbl>
          </a:graphicData>
        </a:graphic>
      </p:graphicFrame>
    </p:spTree>
    <p:extLst>
      <p:ext uri="{BB962C8B-B14F-4D97-AF65-F5344CB8AC3E}">
        <p14:creationId xmlns:p14="http://schemas.microsoft.com/office/powerpoint/2010/main" val="1539498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2BBAF957-87E4-4763-810D-64BB69C1B56E}"/>
              </a:ext>
            </a:extLst>
          </p:cNvPr>
          <p:cNvSpPr>
            <a:spLocks noGrp="1"/>
          </p:cNvSpPr>
          <p:nvPr>
            <p:ph type="body" sz="quarter" idx="13"/>
          </p:nvPr>
        </p:nvSpPr>
        <p:spPr/>
        <p:txBody>
          <a:bodyPr>
            <a:normAutofit/>
          </a:bodyPr>
          <a:lstStyle/>
          <a:p>
            <a:pPr algn="ctr"/>
            <a:r>
              <a:rPr lang="tr-TR" sz="1800" dirty="0"/>
              <a:t>KTÜ TTM</a:t>
            </a:r>
          </a:p>
          <a:p>
            <a:pPr algn="ctr"/>
            <a:endParaRPr lang="tr-TR" sz="1800" dirty="0"/>
          </a:p>
          <a:p>
            <a:pPr algn="ctr"/>
            <a:r>
              <a:rPr lang="tr-TR" sz="1800" dirty="0"/>
              <a:t>Takip</a:t>
            </a:r>
          </a:p>
        </p:txBody>
      </p:sp>
      <p:pic>
        <p:nvPicPr>
          <p:cNvPr id="7" name="İçerik Yer Tutucusu 6">
            <a:extLst>
              <a:ext uri="{FF2B5EF4-FFF2-40B4-BE49-F238E27FC236}">
                <a16:creationId xmlns:a16="http://schemas.microsoft.com/office/drawing/2014/main" id="{4B37386F-DC90-900A-4B78-0C25173419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6968" y="309015"/>
            <a:ext cx="7347257" cy="6332417"/>
          </a:xfrm>
        </p:spPr>
      </p:pic>
    </p:spTree>
    <p:extLst>
      <p:ext uri="{BB962C8B-B14F-4D97-AF65-F5344CB8AC3E}">
        <p14:creationId xmlns:p14="http://schemas.microsoft.com/office/powerpoint/2010/main" val="35136796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Yer Tutucusu 5"/>
          <p:cNvSpPr>
            <a:spLocks noGrp="1"/>
          </p:cNvSpPr>
          <p:nvPr>
            <p:ph type="body" sz="quarter" idx="14"/>
          </p:nvPr>
        </p:nvSpPr>
        <p:spPr>
          <a:xfrm>
            <a:off x="6840000" y="2053579"/>
            <a:ext cx="4541837" cy="583743"/>
          </a:xfrm>
        </p:spPr>
        <p:txBody>
          <a:bodyPr/>
          <a:lstStyle/>
          <a:p>
            <a:r>
              <a:rPr lang="tr-TR" dirty="0"/>
              <a:t>gozdesaglam@ktu.edu.tr</a:t>
            </a:r>
          </a:p>
        </p:txBody>
      </p:sp>
      <p:sp>
        <p:nvSpPr>
          <p:cNvPr id="7" name="Metin Yer Tutucusu 6"/>
          <p:cNvSpPr>
            <a:spLocks noGrp="1"/>
          </p:cNvSpPr>
          <p:nvPr>
            <p:ph type="body" sz="quarter" idx="15"/>
          </p:nvPr>
        </p:nvSpPr>
        <p:spPr/>
        <p:txBody>
          <a:bodyPr/>
          <a:lstStyle/>
          <a:p>
            <a:r>
              <a:rPr lang="tr-TR" dirty="0"/>
              <a:t>+90 462 377 16 96</a:t>
            </a:r>
          </a:p>
        </p:txBody>
      </p:sp>
      <p:sp>
        <p:nvSpPr>
          <p:cNvPr id="8" name="Metin Yer Tutucusu 7"/>
          <p:cNvSpPr>
            <a:spLocks noGrp="1"/>
          </p:cNvSpPr>
          <p:nvPr>
            <p:ph type="body" sz="quarter" idx="16"/>
          </p:nvPr>
        </p:nvSpPr>
        <p:spPr/>
        <p:txBody>
          <a:bodyPr/>
          <a:lstStyle/>
          <a:p>
            <a:r>
              <a:rPr lang="tr-TR" dirty="0"/>
              <a:t>+90 462 325 00 84 </a:t>
            </a:r>
          </a:p>
        </p:txBody>
      </p:sp>
      <p:sp>
        <p:nvSpPr>
          <p:cNvPr id="9" name="Metin Yer Tutucusu 8"/>
          <p:cNvSpPr>
            <a:spLocks noGrp="1"/>
          </p:cNvSpPr>
          <p:nvPr>
            <p:ph type="body" sz="quarter" idx="17"/>
          </p:nvPr>
        </p:nvSpPr>
        <p:spPr>
          <a:xfrm>
            <a:off x="5759717" y="1136561"/>
            <a:ext cx="5622119" cy="683529"/>
          </a:xfrm>
        </p:spPr>
        <p:txBody>
          <a:bodyPr>
            <a:normAutofit/>
          </a:bodyPr>
          <a:lstStyle/>
          <a:p>
            <a:r>
              <a:rPr lang="tr-TR" dirty="0"/>
              <a:t>Öğr. Gör. Gözde SAĞLAM - KTÜ TTM</a:t>
            </a:r>
          </a:p>
        </p:txBody>
      </p:sp>
      <p:pic>
        <p:nvPicPr>
          <p:cNvPr id="14" name="Resim Yer Tutucusu 13" descr="insan yüzü, giyim, bayrak, kişi, şahıs içeren bir resim&#10;&#10;Açıklama otomatik olarak oluşturuldu">
            <a:extLst>
              <a:ext uri="{FF2B5EF4-FFF2-40B4-BE49-F238E27FC236}">
                <a16:creationId xmlns:a16="http://schemas.microsoft.com/office/drawing/2014/main" id="{07D4A497-11F2-761D-F604-D68E2FCE49FF}"/>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2500" b="12500"/>
          <a:stretch>
            <a:fillRect/>
          </a:stretch>
        </p:blipFill>
        <p:spPr/>
      </p:pic>
    </p:spTree>
    <p:extLst>
      <p:ext uri="{BB962C8B-B14F-4D97-AF65-F5344CB8AC3E}">
        <p14:creationId xmlns:p14="http://schemas.microsoft.com/office/powerpoint/2010/main" val="9133734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8AFA8E56-1930-A991-2B90-B15DD4CDFD63}"/>
              </a:ext>
            </a:extLst>
          </p:cNvPr>
          <p:cNvSpPr>
            <a:spLocks noGrp="1"/>
          </p:cNvSpPr>
          <p:nvPr>
            <p:ph type="body" sz="quarter" idx="13"/>
          </p:nvPr>
        </p:nvSpPr>
        <p:spPr>
          <a:xfrm>
            <a:off x="194553" y="1446574"/>
            <a:ext cx="1799617" cy="1500733"/>
          </a:xfrm>
        </p:spPr>
        <p:txBody>
          <a:bodyPr/>
          <a:lstStyle/>
          <a:p>
            <a:pPr algn="ctr"/>
            <a:r>
              <a:rPr lang="tr-TR" dirty="0"/>
              <a:t>TÜBİTAK </a:t>
            </a:r>
          </a:p>
          <a:p>
            <a:pPr algn="ctr"/>
            <a:r>
              <a:rPr lang="tr-TR" dirty="0"/>
              <a:t>2209 A ve B Programları 2023/1. Dönem Çağrı Sonuçları</a:t>
            </a:r>
          </a:p>
        </p:txBody>
      </p:sp>
      <p:sp>
        <p:nvSpPr>
          <p:cNvPr id="4" name="Metin Yer Tutucusu 3">
            <a:extLst>
              <a:ext uri="{FF2B5EF4-FFF2-40B4-BE49-F238E27FC236}">
                <a16:creationId xmlns:a16="http://schemas.microsoft.com/office/drawing/2014/main" id="{986BF58A-437F-599A-85A9-645CB672F0CD}"/>
              </a:ext>
            </a:extLst>
          </p:cNvPr>
          <p:cNvSpPr>
            <a:spLocks noGrp="1"/>
          </p:cNvSpPr>
          <p:nvPr>
            <p:ph type="body" sz="quarter" idx="14"/>
          </p:nvPr>
        </p:nvSpPr>
        <p:spPr/>
        <p:txBody>
          <a:bodyPr/>
          <a:lstStyle/>
          <a:p>
            <a:endParaRPr lang="tr-TR"/>
          </a:p>
        </p:txBody>
      </p:sp>
      <p:sp>
        <p:nvSpPr>
          <p:cNvPr id="5" name="İçerik Yer Tutucusu 4">
            <a:extLst>
              <a:ext uri="{FF2B5EF4-FFF2-40B4-BE49-F238E27FC236}">
                <a16:creationId xmlns:a16="http://schemas.microsoft.com/office/drawing/2014/main" id="{3CCBA870-FAE2-F9A7-AC48-1F075591128F}"/>
              </a:ext>
            </a:extLst>
          </p:cNvPr>
          <p:cNvSpPr>
            <a:spLocks noGrp="1"/>
          </p:cNvSpPr>
          <p:nvPr>
            <p:ph idx="1"/>
          </p:nvPr>
        </p:nvSpPr>
        <p:spPr/>
        <p:txBody>
          <a:bodyPr/>
          <a:lstStyle/>
          <a:p>
            <a:endParaRPr lang="tr-TR" dirty="0"/>
          </a:p>
          <a:p>
            <a:endParaRPr lang="tr-TR" dirty="0"/>
          </a:p>
          <a:p>
            <a:endParaRPr lang="tr-TR" dirty="0"/>
          </a:p>
        </p:txBody>
      </p:sp>
      <p:pic>
        <p:nvPicPr>
          <p:cNvPr id="8" name="Resim 7">
            <a:extLst>
              <a:ext uri="{FF2B5EF4-FFF2-40B4-BE49-F238E27FC236}">
                <a16:creationId xmlns:a16="http://schemas.microsoft.com/office/drawing/2014/main" id="{2BA68205-AFE7-E0B7-EF00-DF766C115E76}"/>
              </a:ext>
            </a:extLst>
          </p:cNvPr>
          <p:cNvPicPr>
            <a:picLocks noChangeAspect="1"/>
          </p:cNvPicPr>
          <p:nvPr/>
        </p:nvPicPr>
        <p:blipFill>
          <a:blip r:embed="rId2"/>
          <a:stretch>
            <a:fillRect/>
          </a:stretch>
        </p:blipFill>
        <p:spPr>
          <a:xfrm flipH="1">
            <a:off x="4742119" y="1661042"/>
            <a:ext cx="4389562" cy="4389562"/>
          </a:xfrm>
          <a:prstGeom prst="rect">
            <a:avLst/>
          </a:prstGeom>
          <a:ln>
            <a:noFill/>
          </a:ln>
          <a:effectLst>
            <a:outerShdw blurRad="292100" dist="139700" dir="2700000" algn="tl" rotWithShape="0">
              <a:srgbClr val="333333">
                <a:alpha val="65000"/>
              </a:srgbClr>
            </a:outerShdw>
          </a:effectLst>
        </p:spPr>
      </p:pic>
      <p:sp>
        <p:nvSpPr>
          <p:cNvPr id="10" name="Metin kutusu 9">
            <a:extLst>
              <a:ext uri="{FF2B5EF4-FFF2-40B4-BE49-F238E27FC236}">
                <a16:creationId xmlns:a16="http://schemas.microsoft.com/office/drawing/2014/main" id="{918B4D1B-3839-1533-E04F-71B6363FF20B}"/>
              </a:ext>
            </a:extLst>
          </p:cNvPr>
          <p:cNvSpPr txBox="1"/>
          <p:nvPr/>
        </p:nvSpPr>
        <p:spPr>
          <a:xfrm>
            <a:off x="2480557" y="899968"/>
            <a:ext cx="9231548" cy="369332"/>
          </a:xfrm>
          <a:prstGeom prst="rect">
            <a:avLst/>
          </a:prstGeom>
          <a:noFill/>
        </p:spPr>
        <p:txBody>
          <a:bodyPr wrap="square">
            <a:spAutoFit/>
          </a:bodyPr>
          <a:lstStyle/>
          <a:p>
            <a:r>
              <a:rPr lang="tr-TR" b="1" dirty="0">
                <a:solidFill>
                  <a:srgbClr val="003B64"/>
                </a:solidFill>
                <a:latin typeface="Hurme Geometric Sans 1" panose="020B0500020000000000" pitchFamily="34" charset="-94"/>
              </a:rPr>
              <a:t>TÜBİTAK 2209 A ve B Programları 2023/1. Dönem Çağrı Sonuçlarına Ulaşmak İçin;</a:t>
            </a:r>
            <a:endParaRPr lang="tr-TR" b="1" dirty="0">
              <a:solidFill>
                <a:srgbClr val="003B64"/>
              </a:solidFill>
            </a:endParaRPr>
          </a:p>
        </p:txBody>
      </p:sp>
    </p:spTree>
    <p:extLst>
      <p:ext uri="{BB962C8B-B14F-4D97-AF65-F5344CB8AC3E}">
        <p14:creationId xmlns:p14="http://schemas.microsoft.com/office/powerpoint/2010/main" val="2027440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Yer Tutucusu 5"/>
          <p:cNvSpPr>
            <a:spLocks noGrp="1"/>
          </p:cNvSpPr>
          <p:nvPr>
            <p:ph type="body" sz="quarter" idx="13"/>
          </p:nvPr>
        </p:nvSpPr>
        <p:spPr>
          <a:xfrm>
            <a:off x="359999" y="1446574"/>
            <a:ext cx="1573575" cy="1500733"/>
          </a:xfrm>
        </p:spPr>
        <p:txBody>
          <a:bodyPr>
            <a:normAutofit/>
          </a:bodyPr>
          <a:lstStyle/>
          <a:p>
            <a:pPr algn="ctr"/>
            <a:r>
              <a:rPr lang="tr-TR" sz="1800" dirty="0"/>
              <a:t>Sunum İçeriği</a:t>
            </a:r>
          </a:p>
        </p:txBody>
      </p:sp>
      <p:sp>
        <p:nvSpPr>
          <p:cNvPr id="7" name="Metin Yer Tutucusu 6"/>
          <p:cNvSpPr>
            <a:spLocks noGrp="1"/>
          </p:cNvSpPr>
          <p:nvPr>
            <p:ph type="body" sz="quarter" idx="14"/>
          </p:nvPr>
        </p:nvSpPr>
        <p:spPr/>
        <p:txBody>
          <a:bodyPr/>
          <a:lstStyle/>
          <a:p>
            <a:r>
              <a:rPr lang="tr-TR" dirty="0"/>
              <a:t>2</a:t>
            </a:r>
          </a:p>
        </p:txBody>
      </p:sp>
      <p:graphicFrame>
        <p:nvGraphicFramePr>
          <p:cNvPr id="2" name="Diyagram 1">
            <a:extLst>
              <a:ext uri="{FF2B5EF4-FFF2-40B4-BE49-F238E27FC236}">
                <a16:creationId xmlns:a16="http://schemas.microsoft.com/office/drawing/2014/main" id="{9BA45C47-3DE5-48F5-804C-F262BE096AB2}"/>
              </a:ext>
            </a:extLst>
          </p:cNvPr>
          <p:cNvGraphicFramePr/>
          <p:nvPr>
            <p:extLst>
              <p:ext uri="{D42A27DB-BD31-4B8C-83A1-F6EECF244321}">
                <p14:modId xmlns:p14="http://schemas.microsoft.com/office/powerpoint/2010/main" val="3425989331"/>
              </p:ext>
            </p:extLst>
          </p:nvPr>
        </p:nvGraphicFramePr>
        <p:xfrm>
          <a:off x="3007360" y="348343"/>
          <a:ext cx="8195840" cy="55722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0224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Yer Tutucusu 5"/>
          <p:cNvSpPr>
            <a:spLocks noGrp="1"/>
          </p:cNvSpPr>
          <p:nvPr>
            <p:ph type="body" sz="quarter" idx="13"/>
          </p:nvPr>
        </p:nvSpPr>
        <p:spPr>
          <a:xfrm>
            <a:off x="221381" y="1885003"/>
            <a:ext cx="1876926" cy="1707519"/>
          </a:xfrm>
        </p:spPr>
        <p:txBody>
          <a:bodyPr>
            <a:normAutofit/>
          </a:bodyPr>
          <a:lstStyle/>
          <a:p>
            <a:pPr algn="ctr"/>
            <a:r>
              <a:rPr lang="tr-TR" sz="1600" dirty="0"/>
              <a:t>TÜBİTAK</a:t>
            </a:r>
          </a:p>
          <a:p>
            <a:pPr algn="ctr"/>
            <a:endParaRPr lang="tr-TR" sz="1600" dirty="0"/>
          </a:p>
          <a:p>
            <a:pPr algn="ctr"/>
            <a:r>
              <a:rPr lang="tr-TR" sz="1600" dirty="0"/>
              <a:t>Türkiye Bilimsel ve Teknolojik Araştırma Kurumu</a:t>
            </a:r>
          </a:p>
        </p:txBody>
      </p:sp>
      <p:sp>
        <p:nvSpPr>
          <p:cNvPr id="7" name="Metin Yer Tutucusu 6"/>
          <p:cNvSpPr>
            <a:spLocks noGrp="1"/>
          </p:cNvSpPr>
          <p:nvPr>
            <p:ph type="body" sz="quarter" idx="14"/>
          </p:nvPr>
        </p:nvSpPr>
        <p:spPr/>
        <p:txBody>
          <a:bodyPr/>
          <a:lstStyle/>
          <a:p>
            <a:r>
              <a:rPr lang="tr-TR" dirty="0"/>
              <a:t>3</a:t>
            </a:r>
          </a:p>
        </p:txBody>
      </p:sp>
      <p:graphicFrame>
        <p:nvGraphicFramePr>
          <p:cNvPr id="3" name="Diyagram 2"/>
          <p:cNvGraphicFramePr/>
          <p:nvPr>
            <p:extLst>
              <p:ext uri="{D42A27DB-BD31-4B8C-83A1-F6EECF244321}">
                <p14:modId xmlns:p14="http://schemas.microsoft.com/office/powerpoint/2010/main" val="2782807951"/>
              </p:ext>
            </p:extLst>
          </p:nvPr>
        </p:nvGraphicFramePr>
        <p:xfrm>
          <a:off x="2362579" y="2112693"/>
          <a:ext cx="9404350" cy="4157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ikdörtgen 1"/>
          <p:cNvSpPr/>
          <p:nvPr/>
        </p:nvSpPr>
        <p:spPr>
          <a:xfrm>
            <a:off x="2362579" y="184830"/>
            <a:ext cx="9404350" cy="1707519"/>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tr-TR" dirty="0">
                <a:latin typeface="Hurme Geometric Sans 1" panose="020B0500020000000000" pitchFamily="34" charset="-94"/>
              </a:rPr>
              <a:t>Bilim insanlarının yurt içi ve yurt dışı akademik faaliyetleri </a:t>
            </a:r>
            <a:r>
              <a:rPr lang="tr-TR" b="1" dirty="0">
                <a:solidFill>
                  <a:schemeClr val="bg2">
                    <a:lumMod val="10000"/>
                  </a:schemeClr>
                </a:solidFill>
                <a:latin typeface="Hurme Geometric Sans 1" panose="020B0500020000000000" pitchFamily="34" charset="-94"/>
              </a:rPr>
              <a:t>burs ve ödüller ile desteklenmekte,</a:t>
            </a:r>
            <a:r>
              <a:rPr lang="tr-TR" dirty="0">
                <a:latin typeface="Hurme Geometric Sans 1" panose="020B0500020000000000" pitchFamily="34" charset="-94"/>
              </a:rPr>
              <a:t> özendirilmekte, </a:t>
            </a:r>
          </a:p>
          <a:p>
            <a:pPr marL="285750" indent="-285750" algn="just">
              <a:lnSpc>
                <a:spcPct val="150000"/>
              </a:lnSpc>
              <a:buFont typeface="Arial" panose="020B0604020202020204" pitchFamily="34" charset="0"/>
              <a:buChar char="•"/>
            </a:pPr>
            <a:r>
              <a:rPr lang="tr-TR" dirty="0">
                <a:latin typeface="Hurme Geometric Sans 1" panose="020B0500020000000000" pitchFamily="34" charset="-94"/>
              </a:rPr>
              <a:t>Üniversitelerimizin, kamu kurumlarımızın ve sanayimizin </a:t>
            </a:r>
            <a:r>
              <a:rPr lang="tr-TR" b="1" dirty="0">
                <a:solidFill>
                  <a:schemeClr val="bg2">
                    <a:lumMod val="10000"/>
                  </a:schemeClr>
                </a:solidFill>
                <a:latin typeface="Hurme Geometric Sans 1" panose="020B0500020000000000" pitchFamily="34" charset="-94"/>
              </a:rPr>
              <a:t>projeleri fonlanmakta, </a:t>
            </a:r>
          </a:p>
          <a:p>
            <a:pPr marL="285750" indent="-285750" algn="just">
              <a:lnSpc>
                <a:spcPct val="150000"/>
              </a:lnSpc>
              <a:buFont typeface="Arial" panose="020B0604020202020204" pitchFamily="34" charset="0"/>
              <a:buChar char="•"/>
            </a:pPr>
            <a:r>
              <a:rPr lang="tr-TR" dirty="0">
                <a:latin typeface="Hurme Geometric Sans 1" panose="020B0500020000000000" pitchFamily="34" charset="-94"/>
              </a:rPr>
              <a:t>Ülkemizin </a:t>
            </a:r>
            <a:r>
              <a:rPr lang="tr-TR" b="1" dirty="0">
                <a:solidFill>
                  <a:schemeClr val="bg2">
                    <a:lumMod val="10000"/>
                  </a:schemeClr>
                </a:solidFill>
                <a:latin typeface="Hurme Geometric Sans 1" panose="020B0500020000000000" pitchFamily="34" charset="-94"/>
              </a:rPr>
              <a:t>rekabet gücünün artırılması </a:t>
            </a:r>
            <a:r>
              <a:rPr lang="tr-TR" dirty="0">
                <a:latin typeface="Hurme Geometric Sans 1" panose="020B0500020000000000" pitchFamily="34" charset="-94"/>
              </a:rPr>
              <a:t>hedeflenmektedir.</a:t>
            </a:r>
          </a:p>
        </p:txBody>
      </p:sp>
      <p:graphicFrame>
        <p:nvGraphicFramePr>
          <p:cNvPr id="4" name="Diyagram 3"/>
          <p:cNvGraphicFramePr/>
          <p:nvPr>
            <p:extLst>
              <p:ext uri="{D42A27DB-BD31-4B8C-83A1-F6EECF244321}">
                <p14:modId xmlns:p14="http://schemas.microsoft.com/office/powerpoint/2010/main" val="960415250"/>
              </p:ext>
            </p:extLst>
          </p:nvPr>
        </p:nvGraphicFramePr>
        <p:xfrm>
          <a:off x="2644498" y="1674777"/>
          <a:ext cx="8128000" cy="503319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259439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Yer Tutucusu 5"/>
          <p:cNvSpPr>
            <a:spLocks noGrp="1"/>
          </p:cNvSpPr>
          <p:nvPr>
            <p:ph type="body" sz="quarter" idx="13"/>
          </p:nvPr>
        </p:nvSpPr>
        <p:spPr>
          <a:xfrm>
            <a:off x="373648" y="1885003"/>
            <a:ext cx="1439718" cy="789958"/>
          </a:xfrm>
        </p:spPr>
        <p:txBody>
          <a:bodyPr>
            <a:normAutofit/>
          </a:bodyPr>
          <a:lstStyle/>
          <a:p>
            <a:pPr algn="ctr"/>
            <a:r>
              <a:rPr lang="tr-TR" sz="1600" dirty="0"/>
              <a:t>BİDEB Programlar</a:t>
            </a:r>
          </a:p>
        </p:txBody>
      </p:sp>
      <p:sp>
        <p:nvSpPr>
          <p:cNvPr id="7" name="Metin Yer Tutucusu 6"/>
          <p:cNvSpPr>
            <a:spLocks noGrp="1"/>
          </p:cNvSpPr>
          <p:nvPr>
            <p:ph type="body" sz="quarter" idx="14"/>
          </p:nvPr>
        </p:nvSpPr>
        <p:spPr/>
        <p:txBody>
          <a:bodyPr/>
          <a:lstStyle/>
          <a:p>
            <a:r>
              <a:rPr lang="tr-TR" dirty="0"/>
              <a:t>4</a:t>
            </a:r>
          </a:p>
        </p:txBody>
      </p:sp>
      <p:graphicFrame>
        <p:nvGraphicFramePr>
          <p:cNvPr id="5" name="Diyagram 4"/>
          <p:cNvGraphicFramePr/>
          <p:nvPr>
            <p:extLst>
              <p:ext uri="{D42A27DB-BD31-4B8C-83A1-F6EECF244321}">
                <p14:modId xmlns:p14="http://schemas.microsoft.com/office/powerpoint/2010/main" val="3668957413"/>
              </p:ext>
            </p:extLst>
          </p:nvPr>
        </p:nvGraphicFramePr>
        <p:xfrm>
          <a:off x="2262400" y="73152"/>
          <a:ext cx="8804322" cy="63950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Patlama: 8 Nokta 1">
            <a:extLst>
              <a:ext uri="{FF2B5EF4-FFF2-40B4-BE49-F238E27FC236}">
                <a16:creationId xmlns:a16="http://schemas.microsoft.com/office/drawing/2014/main" id="{DF7E4A15-104D-8B55-4AA3-6DADBF540B72}"/>
              </a:ext>
            </a:extLst>
          </p:cNvPr>
          <p:cNvSpPr/>
          <p:nvPr/>
        </p:nvSpPr>
        <p:spPr>
          <a:xfrm>
            <a:off x="2262400" y="182880"/>
            <a:ext cx="416792" cy="338328"/>
          </a:xfrm>
          <a:prstGeom prst="irregularSeal1">
            <a:avLst/>
          </a:prstGeom>
          <a:solidFill>
            <a:srgbClr val="CC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8" name="Patlama: 8 Nokta 7">
            <a:extLst>
              <a:ext uri="{FF2B5EF4-FFF2-40B4-BE49-F238E27FC236}">
                <a16:creationId xmlns:a16="http://schemas.microsoft.com/office/drawing/2014/main" id="{FFDC6120-16A0-76FE-3FD2-5792FA32BF49}"/>
              </a:ext>
            </a:extLst>
          </p:cNvPr>
          <p:cNvSpPr/>
          <p:nvPr/>
        </p:nvSpPr>
        <p:spPr>
          <a:xfrm>
            <a:off x="2278322" y="765048"/>
            <a:ext cx="416792" cy="338328"/>
          </a:xfrm>
          <a:prstGeom prst="irregularSeal1">
            <a:avLst/>
          </a:prstGeom>
          <a:solidFill>
            <a:srgbClr val="CC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9" name="Patlama: 8 Nokta 8">
            <a:extLst>
              <a:ext uri="{FF2B5EF4-FFF2-40B4-BE49-F238E27FC236}">
                <a16:creationId xmlns:a16="http://schemas.microsoft.com/office/drawing/2014/main" id="{CFD513C5-EE04-CB84-6DEF-A44F09D1304A}"/>
              </a:ext>
            </a:extLst>
          </p:cNvPr>
          <p:cNvSpPr/>
          <p:nvPr/>
        </p:nvSpPr>
        <p:spPr>
          <a:xfrm>
            <a:off x="2278322" y="1347216"/>
            <a:ext cx="416792" cy="338328"/>
          </a:xfrm>
          <a:prstGeom prst="irregularSeal1">
            <a:avLst/>
          </a:prstGeom>
          <a:solidFill>
            <a:srgbClr val="CC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0" name="Patlama: 8 Nokta 9">
            <a:extLst>
              <a:ext uri="{FF2B5EF4-FFF2-40B4-BE49-F238E27FC236}">
                <a16:creationId xmlns:a16="http://schemas.microsoft.com/office/drawing/2014/main" id="{972E9FA5-E53A-1ECC-3776-9B0F18334F67}"/>
              </a:ext>
            </a:extLst>
          </p:cNvPr>
          <p:cNvSpPr/>
          <p:nvPr/>
        </p:nvSpPr>
        <p:spPr>
          <a:xfrm>
            <a:off x="2296610" y="1883664"/>
            <a:ext cx="416792" cy="338328"/>
          </a:xfrm>
          <a:prstGeom prst="irregularSeal1">
            <a:avLst/>
          </a:prstGeom>
          <a:solidFill>
            <a:srgbClr val="CC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24846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Metin Yer Tutucusu 5"/>
          <p:cNvSpPr>
            <a:spLocks noGrp="1"/>
          </p:cNvSpPr>
          <p:nvPr>
            <p:ph type="body" sz="quarter" idx="13"/>
          </p:nvPr>
        </p:nvSpPr>
        <p:spPr>
          <a:xfrm>
            <a:off x="373647" y="1885002"/>
            <a:ext cx="1618925" cy="1543997"/>
          </a:xfrm>
        </p:spPr>
        <p:txBody>
          <a:bodyPr>
            <a:noAutofit/>
          </a:bodyPr>
          <a:lstStyle/>
          <a:p>
            <a:pPr algn="ctr"/>
            <a:r>
              <a:rPr lang="tr-TR" sz="1600" dirty="0"/>
              <a:t>BİDEB</a:t>
            </a:r>
          </a:p>
          <a:p>
            <a:pPr algn="ctr"/>
            <a:endParaRPr lang="tr-TR" sz="1600" dirty="0"/>
          </a:p>
          <a:p>
            <a:pPr algn="ctr"/>
            <a:r>
              <a:rPr lang="tr-TR" sz="1600" dirty="0"/>
              <a:t>Üniversite Öğrencileri Programları</a:t>
            </a:r>
          </a:p>
        </p:txBody>
      </p:sp>
      <p:sp>
        <p:nvSpPr>
          <p:cNvPr id="7" name="Metin Yer Tutucusu 6"/>
          <p:cNvSpPr>
            <a:spLocks noGrp="1"/>
          </p:cNvSpPr>
          <p:nvPr>
            <p:ph type="body" sz="quarter" idx="14"/>
          </p:nvPr>
        </p:nvSpPr>
        <p:spPr/>
        <p:txBody>
          <a:bodyPr/>
          <a:lstStyle/>
          <a:p>
            <a:r>
              <a:rPr lang="tr-TR" dirty="0"/>
              <a:t>5</a:t>
            </a:r>
          </a:p>
        </p:txBody>
      </p:sp>
      <p:graphicFrame>
        <p:nvGraphicFramePr>
          <p:cNvPr id="4" name="Diyagram 3"/>
          <p:cNvGraphicFramePr/>
          <p:nvPr>
            <p:extLst>
              <p:ext uri="{D42A27DB-BD31-4B8C-83A1-F6EECF244321}">
                <p14:modId xmlns:p14="http://schemas.microsoft.com/office/powerpoint/2010/main" val="892720549"/>
              </p:ext>
            </p:extLst>
          </p:nvPr>
        </p:nvGraphicFramePr>
        <p:xfrm>
          <a:off x="2032000" y="464024"/>
          <a:ext cx="10160000" cy="5674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162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CD41CA2D-8DA4-7084-E8BF-8490DEE092AA}"/>
              </a:ext>
            </a:extLst>
          </p:cNvPr>
          <p:cNvSpPr>
            <a:spLocks noGrp="1"/>
          </p:cNvSpPr>
          <p:nvPr>
            <p:ph idx="1"/>
          </p:nvPr>
        </p:nvSpPr>
        <p:spPr>
          <a:xfrm>
            <a:off x="2520000" y="787361"/>
            <a:ext cx="8833800" cy="5035926"/>
          </a:xfrm>
        </p:spPr>
        <p:txBody>
          <a:bodyPr>
            <a:normAutofit/>
          </a:bodyPr>
          <a:lstStyle/>
          <a:p>
            <a:pPr marL="0" indent="0" algn="just">
              <a:buNone/>
            </a:pPr>
            <a:r>
              <a:rPr lang="tr-TR" sz="1600" b="1" dirty="0"/>
              <a:t>Amacı: </a:t>
            </a:r>
            <a:r>
              <a:rPr lang="tr-TR" sz="1600" dirty="0"/>
              <a:t>Lisans öğrencilerinin temel bilimler ile sosyal ve beşeri bilimlere yönelimini teşvik etmek, TÜBİTAK tarafından yürütülen bilim olimpiyatları ve proje yarışmalarında başarılı olan öğrencileri desteklemek, bilimsel düşünme ve araştırıcılığa yatkınlıklarını geliştirerek geleceğin bilim insanları olarak yetişmelerini sağlamaktır.</a:t>
            </a:r>
          </a:p>
          <a:p>
            <a:pPr marL="0" indent="0" algn="just">
              <a:buNone/>
            </a:pPr>
            <a:endParaRPr lang="tr-TR" sz="1600" dirty="0"/>
          </a:p>
          <a:p>
            <a:pPr marL="0" indent="0" algn="just">
              <a:buNone/>
            </a:pPr>
            <a:r>
              <a:rPr lang="tr-TR" sz="1600" b="1" dirty="0"/>
              <a:t>Başvuru Koşulu: </a:t>
            </a:r>
          </a:p>
          <a:p>
            <a:pPr algn="just"/>
            <a:r>
              <a:rPr lang="tr-TR" sz="1600" dirty="0"/>
              <a:t>Üniversitelerin Antropoloji, Arkeoloji ve Sanat Tarihi, Arkeoloji, Astronomi ve Uzay Bilimleri, Biyoloji, Coğrafya, Felsefe, Fizik, İlahiyat, Kimya, Matematik, Moleküler Biyoloji ve Genetik, Sanat Tarihi, Sosyoloji, Tarih, Türk Dili ve Edebiyatı örgün öğretim programlarından birine yerleşip kayıt yaptırmak şartıyla lisans anadalı normal eğitim-öğretim süresi tamamlanmadan önce </a:t>
            </a:r>
            <a:r>
              <a:rPr lang="tr-TR" sz="1600" dirty="0" err="1"/>
              <a:t>YKS’de</a:t>
            </a:r>
            <a:r>
              <a:rPr lang="tr-TR" sz="1600" dirty="0"/>
              <a:t> sayısal programlar için Y-SAY veya sözel ve eşit ağırlıklı programlar için TYT puan türünde ilk 25.000’e girmek</a:t>
            </a:r>
          </a:p>
          <a:p>
            <a:pPr algn="just"/>
            <a:r>
              <a:rPr lang="tr-TR" sz="1600" dirty="0"/>
              <a:t>TÜBİTAK tarafından düzenlenen 2204-A Lise Öğrencileri Araştırma Projeleri ve 2202-Ulusal Bilim Olimpiyatları yarışmalarında dereceye girmek.</a:t>
            </a:r>
            <a:endParaRPr lang="tr-TR" sz="1600" b="1" dirty="0"/>
          </a:p>
          <a:p>
            <a:pPr algn="just"/>
            <a:endParaRPr lang="tr-TR" sz="1600" dirty="0"/>
          </a:p>
          <a:p>
            <a:pPr marL="0" indent="0" algn="just">
              <a:buNone/>
            </a:pPr>
            <a:r>
              <a:rPr lang="tr-TR" sz="1600" b="1" dirty="0"/>
              <a:t>Burs Miktarı: </a:t>
            </a:r>
            <a:r>
              <a:rPr lang="tr-TR" sz="1600" dirty="0"/>
              <a:t>En az 3.000 TL</a:t>
            </a:r>
          </a:p>
          <a:p>
            <a:pPr marL="0" indent="0" algn="just">
              <a:buNone/>
            </a:pPr>
            <a:r>
              <a:rPr lang="tr-TR" sz="1600" b="1" dirty="0"/>
              <a:t>Başvuru Nasıl Yapılır?: </a:t>
            </a:r>
            <a:r>
              <a:rPr lang="tr-TR" sz="1600" dirty="0"/>
              <a:t>BİDEB Başvuru ve İzleme Sistemi (e-bideb.tubitak.gov.tr) üzerinden çevrimiçi olarak yapılır</a:t>
            </a:r>
          </a:p>
        </p:txBody>
      </p:sp>
      <p:sp>
        <p:nvSpPr>
          <p:cNvPr id="3" name="Metin Yer Tutucusu 2">
            <a:extLst>
              <a:ext uri="{FF2B5EF4-FFF2-40B4-BE49-F238E27FC236}">
                <a16:creationId xmlns:a16="http://schemas.microsoft.com/office/drawing/2014/main" id="{4493BC6F-CB3A-035C-F1FF-882722F8A3F9}"/>
              </a:ext>
            </a:extLst>
          </p:cNvPr>
          <p:cNvSpPr>
            <a:spLocks noGrp="1"/>
          </p:cNvSpPr>
          <p:nvPr>
            <p:ph type="body" sz="quarter" idx="13"/>
          </p:nvPr>
        </p:nvSpPr>
        <p:spPr>
          <a:xfrm>
            <a:off x="0" y="1446574"/>
            <a:ext cx="2118732" cy="1799546"/>
          </a:xfrm>
        </p:spPr>
        <p:txBody>
          <a:bodyPr>
            <a:normAutofit/>
          </a:bodyPr>
          <a:lstStyle/>
          <a:p>
            <a:pPr algn="ctr"/>
            <a:r>
              <a:rPr lang="tr-TR" sz="1800" dirty="0"/>
              <a:t>TÜBİTAK BİDEB 2205 </a:t>
            </a:r>
          </a:p>
          <a:p>
            <a:pPr algn="ctr"/>
            <a:endParaRPr lang="tr-TR" sz="1800" dirty="0"/>
          </a:p>
          <a:p>
            <a:pPr algn="ctr"/>
            <a:r>
              <a:rPr lang="tr-TR" sz="1800" dirty="0"/>
              <a:t>Lisans Burs Programı</a:t>
            </a:r>
            <a:endParaRPr lang="tr-TR" sz="1100" dirty="0"/>
          </a:p>
        </p:txBody>
      </p:sp>
      <p:sp>
        <p:nvSpPr>
          <p:cNvPr id="4" name="Metin Yer Tutucusu 3">
            <a:extLst>
              <a:ext uri="{FF2B5EF4-FFF2-40B4-BE49-F238E27FC236}">
                <a16:creationId xmlns:a16="http://schemas.microsoft.com/office/drawing/2014/main" id="{584AAC58-3331-519A-471D-D0D3098B6BFD}"/>
              </a:ext>
            </a:extLst>
          </p:cNvPr>
          <p:cNvSpPr>
            <a:spLocks noGrp="1"/>
          </p:cNvSpPr>
          <p:nvPr>
            <p:ph type="body" sz="quarter" idx="14"/>
          </p:nvPr>
        </p:nvSpPr>
        <p:spPr/>
        <p:txBody>
          <a:bodyPr/>
          <a:lstStyle/>
          <a:p>
            <a:r>
              <a:rPr lang="tr-TR" dirty="0"/>
              <a:t>6</a:t>
            </a:r>
          </a:p>
        </p:txBody>
      </p:sp>
    </p:spTree>
    <p:extLst>
      <p:ext uri="{BB962C8B-B14F-4D97-AF65-F5344CB8AC3E}">
        <p14:creationId xmlns:p14="http://schemas.microsoft.com/office/powerpoint/2010/main" val="4271145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Yer Tutucusu 5"/>
          <p:cNvSpPr>
            <a:spLocks noGrp="1"/>
          </p:cNvSpPr>
          <p:nvPr>
            <p:ph type="body" sz="quarter" idx="13"/>
          </p:nvPr>
        </p:nvSpPr>
        <p:spPr>
          <a:xfrm>
            <a:off x="108284" y="1864288"/>
            <a:ext cx="1929383" cy="2591463"/>
          </a:xfrm>
        </p:spPr>
        <p:txBody>
          <a:bodyPr>
            <a:noAutofit/>
          </a:bodyPr>
          <a:lstStyle/>
          <a:p>
            <a:pPr algn="ctr"/>
            <a:r>
              <a:rPr lang="tr-TR" sz="1600" dirty="0">
                <a:latin typeface="Hurme Geometric Sans 1" panose="020B0500020000000000" pitchFamily="34" charset="-94"/>
              </a:rPr>
              <a:t>TÜBİTAK BİDEB </a:t>
            </a:r>
          </a:p>
          <a:p>
            <a:pPr algn="ctr"/>
            <a:endParaRPr lang="tr-TR" sz="1600" dirty="0">
              <a:latin typeface="Hurme Geometric Sans 1" panose="020B0500020000000000" pitchFamily="34" charset="-94"/>
            </a:endParaRPr>
          </a:p>
          <a:p>
            <a:pPr algn="ctr"/>
            <a:r>
              <a:rPr lang="tr-TR" sz="1600" dirty="0">
                <a:latin typeface="Hurme Geometric Sans 1" panose="020B0500020000000000" pitchFamily="34" charset="-94"/>
              </a:rPr>
              <a:t>2209 Programları</a:t>
            </a:r>
          </a:p>
          <a:p>
            <a:pPr algn="ctr"/>
            <a:endParaRPr lang="tr-TR" dirty="0">
              <a:latin typeface="Hurme Geometric Sans 1" panose="020B0500020000000000" pitchFamily="34" charset="-94"/>
            </a:endParaRPr>
          </a:p>
        </p:txBody>
      </p:sp>
      <p:sp>
        <p:nvSpPr>
          <p:cNvPr id="7" name="Metin Yer Tutucusu 6"/>
          <p:cNvSpPr>
            <a:spLocks noGrp="1"/>
          </p:cNvSpPr>
          <p:nvPr>
            <p:ph type="body" sz="quarter" idx="14"/>
          </p:nvPr>
        </p:nvSpPr>
        <p:spPr/>
        <p:txBody>
          <a:bodyPr/>
          <a:lstStyle/>
          <a:p>
            <a:r>
              <a:rPr lang="tr-TR" dirty="0">
                <a:latin typeface="Hurme Geometric Sans 1" panose="020B0500020000000000" pitchFamily="34" charset="-94"/>
              </a:rPr>
              <a:t>7</a:t>
            </a:r>
          </a:p>
        </p:txBody>
      </p:sp>
      <p:sp>
        <p:nvSpPr>
          <p:cNvPr id="5" name="Metin kutusu 4">
            <a:extLst>
              <a:ext uri="{FF2B5EF4-FFF2-40B4-BE49-F238E27FC236}">
                <a16:creationId xmlns:a16="http://schemas.microsoft.com/office/drawing/2014/main" id="{08450559-FF9C-4885-A35E-81584DDB5E68}"/>
              </a:ext>
            </a:extLst>
          </p:cNvPr>
          <p:cNvSpPr txBox="1"/>
          <p:nvPr/>
        </p:nvSpPr>
        <p:spPr>
          <a:xfrm>
            <a:off x="2352182" y="448516"/>
            <a:ext cx="9675226" cy="1415772"/>
          </a:xfrm>
          <a:prstGeom prst="rect">
            <a:avLst/>
          </a:prstGeom>
          <a:noFill/>
        </p:spPr>
        <p:txBody>
          <a:bodyPr wrap="square">
            <a:spAutoFit/>
          </a:bodyPr>
          <a:lstStyle/>
          <a:p>
            <a:pPr marL="0" indent="0" algn="just">
              <a:buNone/>
            </a:pPr>
            <a:r>
              <a:rPr lang="tr-TR" b="1" dirty="0">
                <a:latin typeface="Hurme Geometric Sans 1" panose="020B0500020000000000" pitchFamily="34" charset="-94"/>
              </a:rPr>
              <a:t>2209-A - Üniversite Öğrencileri Araştırma Projeleri Destekleme Programı</a:t>
            </a:r>
          </a:p>
          <a:p>
            <a:pPr marL="0" indent="0" algn="just">
              <a:buNone/>
            </a:pPr>
            <a:r>
              <a:rPr lang="tr-TR" b="1" dirty="0">
                <a:latin typeface="Hurme Geometric Sans 1" panose="020B0500020000000000" pitchFamily="34" charset="-94"/>
              </a:rPr>
              <a:t>2209-B - Üniversite Öğrencileri Sanayiye Yönelik Araştırma Projeleri Desteği Programı</a:t>
            </a:r>
          </a:p>
          <a:p>
            <a:pPr marL="0" indent="0" algn="just">
              <a:buNone/>
            </a:pPr>
            <a:endParaRPr lang="tr-TR" b="1" dirty="0">
              <a:latin typeface="Hurme Geometric Sans 1" panose="020B0500020000000000" pitchFamily="34" charset="-94"/>
            </a:endParaRPr>
          </a:p>
          <a:p>
            <a:pPr marL="0" indent="0" algn="just">
              <a:buNone/>
            </a:pPr>
            <a:r>
              <a:rPr lang="tr-TR" sz="1600" b="1" dirty="0">
                <a:latin typeface="Hurme Geometric Sans 1" panose="020B0500020000000000" pitchFamily="34" charset="-94"/>
              </a:rPr>
              <a:t>Amacı: </a:t>
            </a:r>
            <a:r>
              <a:rPr lang="tr-TR" sz="1600" dirty="0">
                <a:latin typeface="Hurme Geometric Sans 1" panose="020B0500020000000000" pitchFamily="34" charset="-94"/>
              </a:rPr>
              <a:t>Üniversitelerde öğrenim görmekte olan lisans ve ön lisans öğrencilerini, projeler yoluyla araştırma yapmaya teşvik etmektir.</a:t>
            </a:r>
          </a:p>
        </p:txBody>
      </p:sp>
      <p:graphicFrame>
        <p:nvGraphicFramePr>
          <p:cNvPr id="12" name="Diyagram 11">
            <a:extLst>
              <a:ext uri="{FF2B5EF4-FFF2-40B4-BE49-F238E27FC236}">
                <a16:creationId xmlns:a16="http://schemas.microsoft.com/office/drawing/2014/main" id="{DC0905C6-AFC9-40B4-8BDC-6EE596A5EF39}"/>
              </a:ext>
            </a:extLst>
          </p:cNvPr>
          <p:cNvGraphicFramePr/>
          <p:nvPr>
            <p:extLst>
              <p:ext uri="{D42A27DB-BD31-4B8C-83A1-F6EECF244321}">
                <p14:modId xmlns:p14="http://schemas.microsoft.com/office/powerpoint/2010/main" val="2497856964"/>
              </p:ext>
            </p:extLst>
          </p:nvPr>
        </p:nvGraphicFramePr>
        <p:xfrm>
          <a:off x="2778522" y="2127351"/>
          <a:ext cx="8246859" cy="40261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Metin kutusu 9">
            <a:extLst>
              <a:ext uri="{FF2B5EF4-FFF2-40B4-BE49-F238E27FC236}">
                <a16:creationId xmlns:a16="http://schemas.microsoft.com/office/drawing/2014/main" id="{333E7E15-FDDC-4C20-AC4C-431FCF6EF484}"/>
              </a:ext>
            </a:extLst>
          </p:cNvPr>
          <p:cNvSpPr txBox="1"/>
          <p:nvPr/>
        </p:nvSpPr>
        <p:spPr>
          <a:xfrm>
            <a:off x="2996668" y="3086045"/>
            <a:ext cx="1149690" cy="400110"/>
          </a:xfrm>
          <a:prstGeom prst="rect">
            <a:avLst/>
          </a:prstGeom>
          <a:noFill/>
        </p:spPr>
        <p:txBody>
          <a:bodyPr wrap="square" rtlCol="0">
            <a:spAutoFit/>
          </a:bodyPr>
          <a:lstStyle/>
          <a:p>
            <a:r>
              <a:rPr lang="tr-TR" sz="2000" b="1" dirty="0">
                <a:solidFill>
                  <a:srgbClr val="003B64"/>
                </a:solidFill>
                <a:latin typeface="Hurme Geometric Sans 1" panose="020B0500020000000000" pitchFamily="34" charset="-94"/>
              </a:rPr>
              <a:t>2209-A</a:t>
            </a:r>
          </a:p>
        </p:txBody>
      </p:sp>
      <p:sp>
        <p:nvSpPr>
          <p:cNvPr id="11" name="Metin kutusu 10">
            <a:extLst>
              <a:ext uri="{FF2B5EF4-FFF2-40B4-BE49-F238E27FC236}">
                <a16:creationId xmlns:a16="http://schemas.microsoft.com/office/drawing/2014/main" id="{C56450D7-606B-4ABC-A2F1-B8F793840911}"/>
              </a:ext>
            </a:extLst>
          </p:cNvPr>
          <p:cNvSpPr txBox="1"/>
          <p:nvPr/>
        </p:nvSpPr>
        <p:spPr>
          <a:xfrm>
            <a:off x="2996668" y="4798770"/>
            <a:ext cx="1078184" cy="400110"/>
          </a:xfrm>
          <a:prstGeom prst="rect">
            <a:avLst/>
          </a:prstGeom>
          <a:noFill/>
        </p:spPr>
        <p:txBody>
          <a:bodyPr wrap="square" rtlCol="0">
            <a:spAutoFit/>
          </a:bodyPr>
          <a:lstStyle/>
          <a:p>
            <a:r>
              <a:rPr lang="tr-TR" sz="2000" b="1" dirty="0">
                <a:solidFill>
                  <a:srgbClr val="003B64"/>
                </a:solidFill>
                <a:latin typeface="Hurme Geometric Sans 1" panose="020B0500020000000000" pitchFamily="34" charset="-94"/>
              </a:rPr>
              <a:t>2209-B</a:t>
            </a:r>
          </a:p>
        </p:txBody>
      </p:sp>
    </p:spTree>
    <p:extLst>
      <p:ext uri="{BB962C8B-B14F-4D97-AF65-F5344CB8AC3E}">
        <p14:creationId xmlns:p14="http://schemas.microsoft.com/office/powerpoint/2010/main" val="1107134673"/>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5080</TotalTime>
  <Words>1596</Words>
  <Application>Microsoft Office PowerPoint</Application>
  <PresentationFormat>Geniş ekran</PresentationFormat>
  <Paragraphs>270</Paragraphs>
  <Slides>34</Slides>
  <Notes>7</Notes>
  <HiddenSlides>2</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34</vt:i4>
      </vt:variant>
    </vt:vector>
  </HeadingPairs>
  <TitlesOfParts>
    <vt:vector size="42" baseType="lpstr">
      <vt:lpstr>arial</vt:lpstr>
      <vt:lpstr>arial</vt:lpstr>
      <vt:lpstr>Calibri</vt:lpstr>
      <vt:lpstr>Calibri Light</vt:lpstr>
      <vt:lpstr>Hurme Geometric Sans 1</vt:lpstr>
      <vt:lpstr>Verdana</vt:lpstr>
      <vt:lpstr>Wingdings</vt:lpstr>
      <vt:lpstr>Office Teması</vt:lpstr>
      <vt:lpstr>Orman Mühendisliği ve Peyzaj Mimarlığında Yenilikçi Yaklaşımlar Üzerine Proje Hazırlama Eğitimi</vt:lpstr>
      <vt:lpstr>Orman Mühendisliği ve Peyzaj Mimarlığında Yenilikçi Yaklaşımlar Üzerine Proje Hazırlama Eğitimi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Barış ÇAĞLAR</dc:creator>
  <cp:lastModifiedBy>Gözde SAĞLAM</cp:lastModifiedBy>
  <cp:revision>143</cp:revision>
  <dcterms:created xsi:type="dcterms:W3CDTF">2020-04-28T11:34:39Z</dcterms:created>
  <dcterms:modified xsi:type="dcterms:W3CDTF">2023-11-15T05:13:15Z</dcterms:modified>
</cp:coreProperties>
</file>