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25.xml" ContentType="application/vnd.openxmlformats-officedocument.them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Masters/slideMaster13.xml" ContentType="application/vnd.openxmlformats-officedocument.presentationml.slideMaster+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14.xml" ContentType="application/vnd.openxmlformats-officedocument.presentationml.notesSlide+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2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9144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sldImg"/>
          </p:nvPr>
        </p:nvSpPr>
        <p:spPr>
          <a:xfrm>
            <a:off x="0" y="812520"/>
            <a:ext cx="0" cy="0"/>
          </a:xfrm>
          <a:prstGeom prst="rect">
            <a:avLst/>
          </a:prstGeom>
          <a:noFill/>
          <a:ln w="0">
            <a:noFill/>
          </a:ln>
        </p:spPr>
        <p:txBody>
          <a:bodyPr lIns="0" rIns="0" tIns="0" bIns="0" anchor="ctr">
            <a:noAutofit/>
          </a:bodyPr>
          <a:p>
            <a:r>
              <a:rPr lang="tr-TR" sz="1800" b="0" u="none" strike="noStrike">
                <a:solidFill>
                  <a:schemeClr val="dk1"/>
                </a:solidFill>
                <a:effectLst/>
                <a:uFillTx/>
                <a:latin typeface="Arial"/>
              </a:rPr>
              <a:t>Slaytı taşımak için tıklayın</a:t>
            </a:r>
            <a:endParaRPr lang="tr-TR" sz="1800" b="0" u="none" strike="noStrike">
              <a:solidFill>
                <a:schemeClr val="dk1"/>
              </a:solidFill>
              <a:effectLst/>
              <a:uFillTx/>
              <a:latin typeface="Arial"/>
            </a:endParaRPr>
          </a:p>
        </p:txBody>
      </p:sp>
      <p:sp>
        <p:nvSpPr>
          <p:cNvPr id="94"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lang="tr-TR" sz="2000" b="0" u="none" strike="noStrike">
                <a:solidFill>
                  <a:srgbClr val="000000"/>
                </a:solidFill>
                <a:effectLst/>
                <a:uFillTx/>
                <a:latin typeface="Arial"/>
              </a:rPr>
              <a:t>Notların biçimini düzenlemek için tıklayın</a:t>
            </a:r>
            <a:endParaRPr lang="tr-TR" sz="2000" b="0" u="none" strike="noStrike">
              <a:solidFill>
                <a:srgbClr val="000000"/>
              </a:solidFill>
              <a:effectLst/>
              <a:uFillTx/>
              <a:latin typeface="Arial"/>
            </a:endParaRPr>
          </a:p>
        </p:txBody>
      </p:sp>
      <p:sp>
        <p:nvSpPr>
          <p:cNvPr id="95"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lang="tr-TR" sz="1400" b="0" u="none" strike="noStrike">
                <a:solidFill>
                  <a:srgbClr val="000000"/>
                </a:solidFill>
                <a:effectLst/>
                <a:uFillTx/>
                <a:latin typeface="Times New Roman"/>
              </a:rPr>
              <a:t>&lt;header&gt;</a:t>
            </a:r>
            <a:endParaRPr lang="tr-TR" sz="1400" b="0" u="none" strike="noStrike">
              <a:solidFill>
                <a:srgbClr val="000000"/>
              </a:solidFill>
              <a:effectLst/>
              <a:uFillTx/>
              <a:latin typeface="Times New Roman"/>
            </a:endParaRPr>
          </a:p>
        </p:txBody>
      </p:sp>
      <p:sp>
        <p:nvSpPr>
          <p:cNvPr id="96"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lang="tr-TR" sz="1400" b="0" u="none" strike="noStrike">
                <a:solidFill>
                  <a:srgbClr val="000000"/>
                </a:solidFill>
                <a:effectLst/>
                <a:uFillTx/>
                <a:latin typeface="Times New Roman"/>
              </a:defRPr>
            </a:lvl1pPr>
          </a:lstStyle>
          <a:p>
            <a:pPr indent="0" algn="r">
              <a:buNone/>
            </a:pPr>
            <a:r>
              <a:rPr lang="tr-TR" sz="1400" b="0" u="none" strike="noStrike">
                <a:solidFill>
                  <a:srgbClr val="000000"/>
                </a:solidFill>
                <a:effectLst/>
                <a:uFillTx/>
                <a:latin typeface="Times New Roman"/>
              </a:rPr>
              <a:t>&lt;date/time&gt;</a:t>
            </a:r>
            <a:endParaRPr lang="tr-TR" sz="1400" b="0" u="none" strike="noStrike">
              <a:solidFill>
                <a:srgbClr val="000000"/>
              </a:solidFill>
              <a:effectLst/>
              <a:uFillTx/>
              <a:latin typeface="Times New Roman"/>
            </a:endParaRPr>
          </a:p>
        </p:txBody>
      </p:sp>
      <p:sp>
        <p:nvSpPr>
          <p:cNvPr id="97"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lang="tr-TR" sz="1400" b="0" u="none" strike="noStrike">
                <a:solidFill>
                  <a:srgbClr val="000000"/>
                </a:solidFill>
                <a:effectLst/>
                <a:uFillTx/>
                <a:latin typeface="Times New Roman"/>
              </a:defRPr>
            </a:lvl1pPr>
          </a:lstStyle>
          <a:p>
            <a:pPr indent="0">
              <a:buNone/>
            </a:pPr>
            <a:r>
              <a:rPr lang="tr-TR" sz="1400" b="0" u="none" strike="noStrike">
                <a:solidFill>
                  <a:srgbClr val="000000"/>
                </a:solidFill>
                <a:effectLst/>
                <a:uFillTx/>
                <a:latin typeface="Times New Roman"/>
              </a:rPr>
              <a:t>&lt;footer&gt;</a:t>
            </a:r>
            <a:endParaRPr lang="tr-TR" sz="1400" b="0" u="none" strike="noStrike">
              <a:solidFill>
                <a:srgbClr val="000000"/>
              </a:solidFill>
              <a:effectLst/>
              <a:uFillTx/>
              <a:latin typeface="Times New Roman"/>
            </a:endParaRPr>
          </a:p>
        </p:txBody>
      </p:sp>
      <p:sp>
        <p:nvSpPr>
          <p:cNvPr id="98"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lang="tr-TR" sz="1400" b="0" u="none" strike="noStrike">
                <a:solidFill>
                  <a:srgbClr val="000000"/>
                </a:solidFill>
                <a:effectLst/>
                <a:uFillTx/>
                <a:latin typeface="Times New Roman"/>
              </a:defRPr>
            </a:lvl1pPr>
          </a:lstStyle>
          <a:p>
            <a:pPr indent="0" algn="r">
              <a:buNone/>
            </a:pPr>
            <a:fld id="{D792A810-D3A0-44F0-BBD5-16B0953BF7BA}" type="slidenum">
              <a:rPr lang="tr-TR" sz="1400" b="0" u="none" strike="noStrike">
                <a:solidFill>
                  <a:srgbClr val="000000"/>
                </a:solidFill>
                <a:effectLst/>
                <a:uFillTx/>
                <a:latin typeface="Times New Roman"/>
              </a:rPr>
              <a:t>&lt;number&gt;</a:t>
            </a:fld>
            <a:endParaRPr lang="tr-TR"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body"/>
          </p:nvPr>
        </p:nvSpPr>
        <p:spPr>
          <a:xfrm>
            <a:off x="685800" y="4343400"/>
            <a:ext cx="5485680" cy="4114080"/>
          </a:xfrm>
          <a:prstGeom prst="rect">
            <a:avLst/>
          </a:prstGeom>
          <a:noFill/>
          <a:ln w="0">
            <a:noFill/>
          </a:ln>
        </p:spPr>
        <p:txBody>
          <a:bodyPr lIns="0" rIns="0" tIns="0" bIns="0" anchor="t">
            <a:noAutofit/>
          </a:bodyPr>
          <a:p>
            <a:pPr indent="0">
              <a:buNone/>
            </a:pPr>
            <a:endParaRPr lang="tr-TR" sz="1800" b="0" u="none" strike="noStrike">
              <a:solidFill>
                <a:srgbClr val="000000"/>
              </a:solidFill>
              <a:effectLst/>
              <a:uFillTx/>
              <a:latin typeface="Arial"/>
            </a:endParaRPr>
          </a:p>
        </p:txBody>
      </p:sp>
      <p:sp>
        <p:nvSpPr>
          <p:cNvPr id="166" name="TextShape 2"/>
          <p:cNvSpPr/>
          <p:nvPr/>
        </p:nvSpPr>
        <p:spPr>
          <a:xfrm>
            <a:off x="3884760" y="8685360"/>
            <a:ext cx="2971080" cy="45648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BEA555DB-E345-4516-A254-0BE1BA7A600C}" type="slidenum">
              <a:rPr lang="en-US" sz="1200" b="0" u="none" strike="noStrike">
                <a:solidFill>
                  <a:srgbClr val="000000"/>
                </a:solidFill>
                <a:effectLst/>
                <a:uFillTx/>
                <a:latin typeface="Arial"/>
                <a:ea typeface="+mn-ea"/>
              </a:rPr>
              <a:t>&lt;number&gt;</a:t>
            </a:fld>
            <a:endParaRPr lang="tr-TR" sz="1200" b="0" u="none" strike="noStrike">
              <a:solidFill>
                <a:srgbClr val="000000"/>
              </a:solidFill>
              <a:effectLst/>
              <a:uFillTx/>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body"/>
          </p:nvPr>
        </p:nvSpPr>
        <p:spPr>
          <a:xfrm>
            <a:off x="685800" y="4343400"/>
            <a:ext cx="5485680" cy="4114080"/>
          </a:xfrm>
          <a:prstGeom prst="rect">
            <a:avLst/>
          </a:prstGeom>
          <a:noFill/>
          <a:ln w="0">
            <a:noFill/>
          </a:ln>
        </p:spPr>
        <p:txBody>
          <a:bodyPr lIns="0" rIns="0" tIns="0" bIns="0" anchor="t">
            <a:noAutofit/>
          </a:bodyPr>
          <a:p>
            <a:pPr indent="0">
              <a:buNone/>
            </a:pPr>
            <a:endParaRPr lang="tr-TR" sz="1800" b="0" u="none" strike="noStrike">
              <a:solidFill>
                <a:srgbClr val="000000"/>
              </a:solidFill>
              <a:effectLst/>
              <a:uFillTx/>
              <a:latin typeface="Arial"/>
            </a:endParaRPr>
          </a:p>
        </p:txBody>
      </p:sp>
      <p:sp>
        <p:nvSpPr>
          <p:cNvPr id="168" name="TextShape 2"/>
          <p:cNvSpPr/>
          <p:nvPr/>
        </p:nvSpPr>
        <p:spPr>
          <a:xfrm>
            <a:off x="3884760" y="8685360"/>
            <a:ext cx="2971080" cy="456480"/>
          </a:xfrm>
          <a:prstGeom prst="rect">
            <a:avLst/>
          </a:prstGeom>
          <a:noFill/>
          <a:ln w="0">
            <a:noFill/>
          </a:ln>
        </p:spPr>
        <p:style>
          <a:lnRef idx="0"/>
          <a:fillRef idx="0"/>
          <a:effectRef idx="0"/>
          <a:fontRef idx="minor"/>
        </p:style>
        <p:txBody>
          <a:bodyPr lIns="90000" rIns="90000" tIns="45000" bIns="45000" anchor="b">
            <a:noAutofit/>
          </a:bodyPr>
          <a:p>
            <a:pPr algn="r" defTabSz="914400">
              <a:lnSpc>
                <a:spcPct val="100000"/>
              </a:lnSpc>
            </a:pPr>
            <a:fld id="{94C5F86C-7794-4606-871B-533C530D5B09}" type="slidenum">
              <a:rPr lang="en-US" sz="1200" b="0" u="none" strike="noStrike">
                <a:solidFill>
                  <a:srgbClr val="000000"/>
                </a:solidFill>
                <a:effectLst/>
                <a:uFillTx/>
                <a:latin typeface="Arial"/>
                <a:ea typeface="+mn-ea"/>
              </a:rPr>
              <a:t>&lt;number&gt;</a:t>
            </a:fld>
            <a:endParaRPr lang="tr-TR" sz="12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3.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jpe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bg>
      <p:bgPr>
        <a:blipFill rotWithShape="0">
          <a:blip r:embed="rId2"/>
          <a:stretch/>
        </a:blipFill>
      </p:bgPr>
    </p:bg>
    <p:spTree>
      <p:nvGrpSpPr>
        <p:cNvPr id="1" name=""/>
        <p:cNvGrpSpPr/>
        <p:nvPr/>
      </p:nvGrpSpPr>
      <p:grpSpPr>
        <a:xfrm>
          <a:off x="0" y="0"/>
          <a:ext cx="0" cy="0"/>
          <a:chOff x="0" y="0"/>
          <a:chExt cx="0" cy="0"/>
        </a:xfrm>
      </p:grpSpPr>
      <p:pic>
        <p:nvPicPr>
          <p:cNvPr id="2" name="Picture 10"/>
          <p:cNvPicPr/>
          <p:nvPr/>
        </p:nvPicPr>
        <p:blipFill>
          <a:blip r:embed="rId3"/>
          <a:stretch/>
        </p:blipFill>
        <p:spPr>
          <a:xfrm>
            <a:off x="0" y="0"/>
            <a:ext cx="7396920" cy="6857280"/>
          </a:xfrm>
          <a:prstGeom prst="rect">
            <a:avLst/>
          </a:prstGeom>
          <a:noFill/>
          <a:ln w="0">
            <a:noFill/>
          </a:ln>
        </p:spPr>
      </p:pic>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bg>
      <p:bgPr>
        <a:blipFill rotWithShape="0">
          <a:blip r:embed="rId2"/>
          <a:stretch/>
        </a:blipFill>
      </p:bgPr>
    </p:bg>
    <p:spTree>
      <p:nvGrpSpPr>
        <p:cNvPr id="1" name=""/>
        <p:cNvGrpSpPr/>
        <p:nvPr/>
      </p:nvGrpSpPr>
      <p:grpSpPr>
        <a:xfrm>
          <a:off x="0" y="0"/>
          <a:ext cx="0" cy="0"/>
          <a:chOff x="0" y="0"/>
          <a:chExt cx="0" cy="0"/>
        </a:xfrm>
      </p:grpSpPr>
      <p:pic>
        <p:nvPicPr>
          <p:cNvPr id="3" name="Picture 10"/>
          <p:cNvPicPr/>
          <p:nvPr/>
        </p:nvPicPr>
        <p:blipFill>
          <a:blip r:embed="rId3"/>
          <a:stretch/>
        </p:blipFill>
        <p:spPr>
          <a:xfrm>
            <a:off x="0" y="0"/>
            <a:ext cx="7396920" cy="6857280"/>
          </a:xfrm>
          <a:prstGeom prst="rect">
            <a:avLst/>
          </a:prstGeom>
          <a:noFill/>
          <a:ln w="0">
            <a:noFill/>
          </a:ln>
        </p:spPr>
      </p:pic>
      <p:sp>
        <p:nvSpPr>
          <p:cNvPr id="4"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5" name="PlaceHolder 2"/>
          <p:cNvSpPr>
            <a:spLocks noGrp="1"/>
          </p:cNvSpPr>
          <p:nvPr>
            <p:ph type="body"/>
          </p:nvPr>
        </p:nvSpPr>
        <p:spPr>
          <a:xfrm>
            <a:off x="457200" y="2142000"/>
            <a:ext cx="777168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6" name="PlaceHolder 3"/>
          <p:cNvSpPr>
            <a:spLocks noGrp="1"/>
          </p:cNvSpPr>
          <p:nvPr>
            <p:ph type="body"/>
          </p:nvPr>
        </p:nvSpPr>
        <p:spPr>
          <a:xfrm>
            <a:off x="457200" y="4047840"/>
            <a:ext cx="777168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bg>
      <p:bgPr>
        <a:blipFill rotWithShape="0">
          <a:blip r:embed="rId2"/>
          <a:stretch/>
        </a:blipFill>
      </p:bgPr>
    </p:bg>
    <p:spTree>
      <p:nvGrpSpPr>
        <p:cNvPr id="1" name=""/>
        <p:cNvGrpSpPr/>
        <p:nvPr/>
      </p:nvGrpSpPr>
      <p:grpSpPr>
        <a:xfrm>
          <a:off x="0" y="0"/>
          <a:ext cx="0" cy="0"/>
          <a:chOff x="0" y="0"/>
          <a:chExt cx="0" cy="0"/>
        </a:xfrm>
      </p:grpSpPr>
      <p:pic>
        <p:nvPicPr>
          <p:cNvPr id="7" name="Picture 10"/>
          <p:cNvPicPr/>
          <p:nvPr/>
        </p:nvPicPr>
        <p:blipFill>
          <a:blip r:embed="rId3"/>
          <a:stretch/>
        </p:blipFill>
        <p:spPr>
          <a:xfrm>
            <a:off x="0" y="0"/>
            <a:ext cx="7396920" cy="6857280"/>
          </a:xfrm>
          <a:prstGeom prst="rect">
            <a:avLst/>
          </a:prstGeom>
          <a:noFill/>
          <a:ln w="0">
            <a:noFill/>
          </a:ln>
        </p:spPr>
      </p:pic>
      <p:sp>
        <p:nvSpPr>
          <p:cNvPr id="8"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9" name="PlaceHolder 2"/>
          <p:cNvSpPr>
            <a:spLocks noGrp="1"/>
          </p:cNvSpPr>
          <p:nvPr>
            <p:ph type="body"/>
          </p:nvPr>
        </p:nvSpPr>
        <p:spPr>
          <a:xfrm>
            <a:off x="457200" y="214200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10" name="PlaceHolder 3"/>
          <p:cNvSpPr>
            <a:spLocks noGrp="1"/>
          </p:cNvSpPr>
          <p:nvPr>
            <p:ph type="body"/>
          </p:nvPr>
        </p:nvSpPr>
        <p:spPr>
          <a:xfrm>
            <a:off x="4439880" y="214200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11" name="PlaceHolder 4"/>
          <p:cNvSpPr>
            <a:spLocks noGrp="1"/>
          </p:cNvSpPr>
          <p:nvPr>
            <p:ph type="body"/>
          </p:nvPr>
        </p:nvSpPr>
        <p:spPr>
          <a:xfrm>
            <a:off x="4439880" y="404784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12" name="PlaceHolder 5"/>
          <p:cNvSpPr>
            <a:spLocks noGrp="1"/>
          </p:cNvSpPr>
          <p:nvPr>
            <p:ph type="body"/>
          </p:nvPr>
        </p:nvSpPr>
        <p:spPr>
          <a:xfrm>
            <a:off x="457200" y="404784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bg>
      <p:bgPr>
        <a:blipFill rotWithShape="0">
          <a:blip r:embed="rId2"/>
          <a:stretch/>
        </a:blipFill>
      </p:bgPr>
    </p:bg>
    <p:spTree>
      <p:nvGrpSpPr>
        <p:cNvPr id="1" name=""/>
        <p:cNvGrpSpPr/>
        <p:nvPr/>
      </p:nvGrpSpPr>
      <p:grpSpPr>
        <a:xfrm>
          <a:off x="0" y="0"/>
          <a:ext cx="0" cy="0"/>
          <a:chOff x="0" y="0"/>
          <a:chExt cx="0" cy="0"/>
        </a:xfrm>
      </p:grpSpPr>
      <p:pic>
        <p:nvPicPr>
          <p:cNvPr id="13" name="Picture 10"/>
          <p:cNvPicPr/>
          <p:nvPr/>
        </p:nvPicPr>
        <p:blipFill>
          <a:blip r:embed="rId3"/>
          <a:stretch/>
        </p:blipFill>
        <p:spPr>
          <a:xfrm>
            <a:off x="0" y="0"/>
            <a:ext cx="7396920" cy="6857280"/>
          </a:xfrm>
          <a:prstGeom prst="rect">
            <a:avLst/>
          </a:prstGeom>
          <a:noFill/>
          <a:ln w="0">
            <a:noFill/>
          </a:ln>
        </p:spPr>
      </p:pic>
      <p:sp>
        <p:nvSpPr>
          <p:cNvPr id="14"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15" name="PlaceHolder 2"/>
          <p:cNvSpPr>
            <a:spLocks noGrp="1"/>
          </p:cNvSpPr>
          <p:nvPr>
            <p:ph type="body"/>
          </p:nvPr>
        </p:nvSpPr>
        <p:spPr>
          <a:xfrm>
            <a:off x="457200" y="2142000"/>
            <a:ext cx="777168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16" name="PlaceHolder 3"/>
          <p:cNvSpPr>
            <a:spLocks noGrp="1"/>
          </p:cNvSpPr>
          <p:nvPr>
            <p:ph type="body"/>
          </p:nvPr>
        </p:nvSpPr>
        <p:spPr>
          <a:xfrm>
            <a:off x="457200" y="2142000"/>
            <a:ext cx="777168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pic>
        <p:nvPicPr>
          <p:cNvPr id="17" name="Resim 37"/>
          <p:cNvPicPr/>
          <p:nvPr/>
        </p:nvPicPr>
        <p:blipFill>
          <a:blip r:embed="rId4"/>
          <a:stretch/>
        </p:blipFill>
        <p:spPr>
          <a:xfrm>
            <a:off x="2056680" y="2141640"/>
            <a:ext cx="4572360" cy="3648240"/>
          </a:xfrm>
          <a:prstGeom prst="rect">
            <a:avLst/>
          </a:prstGeom>
          <a:noFill/>
          <a:ln w="0">
            <a:noFill/>
          </a:ln>
        </p:spPr>
      </p:pic>
      <p:pic>
        <p:nvPicPr>
          <p:cNvPr id="18" name="Resim 38"/>
          <p:cNvPicPr/>
          <p:nvPr/>
        </p:nvPicPr>
        <p:blipFill>
          <a:blip r:embed="rId5"/>
          <a:stretch/>
        </p:blipFill>
        <p:spPr>
          <a:xfrm>
            <a:off x="2056680" y="2141640"/>
            <a:ext cx="4572360" cy="3648240"/>
          </a:xfrm>
          <a:prstGeom prst="rect">
            <a:avLst/>
          </a:prstGeom>
          <a:noFill/>
          <a:ln w="0">
            <a:noFill/>
          </a:ln>
        </p:spPr>
      </p:pic>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bg>
      <p:bgPr>
        <a:blipFill rotWithShape="0">
          <a:blip r:embed="rId2"/>
          <a:stretch/>
        </a:blipFill>
      </p:bgPr>
    </p:bg>
    <p:spTree>
      <p:nvGrpSpPr>
        <p:cNvPr id="1" name=""/>
        <p:cNvGrpSpPr/>
        <p:nvPr/>
      </p:nvGrpSpPr>
      <p:grpSpPr>
        <a:xfrm>
          <a:off x="0" y="0"/>
          <a:ext cx="0" cy="0"/>
          <a:chOff x="0" y="0"/>
          <a:chExt cx="0" cy="0"/>
        </a:xfrm>
      </p:grpSpPr>
      <p:pic>
        <p:nvPicPr>
          <p:cNvPr id="19" name="Picture 10"/>
          <p:cNvPicPr/>
          <p:nvPr/>
        </p:nvPicPr>
        <p:blipFill>
          <a:blip r:embed="rId3"/>
          <a:stretch/>
        </p:blipFill>
        <p:spPr>
          <a:xfrm>
            <a:off x="0" y="0"/>
            <a:ext cx="7396920" cy="6857280"/>
          </a:xfrm>
          <a:prstGeom prst="rect">
            <a:avLst/>
          </a:prstGeom>
          <a:noFill/>
          <a:ln w="0">
            <a:noFill/>
          </a:ln>
        </p:spPr>
      </p:pic>
      <p:sp>
        <p:nvSpPr>
          <p:cNvPr id="20"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21"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000" b="0" u="none" strike="noStrike">
                <a:solidFill>
                  <a:schemeClr val="dk1"/>
                </a:solidFill>
                <a:effectLst/>
                <a:uFillTx/>
                <a:latin typeface="Arial"/>
              </a:rPr>
              <a:t>İkinci Anahat Düzeyi</a:t>
            </a:r>
            <a:endParaRPr lang="tr-TR" sz="20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1800" b="0" u="none" strike="noStrike">
                <a:solidFill>
                  <a:schemeClr val="dk1"/>
                </a:solidFill>
                <a:effectLst/>
                <a:uFillTx/>
                <a:latin typeface="Arial"/>
              </a:rPr>
              <a:t>Üçüncü Anahat Düzeyi</a:t>
            </a:r>
            <a:endParaRPr lang="tr-TR" sz="1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1800" b="0" u="none" strike="noStrike">
                <a:solidFill>
                  <a:schemeClr val="dk1"/>
                </a:solidFill>
                <a:effectLst/>
                <a:uFillTx/>
                <a:latin typeface="Arial"/>
              </a:rPr>
              <a:t>Dördüncü Anahat Düzeyi</a:t>
            </a:r>
            <a:endParaRPr lang="tr-TR" sz="1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000" b="0" u="none" strike="noStrike">
                <a:solidFill>
                  <a:schemeClr val="dk1"/>
                </a:solidFill>
                <a:effectLst/>
                <a:uFillTx/>
                <a:latin typeface="Arial"/>
              </a:rPr>
              <a:t>Beşinci Anahat Düzeyi</a:t>
            </a:r>
            <a:endParaRPr lang="tr-TR" sz="20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000" b="0" u="none" strike="noStrike">
                <a:solidFill>
                  <a:schemeClr val="dk1"/>
                </a:solidFill>
                <a:effectLst/>
                <a:uFillTx/>
                <a:latin typeface="Arial"/>
              </a:rPr>
              <a:t>Altıncı Anahat Düzeyi</a:t>
            </a:r>
            <a:endParaRPr lang="tr-TR" sz="20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000" b="0" u="none" strike="noStrike">
                <a:solidFill>
                  <a:schemeClr val="dk1"/>
                </a:solidFill>
                <a:effectLst/>
                <a:uFillTx/>
                <a:latin typeface="Arial"/>
              </a:rPr>
              <a:t>Yedinci Anahat Düzeyi</a:t>
            </a:r>
            <a:endParaRPr lang="tr-TR" sz="2000" b="0" u="none" strike="noStrike">
              <a:solidFill>
                <a:schemeClr val="dk1"/>
              </a:solidFill>
              <a:effectLst/>
              <a:uFillTx/>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bg>
      <p:bgPr>
        <a:blipFill rotWithShape="0">
          <a:blip r:embed="rId2"/>
          <a:stretch/>
        </a:blipFill>
      </p:bgPr>
    </p:bg>
    <p:spTree>
      <p:nvGrpSpPr>
        <p:cNvPr id="1" name=""/>
        <p:cNvGrpSpPr/>
        <p:nvPr/>
      </p:nvGrpSpPr>
      <p:grpSpPr>
        <a:xfrm>
          <a:off x="0" y="0"/>
          <a:ext cx="0" cy="0"/>
          <a:chOff x="0" y="0"/>
          <a:chExt cx="0" cy="0"/>
        </a:xfrm>
      </p:grpSpPr>
      <p:pic>
        <p:nvPicPr>
          <p:cNvPr id="22" name="Picture 10"/>
          <p:cNvPicPr/>
          <p:nvPr/>
        </p:nvPicPr>
        <p:blipFill>
          <a:blip r:embed="rId3"/>
          <a:stretch/>
        </p:blipFill>
        <p:spPr>
          <a:xfrm>
            <a:off x="0" y="0"/>
            <a:ext cx="7396920" cy="6857280"/>
          </a:xfrm>
          <a:prstGeom prst="rect">
            <a:avLst/>
          </a:prstGeom>
          <a:noFill/>
          <a:ln w="0">
            <a:noFill/>
          </a:ln>
        </p:spPr>
      </p:pic>
      <p:sp>
        <p:nvSpPr>
          <p:cNvPr id="23"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24" name="PlaceHolder 2"/>
          <p:cNvSpPr>
            <a:spLocks noGrp="1"/>
          </p:cNvSpPr>
          <p:nvPr>
            <p:ph type="body"/>
          </p:nvPr>
        </p:nvSpPr>
        <p:spPr>
          <a:xfrm>
            <a:off x="457200" y="2142000"/>
            <a:ext cx="777168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bg>
      <p:bgPr>
        <a:blipFill rotWithShape="0">
          <a:blip r:embed="rId2"/>
          <a:stretch/>
        </a:blipFill>
      </p:bgPr>
    </p:bg>
    <p:spTree>
      <p:nvGrpSpPr>
        <p:cNvPr id="1" name=""/>
        <p:cNvGrpSpPr/>
        <p:nvPr/>
      </p:nvGrpSpPr>
      <p:grpSpPr>
        <a:xfrm>
          <a:off x="0" y="0"/>
          <a:ext cx="0" cy="0"/>
          <a:chOff x="0" y="0"/>
          <a:chExt cx="0" cy="0"/>
        </a:xfrm>
      </p:grpSpPr>
      <p:pic>
        <p:nvPicPr>
          <p:cNvPr id="25" name="Picture 10"/>
          <p:cNvPicPr/>
          <p:nvPr/>
        </p:nvPicPr>
        <p:blipFill>
          <a:blip r:embed="rId3"/>
          <a:stretch/>
        </p:blipFill>
        <p:spPr>
          <a:xfrm>
            <a:off x="0" y="0"/>
            <a:ext cx="7396920" cy="6857280"/>
          </a:xfrm>
          <a:prstGeom prst="rect">
            <a:avLst/>
          </a:prstGeom>
          <a:noFill/>
          <a:ln w="0">
            <a:noFill/>
          </a:ln>
        </p:spPr>
      </p:pic>
      <p:sp>
        <p:nvSpPr>
          <p:cNvPr id="26"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27" name="PlaceHolder 2"/>
          <p:cNvSpPr>
            <a:spLocks noGrp="1"/>
          </p:cNvSpPr>
          <p:nvPr>
            <p:ph type="body"/>
          </p:nvPr>
        </p:nvSpPr>
        <p:spPr>
          <a:xfrm>
            <a:off x="457200" y="2142000"/>
            <a:ext cx="379224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28" name="PlaceHolder 3"/>
          <p:cNvSpPr>
            <a:spLocks noGrp="1"/>
          </p:cNvSpPr>
          <p:nvPr>
            <p:ph type="body"/>
          </p:nvPr>
        </p:nvSpPr>
        <p:spPr>
          <a:xfrm>
            <a:off x="4439880" y="2142000"/>
            <a:ext cx="379224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stretch/>
        </a:blipFill>
      </p:bgPr>
    </p:bg>
    <p:spTree>
      <p:nvGrpSpPr>
        <p:cNvPr id="1" name=""/>
        <p:cNvGrpSpPr/>
        <p:nvPr/>
      </p:nvGrpSpPr>
      <p:grpSpPr>
        <a:xfrm>
          <a:off x="0" y="0"/>
          <a:ext cx="0" cy="0"/>
          <a:chOff x="0" y="0"/>
          <a:chExt cx="0" cy="0"/>
        </a:xfrm>
      </p:grpSpPr>
      <p:pic>
        <p:nvPicPr>
          <p:cNvPr id="29" name="Picture 10"/>
          <p:cNvPicPr/>
          <p:nvPr/>
        </p:nvPicPr>
        <p:blipFill>
          <a:blip r:embed="rId3"/>
          <a:stretch/>
        </p:blipFill>
        <p:spPr>
          <a:xfrm>
            <a:off x="0" y="0"/>
            <a:ext cx="7396920" cy="6857280"/>
          </a:xfrm>
          <a:prstGeom prst="rect">
            <a:avLst/>
          </a:prstGeom>
          <a:noFill/>
          <a:ln w="0">
            <a:noFill/>
          </a:ln>
        </p:spPr>
      </p:pic>
      <p:sp>
        <p:nvSpPr>
          <p:cNvPr id="30"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bg>
      <p:bgPr>
        <a:blipFill rotWithShape="0">
          <a:blip r:embed="rId2"/>
          <a:stretch/>
        </a:blipFill>
      </p:bgPr>
    </p:bg>
    <p:spTree>
      <p:nvGrpSpPr>
        <p:cNvPr id="1" name=""/>
        <p:cNvGrpSpPr/>
        <p:nvPr/>
      </p:nvGrpSpPr>
      <p:grpSpPr>
        <a:xfrm>
          <a:off x="0" y="0"/>
          <a:ext cx="0" cy="0"/>
          <a:chOff x="0" y="0"/>
          <a:chExt cx="0" cy="0"/>
        </a:xfrm>
      </p:grpSpPr>
      <p:pic>
        <p:nvPicPr>
          <p:cNvPr id="31" name="Picture 10"/>
          <p:cNvPicPr/>
          <p:nvPr/>
        </p:nvPicPr>
        <p:blipFill>
          <a:blip r:embed="rId3"/>
          <a:stretch/>
        </p:blipFill>
        <p:spPr>
          <a:xfrm>
            <a:off x="0" y="0"/>
            <a:ext cx="7396920" cy="6857280"/>
          </a:xfrm>
          <a:prstGeom prst="rect">
            <a:avLst/>
          </a:prstGeom>
          <a:noFill/>
          <a:ln w="0">
            <a:noFill/>
          </a:ln>
        </p:spPr>
      </p:pic>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bg>
      <p:bgPr>
        <a:blipFill rotWithShape="0">
          <a:blip r:embed="rId2"/>
          <a:stretch/>
        </a:blipFill>
      </p:bgPr>
    </p:bg>
    <p:spTree>
      <p:nvGrpSpPr>
        <p:cNvPr id="1" name=""/>
        <p:cNvGrpSpPr/>
        <p:nvPr/>
      </p:nvGrpSpPr>
      <p:grpSpPr>
        <a:xfrm>
          <a:off x="0" y="0"/>
          <a:ext cx="0" cy="0"/>
          <a:chOff x="0" y="0"/>
          <a:chExt cx="0" cy="0"/>
        </a:xfrm>
      </p:grpSpPr>
      <p:pic>
        <p:nvPicPr>
          <p:cNvPr id="32" name="Picture 10"/>
          <p:cNvPicPr/>
          <p:nvPr/>
        </p:nvPicPr>
        <p:blipFill>
          <a:blip r:embed="rId3"/>
          <a:stretch/>
        </p:blipFill>
        <p:spPr>
          <a:xfrm>
            <a:off x="0" y="0"/>
            <a:ext cx="7396920" cy="6857280"/>
          </a:xfrm>
          <a:prstGeom prst="rect">
            <a:avLst/>
          </a:prstGeom>
          <a:noFill/>
          <a:ln w="0">
            <a:noFill/>
          </a:ln>
        </p:spPr>
      </p:pic>
      <p:sp>
        <p:nvSpPr>
          <p:cNvPr id="33"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34" name="PlaceHolder 2"/>
          <p:cNvSpPr>
            <a:spLocks noGrp="1"/>
          </p:cNvSpPr>
          <p:nvPr>
            <p:ph type="body"/>
          </p:nvPr>
        </p:nvSpPr>
        <p:spPr>
          <a:xfrm>
            <a:off x="457200" y="214200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35" name="PlaceHolder 3"/>
          <p:cNvSpPr>
            <a:spLocks noGrp="1"/>
          </p:cNvSpPr>
          <p:nvPr>
            <p:ph type="body"/>
          </p:nvPr>
        </p:nvSpPr>
        <p:spPr>
          <a:xfrm>
            <a:off x="457200" y="404784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36" name="PlaceHolder 4"/>
          <p:cNvSpPr>
            <a:spLocks noGrp="1"/>
          </p:cNvSpPr>
          <p:nvPr>
            <p:ph type="body"/>
          </p:nvPr>
        </p:nvSpPr>
        <p:spPr>
          <a:xfrm>
            <a:off x="4439880" y="2142000"/>
            <a:ext cx="379224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bg>
      <p:bgPr>
        <a:blipFill rotWithShape="0">
          <a:blip r:embed="rId2"/>
          <a:stretch/>
        </a:blipFill>
      </p:bgPr>
    </p:bg>
    <p:spTree>
      <p:nvGrpSpPr>
        <p:cNvPr id="1" name=""/>
        <p:cNvGrpSpPr/>
        <p:nvPr/>
      </p:nvGrpSpPr>
      <p:grpSpPr>
        <a:xfrm>
          <a:off x="0" y="0"/>
          <a:ext cx="0" cy="0"/>
          <a:chOff x="0" y="0"/>
          <a:chExt cx="0" cy="0"/>
        </a:xfrm>
      </p:grpSpPr>
      <p:pic>
        <p:nvPicPr>
          <p:cNvPr id="37" name="Picture 10"/>
          <p:cNvPicPr/>
          <p:nvPr/>
        </p:nvPicPr>
        <p:blipFill>
          <a:blip r:embed="rId3"/>
          <a:stretch/>
        </p:blipFill>
        <p:spPr>
          <a:xfrm>
            <a:off x="0" y="0"/>
            <a:ext cx="7396920" cy="6857280"/>
          </a:xfrm>
          <a:prstGeom prst="rect">
            <a:avLst/>
          </a:prstGeom>
          <a:noFill/>
          <a:ln w="0">
            <a:noFill/>
          </a:ln>
        </p:spPr>
      </p:pic>
      <p:sp>
        <p:nvSpPr>
          <p:cNvPr id="38"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39" name="PlaceHolder 2"/>
          <p:cNvSpPr>
            <a:spLocks noGrp="1"/>
          </p:cNvSpPr>
          <p:nvPr>
            <p:ph type="body"/>
          </p:nvPr>
        </p:nvSpPr>
        <p:spPr>
          <a:xfrm>
            <a:off x="457200" y="2142000"/>
            <a:ext cx="3792240" cy="364824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40" name="PlaceHolder 3"/>
          <p:cNvSpPr>
            <a:spLocks noGrp="1"/>
          </p:cNvSpPr>
          <p:nvPr>
            <p:ph type="body"/>
          </p:nvPr>
        </p:nvSpPr>
        <p:spPr>
          <a:xfrm>
            <a:off x="4439880" y="214200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41" name="PlaceHolder 4"/>
          <p:cNvSpPr>
            <a:spLocks noGrp="1"/>
          </p:cNvSpPr>
          <p:nvPr>
            <p:ph type="body"/>
          </p:nvPr>
        </p:nvSpPr>
        <p:spPr>
          <a:xfrm>
            <a:off x="4439880" y="404784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bg>
      <p:bgPr>
        <a:blipFill rotWithShape="0">
          <a:blip r:embed="rId2"/>
          <a:stretch/>
        </a:blipFill>
      </p:bgPr>
    </p:bg>
    <p:spTree>
      <p:nvGrpSpPr>
        <p:cNvPr id="1" name=""/>
        <p:cNvGrpSpPr/>
        <p:nvPr/>
      </p:nvGrpSpPr>
      <p:grpSpPr>
        <a:xfrm>
          <a:off x="0" y="0"/>
          <a:ext cx="0" cy="0"/>
          <a:chOff x="0" y="0"/>
          <a:chExt cx="0" cy="0"/>
        </a:xfrm>
      </p:grpSpPr>
      <p:pic>
        <p:nvPicPr>
          <p:cNvPr id="42" name="Picture 10"/>
          <p:cNvPicPr/>
          <p:nvPr/>
        </p:nvPicPr>
        <p:blipFill>
          <a:blip r:embed="rId3"/>
          <a:stretch/>
        </p:blipFill>
        <p:spPr>
          <a:xfrm>
            <a:off x="0" y="0"/>
            <a:ext cx="7396920" cy="6857280"/>
          </a:xfrm>
          <a:prstGeom prst="rect">
            <a:avLst/>
          </a:prstGeom>
          <a:noFill/>
          <a:ln w="0">
            <a:noFill/>
          </a:ln>
        </p:spPr>
      </p:pic>
      <p:sp>
        <p:nvSpPr>
          <p:cNvPr id="43"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44" name="PlaceHolder 2"/>
          <p:cNvSpPr>
            <a:spLocks noGrp="1"/>
          </p:cNvSpPr>
          <p:nvPr>
            <p:ph type="body"/>
          </p:nvPr>
        </p:nvSpPr>
        <p:spPr>
          <a:xfrm>
            <a:off x="457200" y="214200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45" name="PlaceHolder 3"/>
          <p:cNvSpPr>
            <a:spLocks noGrp="1"/>
          </p:cNvSpPr>
          <p:nvPr>
            <p:ph type="body"/>
          </p:nvPr>
        </p:nvSpPr>
        <p:spPr>
          <a:xfrm>
            <a:off x="4439880" y="2142000"/>
            <a:ext cx="379224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46" name="PlaceHolder 4"/>
          <p:cNvSpPr>
            <a:spLocks noGrp="1"/>
          </p:cNvSpPr>
          <p:nvPr>
            <p:ph type="body"/>
          </p:nvPr>
        </p:nvSpPr>
        <p:spPr>
          <a:xfrm>
            <a:off x="457200" y="4047840"/>
            <a:ext cx="7771680" cy="1739880"/>
          </a:xfrm>
          <a:prstGeom prst="rect">
            <a:avLst/>
          </a:prstGeom>
          <a:noFill/>
          <a:ln w="0">
            <a:noFill/>
          </a:ln>
        </p:spPr>
        <p:txBody>
          <a:bodyPr lIns="0" rIns="0" tIns="0" bIns="0" anchor="t">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arsayılan">
    <p:bg>
      <p:bgPr>
        <a:blipFill rotWithShape="0">
          <a:blip r:embed="rId2"/>
          <a:stretch/>
        </a:blipFill>
      </p:bgPr>
    </p:bg>
    <p:spTree>
      <p:nvGrpSpPr>
        <p:cNvPr id="1" name=""/>
        <p:cNvGrpSpPr/>
        <p:nvPr/>
      </p:nvGrpSpPr>
      <p:grpSpPr>
        <a:xfrm>
          <a:off x="0" y="0"/>
          <a:ext cx="0" cy="0"/>
          <a:chOff x="0" y="0"/>
          <a:chExt cx="0" cy="0"/>
        </a:xfrm>
      </p:grpSpPr>
      <p:pic>
        <p:nvPicPr>
          <p:cNvPr id="47" name="Picture 7"/>
          <p:cNvPicPr/>
          <p:nvPr/>
        </p:nvPicPr>
        <p:blipFill>
          <a:blip r:embed="rId3"/>
          <a:stretch/>
        </p:blipFill>
        <p:spPr>
          <a:xfrm>
            <a:off x="14040" y="0"/>
            <a:ext cx="9117720" cy="6857280"/>
          </a:xfrm>
          <a:prstGeom prst="rect">
            <a:avLst/>
          </a:prstGeom>
          <a:noFill/>
          <a:ln w="0">
            <a:noFill/>
          </a:ln>
        </p:spPr>
      </p:pic>
      <p:sp>
        <p:nvSpPr>
          <p:cNvPr id="4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buNone/>
            </a:pPr>
            <a:r>
              <a:rPr lang="tr-TR" sz="1800" b="0" u="none" strike="noStrike">
                <a:solidFill>
                  <a:schemeClr val="dk1"/>
                </a:solidFill>
                <a:effectLst/>
                <a:uFillTx/>
                <a:latin typeface="Arial"/>
              </a:rPr>
              <a:t>Ana başlık metnini düzenlemek için tıklayın</a:t>
            </a:r>
            <a:endParaRPr lang="tr-TR" sz="1800" b="0" u="none" strike="noStrike">
              <a:solidFill>
                <a:schemeClr val="dk1"/>
              </a:solidFill>
              <a:effectLst/>
              <a:uFillTx/>
              <a:latin typeface="Arial"/>
            </a:endParaRPr>
          </a:p>
        </p:txBody>
      </p:sp>
      <p:sp>
        <p:nvSpPr>
          <p:cNvPr id="49"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000" b="0" u="none" strike="noStrike">
                <a:solidFill>
                  <a:schemeClr val="dk1"/>
                </a:solidFill>
                <a:effectLst/>
                <a:uFillTx/>
                <a:latin typeface="Arial"/>
              </a:rPr>
              <a:t>İkinci Anahat Düzeyi</a:t>
            </a:r>
            <a:endParaRPr lang="tr-TR" sz="20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1800" b="0" u="none" strike="noStrike">
                <a:solidFill>
                  <a:schemeClr val="dk1"/>
                </a:solidFill>
                <a:effectLst/>
                <a:uFillTx/>
                <a:latin typeface="Arial"/>
              </a:rPr>
              <a:t>Üçüncü Anahat Düzeyi</a:t>
            </a:r>
            <a:endParaRPr lang="tr-TR" sz="1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1800" b="0" u="none" strike="noStrike">
                <a:solidFill>
                  <a:schemeClr val="dk1"/>
                </a:solidFill>
                <a:effectLst/>
                <a:uFillTx/>
                <a:latin typeface="Arial"/>
              </a:rPr>
              <a:t>Dördüncü Anahat Düzeyi</a:t>
            </a:r>
            <a:endParaRPr lang="tr-TR" sz="1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000" b="0" u="none" strike="noStrike">
                <a:solidFill>
                  <a:schemeClr val="dk1"/>
                </a:solidFill>
                <a:effectLst/>
                <a:uFillTx/>
                <a:latin typeface="Arial"/>
              </a:rPr>
              <a:t>Beşinci Anahat Düzeyi</a:t>
            </a:r>
            <a:endParaRPr lang="tr-TR" sz="20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000" b="0" u="none" strike="noStrike">
                <a:solidFill>
                  <a:schemeClr val="dk1"/>
                </a:solidFill>
                <a:effectLst/>
                <a:uFillTx/>
                <a:latin typeface="Arial"/>
              </a:rPr>
              <a:t>Altıncı Anahat Düzeyi</a:t>
            </a:r>
            <a:endParaRPr lang="tr-TR" sz="20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000" b="0" u="none" strike="noStrike">
                <a:solidFill>
                  <a:schemeClr val="dk1"/>
                </a:solidFill>
                <a:effectLst/>
                <a:uFillTx/>
                <a:latin typeface="Arial"/>
              </a:rPr>
              <a:t>Yedinci Anahat Düzeyi</a:t>
            </a:r>
            <a:endParaRPr lang="tr-TR" sz="2000" b="0" u="none" strike="noStrike">
              <a:solidFill>
                <a:schemeClr val="dk1"/>
              </a:solidFill>
              <a:effectLst/>
              <a:uFillTx/>
              <a:latin typeface="Arial"/>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Varsayılan 1">
    <p:bg>
      <p:bgPr>
        <a:blipFill rotWithShape="0">
          <a:blip r:embed="rId2"/>
          <a:stretch/>
        </a:blipFill>
      </p:bgPr>
    </p:bg>
    <p:spTree>
      <p:nvGrpSpPr>
        <p:cNvPr id="1" name=""/>
        <p:cNvGrpSpPr/>
        <p:nvPr/>
      </p:nvGrpSpPr>
      <p:grpSpPr>
        <a:xfrm>
          <a:off x="0" y="0"/>
          <a:ext cx="0" cy="0"/>
          <a:chOff x="0" y="0"/>
          <a:chExt cx="0" cy="0"/>
        </a:xfrm>
      </p:grpSpPr>
      <p:pic>
        <p:nvPicPr>
          <p:cNvPr id="50" name="Picture 7"/>
          <p:cNvPicPr/>
          <p:nvPr/>
        </p:nvPicPr>
        <p:blipFill>
          <a:blip r:embed="rId3"/>
          <a:stretch/>
        </p:blipFill>
        <p:spPr>
          <a:xfrm>
            <a:off x="14040" y="0"/>
            <a:ext cx="9117720" cy="6857280"/>
          </a:xfrm>
          <a:prstGeom prst="rect">
            <a:avLst/>
          </a:prstGeom>
          <a:noFill/>
          <a:ln w="0">
            <a:noFill/>
          </a:ln>
        </p:spPr>
      </p:pic>
      <p:sp>
        <p:nvSpPr>
          <p:cNvPr id="51"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52" name="PlaceHolder 2"/>
          <p:cNvSpPr>
            <a:spLocks noGrp="1"/>
          </p:cNvSpPr>
          <p:nvPr>
            <p:ph type="body"/>
          </p:nvPr>
        </p:nvSpPr>
        <p:spPr>
          <a:xfrm>
            <a:off x="457200" y="2142000"/>
            <a:ext cx="777168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53" name="PlaceHolder 3"/>
          <p:cNvSpPr>
            <a:spLocks noGrp="1"/>
          </p:cNvSpPr>
          <p:nvPr>
            <p:ph type="body"/>
          </p:nvPr>
        </p:nvSpPr>
        <p:spPr>
          <a:xfrm>
            <a:off x="457200" y="4047840"/>
            <a:ext cx="777168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Varsayılan 2">
    <p:bg>
      <p:bgPr>
        <a:blipFill rotWithShape="0">
          <a:blip r:embed="rId2"/>
          <a:stretch/>
        </a:blipFill>
      </p:bgPr>
    </p:bg>
    <p:spTree>
      <p:nvGrpSpPr>
        <p:cNvPr id="1" name=""/>
        <p:cNvGrpSpPr/>
        <p:nvPr/>
      </p:nvGrpSpPr>
      <p:grpSpPr>
        <a:xfrm>
          <a:off x="0" y="0"/>
          <a:ext cx="0" cy="0"/>
          <a:chOff x="0" y="0"/>
          <a:chExt cx="0" cy="0"/>
        </a:xfrm>
      </p:grpSpPr>
      <p:pic>
        <p:nvPicPr>
          <p:cNvPr id="54" name="Picture 7"/>
          <p:cNvPicPr/>
          <p:nvPr/>
        </p:nvPicPr>
        <p:blipFill>
          <a:blip r:embed="rId3"/>
          <a:stretch/>
        </p:blipFill>
        <p:spPr>
          <a:xfrm>
            <a:off x="14040" y="0"/>
            <a:ext cx="9117720" cy="6857280"/>
          </a:xfrm>
          <a:prstGeom prst="rect">
            <a:avLst/>
          </a:prstGeom>
          <a:noFill/>
          <a:ln w="0">
            <a:noFill/>
          </a:ln>
        </p:spPr>
      </p:pic>
      <p:sp>
        <p:nvSpPr>
          <p:cNvPr id="55"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56" name="PlaceHolder 2"/>
          <p:cNvSpPr>
            <a:spLocks noGrp="1"/>
          </p:cNvSpPr>
          <p:nvPr>
            <p:ph type="body"/>
          </p:nvPr>
        </p:nvSpPr>
        <p:spPr>
          <a:xfrm>
            <a:off x="457200" y="214200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57" name="PlaceHolder 3"/>
          <p:cNvSpPr>
            <a:spLocks noGrp="1"/>
          </p:cNvSpPr>
          <p:nvPr>
            <p:ph type="body"/>
          </p:nvPr>
        </p:nvSpPr>
        <p:spPr>
          <a:xfrm>
            <a:off x="4439880" y="214200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58" name="PlaceHolder 4"/>
          <p:cNvSpPr>
            <a:spLocks noGrp="1"/>
          </p:cNvSpPr>
          <p:nvPr>
            <p:ph type="body"/>
          </p:nvPr>
        </p:nvSpPr>
        <p:spPr>
          <a:xfrm>
            <a:off x="4439880" y="404784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59" name="PlaceHolder 5"/>
          <p:cNvSpPr>
            <a:spLocks noGrp="1"/>
          </p:cNvSpPr>
          <p:nvPr>
            <p:ph type="body"/>
          </p:nvPr>
        </p:nvSpPr>
        <p:spPr>
          <a:xfrm>
            <a:off x="457200" y="404784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arsayılan 3">
    <p:bg>
      <p:bgPr>
        <a:blipFill rotWithShape="0">
          <a:blip r:embed="rId2"/>
          <a:stretch/>
        </a:blipFill>
      </p:bgPr>
    </p:bg>
    <p:spTree>
      <p:nvGrpSpPr>
        <p:cNvPr id="1" name=""/>
        <p:cNvGrpSpPr/>
        <p:nvPr/>
      </p:nvGrpSpPr>
      <p:grpSpPr>
        <a:xfrm>
          <a:off x="0" y="0"/>
          <a:ext cx="0" cy="0"/>
          <a:chOff x="0" y="0"/>
          <a:chExt cx="0" cy="0"/>
        </a:xfrm>
      </p:grpSpPr>
      <p:pic>
        <p:nvPicPr>
          <p:cNvPr id="60" name="Picture 7"/>
          <p:cNvPicPr/>
          <p:nvPr/>
        </p:nvPicPr>
        <p:blipFill>
          <a:blip r:embed="rId3"/>
          <a:stretch/>
        </p:blipFill>
        <p:spPr>
          <a:xfrm>
            <a:off x="14040" y="0"/>
            <a:ext cx="9117720" cy="6857280"/>
          </a:xfrm>
          <a:prstGeom prst="rect">
            <a:avLst/>
          </a:prstGeom>
          <a:noFill/>
          <a:ln w="0">
            <a:noFill/>
          </a:ln>
        </p:spPr>
      </p:pic>
      <p:sp>
        <p:nvSpPr>
          <p:cNvPr id="61"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62" name="PlaceHolder 2"/>
          <p:cNvSpPr>
            <a:spLocks noGrp="1"/>
          </p:cNvSpPr>
          <p:nvPr>
            <p:ph type="body"/>
          </p:nvPr>
        </p:nvSpPr>
        <p:spPr>
          <a:xfrm>
            <a:off x="457200" y="2142000"/>
            <a:ext cx="777168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63" name="PlaceHolder 3"/>
          <p:cNvSpPr>
            <a:spLocks noGrp="1"/>
          </p:cNvSpPr>
          <p:nvPr>
            <p:ph type="body"/>
          </p:nvPr>
        </p:nvSpPr>
        <p:spPr>
          <a:xfrm>
            <a:off x="457200" y="2142000"/>
            <a:ext cx="777168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pic>
        <p:nvPicPr>
          <p:cNvPr id="64" name="Resim 77"/>
          <p:cNvPicPr/>
          <p:nvPr/>
        </p:nvPicPr>
        <p:blipFill>
          <a:blip r:embed="rId4"/>
          <a:stretch/>
        </p:blipFill>
        <p:spPr>
          <a:xfrm>
            <a:off x="2056680" y="2141640"/>
            <a:ext cx="4572360" cy="3648240"/>
          </a:xfrm>
          <a:prstGeom prst="rect">
            <a:avLst/>
          </a:prstGeom>
          <a:noFill/>
          <a:ln w="0">
            <a:noFill/>
          </a:ln>
        </p:spPr>
      </p:pic>
      <p:pic>
        <p:nvPicPr>
          <p:cNvPr id="65" name="Resim 78"/>
          <p:cNvPicPr/>
          <p:nvPr/>
        </p:nvPicPr>
        <p:blipFill>
          <a:blip r:embed="rId5"/>
          <a:stretch/>
        </p:blipFill>
        <p:spPr>
          <a:xfrm>
            <a:off x="2056680" y="2141640"/>
            <a:ext cx="4572360" cy="3648240"/>
          </a:xfrm>
          <a:prstGeom prst="rect">
            <a:avLst/>
          </a:prstGeom>
          <a:noFill/>
          <a:ln w="0">
            <a:noFill/>
          </a:ln>
        </p:spPr>
      </p:pic>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Varsayılan 4">
    <p:bg>
      <p:bgPr>
        <a:blipFill rotWithShape="0">
          <a:blip r:embed="rId2"/>
          <a:stretch/>
        </a:blipFill>
      </p:bgPr>
    </p:bg>
    <p:spTree>
      <p:nvGrpSpPr>
        <p:cNvPr id="1" name=""/>
        <p:cNvGrpSpPr/>
        <p:nvPr/>
      </p:nvGrpSpPr>
      <p:grpSpPr>
        <a:xfrm>
          <a:off x="0" y="0"/>
          <a:ext cx="0" cy="0"/>
          <a:chOff x="0" y="0"/>
          <a:chExt cx="0" cy="0"/>
        </a:xfrm>
      </p:grpSpPr>
      <p:pic>
        <p:nvPicPr>
          <p:cNvPr id="66" name="Picture 7"/>
          <p:cNvPicPr/>
          <p:nvPr/>
        </p:nvPicPr>
        <p:blipFill>
          <a:blip r:embed="rId3"/>
          <a:stretch/>
        </p:blipFill>
        <p:spPr>
          <a:xfrm>
            <a:off x="14040" y="0"/>
            <a:ext cx="9117720" cy="6857280"/>
          </a:xfrm>
          <a:prstGeom prst="rect">
            <a:avLst/>
          </a:prstGeom>
          <a:noFill/>
          <a:ln w="0">
            <a:noFill/>
          </a:ln>
        </p:spPr>
      </p:pic>
      <p:sp>
        <p:nvSpPr>
          <p:cNvPr id="67"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arsayılan 5">
    <p:bg>
      <p:bgPr>
        <a:blipFill rotWithShape="0">
          <a:blip r:embed="rId2"/>
          <a:stretch/>
        </a:blipFill>
      </p:bgPr>
    </p:bg>
    <p:spTree>
      <p:nvGrpSpPr>
        <p:cNvPr id="1" name=""/>
        <p:cNvGrpSpPr/>
        <p:nvPr/>
      </p:nvGrpSpPr>
      <p:grpSpPr>
        <a:xfrm>
          <a:off x="0" y="0"/>
          <a:ext cx="0" cy="0"/>
          <a:chOff x="0" y="0"/>
          <a:chExt cx="0" cy="0"/>
        </a:xfrm>
      </p:grpSpPr>
      <p:pic>
        <p:nvPicPr>
          <p:cNvPr id="68" name="Picture 7"/>
          <p:cNvPicPr/>
          <p:nvPr/>
        </p:nvPicPr>
        <p:blipFill>
          <a:blip r:embed="rId3"/>
          <a:stretch/>
        </p:blipFill>
        <p:spPr>
          <a:xfrm>
            <a:off x="14040" y="0"/>
            <a:ext cx="9117720" cy="6857280"/>
          </a:xfrm>
          <a:prstGeom prst="rect">
            <a:avLst/>
          </a:prstGeom>
          <a:noFill/>
          <a:ln w="0">
            <a:noFill/>
          </a:ln>
        </p:spPr>
      </p:pic>
      <p:sp>
        <p:nvSpPr>
          <p:cNvPr id="69"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70" name="PlaceHolder 2"/>
          <p:cNvSpPr>
            <a:spLocks noGrp="1"/>
          </p:cNvSpPr>
          <p:nvPr>
            <p:ph type="body"/>
          </p:nvPr>
        </p:nvSpPr>
        <p:spPr>
          <a:xfrm>
            <a:off x="457200" y="2142000"/>
            <a:ext cx="777168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Varsayılan 6">
    <p:bg>
      <p:bgPr>
        <a:blipFill rotWithShape="0">
          <a:blip r:embed="rId2"/>
          <a:stretch/>
        </a:blipFill>
      </p:bgPr>
    </p:bg>
    <p:spTree>
      <p:nvGrpSpPr>
        <p:cNvPr id="1" name=""/>
        <p:cNvGrpSpPr/>
        <p:nvPr/>
      </p:nvGrpSpPr>
      <p:grpSpPr>
        <a:xfrm>
          <a:off x="0" y="0"/>
          <a:ext cx="0" cy="0"/>
          <a:chOff x="0" y="0"/>
          <a:chExt cx="0" cy="0"/>
        </a:xfrm>
      </p:grpSpPr>
      <p:pic>
        <p:nvPicPr>
          <p:cNvPr id="71" name="Picture 7"/>
          <p:cNvPicPr/>
          <p:nvPr/>
        </p:nvPicPr>
        <p:blipFill>
          <a:blip r:embed="rId3"/>
          <a:stretch/>
        </p:blipFill>
        <p:spPr>
          <a:xfrm>
            <a:off x="14040" y="0"/>
            <a:ext cx="9117720" cy="6857280"/>
          </a:xfrm>
          <a:prstGeom prst="rect">
            <a:avLst/>
          </a:prstGeom>
          <a:noFill/>
          <a:ln w="0">
            <a:noFill/>
          </a:ln>
        </p:spPr>
      </p:pic>
      <p:sp>
        <p:nvSpPr>
          <p:cNvPr id="72"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73" name="PlaceHolder 2"/>
          <p:cNvSpPr>
            <a:spLocks noGrp="1"/>
          </p:cNvSpPr>
          <p:nvPr>
            <p:ph type="body"/>
          </p:nvPr>
        </p:nvSpPr>
        <p:spPr>
          <a:xfrm>
            <a:off x="457200" y="2142000"/>
            <a:ext cx="379224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74" name="PlaceHolder 3"/>
          <p:cNvSpPr>
            <a:spLocks noGrp="1"/>
          </p:cNvSpPr>
          <p:nvPr>
            <p:ph type="body"/>
          </p:nvPr>
        </p:nvSpPr>
        <p:spPr>
          <a:xfrm>
            <a:off x="4439880" y="2142000"/>
            <a:ext cx="379224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Varsayılan 7">
    <p:bg>
      <p:bgPr>
        <a:blipFill rotWithShape="0">
          <a:blip r:embed="rId2"/>
          <a:stretch/>
        </a:blipFill>
      </p:bgPr>
    </p:bg>
    <p:spTree>
      <p:nvGrpSpPr>
        <p:cNvPr id="1" name=""/>
        <p:cNvGrpSpPr/>
        <p:nvPr/>
      </p:nvGrpSpPr>
      <p:grpSpPr>
        <a:xfrm>
          <a:off x="0" y="0"/>
          <a:ext cx="0" cy="0"/>
          <a:chOff x="0" y="0"/>
          <a:chExt cx="0" cy="0"/>
        </a:xfrm>
      </p:grpSpPr>
      <p:pic>
        <p:nvPicPr>
          <p:cNvPr id="75" name="Picture 7"/>
          <p:cNvPicPr/>
          <p:nvPr/>
        </p:nvPicPr>
        <p:blipFill>
          <a:blip r:embed="rId3"/>
          <a:stretch/>
        </p:blipFill>
        <p:spPr>
          <a:xfrm>
            <a:off x="14040" y="0"/>
            <a:ext cx="9117720" cy="6857280"/>
          </a:xfrm>
          <a:prstGeom prst="rect">
            <a:avLst/>
          </a:prstGeom>
          <a:noFill/>
          <a:ln w="0">
            <a:noFill/>
          </a:ln>
        </p:spPr>
      </p:pic>
      <p:sp>
        <p:nvSpPr>
          <p:cNvPr id="76"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Varsayılan 8">
    <p:bg>
      <p:bgPr>
        <a:blipFill rotWithShape="0">
          <a:blip r:embed="rId2"/>
          <a:stretch/>
        </a:blipFill>
      </p:bgPr>
    </p:bg>
    <p:spTree>
      <p:nvGrpSpPr>
        <p:cNvPr id="1" name=""/>
        <p:cNvGrpSpPr/>
        <p:nvPr/>
      </p:nvGrpSpPr>
      <p:grpSpPr>
        <a:xfrm>
          <a:off x="0" y="0"/>
          <a:ext cx="0" cy="0"/>
          <a:chOff x="0" y="0"/>
          <a:chExt cx="0" cy="0"/>
        </a:xfrm>
      </p:grpSpPr>
      <p:pic>
        <p:nvPicPr>
          <p:cNvPr id="77" name="Picture 7"/>
          <p:cNvPicPr/>
          <p:nvPr/>
        </p:nvPicPr>
        <p:blipFill>
          <a:blip r:embed="rId3"/>
          <a:stretch/>
        </p:blipFill>
        <p:spPr>
          <a:xfrm>
            <a:off x="14040" y="0"/>
            <a:ext cx="9117720" cy="6857280"/>
          </a:xfrm>
          <a:prstGeom prst="rect">
            <a:avLst/>
          </a:prstGeom>
          <a:noFill/>
          <a:ln w="0">
            <a:noFill/>
          </a:ln>
        </p:spPr>
      </p:pic>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Varsayılan 9">
    <p:bg>
      <p:bgPr>
        <a:blipFill rotWithShape="0">
          <a:blip r:embed="rId2"/>
          <a:stretch/>
        </a:blipFill>
      </p:bgPr>
    </p:bg>
    <p:spTree>
      <p:nvGrpSpPr>
        <p:cNvPr id="1" name=""/>
        <p:cNvGrpSpPr/>
        <p:nvPr/>
      </p:nvGrpSpPr>
      <p:grpSpPr>
        <a:xfrm>
          <a:off x="0" y="0"/>
          <a:ext cx="0" cy="0"/>
          <a:chOff x="0" y="0"/>
          <a:chExt cx="0" cy="0"/>
        </a:xfrm>
      </p:grpSpPr>
      <p:pic>
        <p:nvPicPr>
          <p:cNvPr id="78" name="Picture 7"/>
          <p:cNvPicPr/>
          <p:nvPr/>
        </p:nvPicPr>
        <p:blipFill>
          <a:blip r:embed="rId3"/>
          <a:stretch/>
        </p:blipFill>
        <p:spPr>
          <a:xfrm>
            <a:off x="14040" y="0"/>
            <a:ext cx="9117720" cy="6857280"/>
          </a:xfrm>
          <a:prstGeom prst="rect">
            <a:avLst/>
          </a:prstGeom>
          <a:noFill/>
          <a:ln w="0">
            <a:noFill/>
          </a:ln>
        </p:spPr>
      </p:pic>
      <p:sp>
        <p:nvSpPr>
          <p:cNvPr id="79"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80" name="PlaceHolder 2"/>
          <p:cNvSpPr>
            <a:spLocks noGrp="1"/>
          </p:cNvSpPr>
          <p:nvPr>
            <p:ph type="body"/>
          </p:nvPr>
        </p:nvSpPr>
        <p:spPr>
          <a:xfrm>
            <a:off x="457200" y="214200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81" name="PlaceHolder 3"/>
          <p:cNvSpPr>
            <a:spLocks noGrp="1"/>
          </p:cNvSpPr>
          <p:nvPr>
            <p:ph type="body"/>
          </p:nvPr>
        </p:nvSpPr>
        <p:spPr>
          <a:xfrm>
            <a:off x="457200" y="404784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82" name="PlaceHolder 4"/>
          <p:cNvSpPr>
            <a:spLocks noGrp="1"/>
          </p:cNvSpPr>
          <p:nvPr>
            <p:ph type="body"/>
          </p:nvPr>
        </p:nvSpPr>
        <p:spPr>
          <a:xfrm>
            <a:off x="4439880" y="2142000"/>
            <a:ext cx="379224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Varsayılan 10">
    <p:bg>
      <p:bgPr>
        <a:blipFill rotWithShape="0">
          <a:blip r:embed="rId2"/>
          <a:stretch/>
        </a:blipFill>
      </p:bgPr>
    </p:bg>
    <p:spTree>
      <p:nvGrpSpPr>
        <p:cNvPr id="1" name=""/>
        <p:cNvGrpSpPr/>
        <p:nvPr/>
      </p:nvGrpSpPr>
      <p:grpSpPr>
        <a:xfrm>
          <a:off x="0" y="0"/>
          <a:ext cx="0" cy="0"/>
          <a:chOff x="0" y="0"/>
          <a:chExt cx="0" cy="0"/>
        </a:xfrm>
      </p:grpSpPr>
      <p:pic>
        <p:nvPicPr>
          <p:cNvPr id="83" name="Picture 7"/>
          <p:cNvPicPr/>
          <p:nvPr/>
        </p:nvPicPr>
        <p:blipFill>
          <a:blip r:embed="rId3"/>
          <a:stretch/>
        </p:blipFill>
        <p:spPr>
          <a:xfrm>
            <a:off x="14040" y="0"/>
            <a:ext cx="9117720" cy="6857280"/>
          </a:xfrm>
          <a:prstGeom prst="rect">
            <a:avLst/>
          </a:prstGeom>
          <a:noFill/>
          <a:ln w="0">
            <a:noFill/>
          </a:ln>
        </p:spPr>
      </p:pic>
      <p:sp>
        <p:nvSpPr>
          <p:cNvPr id="84"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85" name="PlaceHolder 2"/>
          <p:cNvSpPr>
            <a:spLocks noGrp="1"/>
          </p:cNvSpPr>
          <p:nvPr>
            <p:ph type="body"/>
          </p:nvPr>
        </p:nvSpPr>
        <p:spPr>
          <a:xfrm>
            <a:off x="457200" y="2142000"/>
            <a:ext cx="3792240" cy="364824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86" name="PlaceHolder 3"/>
          <p:cNvSpPr>
            <a:spLocks noGrp="1"/>
          </p:cNvSpPr>
          <p:nvPr>
            <p:ph type="body"/>
          </p:nvPr>
        </p:nvSpPr>
        <p:spPr>
          <a:xfrm>
            <a:off x="4439880" y="214200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87" name="PlaceHolder 4"/>
          <p:cNvSpPr>
            <a:spLocks noGrp="1"/>
          </p:cNvSpPr>
          <p:nvPr>
            <p:ph type="body"/>
          </p:nvPr>
        </p:nvSpPr>
        <p:spPr>
          <a:xfrm>
            <a:off x="4439880" y="404784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Varsayılan 11">
    <p:bg>
      <p:bgPr>
        <a:blipFill rotWithShape="0">
          <a:blip r:embed="rId2"/>
          <a:stretch/>
        </a:blipFill>
      </p:bgPr>
    </p:bg>
    <p:spTree>
      <p:nvGrpSpPr>
        <p:cNvPr id="1" name=""/>
        <p:cNvGrpSpPr/>
        <p:nvPr/>
      </p:nvGrpSpPr>
      <p:grpSpPr>
        <a:xfrm>
          <a:off x="0" y="0"/>
          <a:ext cx="0" cy="0"/>
          <a:chOff x="0" y="0"/>
          <a:chExt cx="0" cy="0"/>
        </a:xfrm>
      </p:grpSpPr>
      <p:pic>
        <p:nvPicPr>
          <p:cNvPr id="88" name="Picture 7"/>
          <p:cNvPicPr/>
          <p:nvPr/>
        </p:nvPicPr>
        <p:blipFill>
          <a:blip r:embed="rId3"/>
          <a:stretch/>
        </p:blipFill>
        <p:spPr>
          <a:xfrm>
            <a:off x="14040" y="0"/>
            <a:ext cx="9117720" cy="6857280"/>
          </a:xfrm>
          <a:prstGeom prst="rect">
            <a:avLst/>
          </a:prstGeom>
          <a:noFill/>
          <a:ln w="0">
            <a:noFill/>
          </a:ln>
        </p:spPr>
      </p:pic>
      <p:sp>
        <p:nvSpPr>
          <p:cNvPr id="89" name="PlaceHolder 1"/>
          <p:cNvSpPr>
            <a:spLocks noGrp="1"/>
          </p:cNvSpPr>
          <p:nvPr>
            <p:ph type="title"/>
          </p:nvPr>
        </p:nvSpPr>
        <p:spPr>
          <a:xfrm>
            <a:off x="457200" y="609480"/>
            <a:ext cx="7771680" cy="1455480"/>
          </a:xfrm>
          <a:prstGeom prst="rect">
            <a:avLst/>
          </a:prstGeom>
          <a:noFill/>
          <a:ln w="0">
            <a:noFill/>
          </a:ln>
        </p:spPr>
        <p:txBody>
          <a:bodyPr lIns="0" rIns="0" tIns="0" bIns="0" anchor="ctr">
            <a:noAutofit/>
          </a:bodyPr>
          <a:p>
            <a:pPr indent="0">
              <a:buNone/>
            </a:pPr>
            <a:r>
              <a:rPr lang="tr-TR" sz="4400" b="0" u="none" strike="noStrike">
                <a:solidFill>
                  <a:schemeClr val="dk1"/>
                </a:solidFill>
                <a:effectLst/>
                <a:uFillTx/>
                <a:latin typeface="Arial"/>
              </a:rPr>
              <a:t>Ana başlık metnini düzenlemek için tıklayın</a:t>
            </a:r>
            <a:endParaRPr lang="tr-TR" sz="4400" b="0" u="none" strike="noStrike">
              <a:solidFill>
                <a:schemeClr val="dk1"/>
              </a:solidFill>
              <a:effectLst/>
              <a:uFillTx/>
              <a:latin typeface="Arial"/>
            </a:endParaRPr>
          </a:p>
        </p:txBody>
      </p:sp>
      <p:sp>
        <p:nvSpPr>
          <p:cNvPr id="90" name="PlaceHolder 2"/>
          <p:cNvSpPr>
            <a:spLocks noGrp="1"/>
          </p:cNvSpPr>
          <p:nvPr>
            <p:ph type="body"/>
          </p:nvPr>
        </p:nvSpPr>
        <p:spPr>
          <a:xfrm>
            <a:off x="457200" y="214200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91" name="PlaceHolder 3"/>
          <p:cNvSpPr>
            <a:spLocks noGrp="1"/>
          </p:cNvSpPr>
          <p:nvPr>
            <p:ph type="body"/>
          </p:nvPr>
        </p:nvSpPr>
        <p:spPr>
          <a:xfrm>
            <a:off x="4439880" y="2142000"/>
            <a:ext cx="379224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
        <p:nvSpPr>
          <p:cNvPr id="92" name="PlaceHolder 4"/>
          <p:cNvSpPr>
            <a:spLocks noGrp="1"/>
          </p:cNvSpPr>
          <p:nvPr>
            <p:ph type="body"/>
          </p:nvPr>
        </p:nvSpPr>
        <p:spPr>
          <a:xfrm>
            <a:off x="457200" y="4047840"/>
            <a:ext cx="7771680" cy="1739880"/>
          </a:xfrm>
          <a:prstGeom prst="rect">
            <a:avLst/>
          </a:prstGeom>
          <a:noFill/>
          <a:ln w="0">
            <a:noFill/>
          </a:ln>
        </p:spPr>
        <p:txBody>
          <a:bodyPr lIns="0" rIns="0" tIns="0" bIns="0" anchor="ctr">
            <a:noAutofit/>
          </a:bodyPr>
          <a:p>
            <a:pPr marL="432000" indent="-324000">
              <a:lnSpc>
                <a:spcPct val="90000"/>
              </a:lnSpc>
              <a:spcBef>
                <a:spcPts val="1417"/>
              </a:spcBef>
              <a:buClr>
                <a:srgbClr val="ffffff"/>
              </a:buClr>
              <a:buSzPct val="45000"/>
              <a:buFont typeface="Wingdings" charset="2"/>
              <a:buChar char=""/>
            </a:pPr>
            <a:r>
              <a:rPr lang="tr-TR" sz="2800" b="0" u="none" strike="noStrike">
                <a:solidFill>
                  <a:schemeClr val="dk1"/>
                </a:solidFill>
                <a:effectLst/>
                <a:uFillTx/>
                <a:latin typeface="Arial"/>
              </a:rPr>
              <a:t>Anahat metninin biçimini düzenlemek için tıklayın</a:t>
            </a:r>
            <a:endParaRPr lang="tr-TR" sz="2800" b="0" u="none" strike="noStrike">
              <a:solidFill>
                <a:schemeClr val="dk1"/>
              </a:solidFill>
              <a:effectLst/>
              <a:uFillTx/>
              <a:latin typeface="Arial"/>
            </a:endParaRPr>
          </a:p>
          <a:p>
            <a:pPr marL="864000" lvl="1" indent="-324000">
              <a:lnSpc>
                <a:spcPct val="90000"/>
              </a:lnSpc>
              <a:spcBef>
                <a:spcPts val="1134"/>
              </a:spcBef>
              <a:buClr>
                <a:srgbClr val="ffffff"/>
              </a:buClr>
              <a:buSzPct val="75000"/>
              <a:buFont typeface="Symbol" charset="2"/>
              <a:buChar char=""/>
            </a:pPr>
            <a:r>
              <a:rPr lang="tr-TR" sz="2800" b="0" u="none" strike="noStrike">
                <a:solidFill>
                  <a:schemeClr val="dk1"/>
                </a:solidFill>
                <a:effectLst/>
                <a:uFillTx/>
                <a:latin typeface="Arial"/>
              </a:rPr>
              <a:t>İkinci Anahat Düzeyi</a:t>
            </a:r>
            <a:endParaRPr lang="tr-TR" sz="2800" b="0" u="none" strike="noStrike">
              <a:solidFill>
                <a:schemeClr val="dk1"/>
              </a:solidFill>
              <a:effectLst/>
              <a:uFillTx/>
              <a:latin typeface="Arial"/>
            </a:endParaRPr>
          </a:p>
          <a:p>
            <a:pPr marL="1296000" lvl="2" indent="-288000">
              <a:lnSpc>
                <a:spcPct val="90000"/>
              </a:lnSpc>
              <a:spcBef>
                <a:spcPts val="850"/>
              </a:spcBef>
              <a:buClr>
                <a:srgbClr val="ffffff"/>
              </a:buClr>
              <a:buSzPct val="45000"/>
              <a:buFont typeface="Wingdings" charset="2"/>
              <a:buChar char=""/>
            </a:pPr>
            <a:r>
              <a:rPr lang="tr-TR" sz="2800" b="0" u="none" strike="noStrike">
                <a:solidFill>
                  <a:schemeClr val="dk1"/>
                </a:solidFill>
                <a:effectLst/>
                <a:uFillTx/>
                <a:latin typeface="Arial"/>
              </a:rPr>
              <a:t>Üçüncü Anahat Düzeyi</a:t>
            </a:r>
            <a:endParaRPr lang="tr-TR" sz="2800" b="0" u="none" strike="noStrike">
              <a:solidFill>
                <a:schemeClr val="dk1"/>
              </a:solidFill>
              <a:effectLst/>
              <a:uFillTx/>
              <a:latin typeface="Arial"/>
            </a:endParaRPr>
          </a:p>
          <a:p>
            <a:pPr marL="1728000" lvl="3" indent="-216000">
              <a:lnSpc>
                <a:spcPct val="90000"/>
              </a:lnSpc>
              <a:spcBef>
                <a:spcPts val="567"/>
              </a:spcBef>
              <a:buClr>
                <a:srgbClr val="ffffff"/>
              </a:buClr>
              <a:buSzPct val="75000"/>
              <a:buFont typeface="Symbol" charset="2"/>
              <a:buChar char=""/>
            </a:pPr>
            <a:r>
              <a:rPr lang="tr-TR" sz="2800" b="0" u="none" strike="noStrike">
                <a:solidFill>
                  <a:schemeClr val="dk1"/>
                </a:solidFill>
                <a:effectLst/>
                <a:uFillTx/>
                <a:latin typeface="Arial"/>
              </a:rPr>
              <a:t>Dördüncü Anahat Düzeyi</a:t>
            </a:r>
            <a:endParaRPr lang="tr-TR" sz="2800" b="0" u="none" strike="noStrike">
              <a:solidFill>
                <a:schemeClr val="dk1"/>
              </a:solidFill>
              <a:effectLst/>
              <a:uFillTx/>
              <a:latin typeface="Arial"/>
            </a:endParaRPr>
          </a:p>
          <a:p>
            <a:pPr marL="2160000" lvl="4"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Beşinci Anahat Düzeyi</a:t>
            </a:r>
            <a:endParaRPr lang="tr-TR" sz="2800" b="0" u="none" strike="noStrike">
              <a:solidFill>
                <a:schemeClr val="dk1"/>
              </a:solidFill>
              <a:effectLst/>
              <a:uFillTx/>
              <a:latin typeface="Arial"/>
            </a:endParaRPr>
          </a:p>
          <a:p>
            <a:pPr marL="2592000" lvl="5"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Altıncı Anahat Düzeyi</a:t>
            </a:r>
            <a:endParaRPr lang="tr-TR" sz="2800" b="0" u="none" strike="noStrike">
              <a:solidFill>
                <a:schemeClr val="dk1"/>
              </a:solidFill>
              <a:effectLst/>
              <a:uFillTx/>
              <a:latin typeface="Arial"/>
            </a:endParaRPr>
          </a:p>
          <a:p>
            <a:pPr marL="3024000" lvl="6" indent="-216000">
              <a:lnSpc>
                <a:spcPct val="90000"/>
              </a:lnSpc>
              <a:spcBef>
                <a:spcPts val="283"/>
              </a:spcBef>
              <a:buClr>
                <a:srgbClr val="ffffff"/>
              </a:buClr>
              <a:buSzPct val="45000"/>
              <a:buFont typeface="Wingdings" charset="2"/>
              <a:buChar char=""/>
            </a:pPr>
            <a:r>
              <a:rPr lang="tr-TR" sz="2800" b="0" u="none" strike="noStrike">
                <a:solidFill>
                  <a:schemeClr val="dk1"/>
                </a:solidFill>
                <a:effectLst/>
                <a:uFillTx/>
                <a:latin typeface="Arial"/>
              </a:rPr>
              <a:t>Yedinci Anahat Düzeyi</a:t>
            </a:r>
            <a:endParaRPr lang="tr-TR" sz="2800" b="0" u="none" strike="noStrike">
              <a:solidFill>
                <a:schemeClr val="dk1"/>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5.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hyperlink" Target="https://www.ktu.edu.tr/ofyazilim/stajbilgileri" TargetMode="External"/><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TextShape 1"/>
          <p:cNvSpPr/>
          <p:nvPr/>
        </p:nvSpPr>
        <p:spPr>
          <a:xfrm>
            <a:off x="278640" y="1862280"/>
            <a:ext cx="8285040" cy="2475360"/>
          </a:xfrm>
          <a:prstGeom prst="rect">
            <a:avLst/>
          </a:prstGeom>
          <a:noFill/>
          <a:ln w="0">
            <a:noFill/>
          </a:ln>
        </p:spPr>
        <p:style>
          <a:lnRef idx="0"/>
          <a:fillRef idx="0"/>
          <a:effectRef idx="0"/>
          <a:fontRef idx="minor"/>
        </p:style>
        <p:txBody>
          <a:bodyPr lIns="90000" rIns="90000" tIns="45000" bIns="45000" anchor="b">
            <a:noAutofit/>
          </a:bodyPr>
          <a:p>
            <a:pPr algn="ctr" defTabSz="914400">
              <a:lnSpc>
                <a:spcPct val="100000"/>
              </a:lnSpc>
            </a:pPr>
            <a:r>
              <a:rPr lang="tr-TR" sz="4400" b="0" u="none" strike="noStrike" cap="all">
                <a:solidFill>
                  <a:srgbClr val="ffffff"/>
                </a:solidFill>
                <a:effectLst/>
                <a:uFillTx/>
                <a:latin typeface="Calibri Light"/>
                <a:ea typeface="DejaVu Sans"/>
              </a:rPr>
              <a:t>Staj Rehberi</a:t>
            </a:r>
            <a:endParaRPr lang="tr-TR" sz="4400" b="0" u="none" strike="noStrike">
              <a:solidFill>
                <a:srgbClr val="ffffff"/>
              </a:solidFill>
              <a:effectLst/>
              <a:uFillTx/>
              <a:latin typeface="Arial"/>
            </a:endParaRPr>
          </a:p>
          <a:p>
            <a:pPr algn="ctr" defTabSz="914400">
              <a:lnSpc>
                <a:spcPct val="100000"/>
              </a:lnSpc>
            </a:pPr>
            <a:r>
              <a:rPr lang="tr-TR" sz="2000" b="1" u="none" strike="noStrike" cap="all">
                <a:solidFill>
                  <a:srgbClr val="000000"/>
                </a:solidFill>
                <a:effectLst/>
                <a:uFillTx/>
                <a:latin typeface="Calibri Light"/>
                <a:ea typeface="DejaVu Sans"/>
              </a:rPr>
              <a:t>(Güncel bilgiler bölüm staj sayfasında yer almakta, olası değişiklik/güncellemeler sayfa üzerinden sürekli duyurulmaktadır, lütfen bölüm staj sayfasını titizlikle takip ediniz)</a:t>
            </a:r>
            <a:endParaRPr lang="tr-TR" sz="2000" b="0" u="none" strike="noStrike">
              <a:solidFill>
                <a:srgbClr val="ffffff"/>
              </a:solidFill>
              <a:effectLst/>
              <a:uFillTx/>
              <a:latin typeface="Arial"/>
            </a:endParaRPr>
          </a:p>
          <a:p>
            <a:pPr algn="ctr" defTabSz="914400">
              <a:lnSpc>
                <a:spcPct val="100000"/>
              </a:lnSpc>
            </a:pPr>
            <a:endParaRPr lang="tr-TR" sz="2000" b="0" u="none" strike="noStrike">
              <a:solidFill>
                <a:srgbClr val="ffffff"/>
              </a:solidFill>
              <a:effectLst/>
              <a:uFillTx/>
              <a:latin typeface="Arial"/>
            </a:endParaRPr>
          </a:p>
        </p:txBody>
      </p:sp>
      <p:sp>
        <p:nvSpPr>
          <p:cNvPr id="100" name="CustomShape 2"/>
          <p:cNvSpPr/>
          <p:nvPr/>
        </p:nvSpPr>
        <p:spPr>
          <a:xfrm>
            <a:off x="2286000" y="345600"/>
            <a:ext cx="6277680" cy="1516320"/>
          </a:xfrm>
          <a:prstGeom prst="rect">
            <a:avLst/>
          </a:prstGeom>
          <a:noFill/>
          <a:ln w="9360">
            <a:noFill/>
          </a:ln>
        </p:spPr>
        <p:style>
          <a:lnRef idx="0"/>
          <a:fillRef idx="0"/>
          <a:effectRef idx="0"/>
          <a:fontRef idx="minor"/>
        </p:style>
        <p:txBody>
          <a:bodyPr lIns="45720" rIns="45720" tIns="45000" bIns="45000" anchor="t">
            <a:noAutofit/>
          </a:bodyPr>
          <a:p>
            <a:pPr algn="ctr" defTabSz="914400">
              <a:lnSpc>
                <a:spcPct val="100000"/>
              </a:lnSpc>
            </a:pPr>
            <a:r>
              <a:rPr lang="en-US" sz="2400" b="1" u="none" strike="noStrike">
                <a:solidFill>
                  <a:srgbClr val="00178c"/>
                </a:solidFill>
                <a:effectLst/>
                <a:uFillTx/>
                <a:latin typeface="Kabel Md BT"/>
                <a:ea typeface="DejaVu Sans"/>
              </a:rPr>
              <a:t>KARADENİZ TEKNİK ÜNİVERSİTESİ</a:t>
            </a:r>
            <a:endParaRPr lang="tr-TR" sz="2400" b="0" u="none" strike="noStrike">
              <a:solidFill>
                <a:srgbClr val="ffffff"/>
              </a:solidFill>
              <a:effectLst/>
              <a:uFillTx/>
              <a:latin typeface="Arial"/>
            </a:endParaRPr>
          </a:p>
          <a:p>
            <a:pPr algn="ctr" defTabSz="914400">
              <a:lnSpc>
                <a:spcPct val="100000"/>
              </a:lnSpc>
            </a:pPr>
            <a:r>
              <a:rPr lang="en-US" sz="2400" b="1" u="none" strike="noStrike">
                <a:solidFill>
                  <a:srgbClr val="00178c"/>
                </a:solidFill>
                <a:effectLst/>
                <a:uFillTx/>
                <a:latin typeface="Kabel Md BT"/>
                <a:ea typeface="DejaVu Sans"/>
              </a:rPr>
              <a:t>OF TEKNOLOJİ FAKÜLTESİ</a:t>
            </a:r>
            <a:endParaRPr lang="tr-TR" sz="2400" b="0" u="none" strike="noStrike">
              <a:solidFill>
                <a:srgbClr val="ffffff"/>
              </a:solidFill>
              <a:effectLst/>
              <a:uFillTx/>
              <a:latin typeface="Arial"/>
            </a:endParaRPr>
          </a:p>
          <a:p>
            <a:pPr algn="ctr" defTabSz="914400">
              <a:lnSpc>
                <a:spcPct val="100000"/>
              </a:lnSpc>
            </a:pPr>
            <a:r>
              <a:rPr lang="en-US" sz="2400" b="1" u="none" strike="noStrike">
                <a:solidFill>
                  <a:srgbClr val="00178c"/>
                </a:solidFill>
                <a:effectLst/>
                <a:uFillTx/>
                <a:latin typeface="Kabel Md BT"/>
                <a:ea typeface="DejaVu Sans"/>
              </a:rPr>
              <a:t>YAZILIM MÜHENDİSLİĞİ BÖLÜMÜ</a:t>
            </a:r>
            <a:endParaRPr lang="tr-TR" sz="2400" b="0" u="none" strike="noStrike">
              <a:solidFill>
                <a:srgbClr val="ffffff"/>
              </a:solidFill>
              <a:effectLst/>
              <a:uFillTx/>
              <a:latin typeface="Arial"/>
            </a:endParaRPr>
          </a:p>
        </p:txBody>
      </p:sp>
      <p:sp>
        <p:nvSpPr>
          <p:cNvPr id="101" name="Metin kutusu 1"/>
          <p:cNvSpPr/>
          <p:nvPr/>
        </p:nvSpPr>
        <p:spPr>
          <a:xfrm>
            <a:off x="2987280" y="4714200"/>
            <a:ext cx="4265640" cy="9133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lang="tr-TR" sz="1800" b="0" u="none" strike="noStrike">
                <a:solidFill>
                  <a:schemeClr val="accent3"/>
                </a:solidFill>
                <a:effectLst/>
                <a:uFillTx/>
                <a:latin typeface="Arial"/>
                <a:ea typeface="DejaVu Sans"/>
              </a:rPr>
              <a:t>Arş.Gör.</a:t>
            </a:r>
            <a:r>
              <a:rPr lang="tr-TR" sz="1800" b="0" u="none" strike="noStrike">
                <a:solidFill>
                  <a:schemeClr val="accent3"/>
                </a:solidFill>
                <a:effectLst/>
                <a:uFillTx/>
                <a:latin typeface="Arial"/>
                <a:ea typeface="DejaVu Sans"/>
              </a:rPr>
              <a:t>	</a:t>
            </a:r>
            <a:r>
              <a:rPr lang="tr-TR" sz="1800" b="0" u="none" strike="noStrike">
                <a:solidFill>
                  <a:schemeClr val="accent3"/>
                </a:solidFill>
                <a:effectLst/>
                <a:uFillTx/>
                <a:latin typeface="Arial"/>
                <a:ea typeface="DejaVu Sans"/>
              </a:rPr>
              <a:t>Dr. Hakan AYDIN</a:t>
            </a:r>
            <a:endParaRPr lang="tr-TR" sz="1800" b="0" u="none" strike="noStrike">
              <a:solidFill>
                <a:srgbClr val="ffffff"/>
              </a:solidFill>
              <a:effectLst/>
              <a:uFillTx/>
              <a:latin typeface="Arial"/>
            </a:endParaRPr>
          </a:p>
          <a:p>
            <a:pPr defTabSz="914400">
              <a:lnSpc>
                <a:spcPct val="100000"/>
              </a:lnSpc>
            </a:pPr>
            <a:r>
              <a:rPr lang="tr-TR" sz="1800" b="0" u="none" strike="noStrike">
                <a:solidFill>
                  <a:schemeClr val="accent3"/>
                </a:solidFill>
                <a:effectLst/>
                <a:uFillTx/>
                <a:latin typeface="Arial"/>
                <a:ea typeface="DejaVu Sans"/>
              </a:rPr>
              <a:t>Arş.Gör. Musa ASLAN</a:t>
            </a:r>
            <a:endParaRPr lang="tr-TR" sz="1800" b="0" u="none" strike="noStrike">
              <a:solidFill>
                <a:srgbClr val="ffffff"/>
              </a:solidFill>
              <a:effectLst/>
              <a:uFillTx/>
              <a:latin typeface="Arial"/>
            </a:endParaRPr>
          </a:p>
          <a:p>
            <a:pPr defTabSz="914400">
              <a:lnSpc>
                <a:spcPct val="100000"/>
              </a:lnSpc>
            </a:pPr>
            <a:r>
              <a:rPr lang="tr-TR" sz="1800" b="0" u="none" strike="noStrike">
                <a:solidFill>
                  <a:schemeClr val="accent3"/>
                </a:solidFill>
                <a:effectLst/>
                <a:uFillTx/>
                <a:latin typeface="Arial"/>
                <a:ea typeface="DejaVu Sans"/>
              </a:rPr>
              <a:t>Arş.Gör. Betül MUMCU</a:t>
            </a:r>
            <a:endParaRPr lang="tr-TR" sz="1800" b="0" u="none" strike="noStrike">
              <a:solidFill>
                <a:srgbClr val="ffffff"/>
              </a:solidFill>
              <a:effectLst/>
              <a:uFillTx/>
              <a:latin typeface="Arial"/>
            </a:endParaRPr>
          </a:p>
        </p:txBody>
      </p:sp>
      <p:pic>
        <p:nvPicPr>
          <p:cNvPr id="102" name="Resim 2"/>
          <p:cNvPicPr/>
          <p:nvPr/>
        </p:nvPicPr>
        <p:blipFill>
          <a:blip r:embed="rId1"/>
          <a:stretch/>
        </p:blipFill>
        <p:spPr>
          <a:xfrm>
            <a:off x="624960" y="785880"/>
            <a:ext cx="1180800" cy="1209240"/>
          </a:xfrm>
          <a:prstGeom prst="rect">
            <a:avLst/>
          </a:prstGeom>
          <a:noFill/>
          <a:ln w="0">
            <a:noFill/>
          </a:ln>
        </p:spPr>
      </p:pic>
      <p:sp>
        <p:nvSpPr>
          <p:cNvPr id="103" name="Metin kutusu 3"/>
          <p:cNvSpPr/>
          <p:nvPr/>
        </p:nvSpPr>
        <p:spPr>
          <a:xfrm>
            <a:off x="1940400" y="4153320"/>
            <a:ext cx="4838760" cy="3690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lang="tr-TR" sz="1800" b="0" u="none" strike="noStrike">
                <a:solidFill>
                  <a:schemeClr val="dk1"/>
                </a:solidFill>
                <a:effectLst/>
                <a:uFillTx/>
                <a:latin typeface="Arial"/>
                <a:ea typeface="DejaVu Sans"/>
              </a:rPr>
              <a:t>https://www.ktu.edu.tr/ofyazilim/stajbilgileri</a:t>
            </a:r>
            <a:endParaRPr lang="tr-T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TextShape 1"/>
          <p:cNvSpPr/>
          <p:nvPr/>
        </p:nvSpPr>
        <p:spPr>
          <a:xfrm>
            <a:off x="457200" y="609480"/>
            <a:ext cx="7771680" cy="1455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Amaç ve Genel Hususlar</a:t>
            </a:r>
            <a:endParaRPr lang="tr-TR" sz="2800" b="1" u="none" strike="noStrike">
              <a:solidFill>
                <a:srgbClr val="000000"/>
              </a:solidFill>
              <a:effectLst/>
              <a:uFillTx/>
              <a:latin typeface="Arial"/>
            </a:endParaRPr>
          </a:p>
        </p:txBody>
      </p:sp>
      <p:sp>
        <p:nvSpPr>
          <p:cNvPr id="105" name="TextShape 2"/>
          <p:cNvSpPr/>
          <p:nvPr/>
        </p:nvSpPr>
        <p:spPr>
          <a:xfrm>
            <a:off x="457200" y="2142000"/>
            <a:ext cx="7771680" cy="364824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Stajın amacı, öğrencilerin, öğrenim gördükleri programlar ile ilgili iş alanlarını tanımalarını ve iş yerlerindeki uygulamaları öğrenmelerini, eğitim ve öğretim yoluyla edindikleri bilgi ve becerileri uygulayarak deneyim kazanmalarını sağlamaktır.</a:t>
            </a:r>
            <a:endParaRPr lang="tr-TR" sz="1600" b="0" u="none" strike="noStrike">
              <a:solidFill>
                <a:srgbClr val="ffffff"/>
              </a:solidFill>
              <a:effectLst/>
              <a:uFillTx/>
              <a:latin typeface="Arial"/>
            </a:endParaRPr>
          </a:p>
          <a:p>
            <a:pPr algn="just" defTabSz="914400">
              <a:lnSpc>
                <a:spcPct val="100000"/>
              </a:lnSpc>
            </a:pP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lisans derecesini alabilmek için derslerin haricinde yapılması zorunlu bir çalışmadır. Mesleki Deneyim-1 ve Mesleki Deneyim-2 dersleri yapılan staj ile geçilmektedir.</a:t>
            </a:r>
            <a:endParaRPr lang="tr-TR" sz="1600" b="0" u="none" strike="noStrike">
              <a:solidFill>
                <a:srgbClr val="ffffff"/>
              </a:solidFill>
              <a:effectLst/>
              <a:uFillTx/>
              <a:latin typeface="Arial"/>
            </a:endParaRPr>
          </a:p>
          <a:p>
            <a:pPr algn="just" defTabSz="914400">
              <a:lnSpc>
                <a:spcPct val="100000"/>
              </a:lnSpc>
            </a:pP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ile ilgili duyurular bölüm sitesindeki staj sayfasında yer almaktadır.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https://www.ktu.edu.tr/ofyazilim/stajbilgileri</a:t>
            </a:r>
            <a:endParaRPr lang="tr-TR" sz="1600" b="0" u="none" strike="noStrike">
              <a:solidFill>
                <a:srgbClr val="ffffff"/>
              </a:solidFill>
              <a:effectLst/>
              <a:uFillTx/>
              <a:latin typeface="Arial"/>
            </a:endParaRPr>
          </a:p>
          <a:p>
            <a:pPr algn="just" defTabSz="914400">
              <a:lnSpc>
                <a:spcPct val="100000"/>
              </a:lnSpc>
            </a:pPr>
            <a:endParaRPr lang="tr-TR" sz="1600" b="0" u="none" strike="noStrike">
              <a:solidFill>
                <a:srgbClr val="ffffff"/>
              </a:solidFill>
              <a:effectLst/>
              <a:uFillTx/>
              <a:latin typeface="Arial"/>
            </a:endParaRPr>
          </a:p>
          <a:p>
            <a:pPr algn="just" defTabSz="914400">
              <a:lnSpc>
                <a:spcPct val="100000"/>
              </a:lnSpc>
            </a:pPr>
            <a:endParaRPr lang="tr-TR" sz="1600" b="0" u="none" strike="noStrike">
              <a:solidFill>
                <a:srgbClr val="ffffff"/>
              </a:solidFill>
              <a:effectLst/>
              <a:uFillTx/>
              <a:latin typeface="Arial"/>
            </a:endParaRPr>
          </a:p>
        </p:txBody>
      </p:sp>
      <p:sp>
        <p:nvSpPr>
          <p:cNvPr id="106"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C0D36882-5A32-4CCC-886C-F1888C46F868}"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extShape 1"/>
          <p:cNvSpPr/>
          <p:nvPr/>
        </p:nvSpPr>
        <p:spPr>
          <a:xfrm>
            <a:off x="457200" y="609480"/>
            <a:ext cx="7771680" cy="87084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 Süresi</a:t>
            </a:r>
            <a:endParaRPr lang="tr-TR" sz="2800" b="1" u="none" strike="noStrike">
              <a:solidFill>
                <a:srgbClr val="000000"/>
              </a:solidFill>
              <a:effectLst/>
              <a:uFillTx/>
              <a:latin typeface="Arial"/>
            </a:endParaRPr>
          </a:p>
        </p:txBody>
      </p:sp>
      <p:sp>
        <p:nvSpPr>
          <p:cNvPr id="108" name="TextShape 2"/>
          <p:cNvSpPr/>
          <p:nvPr/>
        </p:nvSpPr>
        <p:spPr>
          <a:xfrm>
            <a:off x="457200" y="1481040"/>
            <a:ext cx="8228880" cy="437616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Zorunlu staj </a:t>
            </a:r>
            <a:r>
              <a:rPr lang="tr-TR" sz="1600" b="0" u="none" strike="noStrike">
                <a:solidFill>
                  <a:srgbClr val="ffff00"/>
                </a:solidFill>
                <a:effectLst/>
                <a:uFillTx/>
                <a:latin typeface="Calibri"/>
                <a:ea typeface="DejaVu Sans"/>
              </a:rPr>
              <a:t>60 iş günüdür </a:t>
            </a:r>
            <a:r>
              <a:rPr lang="tr-TR" sz="1600" b="0" u="none" strike="noStrike">
                <a:solidFill>
                  <a:srgbClr val="ffffff"/>
                </a:solidFill>
                <a:effectLst/>
                <a:uFillTx/>
                <a:latin typeface="Calibri"/>
                <a:ea typeface="DejaVu Sans"/>
              </a:rPr>
              <a:t>(kabul edilmesi gereken gün sayısı).</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Bölüm staj komisyonunun değerlendirmesi neticesinde stajın tamamı veya bir bölümü kabul edilir. Belirtilen hususlara aykırılık gözlendiğinde ise tamamen reddedilebilir.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Bir iş yerinde lisans eğitimi boyunca </a:t>
            </a:r>
            <a:r>
              <a:rPr lang="tr-TR" sz="1600" b="0" u="none" strike="noStrike">
                <a:solidFill>
                  <a:srgbClr val="ffff00"/>
                </a:solidFill>
                <a:effectLst/>
                <a:uFillTx/>
                <a:latin typeface="Calibri"/>
                <a:ea typeface="DejaVu Sans"/>
              </a:rPr>
              <a:t>toplam 40 </a:t>
            </a:r>
            <a:r>
              <a:rPr lang="tr-TR" sz="1600" b="0" u="none" strike="noStrike">
                <a:solidFill>
                  <a:srgbClr val="ffffff"/>
                </a:solidFill>
                <a:effectLst/>
                <a:uFillTx/>
                <a:latin typeface="Calibri"/>
                <a:ea typeface="DejaVu Sans"/>
              </a:rPr>
              <a:t>günden fazla staj yapılamaz (bu 40 gün aynı sene içinde olabileceği gibi farklı yıllara da bölünebilir).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2. sınıfta ilk staj gün sayısı en fazla </a:t>
            </a:r>
            <a:r>
              <a:rPr lang="tr-TR" sz="1600" b="0" u="none" strike="noStrike">
                <a:solidFill>
                  <a:srgbClr val="ffff00"/>
                </a:solidFill>
                <a:effectLst/>
                <a:uFillTx/>
                <a:latin typeface="Calibri"/>
                <a:ea typeface="DejaVu Sans"/>
              </a:rPr>
              <a:t>30 gün </a:t>
            </a:r>
            <a:r>
              <a:rPr lang="tr-TR" sz="1600" b="0" u="none" strike="noStrike">
                <a:solidFill>
                  <a:srgbClr val="ffffff"/>
                </a:solidFill>
                <a:effectLst/>
                <a:uFillTx/>
                <a:latin typeface="Calibri"/>
                <a:ea typeface="DejaVu Sans"/>
              </a:rPr>
              <a:t>ile sınırlandırılmıştır.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3. ve üzeri sınıflarda ilk kez veya daha fazla yapılacak staj gün sayısı en fazla 40 gün olmalıdır.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Bir staj </a:t>
            </a:r>
            <a:r>
              <a:rPr lang="tr-TR" sz="1600" b="0" u="none" strike="noStrike">
                <a:solidFill>
                  <a:srgbClr val="ffff00"/>
                </a:solidFill>
                <a:effectLst/>
                <a:uFillTx/>
                <a:latin typeface="Calibri"/>
                <a:ea typeface="DejaVu Sans"/>
              </a:rPr>
              <a:t>en az 20 </a:t>
            </a:r>
            <a:r>
              <a:rPr lang="tr-TR" sz="1600" b="0" u="none" strike="noStrike">
                <a:solidFill>
                  <a:srgbClr val="ffffff"/>
                </a:solidFill>
                <a:effectLst/>
                <a:uFillTx/>
                <a:latin typeface="Calibri"/>
                <a:ea typeface="DejaVu Sans"/>
              </a:rPr>
              <a:t>iş gününden oluşabilir (daha azı kabul edilmez).</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00"/>
                </a:solidFill>
                <a:effectLst/>
                <a:uFillTx/>
                <a:latin typeface="Calibri"/>
                <a:ea typeface="DejaVu Sans"/>
              </a:rPr>
              <a:t>Resmi tatil günlerinde staj yapılamaz</a:t>
            </a:r>
            <a:r>
              <a:rPr lang="tr-TR" sz="1600" b="0" u="none" strike="noStrike">
                <a:solidFill>
                  <a:srgbClr val="ffffff"/>
                </a:solidFill>
                <a:effectLst/>
                <a:uFillTx/>
                <a:latin typeface="Calibri"/>
                <a:ea typeface="DejaVu Sans"/>
              </a:rPr>
              <a:t>. Cumartesi günleri (resmi olarak) çalışan şirketlerde Cumartesi günleri de staj yapılabilir. Ücretli stajlarda geri ödeme taleplerinde Cumartesi günleri ödemeye dahil edilemez.</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Stajlar yaz tatillerinde veya sömestr tatillerinde yapılabilir (dönem içinde yapılamaz). </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Bütün derslerini tamamlamış veya ders devam mecburiyeti olmayan, 5. sınıf ve üzeri sınıflardaki öğrenciler dönem içinde de staj yapabilir.</a:t>
            </a:r>
            <a:endParaRPr lang="tr-TR" sz="1600" b="0" u="none" strike="noStrike">
              <a:solidFill>
                <a:srgbClr val="ffffff"/>
              </a:solidFill>
              <a:effectLst/>
              <a:uFillTx/>
              <a:latin typeface="Arial"/>
            </a:endParaRPr>
          </a:p>
        </p:txBody>
      </p:sp>
      <p:sp>
        <p:nvSpPr>
          <p:cNvPr id="109"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9F42A482-F64F-41D0-B932-0DE39D360233}"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Shape 1"/>
          <p:cNvSpPr/>
          <p:nvPr/>
        </p:nvSpPr>
        <p:spPr>
          <a:xfrm>
            <a:off x="457200" y="609480"/>
            <a:ext cx="7771680" cy="1455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 Yeri</a:t>
            </a:r>
            <a:endParaRPr lang="tr-TR" sz="2800" b="0" u="none" strike="noStrike">
              <a:solidFill>
                <a:srgbClr val="000000"/>
              </a:solidFill>
              <a:effectLst/>
              <a:uFillTx/>
              <a:latin typeface="Arial"/>
            </a:endParaRPr>
          </a:p>
        </p:txBody>
      </p:sp>
      <p:sp>
        <p:nvSpPr>
          <p:cNvPr id="111" name="TextShape 2"/>
          <p:cNvSpPr/>
          <p:nvPr/>
        </p:nvSpPr>
        <p:spPr>
          <a:xfrm>
            <a:off x="457200" y="1481040"/>
            <a:ext cx="8228880" cy="444744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Öğrenci stajını yurtiçinde veya yurtdışında, bölümü ile ilgili bir alanda faaliyet gösteren ve </a:t>
            </a:r>
            <a:r>
              <a:rPr lang="tr-TR" sz="2000" b="0" u="none" strike="noStrike">
                <a:solidFill>
                  <a:srgbClr val="ffff00"/>
                </a:solidFill>
                <a:effectLst/>
                <a:uFillTx/>
                <a:latin typeface="Calibri"/>
                <a:ea typeface="DejaVu Sans"/>
              </a:rPr>
              <a:t>en az bir </a:t>
            </a:r>
            <a:r>
              <a:rPr lang="tr-TR" sz="2000" b="0" u="none" strike="noStrike">
                <a:solidFill>
                  <a:srgbClr val="ffffff"/>
                </a:solidFill>
                <a:effectLst/>
                <a:uFillTx/>
                <a:latin typeface="Calibri"/>
                <a:ea typeface="DejaVu Sans"/>
              </a:rPr>
              <a:t>yazılım veya bilgisayar mühendisi</a:t>
            </a:r>
            <a:r>
              <a:rPr lang="tr-TR" sz="2000" b="0" u="none" strike="noStrike">
                <a:solidFill>
                  <a:srgbClr val="ffffff"/>
                </a:solidFill>
                <a:effectLst/>
                <a:uFillTx/>
                <a:latin typeface="Times New Roman"/>
                <a:ea typeface="DejaVu Sans"/>
              </a:rPr>
              <a:t> </a:t>
            </a:r>
            <a:r>
              <a:rPr lang="tr-TR" sz="2000" b="0" u="none" strike="noStrike">
                <a:solidFill>
                  <a:srgbClr val="ffffff"/>
                </a:solidFill>
                <a:effectLst/>
                <a:uFillTx/>
                <a:latin typeface="Calibri"/>
                <a:ea typeface="DejaVu Sans"/>
              </a:rPr>
              <a:t>bulunan kuruluşta yapmak zorundadır.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Bilgisayar alım-satımı işiyle uğraşan firmalarda staja izin verilmemektedir.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Kuruluş, bilgisayar yazılımı, bilgisayar donanımı veya bilgisayar bilimleri alanlarında faaliyet göstermelidir. Kişisel bilgisayar bakımı ve onarımı gibi alanlarda yapılan stajlar kabul edilmez.</a:t>
            </a:r>
            <a:endParaRPr lang="tr-TR" sz="2000" b="0" u="none" strike="noStrike">
              <a:solidFill>
                <a:srgbClr val="ffffff"/>
              </a:solidFill>
              <a:effectLst/>
              <a:uFillTx/>
              <a:latin typeface="Arial"/>
            </a:endParaRPr>
          </a:p>
        </p:txBody>
      </p:sp>
      <p:sp>
        <p:nvSpPr>
          <p:cNvPr id="112"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BBD64503-5F82-42C9-9A1F-3516CA65307E}"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extShape 1"/>
          <p:cNvSpPr/>
          <p:nvPr/>
        </p:nvSpPr>
        <p:spPr>
          <a:xfrm>
            <a:off x="457200" y="609480"/>
            <a:ext cx="7771680" cy="1455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Staja Başlama</a:t>
            </a:r>
            <a:endParaRPr lang="tr-TR" sz="2800" b="0" u="none" strike="noStrike">
              <a:solidFill>
                <a:srgbClr val="000000"/>
              </a:solidFill>
              <a:effectLst/>
              <a:uFillTx/>
              <a:latin typeface="Arial"/>
            </a:endParaRPr>
          </a:p>
        </p:txBody>
      </p:sp>
      <p:sp>
        <p:nvSpPr>
          <p:cNvPr id="114" name="TextShape 2"/>
          <p:cNvSpPr/>
          <p:nvPr/>
        </p:nvSpPr>
        <p:spPr>
          <a:xfrm>
            <a:off x="457200" y="1481040"/>
            <a:ext cx="8228880" cy="480456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Staja başlamak için bölümde 4 yarıyıl eğitim almış olmak gerekmektedir (İlk staj 2. sınıfın yaz döneminde yapılabilir).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Tüm staj süreçleri (başvuru, onay, tamamlama gibi) KTÜ BYS üzerinden yürütülmekte,  elden evrak takibi yapılmamaktadır.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 başvurusu için bölüm staj sayfasında yer alan, staj için gerekli olan belgeler başlığı altındaki belgelerin doldurulup </a:t>
            </a:r>
            <a:r>
              <a:rPr lang="tr-TR" sz="2000" b="0" u="none" strike="noStrike">
                <a:solidFill>
                  <a:srgbClr val="ff0000"/>
                </a:solidFill>
                <a:effectLst/>
                <a:uFillTx/>
                <a:latin typeface="Calibri"/>
                <a:ea typeface="DejaVu Sans"/>
              </a:rPr>
              <a:t>BYS Staj Yönetimi Sistemi </a:t>
            </a:r>
            <a:r>
              <a:rPr lang="tr-TR" sz="2000" b="0" u="none" strike="noStrike">
                <a:solidFill>
                  <a:srgbClr val="ffffff"/>
                </a:solidFill>
                <a:effectLst/>
                <a:uFillTx/>
                <a:latin typeface="Calibri"/>
                <a:ea typeface="DejaVu Sans"/>
              </a:rPr>
              <a:t>üzerinden stajın başlangıç tarihinden </a:t>
            </a:r>
            <a:r>
              <a:rPr lang="tr-TR" sz="2000" b="0" u="none" strike="noStrike">
                <a:solidFill>
                  <a:srgbClr val="ffff00"/>
                </a:solidFill>
                <a:effectLst/>
                <a:uFillTx/>
                <a:latin typeface="Calibri"/>
                <a:ea typeface="DejaVu Sans"/>
              </a:rPr>
              <a:t>en az 20 gün </a:t>
            </a:r>
            <a:r>
              <a:rPr lang="tr-TR" sz="2000" b="0" u="none" strike="noStrike">
                <a:solidFill>
                  <a:srgbClr val="ffffff"/>
                </a:solidFill>
                <a:effectLst/>
                <a:uFillTx/>
                <a:latin typeface="Calibri"/>
                <a:ea typeface="DejaVu Sans"/>
              </a:rPr>
              <a:t>(bu sınırlama aşılmayacaktır) öncesinden başvurulmalıdır.</a:t>
            </a:r>
            <a:endParaRPr lang="tr-TR" sz="2000" b="0" u="none" strike="noStrike">
              <a:solidFill>
                <a:srgbClr val="ffffff"/>
              </a:solidFill>
              <a:effectLst/>
              <a:uFillTx/>
              <a:latin typeface="Arial"/>
            </a:endParaRPr>
          </a:p>
        </p:txBody>
      </p:sp>
      <p:sp>
        <p:nvSpPr>
          <p:cNvPr id="115"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B6FC6109-B141-4393-A074-40A92D6529B7}"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TextShape 1"/>
          <p:cNvSpPr/>
          <p:nvPr/>
        </p:nvSpPr>
        <p:spPr>
          <a:xfrm>
            <a:off x="457200" y="609480"/>
            <a:ext cx="7771680" cy="1455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Staja Başlama</a:t>
            </a:r>
            <a:endParaRPr lang="tr-TR" sz="2800" b="0" u="none" strike="noStrike">
              <a:solidFill>
                <a:srgbClr val="000000"/>
              </a:solidFill>
              <a:effectLst/>
              <a:uFillTx/>
              <a:latin typeface="Arial"/>
            </a:endParaRPr>
          </a:p>
        </p:txBody>
      </p:sp>
      <p:sp>
        <p:nvSpPr>
          <p:cNvPr id="117" name="TextShape 2"/>
          <p:cNvSpPr/>
          <p:nvPr/>
        </p:nvSpPr>
        <p:spPr>
          <a:xfrm>
            <a:off x="457200" y="1913040"/>
            <a:ext cx="8228880" cy="426924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Staja başlayacak öğrenciler ilk olarak BYS sistemine (</a:t>
            </a:r>
            <a:r>
              <a:rPr lang="tr-TR" sz="2000" b="0" u="sng" strike="noStrike">
                <a:solidFill>
                  <a:srgbClr val="0000ff"/>
                </a:solidFill>
                <a:effectLst/>
                <a:uFill>
                  <a:solidFill>
                    <a:srgbClr val="ffffff"/>
                  </a:solidFill>
                </a:uFill>
                <a:latin typeface="Calibri"/>
                <a:ea typeface="DejaVu Sans"/>
                <a:hlinkClick r:id="rId1"/>
              </a:rPr>
              <a:t>https://www.ktu.edu.tr/ofyazilim/stajbilgileri</a:t>
            </a:r>
            <a:r>
              <a:rPr lang="tr-TR" sz="2000" b="0" u="none" strike="noStrike">
                <a:solidFill>
                  <a:srgbClr val="ffffff"/>
                </a:solidFill>
                <a:effectLst/>
                <a:uFillTx/>
                <a:latin typeface="Calibri"/>
                <a:ea typeface="DejaVu Sans"/>
              </a:rPr>
              <a:t> sayfasındaki) başvuru evraklarını eksiksiz şekilde doldurarak yüklemelidir.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 yeri kabul edilip onaylanan öğrenci belirtilen yerde staj yapmak zorundadır.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Staja başlayacak olan öğrencinin staj esnasında ne ile uğraşacağı konusunda bilgi edinmesinde yarar vardır.</a:t>
            </a:r>
            <a:endParaRPr lang="tr-TR" sz="2000" b="0" u="none" strike="noStrike">
              <a:solidFill>
                <a:srgbClr val="ffffff"/>
              </a:solidFill>
              <a:effectLst/>
              <a:uFillTx/>
              <a:latin typeface="Arial"/>
            </a:endParaRPr>
          </a:p>
          <a:p>
            <a:pPr marL="343080" indent="-3430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Sigorta işlemlerinin başlatılabilmesi için staj evraklarının staj başlama tarihinden  1 ay (20 gün) öncesinden BYS Staj Yönetim Sistemi üzerinden başvurunun yapılması gerekmektedir.</a:t>
            </a:r>
            <a:endParaRPr lang="tr-TR" sz="2000" b="0" u="none" strike="noStrike">
              <a:solidFill>
                <a:srgbClr val="ffffff"/>
              </a:solidFill>
              <a:effectLst/>
              <a:uFillTx/>
              <a:latin typeface="Arial"/>
            </a:endParaRPr>
          </a:p>
          <a:p>
            <a:pPr marL="343080" indent="-3430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Stajda ücret alacak öğrenciler için gerekli evraklar bölüm staj sayfasında mevcuttur, titizlikle okunmalı ve dikkate alınarak gereği yapılmalıdır.</a:t>
            </a:r>
            <a:endParaRPr lang="tr-TR" sz="2000" b="0" u="none" strike="noStrike">
              <a:solidFill>
                <a:srgbClr val="ffffff"/>
              </a:solidFill>
              <a:effectLst/>
              <a:uFillTx/>
              <a:latin typeface="Arial"/>
            </a:endParaRPr>
          </a:p>
          <a:p>
            <a:pPr marL="360" algn="just" defTabSz="914400">
              <a:lnSpc>
                <a:spcPct val="100000"/>
              </a:lnSpc>
            </a:pPr>
            <a:r>
              <a:rPr lang="tr-TR" sz="2000" b="0" u="none" strike="noStrike">
                <a:solidFill>
                  <a:srgbClr val="ffffff"/>
                </a:solidFill>
                <a:effectLst/>
                <a:uFillTx/>
                <a:latin typeface="Calibri"/>
                <a:ea typeface="DejaVu Sans"/>
              </a:rPr>
              <a:t> </a:t>
            </a:r>
            <a:endParaRPr lang="tr-TR" sz="2000" b="0" u="none" strike="noStrike">
              <a:solidFill>
                <a:srgbClr val="ffffff"/>
              </a:solidFill>
              <a:effectLst/>
              <a:uFillTx/>
              <a:latin typeface="Arial"/>
            </a:endParaRPr>
          </a:p>
        </p:txBody>
      </p:sp>
      <p:sp>
        <p:nvSpPr>
          <p:cNvPr id="118"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4E446B25-D5FB-48C2-9390-4976408790D1}"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9" name="Resim 1"/>
          <p:cNvPicPr/>
          <p:nvPr/>
        </p:nvPicPr>
        <p:blipFill>
          <a:blip r:embed="rId1"/>
          <a:stretch/>
        </p:blipFill>
        <p:spPr>
          <a:xfrm>
            <a:off x="5270400" y="955800"/>
            <a:ext cx="3767760" cy="5255280"/>
          </a:xfrm>
          <a:prstGeom prst="rect">
            <a:avLst/>
          </a:prstGeom>
          <a:noFill/>
          <a:ln w="0">
            <a:noFill/>
          </a:ln>
        </p:spPr>
      </p:pic>
      <p:sp>
        <p:nvSpPr>
          <p:cNvPr id="120" name="TextShape 1"/>
          <p:cNvSpPr/>
          <p:nvPr/>
        </p:nvSpPr>
        <p:spPr>
          <a:xfrm>
            <a:off x="183240" y="219240"/>
            <a:ext cx="7771680" cy="6040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Zorunlu Staj Formu</a:t>
            </a:r>
            <a:endParaRPr lang="tr-TR" sz="2800" b="0" u="none" strike="noStrike">
              <a:solidFill>
                <a:srgbClr val="000000"/>
              </a:solidFill>
              <a:effectLst/>
              <a:uFillTx/>
              <a:latin typeface="Arial"/>
            </a:endParaRPr>
          </a:p>
        </p:txBody>
      </p:sp>
      <p:sp>
        <p:nvSpPr>
          <p:cNvPr id="121" name="TextShape 2"/>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F6946135-6F06-4E48-AC2A-C1C4A2EA5835}"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
        <p:nvSpPr>
          <p:cNvPr id="122" name="CustomShape 3"/>
          <p:cNvSpPr/>
          <p:nvPr/>
        </p:nvSpPr>
        <p:spPr>
          <a:xfrm>
            <a:off x="187920" y="1285920"/>
            <a:ext cx="4950720" cy="272520"/>
          </a:xfrm>
          <a:prstGeom prst="rect">
            <a:avLst/>
          </a:prstGeom>
          <a:noFill/>
          <a:ln w="0">
            <a:noFill/>
          </a:ln>
        </p:spPr>
        <p:style>
          <a:lnRef idx="0"/>
          <a:fillRef idx="0"/>
          <a:effectRef idx="0"/>
          <a:fontRef idx="minor"/>
        </p:style>
        <p:txBody>
          <a:bodyPr wrap="none" lIns="90000" rIns="90000" tIns="45000" bIns="45000" anchor="t">
            <a:noAutofit/>
          </a:bodyPr>
          <a:p>
            <a:pPr algn="ctr" defTabSz="914400">
              <a:lnSpc>
                <a:spcPct val="100000"/>
              </a:lnSpc>
            </a:pPr>
            <a:r>
              <a:rPr lang="en-US" sz="1200" b="0" u="none" strike="noStrike">
                <a:solidFill>
                  <a:srgbClr val="ffffff"/>
                </a:solidFill>
                <a:effectLst/>
                <a:uFillTx/>
                <a:latin typeface="Arial"/>
                <a:ea typeface="DejaVu Sans"/>
              </a:rPr>
              <a:t>Formdaki bütün bilgilerin </a:t>
            </a:r>
            <a:r>
              <a:rPr lang="en-US" sz="1200" b="0" u="none" strike="noStrike">
                <a:solidFill>
                  <a:srgbClr val="ffff00"/>
                </a:solidFill>
                <a:effectLst/>
                <a:uFillTx/>
                <a:latin typeface="Arial"/>
                <a:ea typeface="DejaVu Sans"/>
              </a:rPr>
              <a:t>eksiksiz </a:t>
            </a:r>
            <a:r>
              <a:rPr lang="en-US" sz="1200" b="0" u="none" strike="noStrike">
                <a:solidFill>
                  <a:srgbClr val="ffffff"/>
                </a:solidFill>
                <a:effectLst/>
                <a:uFillTx/>
                <a:latin typeface="Arial"/>
                <a:ea typeface="DejaVu Sans"/>
              </a:rPr>
              <a:t>biçimde doldurulması gerekmektedir.</a:t>
            </a:r>
            <a:endParaRPr lang="tr-TR" sz="1200" b="0" u="none" strike="noStrike">
              <a:solidFill>
                <a:srgbClr val="ffffff"/>
              </a:solidFill>
              <a:effectLst/>
              <a:uFillTx/>
              <a:latin typeface="Arial"/>
            </a:endParaRPr>
          </a:p>
        </p:txBody>
      </p:sp>
      <p:sp>
        <p:nvSpPr>
          <p:cNvPr id="123" name="CustomShape 4"/>
          <p:cNvSpPr/>
          <p:nvPr/>
        </p:nvSpPr>
        <p:spPr>
          <a:xfrm>
            <a:off x="297360" y="3000240"/>
            <a:ext cx="4537080" cy="455040"/>
          </a:xfrm>
          <a:prstGeom prst="rect">
            <a:avLst/>
          </a:prstGeom>
          <a:noFill/>
          <a:ln w="0">
            <a:noFill/>
          </a:ln>
        </p:spPr>
        <p:style>
          <a:lnRef idx="0"/>
          <a:fillRef idx="0"/>
          <a:effectRef idx="0"/>
          <a:fontRef idx="minor"/>
        </p:style>
        <p:txBody>
          <a:bodyPr wrap="none" lIns="90000" rIns="90000" tIns="45000" bIns="45000" anchor="t">
            <a:noAutofit/>
          </a:bodyPr>
          <a:p>
            <a:pPr algn="ctr" defTabSz="914400">
              <a:lnSpc>
                <a:spcPct val="100000"/>
              </a:lnSpc>
            </a:pPr>
            <a:r>
              <a:rPr lang="en-US" sz="1200" b="0" u="none" strike="noStrike">
                <a:solidFill>
                  <a:srgbClr val="ffffff"/>
                </a:solidFill>
                <a:effectLst/>
                <a:uFillTx/>
                <a:latin typeface="Arial"/>
                <a:ea typeface="DejaVu Sans"/>
              </a:rPr>
              <a:t>Staj başvurunuzda ya da işlemlerinizde </a:t>
            </a:r>
            <a:r>
              <a:rPr lang="en-US" sz="1200" b="0" u="none" strike="noStrike">
                <a:solidFill>
                  <a:srgbClr val="ffff00"/>
                </a:solidFill>
                <a:effectLst/>
                <a:uFillTx/>
                <a:latin typeface="Arial"/>
                <a:ea typeface="DejaVu Sans"/>
              </a:rPr>
              <a:t>bir sorun olduğu</a:t>
            </a:r>
            <a:endParaRPr lang="tr-TR" sz="1200" b="0" u="none" strike="noStrike">
              <a:solidFill>
                <a:srgbClr val="ffffff"/>
              </a:solidFill>
              <a:effectLst/>
              <a:uFillTx/>
              <a:latin typeface="Arial"/>
            </a:endParaRPr>
          </a:p>
          <a:p>
            <a:pPr algn="ctr" defTabSz="914400">
              <a:lnSpc>
                <a:spcPct val="100000"/>
              </a:lnSpc>
            </a:pPr>
            <a:r>
              <a:rPr lang="en-US" sz="1200" b="0" u="none" strike="noStrike">
                <a:solidFill>
                  <a:srgbClr val="ffff00"/>
                </a:solidFill>
                <a:effectLst/>
                <a:uFillTx/>
                <a:latin typeface="Arial"/>
                <a:ea typeface="DejaVu Sans"/>
              </a:rPr>
              <a:t>takdirde</a:t>
            </a:r>
            <a:r>
              <a:rPr lang="en-US" sz="1200" b="0" u="none" strike="noStrike">
                <a:solidFill>
                  <a:srgbClr val="ffffff"/>
                </a:solidFill>
                <a:effectLst/>
                <a:uFillTx/>
                <a:latin typeface="Arial"/>
                <a:ea typeface="DejaVu Sans"/>
              </a:rPr>
              <a:t> size bu e-mail adresinden ulaşılacaktır.</a:t>
            </a:r>
            <a:endParaRPr lang="tr-TR" sz="1200" b="0" u="none" strike="noStrike">
              <a:solidFill>
                <a:srgbClr val="ffffff"/>
              </a:solidFill>
              <a:effectLst/>
              <a:uFillTx/>
              <a:latin typeface="Arial"/>
            </a:endParaRPr>
          </a:p>
        </p:txBody>
      </p:sp>
      <p:sp>
        <p:nvSpPr>
          <p:cNvPr id="124" name="CustomShape 5"/>
          <p:cNvSpPr/>
          <p:nvPr/>
        </p:nvSpPr>
        <p:spPr>
          <a:xfrm>
            <a:off x="2764080" y="4143240"/>
            <a:ext cx="1819080" cy="272520"/>
          </a:xfrm>
          <a:prstGeom prst="rect">
            <a:avLst/>
          </a:prstGeom>
          <a:noFill/>
          <a:ln w="0">
            <a:noFill/>
          </a:ln>
        </p:spPr>
        <p:style>
          <a:lnRef idx="0"/>
          <a:fillRef idx="0"/>
          <a:effectRef idx="0"/>
          <a:fontRef idx="minor"/>
        </p:style>
        <p:txBody>
          <a:bodyPr wrap="none" lIns="90000" rIns="90000" tIns="45000" bIns="45000" anchor="t">
            <a:noAutofit/>
          </a:bodyPr>
          <a:p>
            <a:pPr algn="ctr" defTabSz="914400">
              <a:lnSpc>
                <a:spcPct val="100000"/>
              </a:lnSpc>
            </a:pPr>
            <a:r>
              <a:rPr lang="en-US" sz="1200" b="0" u="none" strike="noStrike">
                <a:solidFill>
                  <a:srgbClr val="ffff00"/>
                </a:solidFill>
                <a:effectLst/>
                <a:uFillTx/>
                <a:latin typeface="Arial"/>
                <a:ea typeface="DejaVu Sans"/>
              </a:rPr>
              <a:t>İmzalar</a:t>
            </a:r>
            <a:r>
              <a:rPr lang="en-US" sz="1200" b="0" u="none" strike="noStrike">
                <a:solidFill>
                  <a:srgbClr val="ffffff"/>
                </a:solidFill>
                <a:effectLst/>
                <a:uFillTx/>
                <a:latin typeface="Arial"/>
                <a:ea typeface="DejaVu Sans"/>
              </a:rPr>
              <a:t> unutulmamalıdır</a:t>
            </a:r>
            <a:endParaRPr lang="tr-TR" sz="1200" b="0" u="none" strike="noStrike">
              <a:solidFill>
                <a:srgbClr val="ffffff"/>
              </a:solidFill>
              <a:effectLst/>
              <a:uFillTx/>
              <a:latin typeface="Arial"/>
            </a:endParaRPr>
          </a:p>
        </p:txBody>
      </p:sp>
      <p:sp>
        <p:nvSpPr>
          <p:cNvPr id="125" name="CustomShape 6"/>
          <p:cNvSpPr/>
          <p:nvPr/>
        </p:nvSpPr>
        <p:spPr>
          <a:xfrm>
            <a:off x="365040" y="2143080"/>
            <a:ext cx="4470840" cy="455040"/>
          </a:xfrm>
          <a:prstGeom prst="rect">
            <a:avLst/>
          </a:prstGeom>
          <a:noFill/>
          <a:ln w="0">
            <a:noFill/>
          </a:ln>
        </p:spPr>
        <p:style>
          <a:lnRef idx="0"/>
          <a:fillRef idx="0"/>
          <a:effectRef idx="0"/>
          <a:fontRef idx="minor"/>
        </p:style>
        <p:txBody>
          <a:bodyPr wrap="none" lIns="90000" rIns="90000" tIns="45000" bIns="45000" anchor="t">
            <a:noAutofit/>
          </a:bodyPr>
          <a:p>
            <a:pPr algn="ctr" defTabSz="914400">
              <a:lnSpc>
                <a:spcPct val="100000"/>
              </a:lnSpc>
            </a:pPr>
            <a:r>
              <a:rPr lang="en-US" sz="1200" b="0" u="none" strike="noStrike">
                <a:solidFill>
                  <a:srgbClr val="ffffff"/>
                </a:solidFill>
                <a:effectLst/>
                <a:uFillTx/>
                <a:latin typeface="Arial"/>
                <a:ea typeface="DejaVu Sans"/>
              </a:rPr>
              <a:t>Formdaki bütün bilgiler doldurulduktan sonra </a:t>
            </a:r>
            <a:r>
              <a:rPr lang="tr-TR" sz="1200" b="0" u="none" strike="noStrike">
                <a:solidFill>
                  <a:srgbClr val="ffffff"/>
                </a:solidFill>
                <a:effectLst/>
                <a:uFillTx/>
                <a:latin typeface="Arial"/>
                <a:ea typeface="DejaVu Sans"/>
              </a:rPr>
              <a:t>diğer istenen evraklar ile</a:t>
            </a:r>
            <a:endParaRPr lang="tr-TR" sz="1200" b="0" u="none" strike="noStrike">
              <a:solidFill>
                <a:srgbClr val="ffffff"/>
              </a:solidFill>
              <a:effectLst/>
              <a:uFillTx/>
              <a:latin typeface="Arial"/>
            </a:endParaRPr>
          </a:p>
          <a:p>
            <a:pPr algn="ctr" defTabSz="914400">
              <a:lnSpc>
                <a:spcPct val="100000"/>
              </a:lnSpc>
            </a:pPr>
            <a:r>
              <a:rPr lang="tr-TR" sz="1200" b="0" u="none" strike="noStrike">
                <a:solidFill>
                  <a:srgbClr val="ffffff"/>
                </a:solidFill>
                <a:effectLst/>
                <a:uFillTx/>
                <a:latin typeface="Arial"/>
                <a:ea typeface="DejaVu Sans"/>
              </a:rPr>
              <a:t>birlikte </a:t>
            </a:r>
            <a:r>
              <a:rPr lang="tr-TR" sz="1200" b="0" u="none" strike="noStrike">
                <a:solidFill>
                  <a:srgbClr val="ff0000"/>
                </a:solidFill>
                <a:effectLst/>
                <a:uFillTx/>
                <a:latin typeface="Arial"/>
                <a:ea typeface="DejaVu Sans"/>
              </a:rPr>
              <a:t>BYS Staj Yönetim Sistemine </a:t>
            </a:r>
            <a:r>
              <a:rPr lang="tr-TR" sz="1200" b="0" u="none" strike="noStrike">
                <a:solidFill>
                  <a:srgbClr val="ffffff"/>
                </a:solidFill>
                <a:effectLst/>
                <a:uFillTx/>
                <a:latin typeface="Arial"/>
                <a:ea typeface="DejaVu Sans"/>
              </a:rPr>
              <a:t>yüklenmesi gerekmektedir.</a:t>
            </a:r>
            <a:endParaRPr lang="tr-TR" sz="1200" b="0" u="none" strike="noStrike">
              <a:solidFill>
                <a:srgbClr val="ffffff"/>
              </a:solidFill>
              <a:effectLst/>
              <a:uFillTx/>
              <a:latin typeface="Arial"/>
            </a:endParaRPr>
          </a:p>
        </p:txBody>
      </p:sp>
      <p:sp>
        <p:nvSpPr>
          <p:cNvPr id="126" name="CustomShape 7"/>
          <p:cNvSpPr/>
          <p:nvPr/>
        </p:nvSpPr>
        <p:spPr>
          <a:xfrm>
            <a:off x="438120" y="5286240"/>
            <a:ext cx="4719240" cy="455040"/>
          </a:xfrm>
          <a:prstGeom prst="rect">
            <a:avLst/>
          </a:prstGeom>
          <a:noFill/>
          <a:ln w="0">
            <a:noFill/>
          </a:ln>
        </p:spPr>
        <p:style>
          <a:lnRef idx="0"/>
          <a:fillRef idx="0"/>
          <a:effectRef idx="0"/>
          <a:fontRef idx="minor"/>
        </p:style>
        <p:txBody>
          <a:bodyPr wrap="none" lIns="90000" rIns="90000" tIns="45000" bIns="45000" anchor="t">
            <a:noAutofit/>
          </a:bodyPr>
          <a:p>
            <a:pPr algn="ctr" defTabSz="914400">
              <a:lnSpc>
                <a:spcPct val="100000"/>
              </a:lnSpc>
            </a:pPr>
            <a:r>
              <a:rPr lang="en-US" sz="1200" b="0" u="none" strike="noStrike">
                <a:solidFill>
                  <a:srgbClr val="ffffff"/>
                </a:solidFill>
                <a:effectLst/>
                <a:uFillTx/>
                <a:latin typeface="Arial"/>
                <a:ea typeface="DejaVu Sans"/>
              </a:rPr>
              <a:t>Başlangıç, bitiş tarihlerine dikkat edin (izin ve tatilleri hesaba katın),</a:t>
            </a:r>
            <a:endParaRPr lang="tr-TR" sz="1200" b="0" u="none" strike="noStrike">
              <a:solidFill>
                <a:srgbClr val="ffffff"/>
              </a:solidFill>
              <a:effectLst/>
              <a:uFillTx/>
              <a:latin typeface="Arial"/>
            </a:endParaRPr>
          </a:p>
          <a:p>
            <a:pPr algn="ctr" defTabSz="914400">
              <a:lnSpc>
                <a:spcPct val="100000"/>
              </a:lnSpc>
            </a:pPr>
            <a:r>
              <a:rPr lang="en-US" sz="1200" b="0" u="none" strike="noStrike">
                <a:solidFill>
                  <a:srgbClr val="ffffff"/>
                </a:solidFill>
                <a:effectLst/>
                <a:uFillTx/>
                <a:latin typeface="Arial"/>
                <a:ea typeface="DejaVu Sans"/>
              </a:rPr>
              <a:t>kaç iş günü staj yapacağınızı da belirtin</a:t>
            </a:r>
            <a:endParaRPr lang="tr-TR" sz="1200" b="0" u="none" strike="noStrike">
              <a:solidFill>
                <a:srgbClr val="ffffff"/>
              </a:solidFill>
              <a:effectLst/>
              <a:uFillTx/>
              <a:latin typeface="Arial"/>
            </a:endParaRPr>
          </a:p>
        </p:txBody>
      </p:sp>
      <p:sp>
        <p:nvSpPr>
          <p:cNvPr id="127" name="CustomShape 8"/>
          <p:cNvSpPr/>
          <p:nvPr/>
        </p:nvSpPr>
        <p:spPr>
          <a:xfrm>
            <a:off x="297360" y="1643040"/>
            <a:ext cx="4707000" cy="272520"/>
          </a:xfrm>
          <a:prstGeom prst="rect">
            <a:avLst/>
          </a:prstGeom>
          <a:noFill/>
          <a:ln w="0">
            <a:noFill/>
          </a:ln>
        </p:spPr>
        <p:style>
          <a:lnRef idx="0"/>
          <a:fillRef idx="0"/>
          <a:effectRef idx="0"/>
          <a:fontRef idx="minor"/>
        </p:style>
        <p:txBody>
          <a:bodyPr wrap="none" lIns="90000" rIns="90000" tIns="45000" bIns="45000" anchor="t">
            <a:noAutofit/>
          </a:bodyPr>
          <a:p>
            <a:pPr algn="ctr" defTabSz="914400">
              <a:lnSpc>
                <a:spcPct val="100000"/>
              </a:lnSpc>
            </a:pPr>
            <a:r>
              <a:rPr lang="en-US" sz="1200" b="0" u="none" strike="noStrike">
                <a:solidFill>
                  <a:srgbClr val="ffffff"/>
                </a:solidFill>
                <a:effectLst/>
                <a:uFillTx/>
                <a:latin typeface="Arial"/>
                <a:ea typeface="DejaVu Sans"/>
              </a:rPr>
              <a:t>Resminizi yapıştırmayı unutmayı</a:t>
            </a:r>
            <a:r>
              <a:rPr lang="tr-TR" sz="1200" b="0" u="none" strike="noStrike">
                <a:solidFill>
                  <a:srgbClr val="ffffff"/>
                </a:solidFill>
                <a:effectLst/>
                <a:uFillTx/>
                <a:latin typeface="Arial"/>
                <a:ea typeface="DejaVu Sans"/>
              </a:rPr>
              <a:t>nız</a:t>
            </a:r>
            <a:endParaRPr lang="tr-TR" sz="1200" b="0" u="none" strike="noStrike">
              <a:solidFill>
                <a:srgbClr val="ffffff"/>
              </a:solidFill>
              <a:effectLst/>
              <a:uFillTx/>
              <a:latin typeface="Arial"/>
            </a:endParaRPr>
          </a:p>
        </p:txBody>
      </p:sp>
      <p:sp>
        <p:nvSpPr>
          <p:cNvPr id="128" name="CustomShape 9"/>
          <p:cNvSpPr/>
          <p:nvPr/>
        </p:nvSpPr>
        <p:spPr>
          <a:xfrm flipH="1">
            <a:off x="5015880" y="1282680"/>
            <a:ext cx="3299040" cy="497880"/>
          </a:xfrm>
          <a:custGeom>
            <a:avLst/>
            <a:gdLst>
              <a:gd name="textAreaLeft" fmla="*/ 360 w 3299040"/>
              <a:gd name="textAreaRight" fmla="*/ 3299760 w 3299040"/>
              <a:gd name="textAreaTop" fmla="*/ 0 h 497880"/>
              <a:gd name="textAreaBottom" fmla="*/ 498240 h 49788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29" name="CustomShape 10"/>
          <p:cNvSpPr/>
          <p:nvPr/>
        </p:nvSpPr>
        <p:spPr>
          <a:xfrm flipH="1" flipV="1">
            <a:off x="4571280" y="2499480"/>
            <a:ext cx="2447640" cy="2642400"/>
          </a:xfrm>
          <a:custGeom>
            <a:avLst/>
            <a:gdLst>
              <a:gd name="textAreaLeft" fmla="*/ -360 w 2447640"/>
              <a:gd name="textAreaRight" fmla="*/ 2447640 w 2447640"/>
              <a:gd name="textAreaTop" fmla="*/ 360 h 2642400"/>
              <a:gd name="textAreaBottom" fmla="*/ 2643120 h 264240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30" name="CustomShape 11"/>
          <p:cNvSpPr/>
          <p:nvPr/>
        </p:nvSpPr>
        <p:spPr>
          <a:xfrm flipH="1">
            <a:off x="4839480" y="2583000"/>
            <a:ext cx="1387080" cy="647640"/>
          </a:xfrm>
          <a:custGeom>
            <a:avLst/>
            <a:gdLst>
              <a:gd name="textAreaLeft" fmla="*/ -360 w 1387080"/>
              <a:gd name="textAreaRight" fmla="*/ 1387080 w 1387080"/>
              <a:gd name="textAreaTop" fmla="*/ 0 h 647640"/>
              <a:gd name="textAreaBottom" fmla="*/ 648000 h 64764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31" name="CustomShape 12"/>
          <p:cNvSpPr/>
          <p:nvPr/>
        </p:nvSpPr>
        <p:spPr>
          <a:xfrm flipH="1" flipV="1">
            <a:off x="4588920" y="4281120"/>
            <a:ext cx="3654000" cy="383040"/>
          </a:xfrm>
          <a:custGeom>
            <a:avLst/>
            <a:gdLst>
              <a:gd name="textAreaLeft" fmla="*/ 360 w 3654000"/>
              <a:gd name="textAreaRight" fmla="*/ 3654720 w 3654000"/>
              <a:gd name="textAreaTop" fmla="*/ 360 h 383040"/>
              <a:gd name="textAreaBottom" fmla="*/ 383760 h 38304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32" name="CustomShape 13"/>
          <p:cNvSpPr/>
          <p:nvPr/>
        </p:nvSpPr>
        <p:spPr>
          <a:xfrm flipH="1">
            <a:off x="4285440" y="4329000"/>
            <a:ext cx="2589120" cy="1242360"/>
          </a:xfrm>
          <a:custGeom>
            <a:avLst/>
            <a:gdLst>
              <a:gd name="textAreaLeft" fmla="*/ 360 w 2589120"/>
              <a:gd name="textAreaRight" fmla="*/ 2589840 w 2589120"/>
              <a:gd name="textAreaTop" fmla="*/ 0 h 1242360"/>
              <a:gd name="textAreaBottom" fmla="*/ 1242720 h 124236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extShape 1"/>
          <p:cNvSpPr/>
          <p:nvPr/>
        </p:nvSpPr>
        <p:spPr>
          <a:xfrm>
            <a:off x="366840" y="-99360"/>
            <a:ext cx="7771680" cy="11512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 Dosyalarının DÜZENLENMESİ</a:t>
            </a:r>
            <a:endParaRPr lang="tr-TR" sz="2800" b="0" u="none" strike="noStrike">
              <a:solidFill>
                <a:srgbClr val="000000"/>
              </a:solidFill>
              <a:effectLst/>
              <a:uFillTx/>
              <a:latin typeface="Arial"/>
            </a:endParaRPr>
          </a:p>
        </p:txBody>
      </p:sp>
      <p:sp>
        <p:nvSpPr>
          <p:cNvPr id="134" name="TextShape 2"/>
          <p:cNvSpPr/>
          <p:nvPr/>
        </p:nvSpPr>
        <p:spPr>
          <a:xfrm>
            <a:off x="457200" y="980640"/>
            <a:ext cx="7771680" cy="572580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dosyaları bilgisayarda yazı tipi “Times New Roman”, yazı tipi stili “Normal”, yazı tipi büyüklüğü “12” olacak şekilde yazılmalıdır. El yazısı ile hazırlanan staj dosyaları </a:t>
            </a:r>
            <a:r>
              <a:rPr lang="tr-TR" sz="1600" b="0" u="none" strike="noStrike">
                <a:solidFill>
                  <a:srgbClr val="ffff00"/>
                </a:solidFill>
                <a:effectLst/>
                <a:uFillTx/>
                <a:latin typeface="Calibri"/>
                <a:ea typeface="DejaVu Sans"/>
              </a:rPr>
              <a:t>kabul edilmez.</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Yazılımların akış diyagramları ana bölümlerde, </a:t>
            </a:r>
            <a:r>
              <a:rPr lang="tr-TR" sz="1800" b="1" u="none" strike="noStrike">
                <a:solidFill>
                  <a:srgbClr val="ffffff"/>
                </a:solidFill>
                <a:effectLst/>
                <a:uFillTx/>
                <a:latin typeface="Calibri"/>
                <a:ea typeface="DejaVu Sans"/>
              </a:rPr>
              <a:t>kodlar eklerde verilmelidir</a:t>
            </a:r>
            <a:r>
              <a:rPr lang="tr-TR" sz="1200" b="0" u="none" strike="noStrike">
                <a:solidFill>
                  <a:srgbClr val="ffffff"/>
                </a:solidFill>
                <a:effectLst/>
                <a:uFillTx/>
                <a:latin typeface="Calibri"/>
                <a:ea typeface="DejaVu Sans"/>
              </a:rPr>
              <a:t>.</a:t>
            </a:r>
            <a:r>
              <a:rPr lang="tr-TR" sz="1600" b="0" u="none" strike="noStrike">
                <a:solidFill>
                  <a:srgbClr val="ffffff"/>
                </a:solidFill>
                <a:effectLst/>
                <a:uFillTx/>
                <a:latin typeface="Calibri"/>
                <a:ea typeface="DejaVu Sans"/>
              </a:rPr>
              <a:t> Ekler satır aralıksız, 10 yazı tipi büyüklüğünde olmalıdır. </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Şekil ve Tablolardaki yazı tipi büyüklüğü 8-10 arasında olmalıdır. Tüm tablo ve şekillerin yazıları olacak ve numaralandırılacaklardır. </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Kapak sayfaları hariç sayfalarda numara, alt bilgi kısmında ortalanmış olacaktır.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dosyası aşağıdaki bölümlerden oluşacaktır:</a:t>
            </a:r>
            <a:endParaRPr lang="tr-TR" sz="16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Staj dosyası kapak sayfası (dış kapak) </a:t>
            </a:r>
            <a:endParaRPr lang="tr-TR" sz="14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 Staj dosyası iç kapak: öğrenci adı soyadı, numarası, staj başlama ve bitiş tarihleri, kaç gün staj yaptığı, iş yeri amiri adı soyadı imzası ve onayı içermelidir. </a:t>
            </a:r>
            <a:endParaRPr lang="tr-TR" sz="14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 İçindekiler sayfası: Staj dosyasında haftalık olarak verilen yerlerde, her gün hangi tür işlerin yürütüldüğü yazılacak ve bu işlerin ayrıntılı açıklamalarının hangi sayfalarda olduğu belirtilecektir. </a:t>
            </a:r>
            <a:endParaRPr lang="tr-TR" sz="14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Giriş: Bu bölümde stajın konusu, işyeri adı ve faaliyetleri hakkında kısaca bilgi verilecektir. İşyerinde çalışan mühendis ve tekniker sayıları ve görevleri kısaca irdelenecektir. </a:t>
            </a:r>
            <a:endParaRPr lang="tr-TR" sz="14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Stajda Yapılan çalışmalar: Bu bölümde staj yönergesinde belirtilmiş olan işlerde yapılan işler günlük olarak ayrıntılı olarak yazılacaktır.</a:t>
            </a:r>
            <a:endParaRPr lang="tr-TR" sz="14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 Sonuç bölümü: Staj dosyalarının sonunda, stajda edinilen bilgi ve becerilerle yapılan işlerin özet halinde değerlendirmesi yapılarak, görüş ve düşünceler yazılacaktır. </a:t>
            </a:r>
            <a:endParaRPr lang="tr-TR" sz="1400" b="0" u="none" strike="noStrike">
              <a:solidFill>
                <a:srgbClr val="ffffff"/>
              </a:solidFill>
              <a:effectLst/>
              <a:uFillTx/>
              <a:latin typeface="Arial"/>
            </a:endParaRPr>
          </a:p>
          <a:p>
            <a:pPr marL="743040" lvl="1" indent="-285480" algn="just" defTabSz="914400">
              <a:lnSpc>
                <a:spcPct val="100000"/>
              </a:lnSpc>
              <a:buClr>
                <a:srgbClr val="ffffff"/>
              </a:buClr>
              <a:buFont typeface="Calibri Light"/>
              <a:buAutoNum type="alphaLcPeriod"/>
            </a:pPr>
            <a:r>
              <a:rPr lang="tr-TR" sz="1400" b="0" u="none" strike="noStrike">
                <a:solidFill>
                  <a:srgbClr val="ffffff"/>
                </a:solidFill>
                <a:effectLst/>
                <a:uFillTx/>
                <a:latin typeface="Calibri"/>
                <a:ea typeface="DejaVu Sans"/>
              </a:rPr>
              <a:t>Ekler: Eğer varsa stajla alakalı ekler koyulabilir. </a:t>
            </a:r>
            <a:endParaRPr lang="tr-TR" sz="1400" b="0" u="none" strike="noStrike">
              <a:solidFill>
                <a:srgbClr val="ffffff"/>
              </a:solidFill>
              <a:effectLst/>
              <a:uFillTx/>
              <a:latin typeface="Arial"/>
            </a:endParaRPr>
          </a:p>
        </p:txBody>
      </p:sp>
      <p:sp>
        <p:nvSpPr>
          <p:cNvPr id="135"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B6AC4053-479D-477A-8541-B75BC7278745}"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p:nvPr/>
        </p:nvSpPr>
        <p:spPr>
          <a:xfrm>
            <a:off x="366840" y="-99360"/>
            <a:ext cx="7771680" cy="11512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 Dosyalarının DÜZENLENMESİ</a:t>
            </a:r>
            <a:endParaRPr lang="tr-TR" sz="2800" b="0" u="none" strike="noStrike">
              <a:solidFill>
                <a:srgbClr val="000000"/>
              </a:solidFill>
              <a:effectLst/>
              <a:uFillTx/>
              <a:latin typeface="Arial"/>
            </a:endParaRPr>
          </a:p>
        </p:txBody>
      </p:sp>
      <p:sp>
        <p:nvSpPr>
          <p:cNvPr id="137" name="TextShape 2"/>
          <p:cNvSpPr/>
          <p:nvPr/>
        </p:nvSpPr>
        <p:spPr>
          <a:xfrm>
            <a:off x="457200" y="1826280"/>
            <a:ext cx="7771680" cy="435672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«Gizli projelerde çalıştım kodları ve projeyi anlatamam» şeklinde ibareler stajın anlaşılamamasına neden olduğu için stajın doğru değerlendirmesini engelleyecektir. </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1" u="none" strike="noStrike">
                <a:solidFill>
                  <a:srgbClr val="ffffff"/>
                </a:solidFill>
                <a:effectLst/>
                <a:uFillTx/>
                <a:latin typeface="Calibri"/>
                <a:ea typeface="DejaVu Sans"/>
              </a:rPr>
              <a:t>Staj sayfalarında sadece resim olamaz.</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Sayfalar </a:t>
            </a:r>
            <a:r>
              <a:rPr lang="tr-TR" sz="2000" b="1" u="none" strike="noStrike">
                <a:solidFill>
                  <a:srgbClr val="ffffff"/>
                </a:solidFill>
                <a:effectLst/>
                <a:uFillTx/>
                <a:latin typeface="Calibri"/>
                <a:ea typeface="DejaVu Sans"/>
              </a:rPr>
              <a:t>iki yana yaslı </a:t>
            </a:r>
            <a:r>
              <a:rPr lang="tr-TR" sz="2000" b="0" u="none" strike="noStrike">
                <a:solidFill>
                  <a:srgbClr val="ffffff"/>
                </a:solidFill>
                <a:effectLst/>
                <a:uFillTx/>
                <a:latin typeface="Calibri"/>
                <a:ea typeface="DejaVu Sans"/>
              </a:rPr>
              <a:t>biçimde yazılmalıdır.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1" u="none" strike="noStrike">
                <a:solidFill>
                  <a:schemeClr val="lt2">
                    <a:lumMod val="50000"/>
                  </a:schemeClr>
                </a:solidFill>
                <a:effectLst/>
                <a:uFillTx/>
                <a:latin typeface="Calibri"/>
                <a:ea typeface="DejaVu Sans"/>
              </a:rPr>
              <a:t>Bölüm staj sayfasında, en son stajın sonlandırma tarihi duyuru olarak yayınlamaktadır. Belirtilen tarihten sonra staj sonlandırma işlemi yapanların stajları geçersiz sayılacaktır.</a:t>
            </a:r>
            <a:endParaRPr lang="tr-TR" sz="20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2000" b="0" u="none" strike="noStrike">
                <a:solidFill>
                  <a:srgbClr val="ffffff"/>
                </a:solidFill>
                <a:effectLst/>
                <a:uFillTx/>
                <a:latin typeface="Calibri"/>
                <a:ea typeface="DejaVu Sans"/>
              </a:rPr>
              <a:t>Staj kabul günlerini sizlerin defter ve işyeri değerlendirme anketi oluşturmaktadır.</a:t>
            </a:r>
            <a:endParaRPr lang="tr-TR" sz="2000" b="0" u="none" strike="noStrike">
              <a:solidFill>
                <a:srgbClr val="ffffff"/>
              </a:solidFill>
              <a:effectLst/>
              <a:uFillTx/>
              <a:latin typeface="Arial"/>
            </a:endParaRPr>
          </a:p>
          <a:p>
            <a:pPr algn="just" defTabSz="914400">
              <a:lnSpc>
                <a:spcPct val="100000"/>
              </a:lnSpc>
            </a:pPr>
            <a:endParaRPr lang="tr-TR" sz="2000" b="0" u="none" strike="noStrike">
              <a:solidFill>
                <a:srgbClr val="ffffff"/>
              </a:solidFill>
              <a:effectLst/>
              <a:uFillTx/>
              <a:latin typeface="Arial"/>
            </a:endParaRPr>
          </a:p>
        </p:txBody>
      </p:sp>
      <p:sp>
        <p:nvSpPr>
          <p:cNvPr id="138"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14CE0C27-C15C-4B99-A91B-33940B6E4EB8}"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cxnSp>
        <p:nvCxnSpPr>
          <p:cNvPr id="139" name="Düz Ok Bağlayıcısı 2"/>
          <p:cNvCxnSpPr/>
          <p:nvPr/>
        </p:nvCxnSpPr>
        <p:spPr>
          <a:xfrm flipV="1">
            <a:off x="5424120" y="1349280"/>
            <a:ext cx="754920" cy="1065600"/>
          </a:xfrm>
          <a:prstGeom prst="straightConnector1">
            <a:avLst/>
          </a:prstGeom>
          <a:ln>
            <a:solidFill>
              <a:srgbClr val="4a7ebb"/>
            </a:solidFill>
            <a:round/>
            <a:tailEnd len="med" type="triangle" w="med"/>
          </a:ln>
        </p:spPr>
      </p:cxnSp>
      <p:sp>
        <p:nvSpPr>
          <p:cNvPr id="140" name="Gülen Yüz 3"/>
          <p:cNvSpPr/>
          <p:nvPr/>
        </p:nvSpPr>
        <p:spPr>
          <a:xfrm>
            <a:off x="6178680" y="674640"/>
            <a:ext cx="914040" cy="914040"/>
          </a:xfrm>
          <a:prstGeom prst="smileyFace">
            <a:avLst>
              <a:gd name="adj" fmla="val 4653"/>
            </a:avLst>
          </a:prstGeom>
          <a:solidFill>
            <a:srgbClr val="f79646"/>
          </a:solidFill>
          <a:ln>
            <a:solidFill>
              <a:srgbClr val="b66e33"/>
            </a:solidFill>
            <a:round/>
          </a:ln>
        </p:spPr>
        <p:style>
          <a:lnRef idx="2">
            <a:schemeClr val="accent6">
              <a:shade val="50000"/>
            </a:schemeClr>
          </a:lnRef>
          <a:fillRef idx="1">
            <a:schemeClr val="accent6"/>
          </a:fillRef>
          <a:effectRef idx="0">
            <a:schemeClr val="accent6"/>
          </a:effectRef>
          <a:fontRef idx="minor"/>
        </p:style>
        <p:txBody>
          <a:bodyPr lIns="90000" rIns="90000" tIns="45000" bIns="45000" anchor="ctr">
            <a:noAutofit/>
          </a:bodyPr>
          <a:p>
            <a:pPr algn="ctr" defTabSz="914400">
              <a:lnSpc>
                <a:spcPct val="100000"/>
              </a:lnSpc>
            </a:pPr>
            <a:endParaRPr lang="tr-TR" sz="1800" b="0" u="none" strike="noStrike">
              <a:solidFill>
                <a:schemeClr val="lt1"/>
              </a:solidFill>
              <a:effectLst/>
              <a:uFillTx/>
              <a:latin typeface="Arial"/>
              <a:ea typeface="DejaVu Sans"/>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TextShape 1"/>
          <p:cNvSpPr/>
          <p:nvPr/>
        </p:nvSpPr>
        <p:spPr>
          <a:xfrm>
            <a:off x="457200" y="609480"/>
            <a:ext cx="8296200" cy="82872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 Dosyasının Teslimi ve stajın sonlandırılması</a:t>
            </a:r>
            <a:endParaRPr lang="tr-TR" sz="2800" b="0" u="none" strike="noStrike">
              <a:solidFill>
                <a:srgbClr val="000000"/>
              </a:solidFill>
              <a:effectLst/>
              <a:uFillTx/>
              <a:latin typeface="Arial"/>
            </a:endParaRPr>
          </a:p>
        </p:txBody>
      </p:sp>
      <p:sp>
        <p:nvSpPr>
          <p:cNvPr id="142" name="TextShape 2"/>
          <p:cNvSpPr/>
          <p:nvPr/>
        </p:nvSpPr>
        <p:spPr>
          <a:xfrm>
            <a:off x="457200" y="1438560"/>
            <a:ext cx="8296200" cy="4809240"/>
          </a:xfrm>
          <a:prstGeom prst="rect">
            <a:avLst/>
          </a:prstGeom>
          <a:noFill/>
          <a:ln w="0">
            <a:noFill/>
          </a:ln>
        </p:spPr>
        <p:style>
          <a:lnRef idx="0"/>
          <a:fillRef idx="0"/>
          <a:effectRef idx="0"/>
          <a:fontRef idx="minor"/>
        </p:style>
        <p:txBody>
          <a:bodyPr lIns="90000" rIns="90000" tIns="45000" bIns="45000" anchor="ctr">
            <a:noAutofit/>
          </a:bodyPr>
          <a:p>
            <a:pPr algn="just" defTabSz="914400">
              <a:lnSpc>
                <a:spcPct val="100000"/>
              </a:lnSpc>
            </a:pPr>
            <a:endParaRPr lang="tr-TR" sz="1800" b="0" u="none" strike="noStrike">
              <a:solidFill>
                <a:srgbClr val="ffffff"/>
              </a:solidFill>
              <a:effectLst/>
              <a:uFillTx/>
              <a:latin typeface="Arial"/>
            </a:endParaRPr>
          </a:p>
          <a:p>
            <a:pPr algn="just" defTabSz="914400">
              <a:lnSpc>
                <a:spcPct val="100000"/>
              </a:lnSpc>
            </a:pPr>
            <a:endParaRPr lang="tr-TR" sz="18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dosyaları stajın tamamlanmasının ardından 10 gün içerisinde BYS üzerinden yüklenmeli ve staj sonlandırılmalıdır.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Stajın sonlandırılmasında firma/kurumdaki yetkilinin mailine gerekli adımlar gönderilmektedir. Bu süreç öğrencinin kontrolü ve sorumluluğundadır.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Stajda ücret alınması durumunda staj sayfasındaki evraklar – gerekli ise – işleme alınma ve gereği yapılmalıdır.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Bölüm sayfasında bulunan anketlerden </a:t>
            </a:r>
            <a:r>
              <a:rPr lang="tr-TR" sz="1600" b="0" u="none" strike="noStrike">
                <a:solidFill>
                  <a:srgbClr val="ffff00"/>
                </a:solidFill>
                <a:effectLst/>
                <a:uFillTx/>
                <a:latin typeface="Calibri"/>
                <a:ea typeface="DejaVu Sans"/>
              </a:rPr>
              <a:t>“öğrencinin staj yaptığı kurum/kuruluşu değerlendirme anketi” </a:t>
            </a:r>
            <a:r>
              <a:rPr lang="tr-TR" sz="1600" b="0" u="none" strike="noStrike">
                <a:solidFill>
                  <a:srgbClr val="ffffff"/>
                </a:solidFill>
                <a:effectLst/>
                <a:uFillTx/>
                <a:latin typeface="Calibri"/>
                <a:ea typeface="DejaVu Sans"/>
              </a:rPr>
              <a:t>ve </a:t>
            </a:r>
            <a:r>
              <a:rPr lang="tr-TR" sz="1600" b="0" u="none" strike="noStrike">
                <a:solidFill>
                  <a:srgbClr val="ffff00"/>
                </a:solidFill>
                <a:effectLst/>
                <a:uFillTx/>
                <a:latin typeface="Calibri"/>
                <a:ea typeface="DejaVu Sans"/>
              </a:rPr>
              <a:t>“öğrencinin kendi stajını değerlendirme anketi” </a:t>
            </a:r>
            <a:r>
              <a:rPr lang="tr-TR" sz="1600" b="0" u="none" strike="noStrike">
                <a:solidFill>
                  <a:srgbClr val="ffffff"/>
                </a:solidFill>
                <a:effectLst/>
                <a:uFillTx/>
                <a:latin typeface="Calibri"/>
                <a:ea typeface="DejaVu Sans"/>
              </a:rPr>
              <a:t>öğrenci tarafından BYS sistemi üzerinden online olarak doldurulmalıdır.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sicil fişi ve </a:t>
            </a:r>
            <a:r>
              <a:rPr lang="tr-TR" sz="1600" b="0" u="none" strike="noStrike">
                <a:solidFill>
                  <a:srgbClr val="ffff00"/>
                </a:solidFill>
                <a:effectLst/>
                <a:uFillTx/>
                <a:latin typeface="Calibri"/>
                <a:ea typeface="DejaVu Sans"/>
              </a:rPr>
              <a:t>“kurum/kuruluşun stajyeri değerlendirme anketi” </a:t>
            </a:r>
            <a:r>
              <a:rPr lang="tr-TR" sz="1600" b="0" u="none" strike="noStrike">
                <a:solidFill>
                  <a:srgbClr val="ffffff"/>
                </a:solidFill>
                <a:effectLst/>
                <a:uFillTx/>
                <a:latin typeface="Calibri"/>
                <a:ea typeface="DejaVu Sans"/>
              </a:rPr>
              <a:t>staj yaptıran mühendis tarafından BYS sistemi üzerinden doldurulmalıdır.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Anketlerin hiçbir şekilde nota etki etmeyeceği bilinerek içtenlikle doldurulması istenmektedir.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dosyası, işyerinde çalışan Yazılım Mühendisi veya Bilgisayar Mühendisi tarafından imzalanacaktır. Eğer birden fazla mühendis ile çalışılmış ise, her mühendis yaptırdığı iş ile ilgili kısımları imzalar veya paraflar. İçindekiler kısmının sonuna kadar olan bölümler </a:t>
            </a:r>
            <a:r>
              <a:rPr lang="tr-TR" sz="1600" b="0" u="none" strike="noStrike">
                <a:solidFill>
                  <a:srgbClr val="ffff00"/>
                </a:solidFill>
                <a:effectLst/>
                <a:uFillTx/>
                <a:latin typeface="Calibri"/>
                <a:ea typeface="DejaVu Sans"/>
              </a:rPr>
              <a:t>imzalı</a:t>
            </a:r>
            <a:r>
              <a:rPr lang="tr-TR" sz="1600" b="0" u="none" strike="noStrike">
                <a:solidFill>
                  <a:srgbClr val="ffffff"/>
                </a:solidFill>
                <a:effectLst/>
                <a:uFillTx/>
                <a:latin typeface="Calibri"/>
                <a:ea typeface="DejaVu Sans"/>
              </a:rPr>
              <a:t>, diğer bölümler </a:t>
            </a:r>
            <a:r>
              <a:rPr lang="tr-TR" sz="1600" b="0" u="none" strike="noStrike">
                <a:solidFill>
                  <a:srgbClr val="ffff00"/>
                </a:solidFill>
                <a:effectLst/>
                <a:uFillTx/>
                <a:latin typeface="Calibri"/>
                <a:ea typeface="DejaVu Sans"/>
              </a:rPr>
              <a:t>imzalı veya paraflı </a:t>
            </a:r>
            <a:r>
              <a:rPr lang="tr-TR" sz="1600" b="0" u="none" strike="noStrike">
                <a:solidFill>
                  <a:srgbClr val="ffffff"/>
                </a:solidFill>
                <a:effectLst/>
                <a:uFillTx/>
                <a:latin typeface="Calibri"/>
                <a:ea typeface="DejaVu Sans"/>
              </a:rPr>
              <a:t>olmalıdır. Staj dosyasında imza veya parafsız sayfa olmamalıdır. </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dosyasını onaylayan mühendislerin oda sicil numarası veya diploma numarası staj dosyasına yazılmalıdır (Staj dosyasının sonuna eklenebilir)</a:t>
            </a:r>
            <a:endParaRPr lang="tr-TR" sz="1600" b="0" u="none" strike="noStrike">
              <a:solidFill>
                <a:srgbClr val="ffffff"/>
              </a:solidFill>
              <a:effectLst/>
              <a:uFillTx/>
              <a:latin typeface="Arial"/>
            </a:endParaRPr>
          </a:p>
        </p:txBody>
      </p:sp>
      <p:sp>
        <p:nvSpPr>
          <p:cNvPr id="143" name="TextShape 3"/>
          <p:cNvSpPr/>
          <p:nvPr/>
        </p:nvSpPr>
        <p:spPr>
          <a:xfrm>
            <a:off x="7812000" y="5870520"/>
            <a:ext cx="416880" cy="37728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51D65EC0-C034-4028-AB04-7270B83B386E}" type="slidenum">
              <a:rPr lang="en-US" sz="1000" b="0" u="none" strike="noStrike">
                <a:solidFill>
                  <a:srgbClr val="ffffff"/>
                </a:solidFill>
                <a:effectLst/>
                <a:uFillTx/>
                <a:latin typeface="Calibri"/>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4" name="Picture 21"/>
          <p:cNvPicPr/>
          <p:nvPr/>
        </p:nvPicPr>
        <p:blipFill>
          <a:blip r:embed="rId1"/>
          <a:stretch/>
        </p:blipFill>
        <p:spPr>
          <a:xfrm>
            <a:off x="6635880" y="1571760"/>
            <a:ext cx="2362680" cy="3847320"/>
          </a:xfrm>
          <a:prstGeom prst="rect">
            <a:avLst/>
          </a:prstGeom>
          <a:noFill/>
          <a:ln w="0">
            <a:noFill/>
          </a:ln>
        </p:spPr>
      </p:pic>
      <p:sp>
        <p:nvSpPr>
          <p:cNvPr id="145" name="TextShape 1"/>
          <p:cNvSpPr/>
          <p:nvPr/>
        </p:nvSpPr>
        <p:spPr>
          <a:xfrm>
            <a:off x="457200" y="609480"/>
            <a:ext cx="7771680" cy="7185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 Sicil Fişi</a:t>
            </a:r>
            <a:endParaRPr lang="tr-TR" sz="2800" b="0" u="none" strike="noStrike">
              <a:solidFill>
                <a:srgbClr val="000000"/>
              </a:solidFill>
              <a:effectLst/>
              <a:uFillTx/>
              <a:latin typeface="Arial"/>
            </a:endParaRPr>
          </a:p>
        </p:txBody>
      </p:sp>
      <p:sp>
        <p:nvSpPr>
          <p:cNvPr id="146" name="TextShape 2"/>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8E8BCD22-C6AA-4358-9729-E37E4C31216D}"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
        <p:nvSpPr>
          <p:cNvPr id="147" name="CustomShape 4"/>
          <p:cNvSpPr/>
          <p:nvPr/>
        </p:nvSpPr>
        <p:spPr>
          <a:xfrm flipV="1">
            <a:off x="2357280" y="2142360"/>
            <a:ext cx="713520" cy="142200"/>
          </a:xfrm>
          <a:custGeom>
            <a:avLst/>
            <a:gdLst>
              <a:gd name="textAreaLeft" fmla="*/ 0 w 713520"/>
              <a:gd name="textAreaRight" fmla="*/ 713880 w 713520"/>
              <a:gd name="textAreaTop" fmla="*/ -360 h 142200"/>
              <a:gd name="textAreaBottom" fmla="*/ 142200 h 14220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48" name="CustomShape 5"/>
          <p:cNvSpPr/>
          <p:nvPr/>
        </p:nvSpPr>
        <p:spPr>
          <a:xfrm flipV="1" rot="10800000">
            <a:off x="8001360" y="2142720"/>
            <a:ext cx="1428120" cy="213480"/>
          </a:xfrm>
          <a:custGeom>
            <a:avLst/>
            <a:gdLst>
              <a:gd name="textAreaLeft" fmla="*/ 0 w 1428120"/>
              <a:gd name="textAreaRight" fmla="*/ 1428480 w 1428120"/>
              <a:gd name="textAreaTop" fmla="*/ -360 h 213480"/>
              <a:gd name="textAreaBottom" fmla="*/ 213480 h 21348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49" name="CustomShape 6"/>
          <p:cNvSpPr/>
          <p:nvPr/>
        </p:nvSpPr>
        <p:spPr>
          <a:xfrm>
            <a:off x="1951560" y="2509200"/>
            <a:ext cx="4598280" cy="291024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00000"/>
              </a:lnSpc>
            </a:pPr>
            <a:r>
              <a:rPr lang="en-US" sz="1200" b="0" u="none" strike="noStrike">
                <a:solidFill>
                  <a:srgbClr val="ffffff"/>
                </a:solidFill>
                <a:effectLst/>
                <a:uFillTx/>
                <a:latin typeface="Arial"/>
                <a:ea typeface="DejaVu Sans"/>
              </a:rPr>
              <a:t>Stajınız tamamlanınca staj yaptıran mühendis tarafından</a:t>
            </a:r>
            <a:endParaRPr lang="tr-TR" sz="1200" b="0" u="none" strike="noStrike">
              <a:solidFill>
                <a:srgbClr val="ffffff"/>
              </a:solidFill>
              <a:effectLst/>
              <a:uFillTx/>
              <a:latin typeface="Arial"/>
            </a:endParaRPr>
          </a:p>
          <a:p>
            <a:pPr algn="ctr" defTabSz="914400">
              <a:lnSpc>
                <a:spcPct val="100000"/>
              </a:lnSpc>
            </a:pPr>
            <a:r>
              <a:rPr lang="en-US" sz="1200" b="0" u="none" strike="noStrike">
                <a:solidFill>
                  <a:srgbClr val="ffffff"/>
                </a:solidFill>
                <a:effectLst/>
                <a:uFillTx/>
                <a:latin typeface="Arial"/>
                <a:ea typeface="DejaVu Sans"/>
              </a:rPr>
              <a:t>bilgiler ve notlar </a:t>
            </a:r>
            <a:r>
              <a:rPr lang="en-US" sz="1200" b="0" u="none" strike="noStrike">
                <a:solidFill>
                  <a:srgbClr val="ffff00"/>
                </a:solidFill>
                <a:effectLst/>
                <a:uFillTx/>
                <a:latin typeface="Arial"/>
                <a:ea typeface="DejaVu Sans"/>
              </a:rPr>
              <a:t>(size gösterilmeden) </a:t>
            </a:r>
            <a:r>
              <a:rPr lang="en-US" sz="1200" b="0" u="none" strike="noStrike">
                <a:solidFill>
                  <a:srgbClr val="ffffff"/>
                </a:solidFill>
                <a:effectLst/>
                <a:uFillTx/>
                <a:latin typeface="Arial"/>
                <a:ea typeface="DejaVu Sans"/>
              </a:rPr>
              <a:t>doldurulmalıdır.</a:t>
            </a:r>
            <a:endParaRPr lang="tr-TR" sz="1200" b="0" u="none" strike="noStrike">
              <a:solidFill>
                <a:srgbClr val="ffffff"/>
              </a:solidFill>
              <a:effectLst/>
              <a:uFillTx/>
              <a:latin typeface="Arial"/>
            </a:endParaRPr>
          </a:p>
          <a:p>
            <a:pPr algn="ctr" defTabSz="914400">
              <a:lnSpc>
                <a:spcPct val="100000"/>
              </a:lnSpc>
            </a:pPr>
            <a:endParaRPr lang="tr-TR" sz="1200" b="0" u="none" strike="noStrike">
              <a:solidFill>
                <a:srgbClr val="ffffff"/>
              </a:solidFill>
              <a:effectLst/>
              <a:uFillTx/>
              <a:latin typeface="Arial"/>
            </a:endParaRPr>
          </a:p>
          <a:p>
            <a:pPr algn="ctr" defTabSz="914400">
              <a:lnSpc>
                <a:spcPct val="100000"/>
              </a:lnSpc>
            </a:pPr>
            <a:r>
              <a:rPr lang="tr-TR" sz="1200" b="0" u="none" strike="noStrike">
                <a:solidFill>
                  <a:srgbClr val="ffffff"/>
                </a:solidFill>
                <a:effectLst/>
                <a:uFillTx/>
                <a:latin typeface="Arial"/>
                <a:ea typeface="DejaVu Sans"/>
              </a:rPr>
              <a:t>Staj sicil fişi, başvuruda belirttiğiniz maile gönderilen bilgiler doğrultusunda firmadaki yetkili kişi tarafından doldurulacaktır.</a:t>
            </a:r>
            <a:endParaRPr lang="tr-TR" sz="1200" b="0" u="none" strike="noStrike">
              <a:solidFill>
                <a:srgbClr val="ffffff"/>
              </a:solidFill>
              <a:effectLst/>
              <a:uFillTx/>
              <a:latin typeface="Arial"/>
            </a:endParaRPr>
          </a:p>
          <a:p>
            <a:pPr algn="ctr" defTabSz="914400">
              <a:lnSpc>
                <a:spcPct val="100000"/>
              </a:lnSpc>
            </a:pPr>
            <a:endParaRPr lang="tr-TR" sz="1200" b="0" u="none" strike="noStrike">
              <a:solidFill>
                <a:srgbClr val="ffffff"/>
              </a:solidFill>
              <a:effectLst/>
              <a:uFillTx/>
              <a:latin typeface="Arial"/>
            </a:endParaRPr>
          </a:p>
          <a:p>
            <a:pPr algn="ctr" defTabSz="914400">
              <a:lnSpc>
                <a:spcPct val="100000"/>
              </a:lnSpc>
            </a:pPr>
            <a:r>
              <a:rPr lang="tr-TR" sz="1200" b="0" u="none" strike="noStrike">
                <a:solidFill>
                  <a:srgbClr val="ffffff"/>
                </a:solidFill>
                <a:effectLst/>
                <a:uFillTx/>
                <a:latin typeface="Arial"/>
                <a:ea typeface="DejaVu Sans"/>
              </a:rPr>
              <a:t>(Resim Temsilidir.)</a:t>
            </a:r>
            <a:endParaRPr lang="tr-TR" sz="1200" b="0" u="none" strike="noStrike">
              <a:solidFill>
                <a:srgbClr val="ffffff"/>
              </a:solidFill>
              <a:effectLst/>
              <a:uFillTx/>
              <a:latin typeface="Arial"/>
            </a:endParaRPr>
          </a:p>
        </p:txBody>
      </p:sp>
      <p:sp>
        <p:nvSpPr>
          <p:cNvPr id="150" name="CustomShape 7"/>
          <p:cNvSpPr/>
          <p:nvPr/>
        </p:nvSpPr>
        <p:spPr>
          <a:xfrm>
            <a:off x="2571840" y="3071880"/>
            <a:ext cx="428040" cy="70560"/>
          </a:xfrm>
          <a:custGeom>
            <a:avLst/>
            <a:gdLst>
              <a:gd name="textAreaLeft" fmla="*/ 0 w 428040"/>
              <a:gd name="textAreaRight" fmla="*/ 428400 w 428040"/>
              <a:gd name="textAreaTop" fmla="*/ 0 h 70560"/>
              <a:gd name="textAreaBottom" fmla="*/ 70920 h 7056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25920" bIns="25920" anchor="t">
            <a:noAutofit/>
          </a:bodyPr>
          <a:p>
            <a:endParaRPr lang="tr-TR" sz="1800" b="0" u="none" strike="noStrike">
              <a:solidFill>
                <a:srgbClr val="ffffff"/>
              </a:solidFill>
              <a:effectLst/>
              <a:uFillTx/>
              <a:latin typeface="Arial"/>
            </a:endParaRPr>
          </a:p>
        </p:txBody>
      </p:sp>
      <p:sp>
        <p:nvSpPr>
          <p:cNvPr id="151" name="CustomShape 8"/>
          <p:cNvSpPr/>
          <p:nvPr/>
        </p:nvSpPr>
        <p:spPr>
          <a:xfrm>
            <a:off x="6643800" y="2143080"/>
            <a:ext cx="285120" cy="1928160"/>
          </a:xfrm>
          <a:prstGeom prst="leftBrace">
            <a:avLst>
              <a:gd name="adj1" fmla="val 8333"/>
              <a:gd name="adj2" fmla="val 50000"/>
            </a:avLst>
          </a:prstGeom>
          <a:noFill/>
          <a:ln>
            <a:solidFill>
              <a:srgbClr val="4a7ebb"/>
            </a:solidFill>
            <a:roun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52" name="CustomShape 9"/>
          <p:cNvSpPr/>
          <p:nvPr/>
        </p:nvSpPr>
        <p:spPr>
          <a:xfrm rot="10800000">
            <a:off x="6787080" y="3359520"/>
            <a:ext cx="213480" cy="143640"/>
          </a:xfrm>
          <a:custGeom>
            <a:avLst/>
            <a:gdLst>
              <a:gd name="textAreaLeft" fmla="*/ 0 w 213480"/>
              <a:gd name="textAreaRight" fmla="*/ 213840 w 213480"/>
              <a:gd name="textAreaTop" fmla="*/ 0 h 143640"/>
              <a:gd name="textAreaBottom" fmla="*/ 144000 h 14364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53" name="CustomShape 11"/>
          <p:cNvSpPr/>
          <p:nvPr/>
        </p:nvSpPr>
        <p:spPr>
          <a:xfrm flipH="1" flipV="1">
            <a:off x="6110640" y="4066920"/>
            <a:ext cx="1174320" cy="217800"/>
          </a:xfrm>
          <a:custGeom>
            <a:avLst/>
            <a:gdLst>
              <a:gd name="textAreaLeft" fmla="*/ 360 w 1174320"/>
              <a:gd name="textAreaRight" fmla="*/ 1175040 w 1174320"/>
              <a:gd name="textAreaTop" fmla="*/ -360 h 217800"/>
              <a:gd name="textAreaBottom" fmla="*/ 217800 h 21780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54" name="CustomShape 12"/>
          <p:cNvSpPr/>
          <p:nvPr/>
        </p:nvSpPr>
        <p:spPr>
          <a:xfrm rot="10800000">
            <a:off x="8287200" y="4286520"/>
            <a:ext cx="2214000" cy="213480"/>
          </a:xfrm>
          <a:custGeom>
            <a:avLst/>
            <a:gdLst>
              <a:gd name="textAreaLeft" fmla="*/ 0 w 2214000"/>
              <a:gd name="textAreaRight" fmla="*/ 2214360 w 2214000"/>
              <a:gd name="textAreaTop" fmla="*/ 0 h 213480"/>
              <a:gd name="textAreaBottom" fmla="*/ 213840 h 21348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
        <p:nvSpPr>
          <p:cNvPr id="155" name="CustomShape 13"/>
          <p:cNvSpPr/>
          <p:nvPr/>
        </p:nvSpPr>
        <p:spPr>
          <a:xfrm flipV="1">
            <a:off x="1857240" y="4066920"/>
            <a:ext cx="1534680" cy="646560"/>
          </a:xfrm>
          <a:custGeom>
            <a:avLst/>
            <a:gdLst>
              <a:gd name="textAreaLeft" fmla="*/ 0 w 1534680"/>
              <a:gd name="textAreaRight" fmla="*/ 1535040 w 1534680"/>
              <a:gd name="textAreaTop" fmla="*/ 360 h 646560"/>
              <a:gd name="textAreaBottom" fmla="*/ 647280 h 646560"/>
            </a:gdLst>
            <a:ahLst/>
            <a:cxnLst/>
            <a:rect l="textAreaLeft" t="textAreaTop" r="textAreaRight" b="textAreaBottom"/>
            <a:pathLst>
              <a:path w="21600" h="21600">
                <a:moveTo>
                  <a:pt x="0" y="0"/>
                </a:moveTo>
                <a:lnTo>
                  <a:pt x="21600" y="21600"/>
                </a:lnTo>
              </a:path>
            </a:pathLst>
          </a:custGeom>
          <a:noFill/>
          <a:ln>
            <a:solidFill>
              <a:srgbClr val="4a7ebb"/>
            </a:solidFill>
            <a:round/>
            <a:tailEnd len="med" type="arrow"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lang="tr-TR"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TextShape 1"/>
          <p:cNvSpPr/>
          <p:nvPr/>
        </p:nvSpPr>
        <p:spPr>
          <a:xfrm>
            <a:off x="457200" y="609480"/>
            <a:ext cx="7771680" cy="1455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Stajların Değerlendirilmesi</a:t>
            </a:r>
            <a:endParaRPr lang="tr-TR" sz="2800" b="0" u="none" strike="noStrike">
              <a:solidFill>
                <a:srgbClr val="000000"/>
              </a:solidFill>
              <a:effectLst/>
              <a:uFillTx/>
              <a:latin typeface="Arial"/>
            </a:endParaRPr>
          </a:p>
        </p:txBody>
      </p:sp>
      <p:sp>
        <p:nvSpPr>
          <p:cNvPr id="157" name="TextShape 2"/>
          <p:cNvSpPr/>
          <p:nvPr/>
        </p:nvSpPr>
        <p:spPr>
          <a:xfrm>
            <a:off x="457200" y="2682000"/>
            <a:ext cx="7771680" cy="3648240"/>
          </a:xfrm>
          <a:prstGeom prst="rect">
            <a:avLst/>
          </a:prstGeom>
          <a:noFill/>
          <a:ln w="0">
            <a:noFill/>
          </a:ln>
        </p:spPr>
        <p:style>
          <a:lnRef idx="0"/>
          <a:fillRef idx="0"/>
          <a:effectRef idx="0"/>
          <a:fontRef idx="minor"/>
        </p:style>
        <p:txBody>
          <a:bodyPr lIns="90000" rIns="90000" tIns="45000" bIns="45000" anchor="ctr">
            <a:noAutofit/>
          </a:bodyPr>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Birbirine büyük oranda benzeyen, bir başka staj dosyasından kopya edildiği izlenimi uyandıran staj dosyalarının her ikisi de Bölüm Staj Komisyonu tarafından tamamen reddedilir. Ayrıca büyük oranda kitaplardaki bilgileri içeren bir staj dosyası da kabul edilmeyecektir.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inceleme sonuçları Bölüm Staj Komisyonu tarafından belirlenen tarihte ilan edilir.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dosyaları 3 ana başlık altında incelenir:</a:t>
            </a:r>
            <a:endParaRPr lang="tr-TR" sz="1600" b="0" u="none" strike="noStrike">
              <a:solidFill>
                <a:srgbClr val="ffffff"/>
              </a:solidFill>
              <a:effectLst/>
              <a:uFillTx/>
              <a:latin typeface="Arial"/>
            </a:endParaRPr>
          </a:p>
          <a:p>
            <a:pPr marL="743040" lvl="1" indent="-285480" algn="just" defTabSz="914400">
              <a:lnSpc>
                <a:spcPct val="100000"/>
              </a:lnSpc>
              <a:buClr>
                <a:srgbClr val="ffffff"/>
              </a:buClr>
              <a:buFont typeface="Arial"/>
              <a:buChar char="•"/>
            </a:pPr>
            <a:r>
              <a:rPr lang="tr-TR" sz="1600" b="0" u="none" strike="noStrike">
                <a:solidFill>
                  <a:srgbClr val="ffff00"/>
                </a:solidFill>
                <a:effectLst/>
                <a:uFillTx/>
                <a:latin typeface="Calibri"/>
                <a:ea typeface="DejaVu Sans"/>
              </a:rPr>
              <a:t>Staj dosyası düzeni </a:t>
            </a:r>
            <a:r>
              <a:rPr lang="tr-TR" sz="1600" b="0" u="none" strike="noStrike">
                <a:solidFill>
                  <a:srgbClr val="ffffff"/>
                </a:solidFill>
                <a:effectLst/>
                <a:uFillTx/>
                <a:latin typeface="Calibri"/>
                <a:ea typeface="DejaVu Sans"/>
              </a:rPr>
              <a:t>(Yazı-şekil uyumu, sayfaların yapısı, dağınıklık, dosya ciltlenmiş mi…)</a:t>
            </a:r>
            <a:endParaRPr lang="tr-TR" sz="1600" b="0" u="none" strike="noStrike">
              <a:solidFill>
                <a:srgbClr val="ffffff"/>
              </a:solidFill>
              <a:effectLst/>
              <a:uFillTx/>
              <a:latin typeface="Arial"/>
            </a:endParaRPr>
          </a:p>
          <a:p>
            <a:pPr marL="743040" lvl="1" indent="-285480" algn="just" defTabSz="914400">
              <a:lnSpc>
                <a:spcPct val="100000"/>
              </a:lnSpc>
              <a:buClr>
                <a:srgbClr val="ffffff"/>
              </a:buClr>
              <a:buFont typeface="Arial"/>
              <a:buChar char="•"/>
            </a:pPr>
            <a:r>
              <a:rPr lang="tr-TR" sz="1600" b="0" u="none" strike="noStrike">
                <a:solidFill>
                  <a:srgbClr val="ffff00"/>
                </a:solidFill>
                <a:effectLst/>
                <a:uFillTx/>
                <a:latin typeface="Calibri"/>
                <a:ea typeface="DejaVu Sans"/>
              </a:rPr>
              <a:t>İlgi</a:t>
            </a:r>
            <a:r>
              <a:rPr lang="tr-TR" sz="1600" b="0" u="none" strike="noStrike">
                <a:solidFill>
                  <a:srgbClr val="ffffff"/>
                </a:solidFill>
                <a:effectLst/>
                <a:uFillTx/>
                <a:latin typeface="Calibri"/>
                <a:ea typeface="DejaVu Sans"/>
              </a:rPr>
              <a:t> (Konunun Yazılım Müh. ile olan ilgisi ve güncelliği, Proje bazında katkısı…)</a:t>
            </a:r>
            <a:endParaRPr lang="tr-TR" sz="1600" b="0" u="none" strike="noStrike">
              <a:solidFill>
                <a:srgbClr val="ffffff"/>
              </a:solidFill>
              <a:effectLst/>
              <a:uFillTx/>
              <a:latin typeface="Arial"/>
            </a:endParaRPr>
          </a:p>
          <a:p>
            <a:pPr marL="743040" lvl="1" indent="-285480" algn="just" defTabSz="914400">
              <a:lnSpc>
                <a:spcPct val="100000"/>
              </a:lnSpc>
              <a:buClr>
                <a:srgbClr val="ffffff"/>
              </a:buClr>
              <a:buFont typeface="Arial"/>
              <a:buChar char="•"/>
            </a:pPr>
            <a:r>
              <a:rPr lang="tr-TR" sz="1600" b="0" u="none" strike="noStrike">
                <a:solidFill>
                  <a:srgbClr val="ffff00"/>
                </a:solidFill>
                <a:effectLst/>
                <a:uFillTx/>
                <a:latin typeface="Calibri"/>
                <a:ea typeface="DejaVu Sans"/>
              </a:rPr>
              <a:t>İçerik </a:t>
            </a:r>
            <a:r>
              <a:rPr lang="tr-TR" sz="1600" b="0" u="none" strike="noStrike">
                <a:solidFill>
                  <a:srgbClr val="ffffff"/>
                </a:solidFill>
                <a:effectLst/>
                <a:uFillTx/>
                <a:latin typeface="Calibri"/>
                <a:ea typeface="DejaVu Sans"/>
              </a:rPr>
              <a:t>(Yapılan işle ilgili bilgi birikimi oluşmuş mu, öğrenilen bilgi en iyi şekilde sunulabilmiş mi…)</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Staj yapan öğrencilerin en az bir projede yer almaları istenmekle beraber, proje yapmayan öğrencilerin güncel konularla ilgili kapsamlı bir çalışma yapmaları da geçerli sayılmaktadır.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ff"/>
                </a:solidFill>
                <a:effectLst/>
                <a:uFillTx/>
                <a:latin typeface="Calibri"/>
                <a:ea typeface="DejaVu Sans"/>
              </a:rPr>
              <a:t>Bu inceleme sonucunda verilen notlar ile staj sicil fişindeki notlar birleştirilerek geçerli gün sayısı hesaplanır.</a:t>
            </a:r>
            <a:endParaRPr lang="tr-TR" sz="1600" b="0" u="none" strike="noStrike">
              <a:solidFill>
                <a:srgbClr val="ffffff"/>
              </a:solidFill>
              <a:effectLst/>
              <a:uFillTx/>
              <a:latin typeface="Arial"/>
            </a:endParaRPr>
          </a:p>
          <a:p>
            <a:pPr marL="285840" indent="-285480" algn="just" defTabSz="914400">
              <a:lnSpc>
                <a:spcPct val="100000"/>
              </a:lnSpc>
              <a:buClr>
                <a:srgbClr val="ffffff"/>
              </a:buClr>
              <a:buFont typeface="Arial"/>
              <a:buChar char="•"/>
            </a:pPr>
            <a:r>
              <a:rPr lang="tr-TR" sz="1600" b="0" u="none" strike="noStrike">
                <a:solidFill>
                  <a:srgbClr val="ffff00"/>
                </a:solidFill>
                <a:effectLst/>
                <a:uFillTx/>
                <a:latin typeface="Calibri"/>
                <a:ea typeface="DejaVu Sans"/>
              </a:rPr>
              <a:t>Staj komisyonu tarafından öğrenciler sözlü sınava alınacaktır.</a:t>
            </a:r>
            <a:endParaRPr lang="tr-TR" sz="1600" b="0" u="none" strike="noStrike">
              <a:solidFill>
                <a:srgbClr val="ffffff"/>
              </a:solidFill>
              <a:effectLst/>
              <a:uFillTx/>
              <a:latin typeface="Arial"/>
            </a:endParaRPr>
          </a:p>
        </p:txBody>
      </p:sp>
      <p:sp>
        <p:nvSpPr>
          <p:cNvPr id="158"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090E1B68-6406-4A90-A679-6352F7ACFE7B}"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TextShape 1"/>
          <p:cNvSpPr/>
          <p:nvPr/>
        </p:nvSpPr>
        <p:spPr>
          <a:xfrm>
            <a:off x="457200" y="609480"/>
            <a:ext cx="7771680" cy="1455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pPr>
            <a:r>
              <a:rPr lang="tr-TR" sz="2800" b="1" u="none" strike="noStrike" cap="all">
                <a:solidFill>
                  <a:srgbClr val="000000"/>
                </a:solidFill>
                <a:effectLst/>
                <a:uFillTx/>
                <a:latin typeface="Calibri Light"/>
                <a:ea typeface="DejaVu Sans"/>
              </a:rPr>
              <a:t>Kısaca İşlem Adımları</a:t>
            </a:r>
            <a:endParaRPr lang="tr-TR" sz="2800" b="0" u="none" strike="noStrike">
              <a:solidFill>
                <a:srgbClr val="000000"/>
              </a:solidFill>
              <a:effectLst/>
              <a:uFillTx/>
              <a:latin typeface="Arial"/>
            </a:endParaRPr>
          </a:p>
        </p:txBody>
      </p:sp>
      <p:sp>
        <p:nvSpPr>
          <p:cNvPr id="160" name="TextShape 2"/>
          <p:cNvSpPr/>
          <p:nvPr/>
        </p:nvSpPr>
        <p:spPr>
          <a:xfrm>
            <a:off x="457200" y="1816920"/>
            <a:ext cx="7771680" cy="4604040"/>
          </a:xfrm>
          <a:prstGeom prst="rect">
            <a:avLst/>
          </a:prstGeom>
          <a:noFill/>
          <a:ln w="0">
            <a:noFill/>
          </a:ln>
        </p:spPr>
        <p:style>
          <a:lnRef idx="0"/>
          <a:fillRef idx="0"/>
          <a:effectRef idx="0"/>
          <a:fontRef idx="minor"/>
        </p:style>
        <p:txBody>
          <a:bodyPr lIns="90000" rIns="90000" tIns="45000" bIns="45000" anchor="ctr">
            <a:noAutofit/>
          </a:bodyPr>
          <a:p>
            <a:pPr algn="just" defTabSz="914400">
              <a:lnSpc>
                <a:spcPct val="100000"/>
              </a:lnSpc>
            </a:pPr>
            <a:r>
              <a:rPr lang="tr-TR" sz="1600" b="0" u="none" strike="noStrike">
                <a:solidFill>
                  <a:srgbClr val="ffff00"/>
                </a:solidFill>
                <a:effectLst/>
                <a:uFillTx/>
                <a:latin typeface="Calibri"/>
                <a:ea typeface="DejaVu Sans"/>
              </a:rPr>
              <a:t>Staj yapmaya hak kazanmış bir öğrencinin izlemesi gereken işlem adımları aşağıda özetlenmiştir:</a:t>
            </a:r>
            <a:endParaRPr lang="tr-TR" sz="1600" b="0" u="none" strike="noStrike">
              <a:solidFill>
                <a:srgbClr val="ffffff"/>
              </a:solidFill>
              <a:effectLst/>
              <a:uFillTx/>
              <a:latin typeface="Arial"/>
            </a:endParaRPr>
          </a:p>
          <a:p>
            <a:pPr algn="just" defTabSz="914400">
              <a:lnSpc>
                <a:spcPct val="100000"/>
              </a:lnSpc>
            </a:pPr>
            <a:endParaRPr lang="tr-TR" sz="1600" b="0" u="none" strike="noStrike">
              <a:solidFill>
                <a:srgbClr val="ffffff"/>
              </a:solidFill>
              <a:effectLst/>
              <a:uFillTx/>
              <a:latin typeface="Arial"/>
            </a:endParaRPr>
          </a:p>
          <a:p>
            <a:pPr algn="just" defTabSz="914400">
              <a:lnSpc>
                <a:spcPct val="100000"/>
              </a:lnSpc>
            </a:pPr>
            <a:r>
              <a:rPr lang="tr-TR" sz="1600" b="0" u="none" strike="noStrike">
                <a:solidFill>
                  <a:srgbClr val="ffffff"/>
                </a:solidFill>
                <a:effectLst/>
                <a:uFillTx/>
                <a:latin typeface="Calibri"/>
                <a:ea typeface="DejaVu Sans"/>
              </a:rPr>
              <a:t>(ÖNCELİKLE BÖLÜM STAJ SAYFASINDAKİ GÜNCEL BİLGİLERİ TAKİP ETMELİSİNİZ)</a:t>
            </a:r>
            <a:endParaRPr lang="tr-TR" sz="1600" b="0" u="none" strike="noStrike">
              <a:solidFill>
                <a:srgbClr val="ffffff"/>
              </a:solidFill>
              <a:effectLst/>
              <a:uFillTx/>
              <a:latin typeface="Arial"/>
            </a:endParaRPr>
          </a:p>
          <a:p>
            <a:pPr algn="just" defTabSz="914400">
              <a:lnSpc>
                <a:spcPct val="100000"/>
              </a:lnSpc>
            </a:pPr>
            <a:endParaRPr lang="tr-TR" sz="1600" b="0" u="none" strike="noStrike">
              <a:solidFill>
                <a:srgbClr val="ffffff"/>
              </a:solidFill>
              <a:effectLst/>
              <a:uFillTx/>
              <a:latin typeface="Arial"/>
            </a:endParaRPr>
          </a:p>
          <a:p>
            <a:pPr marL="343440" indent="-343080" algn="just" defTabSz="914400">
              <a:lnSpc>
                <a:spcPct val="100000"/>
              </a:lnSpc>
              <a:buClr>
                <a:srgbClr val="ffffff"/>
              </a:buClr>
              <a:buFont typeface="OpenSymbol"/>
              <a:buAutoNum type="arabicPeriod"/>
            </a:pPr>
            <a:r>
              <a:rPr lang="tr-TR" sz="1600" b="0" u="none" strike="noStrike">
                <a:solidFill>
                  <a:srgbClr val="ffffff"/>
                </a:solidFill>
                <a:effectLst/>
                <a:uFillTx/>
                <a:latin typeface="Calibri"/>
                <a:ea typeface="DejaVu Sans"/>
              </a:rPr>
              <a:t>Zorunlu Staj Formu, </a:t>
            </a:r>
            <a:r>
              <a:rPr lang="en-US" sz="1600" b="0" u="none" strike="noStrike">
                <a:solidFill>
                  <a:srgbClr val="ffffff"/>
                </a:solidFill>
                <a:effectLst/>
                <a:uFillTx/>
                <a:latin typeface="Calibri"/>
                <a:ea typeface="DejaVu Sans"/>
              </a:rPr>
              <a:t>Sağlık Provizyon Belgesi</a:t>
            </a:r>
            <a:r>
              <a:rPr lang="tr-TR" sz="1600" b="0" u="none" strike="noStrike">
                <a:solidFill>
                  <a:srgbClr val="ffffff"/>
                </a:solidFill>
                <a:effectLst/>
                <a:uFillTx/>
                <a:latin typeface="Calibri"/>
                <a:ea typeface="DejaVu Sans"/>
              </a:rPr>
              <a:t> ve </a:t>
            </a:r>
            <a:r>
              <a:rPr lang="en-US" sz="1600" b="0" u="none" strike="noStrike">
                <a:solidFill>
                  <a:srgbClr val="ffffff"/>
                </a:solidFill>
                <a:effectLst/>
                <a:uFillTx/>
                <a:latin typeface="Calibri"/>
                <a:ea typeface="DejaVu Sans"/>
              </a:rPr>
              <a:t>İş Sağlığı ve Güvenliği Temel Eğitim Sertifikası</a:t>
            </a:r>
            <a:r>
              <a:rPr lang="tr-TR" sz="1600" b="0" u="none" strike="noStrike">
                <a:solidFill>
                  <a:srgbClr val="ffffff"/>
                </a:solidFill>
                <a:effectLst/>
                <a:uFillTx/>
                <a:latin typeface="Calibri"/>
                <a:ea typeface="DejaVu Sans"/>
              </a:rPr>
              <a:t> belgeleri eksiksiz hazırlanıp staj başlangıç tarihinden en az 20 gün öncesinden BYS Staj Yönetimi Sistemi üzerinden başvuru yapılmalıdır.</a:t>
            </a:r>
            <a:endParaRPr lang="tr-TR" sz="1600" b="0" u="none" strike="noStrike">
              <a:solidFill>
                <a:srgbClr val="ffffff"/>
              </a:solidFill>
              <a:effectLst/>
              <a:uFillTx/>
              <a:latin typeface="Arial"/>
            </a:endParaRPr>
          </a:p>
          <a:p>
            <a:pPr marL="343440" indent="-343080" algn="just" defTabSz="914400">
              <a:lnSpc>
                <a:spcPct val="100000"/>
              </a:lnSpc>
              <a:buClr>
                <a:srgbClr val="ffffff"/>
              </a:buClr>
              <a:buFont typeface="OpenSymbol"/>
              <a:buAutoNum type="arabicPeriod"/>
            </a:pPr>
            <a:r>
              <a:rPr lang="tr-TR" sz="1600" b="0" u="none" strike="noStrike">
                <a:solidFill>
                  <a:srgbClr val="ffffff"/>
                </a:solidFill>
                <a:effectLst/>
                <a:uFillTx/>
                <a:latin typeface="Calibri"/>
                <a:ea typeface="DejaVu Sans"/>
              </a:rPr>
              <a:t>Zorunlu staj formunda belirtilen tarihte staja başlanmalıdır.</a:t>
            </a:r>
            <a:endParaRPr lang="tr-TR" sz="1600" b="0" u="none" strike="noStrike">
              <a:solidFill>
                <a:srgbClr val="ffffff"/>
              </a:solidFill>
              <a:effectLst/>
              <a:uFillTx/>
              <a:latin typeface="Arial"/>
            </a:endParaRPr>
          </a:p>
          <a:p>
            <a:pPr marL="343440" indent="-343080" algn="just" defTabSz="914400">
              <a:lnSpc>
                <a:spcPct val="100000"/>
              </a:lnSpc>
              <a:buClr>
                <a:srgbClr val="ffffff"/>
              </a:buClr>
              <a:buFont typeface="OpenSymbol"/>
              <a:buAutoNum type="arabicPeriod"/>
            </a:pPr>
            <a:r>
              <a:rPr lang="tr-TR" sz="1600" b="0" u="none" strike="noStrike">
                <a:solidFill>
                  <a:srgbClr val="ffffff"/>
                </a:solidFill>
                <a:effectLst/>
                <a:uFillTx/>
                <a:latin typeface="Calibri"/>
                <a:ea typeface="DejaVu Sans"/>
              </a:rPr>
              <a:t>Staj dosyası ve anketler belirtilen şekilde doldurulmalı ve KTÜ BYS üzerinden tüm işlemler yürütülmelidir. </a:t>
            </a:r>
            <a:endParaRPr lang="tr-TR" sz="1600" b="0" u="none" strike="noStrike">
              <a:solidFill>
                <a:srgbClr val="ffffff"/>
              </a:solidFill>
              <a:effectLst/>
              <a:uFillTx/>
              <a:latin typeface="Arial"/>
            </a:endParaRPr>
          </a:p>
          <a:p>
            <a:pPr marL="343440" indent="-343080" algn="just" defTabSz="914400">
              <a:lnSpc>
                <a:spcPct val="100000"/>
              </a:lnSpc>
              <a:buClr>
                <a:srgbClr val="ffffff"/>
              </a:buClr>
              <a:buFont typeface="OpenSymbol"/>
              <a:buAutoNum type="arabicPeriod"/>
            </a:pPr>
            <a:r>
              <a:rPr lang="tr-TR" sz="1600" b="0" u="none" strike="noStrike">
                <a:solidFill>
                  <a:srgbClr val="ffffff"/>
                </a:solidFill>
                <a:effectLst/>
                <a:uFillTx/>
                <a:latin typeface="Calibri"/>
                <a:ea typeface="DejaVu Sans"/>
              </a:rPr>
              <a:t>Staj dosyası, staj yaptıran mühendisin diploması ve diğer evraklar sistem  üzerinden yüklenmeli, staj sicil fişi online olarak yetkili tarafından doldurulmalı ve staj onaylanmalıdır.</a:t>
            </a:r>
            <a:endParaRPr lang="tr-TR" sz="1600" b="0" u="none" strike="noStrike">
              <a:solidFill>
                <a:srgbClr val="ffffff"/>
              </a:solidFill>
              <a:effectLst/>
              <a:uFillTx/>
              <a:latin typeface="Arial"/>
            </a:endParaRPr>
          </a:p>
          <a:p>
            <a:pPr marL="343440" indent="-343080" algn="just" defTabSz="914400">
              <a:lnSpc>
                <a:spcPct val="100000"/>
              </a:lnSpc>
              <a:buClr>
                <a:srgbClr val="ffffff"/>
              </a:buClr>
              <a:buFont typeface="OpenSymbol"/>
              <a:buAutoNum type="arabicPeriod"/>
            </a:pPr>
            <a:r>
              <a:rPr lang="tr-TR" sz="1600" b="0" u="none" strike="noStrike">
                <a:solidFill>
                  <a:srgbClr val="ffffff"/>
                </a:solidFill>
                <a:effectLst/>
                <a:uFillTx/>
                <a:latin typeface="Calibri"/>
                <a:ea typeface="DejaVu Sans"/>
              </a:rPr>
              <a:t>Sonuçlar </a:t>
            </a:r>
            <a:r>
              <a:rPr lang="tr-TR" sz="1600" b="0" u="none" strike="noStrike">
                <a:solidFill>
                  <a:srgbClr val="ff0000"/>
                </a:solidFill>
                <a:effectLst/>
                <a:uFillTx/>
                <a:latin typeface="Calibri"/>
                <a:ea typeface="DejaVu Sans"/>
              </a:rPr>
              <a:t>BYS Staj Yönetimi Sistemi </a:t>
            </a:r>
            <a:r>
              <a:rPr lang="tr-TR" sz="1600" b="0" u="none" strike="noStrike">
                <a:solidFill>
                  <a:srgbClr val="ffffff"/>
                </a:solidFill>
                <a:effectLst/>
                <a:uFillTx/>
                <a:latin typeface="Calibri"/>
                <a:ea typeface="DejaVu Sans"/>
              </a:rPr>
              <a:t>üzerinden takip edilecektir. </a:t>
            </a:r>
            <a:endParaRPr lang="tr-TR" sz="1600" b="0" u="none" strike="noStrike">
              <a:solidFill>
                <a:srgbClr val="ffffff"/>
              </a:solidFill>
              <a:effectLst/>
              <a:uFillTx/>
              <a:latin typeface="Arial"/>
            </a:endParaRPr>
          </a:p>
          <a:p>
            <a:pPr marL="360" algn="just" defTabSz="914400">
              <a:lnSpc>
                <a:spcPct val="100000"/>
              </a:lnSpc>
            </a:pPr>
            <a:endParaRPr lang="tr-TR" sz="1600" b="0" u="none" strike="noStrike">
              <a:solidFill>
                <a:srgbClr val="ffffff"/>
              </a:solidFill>
              <a:effectLst/>
              <a:uFillTx/>
              <a:latin typeface="Arial"/>
            </a:endParaRPr>
          </a:p>
          <a:p>
            <a:pPr marL="343440" indent="-343080" algn="just" defTabSz="914400">
              <a:lnSpc>
                <a:spcPct val="100000"/>
              </a:lnSpc>
              <a:buClr>
                <a:srgbClr val="ffff00"/>
              </a:buClr>
              <a:buFont typeface="OpenSymbol"/>
              <a:buAutoNum type="arabicPeriod"/>
            </a:pPr>
            <a:r>
              <a:rPr lang="tr-TR" sz="1600" b="0" u="none" strike="noStrike">
                <a:solidFill>
                  <a:srgbClr val="ffff00"/>
                </a:solidFill>
                <a:effectLst/>
                <a:uFillTx/>
                <a:latin typeface="Calibri"/>
                <a:ea typeface="DejaVu Sans"/>
              </a:rPr>
              <a:t>*İşlemleri yaparken bilgilerin ve imzaların eksik olmamasına dikkat etmek öğrencinin sorumluluğundadır.</a:t>
            </a:r>
            <a:endParaRPr lang="tr-TR" sz="1600" b="0" u="none" strike="noStrike">
              <a:solidFill>
                <a:srgbClr val="ffffff"/>
              </a:solidFill>
              <a:effectLst/>
              <a:uFillTx/>
              <a:latin typeface="Arial"/>
            </a:endParaRPr>
          </a:p>
        </p:txBody>
      </p:sp>
      <p:sp>
        <p:nvSpPr>
          <p:cNvPr id="161" name="TextShape 3"/>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EB30B191-2A64-4720-B440-5EA213B7FC28}"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TextShape 1"/>
          <p:cNvSpPr/>
          <p:nvPr/>
        </p:nvSpPr>
        <p:spPr>
          <a:xfrm>
            <a:off x="785880" y="2428920"/>
            <a:ext cx="7786080" cy="114228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pPr>
            <a:r>
              <a:rPr lang="tr-TR" sz="4200" b="1" u="none" strike="noStrike" cap="all">
                <a:solidFill>
                  <a:srgbClr val="000000"/>
                </a:solidFill>
                <a:effectLst/>
                <a:uFillTx/>
                <a:latin typeface="Calibri Light"/>
                <a:ea typeface="DejaVu Sans"/>
              </a:rPr>
              <a:t>İyi bir staj geçirmeniz dileğiyle…</a:t>
            </a:r>
            <a:endParaRPr lang="tr-TR" sz="4200" b="0" u="none" strike="noStrike">
              <a:solidFill>
                <a:srgbClr val="000000"/>
              </a:solidFill>
              <a:effectLst/>
              <a:uFillTx/>
              <a:latin typeface="Arial"/>
            </a:endParaRPr>
          </a:p>
        </p:txBody>
      </p:sp>
      <p:sp>
        <p:nvSpPr>
          <p:cNvPr id="163" name="TextShape 2"/>
          <p:cNvSpPr/>
          <p:nvPr/>
        </p:nvSpPr>
        <p:spPr>
          <a:xfrm>
            <a:off x="0" y="6492960"/>
            <a:ext cx="366120" cy="36432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pPr>
            <a:fld id="{443EC0FC-4592-4F7B-95E9-49701D3F9E62}" type="slidenum">
              <a:rPr lang="en-US" sz="1000" b="0" u="none" strike="noStrike">
                <a:solidFill>
                  <a:srgbClr val="ffffff"/>
                </a:solidFill>
                <a:effectLst/>
                <a:uFillTx/>
                <a:latin typeface="Lucida Sans Unicode"/>
                <a:ea typeface="DejaVu Sans"/>
              </a:rPr>
              <a:t>&lt;number&gt;</a:t>
            </a:fld>
            <a:endParaRPr lang="tr-TR" sz="1000" b="0" u="none" strike="noStrike">
              <a:solidFill>
                <a:srgbClr val="ffffff"/>
              </a:solidFill>
              <a:effectLst/>
              <a:uFillTx/>
              <a:latin typeface="Arial"/>
            </a:endParaRPr>
          </a:p>
        </p:txBody>
      </p:sp>
      <p:sp>
        <p:nvSpPr>
          <p:cNvPr id="164" name="CustomShape 3"/>
          <p:cNvSpPr/>
          <p:nvPr/>
        </p:nvSpPr>
        <p:spPr>
          <a:xfrm>
            <a:off x="2771640" y="3717000"/>
            <a:ext cx="3499920" cy="78516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pPr>
            <a:r>
              <a:rPr lang="en-US" sz="2400" b="1" u="none" strike="noStrike">
                <a:solidFill>
                  <a:srgbClr val="ebebeb"/>
                </a:solidFill>
                <a:effectLst/>
                <a:uFillTx/>
                <a:latin typeface="Calibri Light"/>
                <a:ea typeface="DejaVu Sans"/>
              </a:rPr>
              <a:t>Bölüm Staj Komisyonu</a:t>
            </a:r>
            <a:endParaRPr lang="tr-TR" sz="24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TM03457452[[fn=Gökyüzü]]</Template>
  <TotalTime>1642</TotalTime>
  <Application>LibreOffice/25.8.5.1$Windows_X86_64 LibreOffice_project/cde5f182e321816108385dd3739c4295be919062</Application>
  <AppVersion>15.0000</AppVersion>
  <Words>1538</Words>
  <Paragraphs>131</Paragraphs>
  <Company>ktu</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2010-06-22T07:16:30Z</dcterms:created>
  <dc:creator>aykut</dc:creator>
  <dc:description/>
  <dc:language>en-US</dc:language>
  <cp:lastModifiedBy/>
  <dcterms:modified xsi:type="dcterms:W3CDTF">2026-09-22T09:42:46Z</dcterms:modified>
  <cp:revision>166</cp:revision>
  <dc:subject/>
  <dc:title>Slayt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0</vt:i4>
  </property>
  <property fmtid="{D5CDD505-2E9C-101B-9397-08002B2CF9AE}" pid="3" name="HyperlinksChanged">
    <vt:bool>0</vt:bool>
  </property>
  <property fmtid="{D5CDD505-2E9C-101B-9397-08002B2CF9AE}" pid="4" name="LinksUpToDate">
    <vt:bool>0</vt:bool>
  </property>
  <property fmtid="{D5CDD505-2E9C-101B-9397-08002B2CF9AE}" pid="5" name="MMClips">
    <vt:i4>0</vt:i4>
  </property>
  <property fmtid="{D5CDD505-2E9C-101B-9397-08002B2CF9AE}" pid="6" name="Notes">
    <vt:i4>2</vt:i4>
  </property>
  <property fmtid="{D5CDD505-2E9C-101B-9397-08002B2CF9AE}" pid="7" name="PresentationFormat">
    <vt:lpwstr>Ekran Gösterisi (4:3)</vt:lpwstr>
  </property>
  <property fmtid="{D5CDD505-2E9C-101B-9397-08002B2CF9AE}" pid="8" name="ScaleCrop">
    <vt:bool>0</vt:bool>
  </property>
  <property fmtid="{D5CDD505-2E9C-101B-9397-08002B2CF9AE}" pid="9" name="ShareDoc">
    <vt:bool>0</vt:bool>
  </property>
  <property fmtid="{D5CDD505-2E9C-101B-9397-08002B2CF9AE}" pid="10" name="Slides">
    <vt:i4>14</vt:i4>
  </property>
</Properties>
</file>