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71" r:id="rId15"/>
    <p:sldId id="272" r:id="rId16"/>
    <p:sldId id="269" r:id="rId17"/>
    <p:sldId id="270"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7" autoAdjust="0"/>
    <p:restoredTop sz="81106" autoAdjust="0"/>
  </p:normalViewPr>
  <p:slideViewPr>
    <p:cSldViewPr snapToGrid="0">
      <p:cViewPr varScale="1">
        <p:scale>
          <a:sx n="112" d="100"/>
          <a:sy n="112" d="100"/>
        </p:scale>
        <p:origin x="20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11FD78-B954-495F-AF25-951DDDD53E9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70A3A5E6-5287-4D83-AC34-27C7E0374B52}">
      <dgm:prSet/>
      <dgm:spPr/>
      <dgm:t>
        <a:bodyPr/>
        <a:lstStyle/>
        <a:p>
          <a:r>
            <a:rPr lang="tr-TR"/>
            <a:t>Yazılım Mimarı</a:t>
          </a:r>
          <a:endParaRPr lang="en-US"/>
        </a:p>
      </dgm:t>
    </dgm:pt>
    <dgm:pt modelId="{473A0F8D-3D86-400A-8E4E-F762440B2BB4}" type="parTrans" cxnId="{85717D3E-68A7-425C-891B-7B5B31881156}">
      <dgm:prSet/>
      <dgm:spPr/>
      <dgm:t>
        <a:bodyPr/>
        <a:lstStyle/>
        <a:p>
          <a:endParaRPr lang="en-US"/>
        </a:p>
      </dgm:t>
    </dgm:pt>
    <dgm:pt modelId="{65D242A1-1536-4721-BF44-AF5EEADBBA8D}" type="sibTrans" cxnId="{85717D3E-68A7-425C-891B-7B5B31881156}">
      <dgm:prSet/>
      <dgm:spPr/>
      <dgm:t>
        <a:bodyPr/>
        <a:lstStyle/>
        <a:p>
          <a:endParaRPr lang="en-US"/>
        </a:p>
      </dgm:t>
    </dgm:pt>
    <dgm:pt modelId="{E9DC0EFD-1B1E-46A3-9044-73AEB84B058E}">
      <dgm:prSet/>
      <dgm:spPr/>
      <dgm:t>
        <a:bodyPr/>
        <a:lstStyle/>
        <a:p>
          <a:r>
            <a:rPr lang="tr-TR"/>
            <a:t>Arayüz Geliştirici</a:t>
          </a:r>
          <a:endParaRPr lang="en-US"/>
        </a:p>
      </dgm:t>
    </dgm:pt>
    <dgm:pt modelId="{3BF56EB1-B907-4C99-A2CB-6EAC4786EEB1}" type="parTrans" cxnId="{C29F5388-020F-4CC9-97C6-1D86720A3A0D}">
      <dgm:prSet/>
      <dgm:spPr/>
      <dgm:t>
        <a:bodyPr/>
        <a:lstStyle/>
        <a:p>
          <a:endParaRPr lang="en-US"/>
        </a:p>
      </dgm:t>
    </dgm:pt>
    <dgm:pt modelId="{EED8C92C-1801-48F2-AFCC-540D1BF6227B}" type="sibTrans" cxnId="{C29F5388-020F-4CC9-97C6-1D86720A3A0D}">
      <dgm:prSet/>
      <dgm:spPr/>
      <dgm:t>
        <a:bodyPr/>
        <a:lstStyle/>
        <a:p>
          <a:endParaRPr lang="en-US"/>
        </a:p>
      </dgm:t>
    </dgm:pt>
    <dgm:pt modelId="{DFB935F9-BB70-4538-B3C7-9BAB626E2AC7}">
      <dgm:prSet/>
      <dgm:spPr/>
      <dgm:t>
        <a:bodyPr/>
        <a:lstStyle/>
        <a:p>
          <a:r>
            <a:rPr lang="tr-TR"/>
            <a:t>Yazılım Geliştirici</a:t>
          </a:r>
          <a:endParaRPr lang="en-US"/>
        </a:p>
      </dgm:t>
    </dgm:pt>
    <dgm:pt modelId="{C05792F7-E5FE-40BD-B9F0-496DCDFDBBC6}" type="parTrans" cxnId="{09CB17FE-3D94-4B1C-AFA6-B287938E8514}">
      <dgm:prSet/>
      <dgm:spPr/>
      <dgm:t>
        <a:bodyPr/>
        <a:lstStyle/>
        <a:p>
          <a:endParaRPr lang="en-US"/>
        </a:p>
      </dgm:t>
    </dgm:pt>
    <dgm:pt modelId="{1BBA41C9-BFF6-4C14-A1A9-49FC703736E0}" type="sibTrans" cxnId="{09CB17FE-3D94-4B1C-AFA6-B287938E8514}">
      <dgm:prSet/>
      <dgm:spPr/>
      <dgm:t>
        <a:bodyPr/>
        <a:lstStyle/>
        <a:p>
          <a:endParaRPr lang="en-US"/>
        </a:p>
      </dgm:t>
    </dgm:pt>
    <dgm:pt modelId="{03894E16-835C-4778-BE5E-601203361328}">
      <dgm:prSet/>
      <dgm:spPr/>
      <dgm:t>
        <a:bodyPr/>
        <a:lstStyle/>
        <a:p>
          <a:r>
            <a:rPr lang="tr-TR"/>
            <a:t>Kalite/Test Mühendisi</a:t>
          </a:r>
          <a:endParaRPr lang="en-US"/>
        </a:p>
      </dgm:t>
    </dgm:pt>
    <dgm:pt modelId="{EDB98487-FE60-4156-B3EE-2930DA2BB9BA}" type="parTrans" cxnId="{12C2119B-A0CE-4E87-B136-97BA878C2EBF}">
      <dgm:prSet/>
      <dgm:spPr/>
      <dgm:t>
        <a:bodyPr/>
        <a:lstStyle/>
        <a:p>
          <a:endParaRPr lang="en-US"/>
        </a:p>
      </dgm:t>
    </dgm:pt>
    <dgm:pt modelId="{320E21E6-34F6-48FB-AE28-38F14178670F}" type="sibTrans" cxnId="{12C2119B-A0CE-4E87-B136-97BA878C2EBF}">
      <dgm:prSet/>
      <dgm:spPr/>
      <dgm:t>
        <a:bodyPr/>
        <a:lstStyle/>
        <a:p>
          <a:endParaRPr lang="en-US"/>
        </a:p>
      </dgm:t>
    </dgm:pt>
    <dgm:pt modelId="{09D46976-3E39-4B92-96E7-CDFA6A5BDF44}">
      <dgm:prSet/>
      <dgm:spPr/>
      <dgm:t>
        <a:bodyPr/>
        <a:lstStyle/>
        <a:p>
          <a:r>
            <a:rPr lang="tr-TR"/>
            <a:t>Proje Yöneticisi</a:t>
          </a:r>
          <a:endParaRPr lang="en-US"/>
        </a:p>
      </dgm:t>
    </dgm:pt>
    <dgm:pt modelId="{DBC80036-8940-4354-8B3D-419367229012}" type="parTrans" cxnId="{1F3E21C9-BCB6-4EA9-B777-13B86BDCD3C6}">
      <dgm:prSet/>
      <dgm:spPr/>
      <dgm:t>
        <a:bodyPr/>
        <a:lstStyle/>
        <a:p>
          <a:endParaRPr lang="en-US"/>
        </a:p>
      </dgm:t>
    </dgm:pt>
    <dgm:pt modelId="{B4B0C49C-8B8C-462F-8E36-667F0BE52FEA}" type="sibTrans" cxnId="{1F3E21C9-BCB6-4EA9-B777-13B86BDCD3C6}">
      <dgm:prSet/>
      <dgm:spPr/>
      <dgm:t>
        <a:bodyPr/>
        <a:lstStyle/>
        <a:p>
          <a:endParaRPr lang="en-US"/>
        </a:p>
      </dgm:t>
    </dgm:pt>
    <dgm:pt modelId="{F64554BD-054E-4D48-9627-1D99D5E2D032}">
      <dgm:prSet/>
      <dgm:spPr/>
      <dgm:t>
        <a:bodyPr/>
        <a:lstStyle/>
        <a:p>
          <a:r>
            <a:rPr lang="tr-TR"/>
            <a:t>Sistem Analisti</a:t>
          </a:r>
          <a:endParaRPr lang="en-US"/>
        </a:p>
      </dgm:t>
    </dgm:pt>
    <dgm:pt modelId="{0FA31938-174D-4BBF-A48F-889AB3288050}" type="parTrans" cxnId="{885265A9-38DE-4AB9-BBB5-81A890308501}">
      <dgm:prSet/>
      <dgm:spPr/>
      <dgm:t>
        <a:bodyPr/>
        <a:lstStyle/>
        <a:p>
          <a:endParaRPr lang="en-US"/>
        </a:p>
      </dgm:t>
    </dgm:pt>
    <dgm:pt modelId="{961DC290-37B4-4CEF-B072-878870A9C2E3}" type="sibTrans" cxnId="{885265A9-38DE-4AB9-BBB5-81A890308501}">
      <dgm:prSet/>
      <dgm:spPr/>
      <dgm:t>
        <a:bodyPr/>
        <a:lstStyle/>
        <a:p>
          <a:endParaRPr lang="en-US"/>
        </a:p>
      </dgm:t>
    </dgm:pt>
    <dgm:pt modelId="{EACCCA73-8C69-4466-BFE7-C8747C1DACC3}">
      <dgm:prSet/>
      <dgm:spPr/>
      <dgm:t>
        <a:bodyPr/>
        <a:lstStyle/>
        <a:p>
          <a:r>
            <a:rPr lang="tr-TR"/>
            <a:t>Sistem Mühendisi</a:t>
          </a:r>
          <a:endParaRPr lang="en-US"/>
        </a:p>
      </dgm:t>
    </dgm:pt>
    <dgm:pt modelId="{1D7E0F1D-FE47-4BCA-916D-E0FF5113754A}" type="parTrans" cxnId="{64237831-E50D-4644-9795-4CFD4B4E6B47}">
      <dgm:prSet/>
      <dgm:spPr/>
      <dgm:t>
        <a:bodyPr/>
        <a:lstStyle/>
        <a:p>
          <a:endParaRPr lang="en-US"/>
        </a:p>
      </dgm:t>
    </dgm:pt>
    <dgm:pt modelId="{2FB6BE89-20D6-4742-B33A-2F7FDADD9BE9}" type="sibTrans" cxnId="{64237831-E50D-4644-9795-4CFD4B4E6B47}">
      <dgm:prSet/>
      <dgm:spPr/>
      <dgm:t>
        <a:bodyPr/>
        <a:lstStyle/>
        <a:p>
          <a:endParaRPr lang="en-US"/>
        </a:p>
      </dgm:t>
    </dgm:pt>
    <dgm:pt modelId="{40908D13-464A-43B6-8829-CB4AC09B3D4C}">
      <dgm:prSet/>
      <dgm:spPr/>
      <dgm:t>
        <a:bodyPr/>
        <a:lstStyle/>
        <a:p>
          <a:r>
            <a:rPr lang="tr-TR"/>
            <a:t>Tasarım Mühendisi</a:t>
          </a:r>
          <a:endParaRPr lang="en-US"/>
        </a:p>
      </dgm:t>
    </dgm:pt>
    <dgm:pt modelId="{447BD39D-6242-4625-B9B8-613CD7F461F1}" type="parTrans" cxnId="{8FF09339-ACCD-4F3E-A9C0-C935AF9A61F7}">
      <dgm:prSet/>
      <dgm:spPr/>
      <dgm:t>
        <a:bodyPr/>
        <a:lstStyle/>
        <a:p>
          <a:endParaRPr lang="en-US"/>
        </a:p>
      </dgm:t>
    </dgm:pt>
    <dgm:pt modelId="{EC1DA5D3-2370-4447-9EBC-4232B6B8E279}" type="sibTrans" cxnId="{8FF09339-ACCD-4F3E-A9C0-C935AF9A61F7}">
      <dgm:prSet/>
      <dgm:spPr/>
      <dgm:t>
        <a:bodyPr/>
        <a:lstStyle/>
        <a:p>
          <a:endParaRPr lang="en-US"/>
        </a:p>
      </dgm:t>
    </dgm:pt>
    <dgm:pt modelId="{BF7448E4-5B5E-486C-876E-7401D42976FE}">
      <dgm:prSet/>
      <dgm:spPr/>
      <dgm:t>
        <a:bodyPr/>
        <a:lstStyle/>
        <a:p>
          <a:r>
            <a:rPr lang="tr-TR"/>
            <a:t>Programlama Uzmanı</a:t>
          </a:r>
          <a:endParaRPr lang="en-US"/>
        </a:p>
      </dgm:t>
    </dgm:pt>
    <dgm:pt modelId="{16FDFAB0-A9FD-4A59-8840-FF234A5C0941}" type="parTrans" cxnId="{E779984C-8A01-4CF4-97A1-9ED9ACF8F3FD}">
      <dgm:prSet/>
      <dgm:spPr/>
      <dgm:t>
        <a:bodyPr/>
        <a:lstStyle/>
        <a:p>
          <a:endParaRPr lang="en-US"/>
        </a:p>
      </dgm:t>
    </dgm:pt>
    <dgm:pt modelId="{D4569C04-1C20-403D-94AD-0C00A7CE4642}" type="sibTrans" cxnId="{E779984C-8A01-4CF4-97A1-9ED9ACF8F3FD}">
      <dgm:prSet/>
      <dgm:spPr/>
      <dgm:t>
        <a:bodyPr/>
        <a:lstStyle/>
        <a:p>
          <a:endParaRPr lang="en-US"/>
        </a:p>
      </dgm:t>
    </dgm:pt>
    <dgm:pt modelId="{4F3D4027-19BB-4A32-B233-5793C7469FB1}">
      <dgm:prSet/>
      <dgm:spPr/>
      <dgm:t>
        <a:bodyPr/>
        <a:lstStyle/>
        <a:p>
          <a:r>
            <a:rPr lang="tr-TR"/>
            <a:t>Bilişim Teknolojileri Uzmanı</a:t>
          </a:r>
          <a:endParaRPr lang="en-US"/>
        </a:p>
      </dgm:t>
    </dgm:pt>
    <dgm:pt modelId="{D5B65A75-C342-48ED-A1C0-6273B296A3FD}" type="parTrans" cxnId="{31E7745A-5F92-45C5-867B-2789683105DE}">
      <dgm:prSet/>
      <dgm:spPr/>
      <dgm:t>
        <a:bodyPr/>
        <a:lstStyle/>
        <a:p>
          <a:endParaRPr lang="en-US"/>
        </a:p>
      </dgm:t>
    </dgm:pt>
    <dgm:pt modelId="{FB1A79CE-E2E2-401D-BA87-3980E99078ED}" type="sibTrans" cxnId="{31E7745A-5F92-45C5-867B-2789683105DE}">
      <dgm:prSet/>
      <dgm:spPr/>
      <dgm:t>
        <a:bodyPr/>
        <a:lstStyle/>
        <a:p>
          <a:endParaRPr lang="en-US"/>
        </a:p>
      </dgm:t>
    </dgm:pt>
    <dgm:pt modelId="{566A273F-920B-4B68-A1ED-34557279BA70}">
      <dgm:prSet/>
      <dgm:spPr/>
      <dgm:t>
        <a:bodyPr/>
        <a:lstStyle/>
        <a:p>
          <a:r>
            <a:rPr lang="tr-TR"/>
            <a:t>Uygulama Programcısı</a:t>
          </a:r>
          <a:endParaRPr lang="en-US"/>
        </a:p>
      </dgm:t>
    </dgm:pt>
    <dgm:pt modelId="{D697C7EE-77E7-4CE1-A13D-83BB2122FA7F}" type="parTrans" cxnId="{C71DBFB7-EFE8-4896-B903-26C2E17CFEA7}">
      <dgm:prSet/>
      <dgm:spPr/>
      <dgm:t>
        <a:bodyPr/>
        <a:lstStyle/>
        <a:p>
          <a:endParaRPr lang="en-US"/>
        </a:p>
      </dgm:t>
    </dgm:pt>
    <dgm:pt modelId="{F219873E-8C5E-4FB6-9206-FF2703F90EC8}" type="sibTrans" cxnId="{C71DBFB7-EFE8-4896-B903-26C2E17CFEA7}">
      <dgm:prSet/>
      <dgm:spPr/>
      <dgm:t>
        <a:bodyPr/>
        <a:lstStyle/>
        <a:p>
          <a:endParaRPr lang="en-US"/>
        </a:p>
      </dgm:t>
    </dgm:pt>
    <dgm:pt modelId="{4BA90B08-53F6-4F2A-A40E-06887BB607F8}">
      <dgm:prSet/>
      <dgm:spPr/>
      <dgm:t>
        <a:bodyPr/>
        <a:lstStyle/>
        <a:p>
          <a:r>
            <a:rPr lang="tr-TR"/>
            <a:t>Veri Tabanı Yöneticisi</a:t>
          </a:r>
          <a:endParaRPr lang="en-US"/>
        </a:p>
      </dgm:t>
    </dgm:pt>
    <dgm:pt modelId="{009C04B3-60F2-4DB5-831F-25181DC222BA}" type="parTrans" cxnId="{8CE77907-0C5A-41CB-8920-AD1542B5CEF0}">
      <dgm:prSet/>
      <dgm:spPr/>
      <dgm:t>
        <a:bodyPr/>
        <a:lstStyle/>
        <a:p>
          <a:endParaRPr lang="en-US"/>
        </a:p>
      </dgm:t>
    </dgm:pt>
    <dgm:pt modelId="{85A158D5-91DD-49AC-A252-731DE926E9FB}" type="sibTrans" cxnId="{8CE77907-0C5A-41CB-8920-AD1542B5CEF0}">
      <dgm:prSet/>
      <dgm:spPr/>
      <dgm:t>
        <a:bodyPr/>
        <a:lstStyle/>
        <a:p>
          <a:endParaRPr lang="en-US"/>
        </a:p>
      </dgm:t>
    </dgm:pt>
    <dgm:pt modelId="{3F6A5DED-E377-413A-9419-580F9B39D370}" type="pres">
      <dgm:prSet presAssocID="{0C11FD78-B954-495F-AF25-951DDDD53E91}" presName="diagram" presStyleCnt="0">
        <dgm:presLayoutVars>
          <dgm:dir/>
          <dgm:resizeHandles val="exact"/>
        </dgm:presLayoutVars>
      </dgm:prSet>
      <dgm:spPr/>
    </dgm:pt>
    <dgm:pt modelId="{3683C0C1-A76E-4676-8061-1332B7EE2B08}" type="pres">
      <dgm:prSet presAssocID="{70A3A5E6-5287-4D83-AC34-27C7E0374B52}" presName="node" presStyleLbl="node1" presStyleIdx="0" presStyleCnt="12">
        <dgm:presLayoutVars>
          <dgm:bulletEnabled val="1"/>
        </dgm:presLayoutVars>
      </dgm:prSet>
      <dgm:spPr/>
    </dgm:pt>
    <dgm:pt modelId="{62972A3E-3EBE-4C1B-ADB8-3C380269EC23}" type="pres">
      <dgm:prSet presAssocID="{65D242A1-1536-4721-BF44-AF5EEADBBA8D}" presName="sibTrans" presStyleCnt="0"/>
      <dgm:spPr/>
    </dgm:pt>
    <dgm:pt modelId="{15FDD975-A7F8-47D1-B44B-5E70D2802652}" type="pres">
      <dgm:prSet presAssocID="{E9DC0EFD-1B1E-46A3-9044-73AEB84B058E}" presName="node" presStyleLbl="node1" presStyleIdx="1" presStyleCnt="12">
        <dgm:presLayoutVars>
          <dgm:bulletEnabled val="1"/>
        </dgm:presLayoutVars>
      </dgm:prSet>
      <dgm:spPr/>
    </dgm:pt>
    <dgm:pt modelId="{E462F410-4A94-4B3C-B54F-944646D44B46}" type="pres">
      <dgm:prSet presAssocID="{EED8C92C-1801-48F2-AFCC-540D1BF6227B}" presName="sibTrans" presStyleCnt="0"/>
      <dgm:spPr/>
    </dgm:pt>
    <dgm:pt modelId="{3AA8D04E-8921-4935-ADF0-E1C2E82E8057}" type="pres">
      <dgm:prSet presAssocID="{DFB935F9-BB70-4538-B3C7-9BAB626E2AC7}" presName="node" presStyleLbl="node1" presStyleIdx="2" presStyleCnt="12">
        <dgm:presLayoutVars>
          <dgm:bulletEnabled val="1"/>
        </dgm:presLayoutVars>
      </dgm:prSet>
      <dgm:spPr/>
    </dgm:pt>
    <dgm:pt modelId="{29EB94C5-5185-4BCB-8DE8-C2A8FB72026E}" type="pres">
      <dgm:prSet presAssocID="{1BBA41C9-BFF6-4C14-A1A9-49FC703736E0}" presName="sibTrans" presStyleCnt="0"/>
      <dgm:spPr/>
    </dgm:pt>
    <dgm:pt modelId="{BC3973EE-5D32-4B02-9313-1A6B407C40A8}" type="pres">
      <dgm:prSet presAssocID="{03894E16-835C-4778-BE5E-601203361328}" presName="node" presStyleLbl="node1" presStyleIdx="3" presStyleCnt="12">
        <dgm:presLayoutVars>
          <dgm:bulletEnabled val="1"/>
        </dgm:presLayoutVars>
      </dgm:prSet>
      <dgm:spPr/>
    </dgm:pt>
    <dgm:pt modelId="{FBA73EFC-79E0-4AB0-AD2C-377D0B031D4A}" type="pres">
      <dgm:prSet presAssocID="{320E21E6-34F6-48FB-AE28-38F14178670F}" presName="sibTrans" presStyleCnt="0"/>
      <dgm:spPr/>
    </dgm:pt>
    <dgm:pt modelId="{8F48A873-90D8-4529-8495-EFC6236C89E9}" type="pres">
      <dgm:prSet presAssocID="{09D46976-3E39-4B92-96E7-CDFA6A5BDF44}" presName="node" presStyleLbl="node1" presStyleIdx="4" presStyleCnt="12">
        <dgm:presLayoutVars>
          <dgm:bulletEnabled val="1"/>
        </dgm:presLayoutVars>
      </dgm:prSet>
      <dgm:spPr/>
    </dgm:pt>
    <dgm:pt modelId="{EAF56147-3527-4637-AE1B-80C9292DD804}" type="pres">
      <dgm:prSet presAssocID="{B4B0C49C-8B8C-462F-8E36-667F0BE52FEA}" presName="sibTrans" presStyleCnt="0"/>
      <dgm:spPr/>
    </dgm:pt>
    <dgm:pt modelId="{6ED371AB-3E57-45B5-87A1-BB0C3D947DA2}" type="pres">
      <dgm:prSet presAssocID="{F64554BD-054E-4D48-9627-1D99D5E2D032}" presName="node" presStyleLbl="node1" presStyleIdx="5" presStyleCnt="12">
        <dgm:presLayoutVars>
          <dgm:bulletEnabled val="1"/>
        </dgm:presLayoutVars>
      </dgm:prSet>
      <dgm:spPr/>
    </dgm:pt>
    <dgm:pt modelId="{4D464D78-3A20-4385-BCFA-BFDFC4FC089C}" type="pres">
      <dgm:prSet presAssocID="{961DC290-37B4-4CEF-B072-878870A9C2E3}" presName="sibTrans" presStyleCnt="0"/>
      <dgm:spPr/>
    </dgm:pt>
    <dgm:pt modelId="{EC8D39F0-AF3A-427E-B3BB-9B4142755070}" type="pres">
      <dgm:prSet presAssocID="{EACCCA73-8C69-4466-BFE7-C8747C1DACC3}" presName="node" presStyleLbl="node1" presStyleIdx="6" presStyleCnt="12">
        <dgm:presLayoutVars>
          <dgm:bulletEnabled val="1"/>
        </dgm:presLayoutVars>
      </dgm:prSet>
      <dgm:spPr/>
    </dgm:pt>
    <dgm:pt modelId="{9839F6F1-E2B5-4755-8D4D-7D69173B1B17}" type="pres">
      <dgm:prSet presAssocID="{2FB6BE89-20D6-4742-B33A-2F7FDADD9BE9}" presName="sibTrans" presStyleCnt="0"/>
      <dgm:spPr/>
    </dgm:pt>
    <dgm:pt modelId="{A45DCE55-28F1-4D03-AEF4-2853ACB574A1}" type="pres">
      <dgm:prSet presAssocID="{40908D13-464A-43B6-8829-CB4AC09B3D4C}" presName="node" presStyleLbl="node1" presStyleIdx="7" presStyleCnt="12">
        <dgm:presLayoutVars>
          <dgm:bulletEnabled val="1"/>
        </dgm:presLayoutVars>
      </dgm:prSet>
      <dgm:spPr/>
    </dgm:pt>
    <dgm:pt modelId="{F79FD817-61A9-453E-8086-62565D058D7D}" type="pres">
      <dgm:prSet presAssocID="{EC1DA5D3-2370-4447-9EBC-4232B6B8E279}" presName="sibTrans" presStyleCnt="0"/>
      <dgm:spPr/>
    </dgm:pt>
    <dgm:pt modelId="{48C600CB-817B-4A5A-816B-137D6A7EA073}" type="pres">
      <dgm:prSet presAssocID="{BF7448E4-5B5E-486C-876E-7401D42976FE}" presName="node" presStyleLbl="node1" presStyleIdx="8" presStyleCnt="12">
        <dgm:presLayoutVars>
          <dgm:bulletEnabled val="1"/>
        </dgm:presLayoutVars>
      </dgm:prSet>
      <dgm:spPr/>
    </dgm:pt>
    <dgm:pt modelId="{523414D4-853E-441B-AE88-449CBB9F128C}" type="pres">
      <dgm:prSet presAssocID="{D4569C04-1C20-403D-94AD-0C00A7CE4642}" presName="sibTrans" presStyleCnt="0"/>
      <dgm:spPr/>
    </dgm:pt>
    <dgm:pt modelId="{F9C47FD5-4332-48AF-B95C-5D6BD700F0FB}" type="pres">
      <dgm:prSet presAssocID="{4F3D4027-19BB-4A32-B233-5793C7469FB1}" presName="node" presStyleLbl="node1" presStyleIdx="9" presStyleCnt="12">
        <dgm:presLayoutVars>
          <dgm:bulletEnabled val="1"/>
        </dgm:presLayoutVars>
      </dgm:prSet>
      <dgm:spPr/>
    </dgm:pt>
    <dgm:pt modelId="{35C7B4F5-97DC-4BF1-9F24-062FD1A0F916}" type="pres">
      <dgm:prSet presAssocID="{FB1A79CE-E2E2-401D-BA87-3980E99078ED}" presName="sibTrans" presStyleCnt="0"/>
      <dgm:spPr/>
    </dgm:pt>
    <dgm:pt modelId="{226AAD3C-BB43-4E40-97C5-6BB6C275EFC7}" type="pres">
      <dgm:prSet presAssocID="{566A273F-920B-4B68-A1ED-34557279BA70}" presName="node" presStyleLbl="node1" presStyleIdx="10" presStyleCnt="12">
        <dgm:presLayoutVars>
          <dgm:bulletEnabled val="1"/>
        </dgm:presLayoutVars>
      </dgm:prSet>
      <dgm:spPr/>
    </dgm:pt>
    <dgm:pt modelId="{AAB9D7A1-E194-4D2D-BECD-4D6E88641ABB}" type="pres">
      <dgm:prSet presAssocID="{F219873E-8C5E-4FB6-9206-FF2703F90EC8}" presName="sibTrans" presStyleCnt="0"/>
      <dgm:spPr/>
    </dgm:pt>
    <dgm:pt modelId="{EC73DA29-D393-4482-A93A-3ACBC376E433}" type="pres">
      <dgm:prSet presAssocID="{4BA90B08-53F6-4F2A-A40E-06887BB607F8}" presName="node" presStyleLbl="node1" presStyleIdx="11" presStyleCnt="12">
        <dgm:presLayoutVars>
          <dgm:bulletEnabled val="1"/>
        </dgm:presLayoutVars>
      </dgm:prSet>
      <dgm:spPr/>
    </dgm:pt>
  </dgm:ptLst>
  <dgm:cxnLst>
    <dgm:cxn modelId="{8CE77907-0C5A-41CB-8920-AD1542B5CEF0}" srcId="{0C11FD78-B954-495F-AF25-951DDDD53E91}" destId="{4BA90B08-53F6-4F2A-A40E-06887BB607F8}" srcOrd="11" destOrd="0" parTransId="{009C04B3-60F2-4DB5-831F-25181DC222BA}" sibTransId="{85A158D5-91DD-49AC-A252-731DE926E9FB}"/>
    <dgm:cxn modelId="{DAD9EB1F-5F1D-44D4-88F3-6D7687BB1A16}" type="presOf" srcId="{09D46976-3E39-4B92-96E7-CDFA6A5BDF44}" destId="{8F48A873-90D8-4529-8495-EFC6236C89E9}" srcOrd="0" destOrd="0" presId="urn:microsoft.com/office/officeart/2005/8/layout/default"/>
    <dgm:cxn modelId="{35EACA25-2130-42FC-A8A9-89DF2A032FC8}" type="presOf" srcId="{F64554BD-054E-4D48-9627-1D99D5E2D032}" destId="{6ED371AB-3E57-45B5-87A1-BB0C3D947DA2}" srcOrd="0" destOrd="0" presId="urn:microsoft.com/office/officeart/2005/8/layout/default"/>
    <dgm:cxn modelId="{64237831-E50D-4644-9795-4CFD4B4E6B47}" srcId="{0C11FD78-B954-495F-AF25-951DDDD53E91}" destId="{EACCCA73-8C69-4466-BFE7-C8747C1DACC3}" srcOrd="6" destOrd="0" parTransId="{1D7E0F1D-FE47-4BCA-916D-E0FF5113754A}" sibTransId="{2FB6BE89-20D6-4742-B33A-2F7FDADD9BE9}"/>
    <dgm:cxn modelId="{8FF09339-ACCD-4F3E-A9C0-C935AF9A61F7}" srcId="{0C11FD78-B954-495F-AF25-951DDDD53E91}" destId="{40908D13-464A-43B6-8829-CB4AC09B3D4C}" srcOrd="7" destOrd="0" parTransId="{447BD39D-6242-4625-B9B8-613CD7F461F1}" sibTransId="{EC1DA5D3-2370-4447-9EBC-4232B6B8E279}"/>
    <dgm:cxn modelId="{85717D3E-68A7-425C-891B-7B5B31881156}" srcId="{0C11FD78-B954-495F-AF25-951DDDD53E91}" destId="{70A3A5E6-5287-4D83-AC34-27C7E0374B52}" srcOrd="0" destOrd="0" parTransId="{473A0F8D-3D86-400A-8E4E-F762440B2BB4}" sibTransId="{65D242A1-1536-4721-BF44-AF5EEADBBA8D}"/>
    <dgm:cxn modelId="{A1944743-DED9-43A0-AECC-D6909B21DFC1}" type="presOf" srcId="{70A3A5E6-5287-4D83-AC34-27C7E0374B52}" destId="{3683C0C1-A76E-4676-8061-1332B7EE2B08}" srcOrd="0" destOrd="0" presId="urn:microsoft.com/office/officeart/2005/8/layout/default"/>
    <dgm:cxn modelId="{E779984C-8A01-4CF4-97A1-9ED9ACF8F3FD}" srcId="{0C11FD78-B954-495F-AF25-951DDDD53E91}" destId="{BF7448E4-5B5E-486C-876E-7401D42976FE}" srcOrd="8" destOrd="0" parTransId="{16FDFAB0-A9FD-4A59-8840-FF234A5C0941}" sibTransId="{D4569C04-1C20-403D-94AD-0C00A7CE4642}"/>
    <dgm:cxn modelId="{4208204D-D65B-44C2-A55D-5358840478B7}" type="presOf" srcId="{EACCCA73-8C69-4466-BFE7-C8747C1DACC3}" destId="{EC8D39F0-AF3A-427E-B3BB-9B4142755070}" srcOrd="0" destOrd="0" presId="urn:microsoft.com/office/officeart/2005/8/layout/default"/>
    <dgm:cxn modelId="{31E7745A-5F92-45C5-867B-2789683105DE}" srcId="{0C11FD78-B954-495F-AF25-951DDDD53E91}" destId="{4F3D4027-19BB-4A32-B233-5793C7469FB1}" srcOrd="9" destOrd="0" parTransId="{D5B65A75-C342-48ED-A1C0-6273B296A3FD}" sibTransId="{FB1A79CE-E2E2-401D-BA87-3980E99078ED}"/>
    <dgm:cxn modelId="{73A49B64-EFCD-41D3-B751-B5227864587C}" type="presOf" srcId="{4F3D4027-19BB-4A32-B233-5793C7469FB1}" destId="{F9C47FD5-4332-48AF-B95C-5D6BD700F0FB}" srcOrd="0" destOrd="0" presId="urn:microsoft.com/office/officeart/2005/8/layout/default"/>
    <dgm:cxn modelId="{21F9B564-A4C4-42FD-A2BC-48FC3815612A}" type="presOf" srcId="{4BA90B08-53F6-4F2A-A40E-06887BB607F8}" destId="{EC73DA29-D393-4482-A93A-3ACBC376E433}" srcOrd="0" destOrd="0" presId="urn:microsoft.com/office/officeart/2005/8/layout/default"/>
    <dgm:cxn modelId="{65DF687B-FF4D-4660-9F17-C3B9342FAFCE}" type="presOf" srcId="{E9DC0EFD-1B1E-46A3-9044-73AEB84B058E}" destId="{15FDD975-A7F8-47D1-B44B-5E70D2802652}" srcOrd="0" destOrd="0" presId="urn:microsoft.com/office/officeart/2005/8/layout/default"/>
    <dgm:cxn modelId="{FD56BC7D-296C-406E-8136-E7329080F741}" type="presOf" srcId="{DFB935F9-BB70-4538-B3C7-9BAB626E2AC7}" destId="{3AA8D04E-8921-4935-ADF0-E1C2E82E8057}" srcOrd="0" destOrd="0" presId="urn:microsoft.com/office/officeart/2005/8/layout/default"/>
    <dgm:cxn modelId="{FD2AA57F-38AF-4DA1-9FB9-212893DF646A}" type="presOf" srcId="{0C11FD78-B954-495F-AF25-951DDDD53E91}" destId="{3F6A5DED-E377-413A-9419-580F9B39D370}" srcOrd="0" destOrd="0" presId="urn:microsoft.com/office/officeart/2005/8/layout/default"/>
    <dgm:cxn modelId="{0DD63586-1A2A-4CE4-ACE0-28CF4BE6EEA8}" type="presOf" srcId="{03894E16-835C-4778-BE5E-601203361328}" destId="{BC3973EE-5D32-4B02-9313-1A6B407C40A8}" srcOrd="0" destOrd="0" presId="urn:microsoft.com/office/officeart/2005/8/layout/default"/>
    <dgm:cxn modelId="{C29F5388-020F-4CC9-97C6-1D86720A3A0D}" srcId="{0C11FD78-B954-495F-AF25-951DDDD53E91}" destId="{E9DC0EFD-1B1E-46A3-9044-73AEB84B058E}" srcOrd="1" destOrd="0" parTransId="{3BF56EB1-B907-4C99-A2CB-6EAC4786EEB1}" sibTransId="{EED8C92C-1801-48F2-AFCC-540D1BF6227B}"/>
    <dgm:cxn modelId="{12C2119B-A0CE-4E87-B136-97BA878C2EBF}" srcId="{0C11FD78-B954-495F-AF25-951DDDD53E91}" destId="{03894E16-835C-4778-BE5E-601203361328}" srcOrd="3" destOrd="0" parTransId="{EDB98487-FE60-4156-B3EE-2930DA2BB9BA}" sibTransId="{320E21E6-34F6-48FB-AE28-38F14178670F}"/>
    <dgm:cxn modelId="{885265A9-38DE-4AB9-BBB5-81A890308501}" srcId="{0C11FD78-B954-495F-AF25-951DDDD53E91}" destId="{F64554BD-054E-4D48-9627-1D99D5E2D032}" srcOrd="5" destOrd="0" parTransId="{0FA31938-174D-4BBF-A48F-889AB3288050}" sibTransId="{961DC290-37B4-4CEF-B072-878870A9C2E3}"/>
    <dgm:cxn modelId="{C71DBFB7-EFE8-4896-B903-26C2E17CFEA7}" srcId="{0C11FD78-B954-495F-AF25-951DDDD53E91}" destId="{566A273F-920B-4B68-A1ED-34557279BA70}" srcOrd="10" destOrd="0" parTransId="{D697C7EE-77E7-4CE1-A13D-83BB2122FA7F}" sibTransId="{F219873E-8C5E-4FB6-9206-FF2703F90EC8}"/>
    <dgm:cxn modelId="{D36198C3-14AB-4506-BBD1-C991D6C5C663}" type="presOf" srcId="{566A273F-920B-4B68-A1ED-34557279BA70}" destId="{226AAD3C-BB43-4E40-97C5-6BB6C275EFC7}" srcOrd="0" destOrd="0" presId="urn:microsoft.com/office/officeart/2005/8/layout/default"/>
    <dgm:cxn modelId="{1F3E21C9-BCB6-4EA9-B777-13B86BDCD3C6}" srcId="{0C11FD78-B954-495F-AF25-951DDDD53E91}" destId="{09D46976-3E39-4B92-96E7-CDFA6A5BDF44}" srcOrd="4" destOrd="0" parTransId="{DBC80036-8940-4354-8B3D-419367229012}" sibTransId="{B4B0C49C-8B8C-462F-8E36-667F0BE52FEA}"/>
    <dgm:cxn modelId="{B487C0E7-7E46-4C9C-B70F-811AD951AB8F}" type="presOf" srcId="{BF7448E4-5B5E-486C-876E-7401D42976FE}" destId="{48C600CB-817B-4A5A-816B-137D6A7EA073}" srcOrd="0" destOrd="0" presId="urn:microsoft.com/office/officeart/2005/8/layout/default"/>
    <dgm:cxn modelId="{09CB17FE-3D94-4B1C-AFA6-B287938E8514}" srcId="{0C11FD78-B954-495F-AF25-951DDDD53E91}" destId="{DFB935F9-BB70-4538-B3C7-9BAB626E2AC7}" srcOrd="2" destOrd="0" parTransId="{C05792F7-E5FE-40BD-B9F0-496DCDFDBBC6}" sibTransId="{1BBA41C9-BFF6-4C14-A1A9-49FC703736E0}"/>
    <dgm:cxn modelId="{1E6570FE-5295-485F-929A-5EF17A016F0F}" type="presOf" srcId="{40908D13-464A-43B6-8829-CB4AC09B3D4C}" destId="{A45DCE55-28F1-4D03-AEF4-2853ACB574A1}" srcOrd="0" destOrd="0" presId="urn:microsoft.com/office/officeart/2005/8/layout/default"/>
    <dgm:cxn modelId="{FEA66C5D-E4A8-44A6-BE5A-030430183939}" type="presParOf" srcId="{3F6A5DED-E377-413A-9419-580F9B39D370}" destId="{3683C0C1-A76E-4676-8061-1332B7EE2B08}" srcOrd="0" destOrd="0" presId="urn:microsoft.com/office/officeart/2005/8/layout/default"/>
    <dgm:cxn modelId="{18B6DE5C-A25A-434F-97C9-5727536D4EDB}" type="presParOf" srcId="{3F6A5DED-E377-413A-9419-580F9B39D370}" destId="{62972A3E-3EBE-4C1B-ADB8-3C380269EC23}" srcOrd="1" destOrd="0" presId="urn:microsoft.com/office/officeart/2005/8/layout/default"/>
    <dgm:cxn modelId="{2DC3CE2B-1C7C-4CAD-A101-9D3AD2658519}" type="presParOf" srcId="{3F6A5DED-E377-413A-9419-580F9B39D370}" destId="{15FDD975-A7F8-47D1-B44B-5E70D2802652}" srcOrd="2" destOrd="0" presId="urn:microsoft.com/office/officeart/2005/8/layout/default"/>
    <dgm:cxn modelId="{9ABD7CFE-0944-4D4A-8B8D-9200C9A22DC3}" type="presParOf" srcId="{3F6A5DED-E377-413A-9419-580F9B39D370}" destId="{E462F410-4A94-4B3C-B54F-944646D44B46}" srcOrd="3" destOrd="0" presId="urn:microsoft.com/office/officeart/2005/8/layout/default"/>
    <dgm:cxn modelId="{77CF13B8-7AFC-4F20-B3AB-727EBAF6CFE5}" type="presParOf" srcId="{3F6A5DED-E377-413A-9419-580F9B39D370}" destId="{3AA8D04E-8921-4935-ADF0-E1C2E82E8057}" srcOrd="4" destOrd="0" presId="urn:microsoft.com/office/officeart/2005/8/layout/default"/>
    <dgm:cxn modelId="{95202722-4787-4792-9055-9FF8907F5634}" type="presParOf" srcId="{3F6A5DED-E377-413A-9419-580F9B39D370}" destId="{29EB94C5-5185-4BCB-8DE8-C2A8FB72026E}" srcOrd="5" destOrd="0" presId="urn:microsoft.com/office/officeart/2005/8/layout/default"/>
    <dgm:cxn modelId="{ED79CA04-0AB0-4AE3-80B6-7A3D329DEC2E}" type="presParOf" srcId="{3F6A5DED-E377-413A-9419-580F9B39D370}" destId="{BC3973EE-5D32-4B02-9313-1A6B407C40A8}" srcOrd="6" destOrd="0" presId="urn:microsoft.com/office/officeart/2005/8/layout/default"/>
    <dgm:cxn modelId="{F17F6CCE-18EF-46F3-A57E-85227A224BC6}" type="presParOf" srcId="{3F6A5DED-E377-413A-9419-580F9B39D370}" destId="{FBA73EFC-79E0-4AB0-AD2C-377D0B031D4A}" srcOrd="7" destOrd="0" presId="urn:microsoft.com/office/officeart/2005/8/layout/default"/>
    <dgm:cxn modelId="{860BC30D-597B-4033-A975-26EAC4A3E81D}" type="presParOf" srcId="{3F6A5DED-E377-413A-9419-580F9B39D370}" destId="{8F48A873-90D8-4529-8495-EFC6236C89E9}" srcOrd="8" destOrd="0" presId="urn:microsoft.com/office/officeart/2005/8/layout/default"/>
    <dgm:cxn modelId="{56CA0B96-A037-459E-A5C4-D5F2EF67A576}" type="presParOf" srcId="{3F6A5DED-E377-413A-9419-580F9B39D370}" destId="{EAF56147-3527-4637-AE1B-80C9292DD804}" srcOrd="9" destOrd="0" presId="urn:microsoft.com/office/officeart/2005/8/layout/default"/>
    <dgm:cxn modelId="{AD54DA27-E771-4CDE-96BC-0080EEEB395A}" type="presParOf" srcId="{3F6A5DED-E377-413A-9419-580F9B39D370}" destId="{6ED371AB-3E57-45B5-87A1-BB0C3D947DA2}" srcOrd="10" destOrd="0" presId="urn:microsoft.com/office/officeart/2005/8/layout/default"/>
    <dgm:cxn modelId="{54303876-E11E-4298-BD40-B7C003F39BEC}" type="presParOf" srcId="{3F6A5DED-E377-413A-9419-580F9B39D370}" destId="{4D464D78-3A20-4385-BCFA-BFDFC4FC089C}" srcOrd="11" destOrd="0" presId="urn:microsoft.com/office/officeart/2005/8/layout/default"/>
    <dgm:cxn modelId="{B6246567-7191-4289-9CE5-5AE858198261}" type="presParOf" srcId="{3F6A5DED-E377-413A-9419-580F9B39D370}" destId="{EC8D39F0-AF3A-427E-B3BB-9B4142755070}" srcOrd="12" destOrd="0" presId="urn:microsoft.com/office/officeart/2005/8/layout/default"/>
    <dgm:cxn modelId="{A6BDE9E8-A846-4A67-9233-0BB376FB0789}" type="presParOf" srcId="{3F6A5DED-E377-413A-9419-580F9B39D370}" destId="{9839F6F1-E2B5-4755-8D4D-7D69173B1B17}" srcOrd="13" destOrd="0" presId="urn:microsoft.com/office/officeart/2005/8/layout/default"/>
    <dgm:cxn modelId="{ED7A4978-E933-43BB-86FB-98F2089A2C91}" type="presParOf" srcId="{3F6A5DED-E377-413A-9419-580F9B39D370}" destId="{A45DCE55-28F1-4D03-AEF4-2853ACB574A1}" srcOrd="14" destOrd="0" presId="urn:microsoft.com/office/officeart/2005/8/layout/default"/>
    <dgm:cxn modelId="{453E2DA0-836C-4A50-B265-BA9201D805F0}" type="presParOf" srcId="{3F6A5DED-E377-413A-9419-580F9B39D370}" destId="{F79FD817-61A9-453E-8086-62565D058D7D}" srcOrd="15" destOrd="0" presId="urn:microsoft.com/office/officeart/2005/8/layout/default"/>
    <dgm:cxn modelId="{0C053EE0-2DD1-4B4E-9F96-DE69D4039735}" type="presParOf" srcId="{3F6A5DED-E377-413A-9419-580F9B39D370}" destId="{48C600CB-817B-4A5A-816B-137D6A7EA073}" srcOrd="16" destOrd="0" presId="urn:microsoft.com/office/officeart/2005/8/layout/default"/>
    <dgm:cxn modelId="{8FC63080-3E14-4569-8C6F-4B315384F204}" type="presParOf" srcId="{3F6A5DED-E377-413A-9419-580F9B39D370}" destId="{523414D4-853E-441B-AE88-449CBB9F128C}" srcOrd="17" destOrd="0" presId="urn:microsoft.com/office/officeart/2005/8/layout/default"/>
    <dgm:cxn modelId="{017B6A44-F7D2-4AE0-905D-50FDBD135F83}" type="presParOf" srcId="{3F6A5DED-E377-413A-9419-580F9B39D370}" destId="{F9C47FD5-4332-48AF-B95C-5D6BD700F0FB}" srcOrd="18" destOrd="0" presId="urn:microsoft.com/office/officeart/2005/8/layout/default"/>
    <dgm:cxn modelId="{57DD1359-6194-491B-8A14-F0E818754314}" type="presParOf" srcId="{3F6A5DED-E377-413A-9419-580F9B39D370}" destId="{35C7B4F5-97DC-4BF1-9F24-062FD1A0F916}" srcOrd="19" destOrd="0" presId="urn:microsoft.com/office/officeart/2005/8/layout/default"/>
    <dgm:cxn modelId="{65025134-6095-42C9-8A23-A9FF350DE85E}" type="presParOf" srcId="{3F6A5DED-E377-413A-9419-580F9B39D370}" destId="{226AAD3C-BB43-4E40-97C5-6BB6C275EFC7}" srcOrd="20" destOrd="0" presId="urn:microsoft.com/office/officeart/2005/8/layout/default"/>
    <dgm:cxn modelId="{E21DD771-1736-43A3-90A4-B2B48C6E22EB}" type="presParOf" srcId="{3F6A5DED-E377-413A-9419-580F9B39D370}" destId="{AAB9D7A1-E194-4D2D-BECD-4D6E88641ABB}" srcOrd="21" destOrd="0" presId="urn:microsoft.com/office/officeart/2005/8/layout/default"/>
    <dgm:cxn modelId="{EFB7B9BE-2523-4B8B-A2F8-6B9F6EB04E42}" type="presParOf" srcId="{3F6A5DED-E377-413A-9419-580F9B39D370}" destId="{EC73DA29-D393-4482-A93A-3ACBC376E433}"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72FAFF-636D-4DF8-A289-33AF4E318A7E}"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FBAA28D-5B53-4136-9E48-AC642B9A4C68}">
      <dgm:prSet/>
      <dgm:spPr/>
      <dgm:t>
        <a:bodyPr/>
        <a:lstStyle/>
        <a:p>
          <a:pPr>
            <a:defRPr b="1"/>
          </a:pPr>
          <a:r>
            <a:rPr lang="tr-TR"/>
            <a:t>Nesne Yönelimli Programlama Dersi (2. Sınıf/Güz Dönemi)</a:t>
          </a:r>
          <a:endParaRPr lang="en-US"/>
        </a:p>
      </dgm:t>
    </dgm:pt>
    <dgm:pt modelId="{3D32929F-E326-4301-BB88-DB5159A8DF40}" type="parTrans" cxnId="{79604BDD-1996-414D-9E04-1F37F0778985}">
      <dgm:prSet/>
      <dgm:spPr/>
      <dgm:t>
        <a:bodyPr/>
        <a:lstStyle/>
        <a:p>
          <a:endParaRPr lang="en-US"/>
        </a:p>
      </dgm:t>
    </dgm:pt>
    <dgm:pt modelId="{0C397C03-E695-4F0C-A01B-B92B53EFB55B}" type="sibTrans" cxnId="{79604BDD-1996-414D-9E04-1F37F0778985}">
      <dgm:prSet/>
      <dgm:spPr/>
      <dgm:t>
        <a:bodyPr/>
        <a:lstStyle/>
        <a:p>
          <a:endParaRPr lang="en-US"/>
        </a:p>
      </dgm:t>
    </dgm:pt>
    <dgm:pt modelId="{CE6FFA8D-F15A-411A-9D08-564B3F1C731B}">
      <dgm:prSet/>
      <dgm:spPr/>
      <dgm:t>
        <a:bodyPr/>
        <a:lstStyle/>
        <a:p>
          <a:r>
            <a:rPr lang="tr-TR"/>
            <a:t>Programlama Giriş ve Algoritma(1. Sınıf/Güz Dönemi)</a:t>
          </a:r>
          <a:endParaRPr lang="en-US"/>
        </a:p>
      </dgm:t>
    </dgm:pt>
    <dgm:pt modelId="{99E03FED-2B3B-44FD-BD8B-78BF125F69DF}" type="parTrans" cxnId="{8728C545-05F3-4DF8-AACE-325AF528D4DE}">
      <dgm:prSet/>
      <dgm:spPr/>
      <dgm:t>
        <a:bodyPr/>
        <a:lstStyle/>
        <a:p>
          <a:endParaRPr lang="en-US"/>
        </a:p>
      </dgm:t>
    </dgm:pt>
    <dgm:pt modelId="{FB8E9238-BE57-45E3-B399-6AF6DE74A126}" type="sibTrans" cxnId="{8728C545-05F3-4DF8-AACE-325AF528D4DE}">
      <dgm:prSet/>
      <dgm:spPr/>
      <dgm:t>
        <a:bodyPr/>
        <a:lstStyle/>
        <a:p>
          <a:endParaRPr lang="en-US"/>
        </a:p>
      </dgm:t>
    </dgm:pt>
    <dgm:pt modelId="{48039D05-4F19-4F61-89E8-6887AFCEE8DA}">
      <dgm:prSet/>
      <dgm:spPr/>
      <dgm:t>
        <a:bodyPr/>
        <a:lstStyle/>
        <a:p>
          <a:r>
            <a:rPr lang="tr-TR"/>
            <a:t>Veri Yapıları (1. Sınıf Bahar Dönemi)</a:t>
          </a:r>
          <a:endParaRPr lang="en-US"/>
        </a:p>
      </dgm:t>
    </dgm:pt>
    <dgm:pt modelId="{87855FDE-F35A-412D-90BC-F0EC5CFC10EF}" type="parTrans" cxnId="{B747D662-F138-41C2-8734-9981431F4B55}">
      <dgm:prSet/>
      <dgm:spPr/>
      <dgm:t>
        <a:bodyPr/>
        <a:lstStyle/>
        <a:p>
          <a:endParaRPr lang="en-US"/>
        </a:p>
      </dgm:t>
    </dgm:pt>
    <dgm:pt modelId="{AF7F6AED-21F1-4A72-9C86-94EECCD211BD}" type="sibTrans" cxnId="{B747D662-F138-41C2-8734-9981431F4B55}">
      <dgm:prSet/>
      <dgm:spPr/>
      <dgm:t>
        <a:bodyPr/>
        <a:lstStyle/>
        <a:p>
          <a:endParaRPr lang="en-US"/>
        </a:p>
      </dgm:t>
    </dgm:pt>
    <dgm:pt modelId="{2DFD8910-966D-4075-9724-47355F9EAAF1}">
      <dgm:prSet/>
      <dgm:spPr/>
      <dgm:t>
        <a:bodyPr/>
        <a:lstStyle/>
        <a:p>
          <a:pPr>
            <a:defRPr b="1"/>
          </a:pPr>
          <a:r>
            <a:rPr lang="tr-TR"/>
            <a:t>Yazılım Tasarımı ve Mimarisi (3. Sınıf/Güz Dönemi)</a:t>
          </a:r>
          <a:endParaRPr lang="en-US"/>
        </a:p>
      </dgm:t>
    </dgm:pt>
    <dgm:pt modelId="{6B022799-DEEB-4A97-9033-DEE69F69573B}" type="parTrans" cxnId="{50B7EAF8-DD84-4908-8DC5-79DB398CC6A0}">
      <dgm:prSet/>
      <dgm:spPr/>
      <dgm:t>
        <a:bodyPr/>
        <a:lstStyle/>
        <a:p>
          <a:endParaRPr lang="en-US"/>
        </a:p>
      </dgm:t>
    </dgm:pt>
    <dgm:pt modelId="{75327BED-2510-43DD-BE67-4562E8FDDEE3}" type="sibTrans" cxnId="{50B7EAF8-DD84-4908-8DC5-79DB398CC6A0}">
      <dgm:prSet/>
      <dgm:spPr/>
      <dgm:t>
        <a:bodyPr/>
        <a:lstStyle/>
        <a:p>
          <a:endParaRPr lang="en-US"/>
        </a:p>
      </dgm:t>
    </dgm:pt>
    <dgm:pt modelId="{C698AE88-1A1D-4BC5-BEF5-E75982BB238E}">
      <dgm:prSet/>
      <dgm:spPr/>
      <dgm:t>
        <a:bodyPr/>
        <a:lstStyle/>
        <a:p>
          <a:r>
            <a:rPr lang="tr-TR"/>
            <a:t>Nesne Yönelimli Programlama (2. Sınıf/Güz Dönemi)</a:t>
          </a:r>
          <a:endParaRPr lang="en-US"/>
        </a:p>
      </dgm:t>
    </dgm:pt>
    <dgm:pt modelId="{70194DBF-83EA-4C3A-A668-30C5EAEC7D8A}" type="parTrans" cxnId="{0F249054-595E-483E-9B48-E43ABA425EB9}">
      <dgm:prSet/>
      <dgm:spPr/>
      <dgm:t>
        <a:bodyPr/>
        <a:lstStyle/>
        <a:p>
          <a:endParaRPr lang="en-US"/>
        </a:p>
      </dgm:t>
    </dgm:pt>
    <dgm:pt modelId="{DD7BFF1A-0878-4231-987F-C3A616B97E12}" type="sibTrans" cxnId="{0F249054-595E-483E-9B48-E43ABA425EB9}">
      <dgm:prSet/>
      <dgm:spPr/>
      <dgm:t>
        <a:bodyPr/>
        <a:lstStyle/>
        <a:p>
          <a:endParaRPr lang="en-US"/>
        </a:p>
      </dgm:t>
    </dgm:pt>
    <dgm:pt modelId="{D24BA082-814F-4FEC-91DF-4EE1C05A4AE6}" type="pres">
      <dgm:prSet presAssocID="{5872FAFF-636D-4DF8-A289-33AF4E318A7E}" presName="root" presStyleCnt="0">
        <dgm:presLayoutVars>
          <dgm:dir/>
          <dgm:resizeHandles val="exact"/>
        </dgm:presLayoutVars>
      </dgm:prSet>
      <dgm:spPr/>
    </dgm:pt>
    <dgm:pt modelId="{7EAE80EF-6431-4145-9D5E-35A359246AE6}" type="pres">
      <dgm:prSet presAssocID="{8FBAA28D-5B53-4136-9E48-AC642B9A4C68}" presName="compNode" presStyleCnt="0"/>
      <dgm:spPr/>
    </dgm:pt>
    <dgm:pt modelId="{D263FA72-6DFA-4E9B-BA3B-1EFC8F685FC3}" type="pres">
      <dgm:prSet presAssocID="{8FBAA28D-5B53-4136-9E48-AC642B9A4C6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cı"/>
        </a:ext>
      </dgm:extLst>
    </dgm:pt>
    <dgm:pt modelId="{989250F6-CC73-43AD-8E85-72D7A6F016E8}" type="pres">
      <dgm:prSet presAssocID="{8FBAA28D-5B53-4136-9E48-AC642B9A4C68}" presName="iconSpace" presStyleCnt="0"/>
      <dgm:spPr/>
    </dgm:pt>
    <dgm:pt modelId="{3B08D9DA-45A3-4651-8CCC-9EF6B7C77F62}" type="pres">
      <dgm:prSet presAssocID="{8FBAA28D-5B53-4136-9E48-AC642B9A4C68}" presName="parTx" presStyleLbl="revTx" presStyleIdx="0" presStyleCnt="4">
        <dgm:presLayoutVars>
          <dgm:chMax val="0"/>
          <dgm:chPref val="0"/>
        </dgm:presLayoutVars>
      </dgm:prSet>
      <dgm:spPr/>
    </dgm:pt>
    <dgm:pt modelId="{396571E8-B08F-4DCC-A55E-DA33958BA9A3}" type="pres">
      <dgm:prSet presAssocID="{8FBAA28D-5B53-4136-9E48-AC642B9A4C68}" presName="txSpace" presStyleCnt="0"/>
      <dgm:spPr/>
    </dgm:pt>
    <dgm:pt modelId="{3E94DEAB-CC37-4D32-A6F5-49883C608027}" type="pres">
      <dgm:prSet presAssocID="{8FBAA28D-5B53-4136-9E48-AC642B9A4C68}" presName="desTx" presStyleLbl="revTx" presStyleIdx="1" presStyleCnt="4">
        <dgm:presLayoutVars/>
      </dgm:prSet>
      <dgm:spPr/>
    </dgm:pt>
    <dgm:pt modelId="{3F311E26-1C32-4AE4-B24A-C45B1D16D3D6}" type="pres">
      <dgm:prSet presAssocID="{0C397C03-E695-4F0C-A01B-B92B53EFB55B}" presName="sibTrans" presStyleCnt="0"/>
      <dgm:spPr/>
    </dgm:pt>
    <dgm:pt modelId="{21A498D7-3E55-4794-871F-73B6DA573372}" type="pres">
      <dgm:prSet presAssocID="{2DFD8910-966D-4075-9724-47355F9EAAF1}" presName="compNode" presStyleCnt="0"/>
      <dgm:spPr/>
    </dgm:pt>
    <dgm:pt modelId="{1525CFDE-2344-439D-8CC4-516910727778}" type="pres">
      <dgm:prSet presAssocID="{2DFD8910-966D-4075-9724-47355F9EAAF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ınıf"/>
        </a:ext>
      </dgm:extLst>
    </dgm:pt>
    <dgm:pt modelId="{FED8A60D-3053-40E4-A8A6-0A2394133E29}" type="pres">
      <dgm:prSet presAssocID="{2DFD8910-966D-4075-9724-47355F9EAAF1}" presName="iconSpace" presStyleCnt="0"/>
      <dgm:spPr/>
    </dgm:pt>
    <dgm:pt modelId="{58599D0C-66B2-4149-AE3B-2339154FB2B0}" type="pres">
      <dgm:prSet presAssocID="{2DFD8910-966D-4075-9724-47355F9EAAF1}" presName="parTx" presStyleLbl="revTx" presStyleIdx="2" presStyleCnt="4">
        <dgm:presLayoutVars>
          <dgm:chMax val="0"/>
          <dgm:chPref val="0"/>
        </dgm:presLayoutVars>
      </dgm:prSet>
      <dgm:spPr/>
    </dgm:pt>
    <dgm:pt modelId="{776A1199-B4C5-4D7E-ADCF-16FCE340912F}" type="pres">
      <dgm:prSet presAssocID="{2DFD8910-966D-4075-9724-47355F9EAAF1}" presName="txSpace" presStyleCnt="0"/>
      <dgm:spPr/>
    </dgm:pt>
    <dgm:pt modelId="{423F7B0D-4296-4A66-9770-2106CD38AA26}" type="pres">
      <dgm:prSet presAssocID="{2DFD8910-966D-4075-9724-47355F9EAAF1}" presName="desTx" presStyleLbl="revTx" presStyleIdx="3" presStyleCnt="4">
        <dgm:presLayoutVars/>
      </dgm:prSet>
      <dgm:spPr/>
    </dgm:pt>
  </dgm:ptLst>
  <dgm:cxnLst>
    <dgm:cxn modelId="{8728C545-05F3-4DF8-AACE-325AF528D4DE}" srcId="{8FBAA28D-5B53-4136-9E48-AC642B9A4C68}" destId="{CE6FFA8D-F15A-411A-9D08-564B3F1C731B}" srcOrd="0" destOrd="0" parTransId="{99E03FED-2B3B-44FD-BD8B-78BF125F69DF}" sibTransId="{FB8E9238-BE57-45E3-B399-6AF6DE74A126}"/>
    <dgm:cxn modelId="{0F249054-595E-483E-9B48-E43ABA425EB9}" srcId="{2DFD8910-966D-4075-9724-47355F9EAAF1}" destId="{C698AE88-1A1D-4BC5-BEF5-E75982BB238E}" srcOrd="0" destOrd="0" parTransId="{70194DBF-83EA-4C3A-A668-30C5EAEC7D8A}" sibTransId="{DD7BFF1A-0878-4231-987F-C3A616B97E12}"/>
    <dgm:cxn modelId="{B747D662-F138-41C2-8734-9981431F4B55}" srcId="{8FBAA28D-5B53-4136-9E48-AC642B9A4C68}" destId="{48039D05-4F19-4F61-89E8-6887AFCEE8DA}" srcOrd="1" destOrd="0" parTransId="{87855FDE-F35A-412D-90BC-F0EC5CFC10EF}" sibTransId="{AF7F6AED-21F1-4A72-9C86-94EECCD211BD}"/>
    <dgm:cxn modelId="{B495D167-D9E7-49AA-90DC-85C0DA6082AE}" type="presOf" srcId="{CE6FFA8D-F15A-411A-9D08-564B3F1C731B}" destId="{3E94DEAB-CC37-4D32-A6F5-49883C608027}" srcOrd="0" destOrd="0" presId="urn:microsoft.com/office/officeart/2018/2/layout/IconLabelDescriptionList"/>
    <dgm:cxn modelId="{AD43D98A-A7DE-474C-860A-6BC20BF4019A}" type="presOf" srcId="{2DFD8910-966D-4075-9724-47355F9EAAF1}" destId="{58599D0C-66B2-4149-AE3B-2339154FB2B0}" srcOrd="0" destOrd="0" presId="urn:microsoft.com/office/officeart/2018/2/layout/IconLabelDescriptionList"/>
    <dgm:cxn modelId="{126351C0-D8EF-4047-B38E-5459A87FE427}" type="presOf" srcId="{8FBAA28D-5B53-4136-9E48-AC642B9A4C68}" destId="{3B08D9DA-45A3-4651-8CCC-9EF6B7C77F62}" srcOrd="0" destOrd="0" presId="urn:microsoft.com/office/officeart/2018/2/layout/IconLabelDescriptionList"/>
    <dgm:cxn modelId="{7EBE29C6-37D9-480F-A478-5755E239CB5B}" type="presOf" srcId="{48039D05-4F19-4F61-89E8-6887AFCEE8DA}" destId="{3E94DEAB-CC37-4D32-A6F5-49883C608027}" srcOrd="0" destOrd="1" presId="urn:microsoft.com/office/officeart/2018/2/layout/IconLabelDescriptionList"/>
    <dgm:cxn modelId="{126D82C8-211F-4B44-BC75-E0A6E25310BB}" type="presOf" srcId="{5872FAFF-636D-4DF8-A289-33AF4E318A7E}" destId="{D24BA082-814F-4FEC-91DF-4EE1C05A4AE6}" srcOrd="0" destOrd="0" presId="urn:microsoft.com/office/officeart/2018/2/layout/IconLabelDescriptionList"/>
    <dgm:cxn modelId="{79604BDD-1996-414D-9E04-1F37F0778985}" srcId="{5872FAFF-636D-4DF8-A289-33AF4E318A7E}" destId="{8FBAA28D-5B53-4136-9E48-AC642B9A4C68}" srcOrd="0" destOrd="0" parTransId="{3D32929F-E326-4301-BB88-DB5159A8DF40}" sibTransId="{0C397C03-E695-4F0C-A01B-B92B53EFB55B}"/>
    <dgm:cxn modelId="{E030B7E7-06CE-473C-BF2C-8B058C300347}" type="presOf" srcId="{C698AE88-1A1D-4BC5-BEF5-E75982BB238E}" destId="{423F7B0D-4296-4A66-9770-2106CD38AA26}" srcOrd="0" destOrd="0" presId="urn:microsoft.com/office/officeart/2018/2/layout/IconLabelDescriptionList"/>
    <dgm:cxn modelId="{50B7EAF8-DD84-4908-8DC5-79DB398CC6A0}" srcId="{5872FAFF-636D-4DF8-A289-33AF4E318A7E}" destId="{2DFD8910-966D-4075-9724-47355F9EAAF1}" srcOrd="1" destOrd="0" parTransId="{6B022799-DEEB-4A97-9033-DEE69F69573B}" sibTransId="{75327BED-2510-43DD-BE67-4562E8FDDEE3}"/>
    <dgm:cxn modelId="{86A1EB39-2F22-408E-9125-4301D1D2D660}" type="presParOf" srcId="{D24BA082-814F-4FEC-91DF-4EE1C05A4AE6}" destId="{7EAE80EF-6431-4145-9D5E-35A359246AE6}" srcOrd="0" destOrd="0" presId="urn:microsoft.com/office/officeart/2018/2/layout/IconLabelDescriptionList"/>
    <dgm:cxn modelId="{5E6A9299-7F5C-48C8-A260-9E1F2D70C5C5}" type="presParOf" srcId="{7EAE80EF-6431-4145-9D5E-35A359246AE6}" destId="{D263FA72-6DFA-4E9B-BA3B-1EFC8F685FC3}" srcOrd="0" destOrd="0" presId="urn:microsoft.com/office/officeart/2018/2/layout/IconLabelDescriptionList"/>
    <dgm:cxn modelId="{370F657D-BEAE-463C-A655-C3FF96C7466B}" type="presParOf" srcId="{7EAE80EF-6431-4145-9D5E-35A359246AE6}" destId="{989250F6-CC73-43AD-8E85-72D7A6F016E8}" srcOrd="1" destOrd="0" presId="urn:microsoft.com/office/officeart/2018/2/layout/IconLabelDescriptionList"/>
    <dgm:cxn modelId="{ED92AC44-9797-4387-BBB5-1831DC4778B1}" type="presParOf" srcId="{7EAE80EF-6431-4145-9D5E-35A359246AE6}" destId="{3B08D9DA-45A3-4651-8CCC-9EF6B7C77F62}" srcOrd="2" destOrd="0" presId="urn:microsoft.com/office/officeart/2018/2/layout/IconLabelDescriptionList"/>
    <dgm:cxn modelId="{A7A96F65-87B5-408E-8F59-16C65B910EED}" type="presParOf" srcId="{7EAE80EF-6431-4145-9D5E-35A359246AE6}" destId="{396571E8-B08F-4DCC-A55E-DA33958BA9A3}" srcOrd="3" destOrd="0" presId="urn:microsoft.com/office/officeart/2018/2/layout/IconLabelDescriptionList"/>
    <dgm:cxn modelId="{1E2DC29F-F8FC-47BC-873D-F2904F88B59A}" type="presParOf" srcId="{7EAE80EF-6431-4145-9D5E-35A359246AE6}" destId="{3E94DEAB-CC37-4D32-A6F5-49883C608027}" srcOrd="4" destOrd="0" presId="urn:microsoft.com/office/officeart/2018/2/layout/IconLabelDescriptionList"/>
    <dgm:cxn modelId="{6A5AD371-A54D-4AC1-94F8-C55660AEFFAE}" type="presParOf" srcId="{D24BA082-814F-4FEC-91DF-4EE1C05A4AE6}" destId="{3F311E26-1C32-4AE4-B24A-C45B1D16D3D6}" srcOrd="1" destOrd="0" presId="urn:microsoft.com/office/officeart/2018/2/layout/IconLabelDescriptionList"/>
    <dgm:cxn modelId="{8FA3E0E7-12CD-4000-86A0-5728DE76F182}" type="presParOf" srcId="{D24BA082-814F-4FEC-91DF-4EE1C05A4AE6}" destId="{21A498D7-3E55-4794-871F-73B6DA573372}" srcOrd="2" destOrd="0" presId="urn:microsoft.com/office/officeart/2018/2/layout/IconLabelDescriptionList"/>
    <dgm:cxn modelId="{01BFE84D-9F4A-4453-8E57-5B7648B76A6C}" type="presParOf" srcId="{21A498D7-3E55-4794-871F-73B6DA573372}" destId="{1525CFDE-2344-439D-8CC4-516910727778}" srcOrd="0" destOrd="0" presId="urn:microsoft.com/office/officeart/2018/2/layout/IconLabelDescriptionList"/>
    <dgm:cxn modelId="{C1B5DF18-4229-440C-A838-F4CF850D8662}" type="presParOf" srcId="{21A498D7-3E55-4794-871F-73B6DA573372}" destId="{FED8A60D-3053-40E4-A8A6-0A2394133E29}" srcOrd="1" destOrd="0" presId="urn:microsoft.com/office/officeart/2018/2/layout/IconLabelDescriptionList"/>
    <dgm:cxn modelId="{8BEA5035-B658-4DB7-A163-614F8CCBDB1F}" type="presParOf" srcId="{21A498D7-3E55-4794-871F-73B6DA573372}" destId="{58599D0C-66B2-4149-AE3B-2339154FB2B0}" srcOrd="2" destOrd="0" presId="urn:microsoft.com/office/officeart/2018/2/layout/IconLabelDescriptionList"/>
    <dgm:cxn modelId="{4CA10953-95E3-479B-9D5A-546C9EB93B99}" type="presParOf" srcId="{21A498D7-3E55-4794-871F-73B6DA573372}" destId="{776A1199-B4C5-4D7E-ADCF-16FCE340912F}" srcOrd="3" destOrd="0" presId="urn:microsoft.com/office/officeart/2018/2/layout/IconLabelDescriptionList"/>
    <dgm:cxn modelId="{2302028F-6BAF-4583-B5E1-ED940E8E9FA5}" type="presParOf" srcId="{21A498D7-3E55-4794-871F-73B6DA573372}" destId="{423F7B0D-4296-4A66-9770-2106CD38AA2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3C0C1-A76E-4676-8061-1332B7EE2B08}">
      <dsp:nvSpPr>
        <dsp:cNvPr id="0" name=""/>
        <dsp:cNvSpPr/>
      </dsp:nvSpPr>
      <dsp:spPr>
        <a:xfrm>
          <a:off x="52115" y="1575"/>
          <a:ext cx="1928031" cy="11568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Yazılım Mimarı</a:t>
          </a:r>
          <a:endParaRPr lang="en-US" sz="2200" kern="1200"/>
        </a:p>
      </dsp:txBody>
      <dsp:txXfrm>
        <a:off x="52115" y="1575"/>
        <a:ext cx="1928031" cy="1156818"/>
      </dsp:txXfrm>
    </dsp:sp>
    <dsp:sp modelId="{15FDD975-A7F8-47D1-B44B-5E70D2802652}">
      <dsp:nvSpPr>
        <dsp:cNvPr id="0" name=""/>
        <dsp:cNvSpPr/>
      </dsp:nvSpPr>
      <dsp:spPr>
        <a:xfrm>
          <a:off x="2172950" y="1575"/>
          <a:ext cx="1928031" cy="1156818"/>
        </a:xfrm>
        <a:prstGeom prst="rect">
          <a:avLst/>
        </a:prstGeom>
        <a:solidFill>
          <a:schemeClr val="accent2">
            <a:hueOff val="-136070"/>
            <a:satOff val="-61"/>
            <a:lumOff val="6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Arayüz Geliştirici</a:t>
          </a:r>
          <a:endParaRPr lang="en-US" sz="2200" kern="1200"/>
        </a:p>
      </dsp:txBody>
      <dsp:txXfrm>
        <a:off x="2172950" y="1575"/>
        <a:ext cx="1928031" cy="1156818"/>
      </dsp:txXfrm>
    </dsp:sp>
    <dsp:sp modelId="{3AA8D04E-8921-4935-ADF0-E1C2E82E8057}">
      <dsp:nvSpPr>
        <dsp:cNvPr id="0" name=""/>
        <dsp:cNvSpPr/>
      </dsp:nvSpPr>
      <dsp:spPr>
        <a:xfrm>
          <a:off x="4293784" y="1575"/>
          <a:ext cx="1928031" cy="1156818"/>
        </a:xfrm>
        <a:prstGeom prst="rect">
          <a:avLst/>
        </a:prstGeom>
        <a:solidFill>
          <a:schemeClr val="accent2">
            <a:hueOff val="-272140"/>
            <a:satOff val="-123"/>
            <a:lumOff val="12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Yazılım Geliştirici</a:t>
          </a:r>
          <a:endParaRPr lang="en-US" sz="2200" kern="1200"/>
        </a:p>
      </dsp:txBody>
      <dsp:txXfrm>
        <a:off x="4293784" y="1575"/>
        <a:ext cx="1928031" cy="1156818"/>
      </dsp:txXfrm>
    </dsp:sp>
    <dsp:sp modelId="{BC3973EE-5D32-4B02-9313-1A6B407C40A8}">
      <dsp:nvSpPr>
        <dsp:cNvPr id="0" name=""/>
        <dsp:cNvSpPr/>
      </dsp:nvSpPr>
      <dsp:spPr>
        <a:xfrm>
          <a:off x="6414618" y="1575"/>
          <a:ext cx="1928031" cy="1156818"/>
        </a:xfrm>
        <a:prstGeom prst="rect">
          <a:avLst/>
        </a:prstGeom>
        <a:solidFill>
          <a:schemeClr val="accent2">
            <a:hueOff val="-408209"/>
            <a:satOff val="-184"/>
            <a:lumOff val="19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Kalite/Test Mühendisi</a:t>
          </a:r>
          <a:endParaRPr lang="en-US" sz="2200" kern="1200"/>
        </a:p>
      </dsp:txBody>
      <dsp:txXfrm>
        <a:off x="6414618" y="1575"/>
        <a:ext cx="1928031" cy="1156818"/>
      </dsp:txXfrm>
    </dsp:sp>
    <dsp:sp modelId="{8F48A873-90D8-4529-8495-EFC6236C89E9}">
      <dsp:nvSpPr>
        <dsp:cNvPr id="0" name=""/>
        <dsp:cNvSpPr/>
      </dsp:nvSpPr>
      <dsp:spPr>
        <a:xfrm>
          <a:off x="8535452" y="1575"/>
          <a:ext cx="1928031" cy="1156818"/>
        </a:xfrm>
        <a:prstGeom prst="rect">
          <a:avLst/>
        </a:prstGeom>
        <a:solidFill>
          <a:schemeClr val="accent2">
            <a:hueOff val="-544279"/>
            <a:satOff val="-245"/>
            <a:lumOff val="25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Proje Yöneticisi</a:t>
          </a:r>
          <a:endParaRPr lang="en-US" sz="2200" kern="1200"/>
        </a:p>
      </dsp:txBody>
      <dsp:txXfrm>
        <a:off x="8535452" y="1575"/>
        <a:ext cx="1928031" cy="1156818"/>
      </dsp:txXfrm>
    </dsp:sp>
    <dsp:sp modelId="{6ED371AB-3E57-45B5-87A1-BB0C3D947DA2}">
      <dsp:nvSpPr>
        <dsp:cNvPr id="0" name=""/>
        <dsp:cNvSpPr/>
      </dsp:nvSpPr>
      <dsp:spPr>
        <a:xfrm>
          <a:off x="52115" y="1351197"/>
          <a:ext cx="1928031" cy="1156818"/>
        </a:xfrm>
        <a:prstGeom prst="rect">
          <a:avLst/>
        </a:prstGeom>
        <a:solidFill>
          <a:schemeClr val="accent2">
            <a:hueOff val="-680349"/>
            <a:satOff val="-306"/>
            <a:lumOff val="32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Sistem Analisti</a:t>
          </a:r>
          <a:endParaRPr lang="en-US" sz="2200" kern="1200"/>
        </a:p>
      </dsp:txBody>
      <dsp:txXfrm>
        <a:off x="52115" y="1351197"/>
        <a:ext cx="1928031" cy="1156818"/>
      </dsp:txXfrm>
    </dsp:sp>
    <dsp:sp modelId="{EC8D39F0-AF3A-427E-B3BB-9B4142755070}">
      <dsp:nvSpPr>
        <dsp:cNvPr id="0" name=""/>
        <dsp:cNvSpPr/>
      </dsp:nvSpPr>
      <dsp:spPr>
        <a:xfrm>
          <a:off x="2172950" y="1351197"/>
          <a:ext cx="1928031" cy="1156818"/>
        </a:xfrm>
        <a:prstGeom prst="rect">
          <a:avLst/>
        </a:prstGeom>
        <a:solidFill>
          <a:schemeClr val="accent2">
            <a:hueOff val="-816419"/>
            <a:satOff val="-368"/>
            <a:lumOff val="3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Sistem Mühendisi</a:t>
          </a:r>
          <a:endParaRPr lang="en-US" sz="2200" kern="1200"/>
        </a:p>
      </dsp:txBody>
      <dsp:txXfrm>
        <a:off x="2172950" y="1351197"/>
        <a:ext cx="1928031" cy="1156818"/>
      </dsp:txXfrm>
    </dsp:sp>
    <dsp:sp modelId="{A45DCE55-28F1-4D03-AEF4-2853ACB574A1}">
      <dsp:nvSpPr>
        <dsp:cNvPr id="0" name=""/>
        <dsp:cNvSpPr/>
      </dsp:nvSpPr>
      <dsp:spPr>
        <a:xfrm>
          <a:off x="4293784" y="1351197"/>
          <a:ext cx="1928031" cy="1156818"/>
        </a:xfrm>
        <a:prstGeom prst="rect">
          <a:avLst/>
        </a:prstGeom>
        <a:solidFill>
          <a:schemeClr val="accent2">
            <a:hueOff val="-952489"/>
            <a:satOff val="-429"/>
            <a:lumOff val="4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Tasarım Mühendisi</a:t>
          </a:r>
          <a:endParaRPr lang="en-US" sz="2200" kern="1200"/>
        </a:p>
      </dsp:txBody>
      <dsp:txXfrm>
        <a:off x="4293784" y="1351197"/>
        <a:ext cx="1928031" cy="1156818"/>
      </dsp:txXfrm>
    </dsp:sp>
    <dsp:sp modelId="{48C600CB-817B-4A5A-816B-137D6A7EA073}">
      <dsp:nvSpPr>
        <dsp:cNvPr id="0" name=""/>
        <dsp:cNvSpPr/>
      </dsp:nvSpPr>
      <dsp:spPr>
        <a:xfrm>
          <a:off x="6414618" y="1351197"/>
          <a:ext cx="1928031" cy="1156818"/>
        </a:xfrm>
        <a:prstGeom prst="rect">
          <a:avLst/>
        </a:prstGeom>
        <a:solidFill>
          <a:schemeClr val="accent2">
            <a:hueOff val="-1088559"/>
            <a:satOff val="-490"/>
            <a:lumOff val="51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Programlama Uzmanı</a:t>
          </a:r>
          <a:endParaRPr lang="en-US" sz="2200" kern="1200"/>
        </a:p>
      </dsp:txBody>
      <dsp:txXfrm>
        <a:off x="6414618" y="1351197"/>
        <a:ext cx="1928031" cy="1156818"/>
      </dsp:txXfrm>
    </dsp:sp>
    <dsp:sp modelId="{F9C47FD5-4332-48AF-B95C-5D6BD700F0FB}">
      <dsp:nvSpPr>
        <dsp:cNvPr id="0" name=""/>
        <dsp:cNvSpPr/>
      </dsp:nvSpPr>
      <dsp:spPr>
        <a:xfrm>
          <a:off x="8535452" y="1351197"/>
          <a:ext cx="1928031" cy="1156818"/>
        </a:xfrm>
        <a:prstGeom prst="rect">
          <a:avLst/>
        </a:prstGeom>
        <a:solidFill>
          <a:schemeClr val="accent2">
            <a:hueOff val="-1224628"/>
            <a:satOff val="-551"/>
            <a:lumOff val="57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Bilişim Teknolojileri Uzmanı</a:t>
          </a:r>
          <a:endParaRPr lang="en-US" sz="2200" kern="1200"/>
        </a:p>
      </dsp:txBody>
      <dsp:txXfrm>
        <a:off x="8535452" y="1351197"/>
        <a:ext cx="1928031" cy="1156818"/>
      </dsp:txXfrm>
    </dsp:sp>
    <dsp:sp modelId="{226AAD3C-BB43-4E40-97C5-6BB6C275EFC7}">
      <dsp:nvSpPr>
        <dsp:cNvPr id="0" name=""/>
        <dsp:cNvSpPr/>
      </dsp:nvSpPr>
      <dsp:spPr>
        <a:xfrm>
          <a:off x="3233367" y="2700818"/>
          <a:ext cx="1928031" cy="1156818"/>
        </a:xfrm>
        <a:prstGeom prst="rect">
          <a:avLst/>
        </a:prstGeom>
        <a:solidFill>
          <a:schemeClr val="accent2">
            <a:hueOff val="-1360698"/>
            <a:satOff val="-613"/>
            <a:lumOff val="64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Uygulama Programcısı</a:t>
          </a:r>
          <a:endParaRPr lang="en-US" sz="2200" kern="1200"/>
        </a:p>
      </dsp:txBody>
      <dsp:txXfrm>
        <a:off x="3233367" y="2700818"/>
        <a:ext cx="1928031" cy="1156818"/>
      </dsp:txXfrm>
    </dsp:sp>
    <dsp:sp modelId="{EC73DA29-D393-4482-A93A-3ACBC376E433}">
      <dsp:nvSpPr>
        <dsp:cNvPr id="0" name=""/>
        <dsp:cNvSpPr/>
      </dsp:nvSpPr>
      <dsp:spPr>
        <a:xfrm>
          <a:off x="5354201" y="2700818"/>
          <a:ext cx="1928031" cy="1156818"/>
        </a:xfrm>
        <a:prstGeom prst="rect">
          <a:avLst/>
        </a:prstGeom>
        <a:solidFill>
          <a:schemeClr val="accent2">
            <a:hueOff val="-1496768"/>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Veri Tabanı Yöneticisi</a:t>
          </a:r>
          <a:endParaRPr lang="en-US" sz="2200" kern="1200"/>
        </a:p>
      </dsp:txBody>
      <dsp:txXfrm>
        <a:off x="5354201" y="2700818"/>
        <a:ext cx="1928031" cy="1156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3FA72-6DFA-4E9B-BA3B-1EFC8F685FC3}">
      <dsp:nvSpPr>
        <dsp:cNvPr id="0" name=""/>
        <dsp:cNvSpPr/>
      </dsp:nvSpPr>
      <dsp:spPr>
        <a:xfrm>
          <a:off x="559800" y="349835"/>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08D9DA-45A3-4651-8CCC-9EF6B7C77F62}">
      <dsp:nvSpPr>
        <dsp:cNvPr id="0" name=""/>
        <dsp:cNvSpPr/>
      </dsp:nvSpPr>
      <dsp:spPr>
        <a:xfrm>
          <a:off x="559800" y="199769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tr-TR" sz="2300" kern="1200"/>
            <a:t>Nesne Yönelimli Programlama Dersi (2. Sınıf/Güz Dönemi)</a:t>
          </a:r>
          <a:endParaRPr lang="en-US" sz="2300" kern="1200"/>
        </a:p>
      </dsp:txBody>
      <dsp:txXfrm>
        <a:off x="559800" y="1997695"/>
        <a:ext cx="4320000" cy="648000"/>
      </dsp:txXfrm>
    </dsp:sp>
    <dsp:sp modelId="{3E94DEAB-CC37-4D32-A6F5-49883C608027}">
      <dsp:nvSpPr>
        <dsp:cNvPr id="0" name=""/>
        <dsp:cNvSpPr/>
      </dsp:nvSpPr>
      <dsp:spPr>
        <a:xfrm>
          <a:off x="559800" y="2708886"/>
          <a:ext cx="4320000" cy="800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tr-TR" sz="1700" kern="1200"/>
            <a:t>Programlama Giriş ve Algoritma(1. Sınıf/Güz Dönemi)</a:t>
          </a:r>
          <a:endParaRPr lang="en-US" sz="1700" kern="1200"/>
        </a:p>
        <a:p>
          <a:pPr marL="0" lvl="0" indent="0" algn="l" defTabSz="755650">
            <a:lnSpc>
              <a:spcPct val="90000"/>
            </a:lnSpc>
            <a:spcBef>
              <a:spcPct val="0"/>
            </a:spcBef>
            <a:spcAft>
              <a:spcPct val="35000"/>
            </a:spcAft>
            <a:buNone/>
          </a:pPr>
          <a:r>
            <a:rPr lang="tr-TR" sz="1700" kern="1200"/>
            <a:t>Veri Yapıları (1. Sınıf Bahar Dönemi)</a:t>
          </a:r>
          <a:endParaRPr lang="en-US" sz="1700" kern="1200"/>
        </a:p>
      </dsp:txBody>
      <dsp:txXfrm>
        <a:off x="559800" y="2708886"/>
        <a:ext cx="4320000" cy="800491"/>
      </dsp:txXfrm>
    </dsp:sp>
    <dsp:sp modelId="{1525CFDE-2344-439D-8CC4-516910727778}">
      <dsp:nvSpPr>
        <dsp:cNvPr id="0" name=""/>
        <dsp:cNvSpPr/>
      </dsp:nvSpPr>
      <dsp:spPr>
        <a:xfrm>
          <a:off x="5635800" y="349835"/>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599D0C-66B2-4149-AE3B-2339154FB2B0}">
      <dsp:nvSpPr>
        <dsp:cNvPr id="0" name=""/>
        <dsp:cNvSpPr/>
      </dsp:nvSpPr>
      <dsp:spPr>
        <a:xfrm>
          <a:off x="5635800" y="199769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tr-TR" sz="2300" kern="1200"/>
            <a:t>Yazılım Tasarımı ve Mimarisi (3. Sınıf/Güz Dönemi)</a:t>
          </a:r>
          <a:endParaRPr lang="en-US" sz="2300" kern="1200"/>
        </a:p>
      </dsp:txBody>
      <dsp:txXfrm>
        <a:off x="5635800" y="1997695"/>
        <a:ext cx="4320000" cy="648000"/>
      </dsp:txXfrm>
    </dsp:sp>
    <dsp:sp modelId="{423F7B0D-4296-4A66-9770-2106CD38AA26}">
      <dsp:nvSpPr>
        <dsp:cNvPr id="0" name=""/>
        <dsp:cNvSpPr/>
      </dsp:nvSpPr>
      <dsp:spPr>
        <a:xfrm>
          <a:off x="5635800" y="2708886"/>
          <a:ext cx="4320000" cy="800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tr-TR" sz="1700" kern="1200"/>
            <a:t>Nesne Yönelimli Programlama (2. Sınıf/Güz Dönemi)</a:t>
          </a:r>
          <a:endParaRPr lang="en-US" sz="1700" kern="1200"/>
        </a:p>
      </dsp:txBody>
      <dsp:txXfrm>
        <a:off x="5635800" y="2708886"/>
        <a:ext cx="4320000" cy="8004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9B44D-A48A-44C7-8886-508969C85BC2}" type="datetimeFigureOut">
              <a:rPr lang="tr-TR" smtClean="0"/>
              <a:t>29.09.2020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D0910-95A3-43CB-B756-36A75FAD338E}" type="slidenum">
              <a:rPr lang="tr-TR" smtClean="0"/>
              <a:t>‹#›</a:t>
            </a:fld>
            <a:endParaRPr lang="tr-TR"/>
          </a:p>
        </p:txBody>
      </p:sp>
    </p:spTree>
    <p:extLst>
      <p:ext uri="{BB962C8B-B14F-4D97-AF65-F5344CB8AC3E}">
        <p14:creationId xmlns:p14="http://schemas.microsoft.com/office/powerpoint/2010/main" val="288468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İLK: </a:t>
            </a:r>
            <a:r>
              <a:rPr lang="tr-TR" sz="1200" dirty="0">
                <a:latin typeface="+mj-lt"/>
                <a:ea typeface="Verdana" pitchFamily="34" charset="0"/>
                <a:cs typeface="Arial" pitchFamily="34" charset="0"/>
              </a:rPr>
              <a:t>Bir mühendislik dalı olarak </a:t>
            </a:r>
          </a:p>
          <a:p>
            <a:r>
              <a:rPr lang="tr-TR" sz="1200" dirty="0">
                <a:latin typeface="+mj-lt"/>
                <a:ea typeface="Verdana" pitchFamily="34" charset="0"/>
                <a:cs typeface="Arial" pitchFamily="34" charset="0"/>
              </a:rPr>
              <a:t>SON: ilgili tüm çalışmaları kapsayan bir disiplindir. </a:t>
            </a:r>
            <a:endParaRPr lang="tr-TR" dirty="0"/>
          </a:p>
        </p:txBody>
      </p:sp>
      <p:sp>
        <p:nvSpPr>
          <p:cNvPr id="4" name="Slayt Numarası Yer Tutucusu 3"/>
          <p:cNvSpPr>
            <a:spLocks noGrp="1"/>
          </p:cNvSpPr>
          <p:nvPr>
            <p:ph type="sldNum" sz="quarter" idx="5"/>
          </p:nvPr>
        </p:nvSpPr>
        <p:spPr/>
        <p:txBody>
          <a:bodyPr/>
          <a:lstStyle/>
          <a:p>
            <a:fld id="{7E3D0910-95A3-43CB-B756-36A75FAD338E}" type="slidenum">
              <a:rPr lang="tr-TR" smtClean="0"/>
              <a:t>2</a:t>
            </a:fld>
            <a:endParaRPr lang="tr-TR"/>
          </a:p>
        </p:txBody>
      </p:sp>
    </p:spTree>
    <p:extLst>
      <p:ext uri="{BB962C8B-B14F-4D97-AF65-F5344CB8AC3E}">
        <p14:creationId xmlns:p14="http://schemas.microsoft.com/office/powerpoint/2010/main" val="3769310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İlk:</a:t>
            </a:r>
            <a:r>
              <a:rPr lang="en-US" sz="1200" kern="1200" dirty="0">
                <a:solidFill>
                  <a:schemeClr val="tx1"/>
                </a:solidFill>
                <a:latin typeface="+mn-lt"/>
                <a:ea typeface="+mn-ea"/>
                <a:cs typeface="+mn-cs"/>
              </a:rPr>
              <a:t>2016 </a:t>
            </a:r>
            <a:r>
              <a:rPr lang="en-US" sz="1200" kern="1200" dirty="0" err="1">
                <a:solidFill>
                  <a:schemeClr val="tx1"/>
                </a:solidFill>
                <a:latin typeface="+mn-lt"/>
                <a:ea typeface="+mn-ea"/>
                <a:cs typeface="+mn-cs"/>
              </a:rPr>
              <a:t>yılında</a:t>
            </a:r>
            <a:r>
              <a:rPr lang="en-US" sz="1200" kern="1200" dirty="0">
                <a:solidFill>
                  <a:schemeClr val="tx1"/>
                </a:solidFill>
                <a:latin typeface="+mn-lt"/>
                <a:ea typeface="+mn-ea"/>
                <a:cs typeface="+mn-cs"/>
              </a:rPr>
              <a:t> KTÜ </a:t>
            </a:r>
            <a:r>
              <a:rPr lang="en-US" sz="1200" kern="1200" dirty="0" err="1">
                <a:solidFill>
                  <a:schemeClr val="tx1"/>
                </a:solidFill>
                <a:latin typeface="+mn-lt"/>
                <a:ea typeface="+mn-ea"/>
                <a:cs typeface="+mn-cs"/>
              </a:rPr>
              <a:t>Yazılım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Mühendisliği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öğrencileri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tarafından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kurulmuştur</a:t>
            </a:r>
            <a:r>
              <a:rPr lang="tr-TR" sz="1200" kern="1200" dirty="0">
                <a:solidFill>
                  <a:schemeClr val="tx1"/>
                </a:solidFill>
                <a:latin typeface="+mn-lt"/>
                <a:ea typeface="+mn-ea"/>
                <a:cs typeface="+mn-cs"/>
              </a:rPr>
              <a:t>. Öğrencilerimiz kulüp dahilinde bir çok etkinlik yapmaktadırlar. Şimdiye kadar yaptıkları etkinliklerden bazıları şöyledir:</a:t>
            </a:r>
            <a:endParaRPr lang="en-US" sz="1200" kern="1200" dirty="0">
              <a:solidFill>
                <a:schemeClr val="tx1"/>
              </a:solidFill>
              <a:latin typeface="+mn-lt"/>
              <a:ea typeface="+mn-ea"/>
              <a:cs typeface="+mn-cs"/>
            </a:endParaRPr>
          </a:p>
          <a:p>
            <a:endParaRPr lang="tr-TR" dirty="0"/>
          </a:p>
        </p:txBody>
      </p:sp>
      <p:sp>
        <p:nvSpPr>
          <p:cNvPr id="4" name="Slayt Numarası Yer Tutucusu 3"/>
          <p:cNvSpPr>
            <a:spLocks noGrp="1"/>
          </p:cNvSpPr>
          <p:nvPr>
            <p:ph type="sldNum" sz="quarter" idx="5"/>
          </p:nvPr>
        </p:nvSpPr>
        <p:spPr/>
        <p:txBody>
          <a:bodyPr/>
          <a:lstStyle/>
          <a:p>
            <a:fld id="{7E3D0910-95A3-43CB-B756-36A75FAD338E}" type="slidenum">
              <a:rPr lang="tr-TR" smtClean="0"/>
              <a:t>15</a:t>
            </a:fld>
            <a:endParaRPr lang="tr-TR"/>
          </a:p>
        </p:txBody>
      </p:sp>
    </p:spTree>
    <p:extLst>
      <p:ext uri="{BB962C8B-B14F-4D97-AF65-F5344CB8AC3E}">
        <p14:creationId xmlns:p14="http://schemas.microsoft.com/office/powerpoint/2010/main" val="200698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İLK: YAZILIM MÜHENDİSLERİ</a:t>
            </a:r>
          </a:p>
        </p:txBody>
      </p:sp>
      <p:sp>
        <p:nvSpPr>
          <p:cNvPr id="4" name="Slayt Numarası Yer Tutucusu 3"/>
          <p:cNvSpPr>
            <a:spLocks noGrp="1"/>
          </p:cNvSpPr>
          <p:nvPr>
            <p:ph type="sldNum" sz="quarter" idx="5"/>
          </p:nvPr>
        </p:nvSpPr>
        <p:spPr/>
        <p:txBody>
          <a:bodyPr/>
          <a:lstStyle/>
          <a:p>
            <a:fld id="{7E3D0910-95A3-43CB-B756-36A75FAD338E}" type="slidenum">
              <a:rPr lang="tr-TR" smtClean="0"/>
              <a:t>3</a:t>
            </a:fld>
            <a:endParaRPr lang="tr-TR"/>
          </a:p>
        </p:txBody>
      </p:sp>
    </p:spTree>
    <p:extLst>
      <p:ext uri="{BB962C8B-B14F-4D97-AF65-F5344CB8AC3E}">
        <p14:creationId xmlns:p14="http://schemas.microsoft.com/office/powerpoint/2010/main" val="414598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SON: </a:t>
            </a:r>
            <a:r>
              <a:rPr lang="tr-TR" sz="1200" dirty="0">
                <a:latin typeface="+mj-lt"/>
              </a:rPr>
              <a:t>bireylere en uygun mesleklerden birisi...</a:t>
            </a:r>
            <a:endParaRPr lang="tr-TR" sz="1200" b="1" dirty="0">
              <a:solidFill>
                <a:schemeClr val="tx1">
                  <a:lumMod val="50000"/>
                  <a:lumOff val="50000"/>
                </a:schemeClr>
              </a:solidFill>
              <a:latin typeface="+mj-lt"/>
              <a:ea typeface="Verdana" pitchFamily="34" charset="0"/>
              <a:cs typeface="Arial" pitchFamily="34" charset="0"/>
            </a:endParaRPr>
          </a:p>
          <a:p>
            <a:endParaRPr lang="tr-TR" dirty="0"/>
          </a:p>
        </p:txBody>
      </p:sp>
      <p:sp>
        <p:nvSpPr>
          <p:cNvPr id="4" name="Slayt Numarası Yer Tutucusu 3"/>
          <p:cNvSpPr>
            <a:spLocks noGrp="1"/>
          </p:cNvSpPr>
          <p:nvPr>
            <p:ph type="sldNum" sz="quarter" idx="5"/>
          </p:nvPr>
        </p:nvSpPr>
        <p:spPr/>
        <p:txBody>
          <a:bodyPr/>
          <a:lstStyle/>
          <a:p>
            <a:fld id="{7E3D0910-95A3-43CB-B756-36A75FAD338E}" type="slidenum">
              <a:rPr lang="tr-TR" smtClean="0"/>
              <a:t>5</a:t>
            </a:fld>
            <a:endParaRPr lang="tr-TR"/>
          </a:p>
        </p:txBody>
      </p:sp>
    </p:spTree>
    <p:extLst>
      <p:ext uri="{BB962C8B-B14F-4D97-AF65-F5344CB8AC3E}">
        <p14:creationId xmlns:p14="http://schemas.microsoft.com/office/powerpoint/2010/main" val="2364247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İLK: Bölümümüzde amacımız</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Son: </a:t>
            </a:r>
            <a:r>
              <a:rPr lang="tr-TR" dirty="0">
                <a:solidFill>
                  <a:srgbClr val="191919"/>
                </a:solidFill>
                <a:latin typeface="+mj-lt"/>
              </a:rPr>
              <a:t>niteliklere sahip uzman personeli yetiştirmektir.</a:t>
            </a:r>
          </a:p>
          <a:p>
            <a:endParaRPr lang="tr-TR" dirty="0"/>
          </a:p>
        </p:txBody>
      </p:sp>
      <p:sp>
        <p:nvSpPr>
          <p:cNvPr id="4" name="Slayt Numarası Yer Tutucusu 3"/>
          <p:cNvSpPr>
            <a:spLocks noGrp="1"/>
          </p:cNvSpPr>
          <p:nvPr>
            <p:ph type="sldNum" sz="quarter" idx="5"/>
          </p:nvPr>
        </p:nvSpPr>
        <p:spPr/>
        <p:txBody>
          <a:bodyPr/>
          <a:lstStyle/>
          <a:p>
            <a:fld id="{7E3D0910-95A3-43CB-B756-36A75FAD338E}" type="slidenum">
              <a:rPr lang="tr-TR" smtClean="0"/>
              <a:t>6</a:t>
            </a:fld>
            <a:endParaRPr lang="tr-TR"/>
          </a:p>
        </p:txBody>
      </p:sp>
    </p:spTree>
    <p:extLst>
      <p:ext uri="{BB962C8B-B14F-4D97-AF65-F5344CB8AC3E}">
        <p14:creationId xmlns:p14="http://schemas.microsoft.com/office/powerpoint/2010/main" val="1512379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7E3D0910-95A3-43CB-B756-36A75FAD338E}" type="slidenum">
              <a:rPr lang="tr-TR" smtClean="0"/>
              <a:t>7</a:t>
            </a:fld>
            <a:endParaRPr lang="tr-TR"/>
          </a:p>
        </p:txBody>
      </p:sp>
    </p:spTree>
    <p:extLst>
      <p:ext uri="{BB962C8B-B14F-4D97-AF65-F5344CB8AC3E}">
        <p14:creationId xmlns:p14="http://schemas.microsoft.com/office/powerpoint/2010/main" val="221143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İLK: bölümümüzde iki tane ön koşullu ders bulunmaktadır.</a:t>
            </a:r>
          </a:p>
        </p:txBody>
      </p:sp>
      <p:sp>
        <p:nvSpPr>
          <p:cNvPr id="4" name="Slayt Numarası Yer Tutucusu 3"/>
          <p:cNvSpPr>
            <a:spLocks noGrp="1"/>
          </p:cNvSpPr>
          <p:nvPr>
            <p:ph type="sldNum" sz="quarter" idx="5"/>
          </p:nvPr>
        </p:nvSpPr>
        <p:spPr/>
        <p:txBody>
          <a:bodyPr/>
          <a:lstStyle/>
          <a:p>
            <a:fld id="{7E3D0910-95A3-43CB-B756-36A75FAD338E}" type="slidenum">
              <a:rPr lang="tr-TR" smtClean="0"/>
              <a:t>11</a:t>
            </a:fld>
            <a:endParaRPr lang="tr-TR"/>
          </a:p>
        </p:txBody>
      </p:sp>
    </p:spTree>
    <p:extLst>
      <p:ext uri="{BB962C8B-B14F-4D97-AF65-F5344CB8AC3E}">
        <p14:creationId xmlns:p14="http://schemas.microsoft.com/office/powerpoint/2010/main" val="213255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Son: </a:t>
            </a:r>
            <a:r>
              <a:rPr lang="tr-TR" b="0" i="0" dirty="0">
                <a:solidFill>
                  <a:srgbClr val="000000"/>
                </a:solidFill>
                <a:effectLst/>
                <a:latin typeface="times new roman" panose="02020603050405020304" pitchFamily="18" charset="0"/>
              </a:rPr>
              <a:t>Önerilen 25 ila 30 iş günü arası staj yapılmasıdır. Diğer durumlarda (üst sınıflarda ve ikinci stajlarda) 40 iş günü staj kuralı geçerlidir.</a:t>
            </a:r>
          </a:p>
          <a:p>
            <a:endParaRPr lang="tr-TR" dirty="0"/>
          </a:p>
        </p:txBody>
      </p:sp>
      <p:sp>
        <p:nvSpPr>
          <p:cNvPr id="4" name="Slayt Numarası Yer Tutucusu 3"/>
          <p:cNvSpPr>
            <a:spLocks noGrp="1"/>
          </p:cNvSpPr>
          <p:nvPr>
            <p:ph type="sldNum" sz="quarter" idx="5"/>
          </p:nvPr>
        </p:nvSpPr>
        <p:spPr/>
        <p:txBody>
          <a:bodyPr/>
          <a:lstStyle/>
          <a:p>
            <a:fld id="{7E3D0910-95A3-43CB-B756-36A75FAD338E}" type="slidenum">
              <a:rPr lang="tr-TR" smtClean="0"/>
              <a:t>12</a:t>
            </a:fld>
            <a:endParaRPr lang="tr-TR"/>
          </a:p>
        </p:txBody>
      </p:sp>
    </p:spTree>
    <p:extLst>
      <p:ext uri="{BB962C8B-B14F-4D97-AF65-F5344CB8AC3E}">
        <p14:creationId xmlns:p14="http://schemas.microsoft.com/office/powerpoint/2010/main" val="164633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3D0910-95A3-43CB-B756-36A75FAD338E}" type="slidenum">
              <a:rPr lang="tr-TR" smtClean="0"/>
              <a:t>13</a:t>
            </a:fld>
            <a:endParaRPr lang="tr-TR"/>
          </a:p>
        </p:txBody>
      </p:sp>
    </p:spTree>
    <p:extLst>
      <p:ext uri="{BB962C8B-B14F-4D97-AF65-F5344CB8AC3E}">
        <p14:creationId xmlns:p14="http://schemas.microsoft.com/office/powerpoint/2010/main" val="192657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TR" dirty="0"/>
              <a:t>lk: bölümümüzün 4 farklı ülkede 6 farklı okulla eramus anlaşması bulunmaktadır. Erasmusa 1. sınıfın 2. döneminden itibaren başvurabilir</a:t>
            </a:r>
          </a:p>
        </p:txBody>
      </p:sp>
      <p:sp>
        <p:nvSpPr>
          <p:cNvPr id="4" name="Slide Number Placeholder 3"/>
          <p:cNvSpPr>
            <a:spLocks noGrp="1"/>
          </p:cNvSpPr>
          <p:nvPr>
            <p:ph type="sldNum" sz="quarter" idx="5"/>
          </p:nvPr>
        </p:nvSpPr>
        <p:spPr/>
        <p:txBody>
          <a:bodyPr/>
          <a:lstStyle/>
          <a:p>
            <a:fld id="{7E3D0910-95A3-43CB-B756-36A75FAD338E}" type="slidenum">
              <a:rPr lang="tr-TR" smtClean="0"/>
              <a:t>14</a:t>
            </a:fld>
            <a:endParaRPr lang="tr-TR"/>
          </a:p>
        </p:txBody>
      </p:sp>
    </p:spTree>
    <p:extLst>
      <p:ext uri="{BB962C8B-B14F-4D97-AF65-F5344CB8AC3E}">
        <p14:creationId xmlns:p14="http://schemas.microsoft.com/office/powerpoint/2010/main" val="95061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9/29/20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162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9/29/20</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05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9/29/20</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76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9/29/20</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713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9/29/20</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17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9/29/20</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55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9/29/20</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52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9/29/20</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733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9/29/20</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421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9/29/20</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422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9/29/20</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16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9/29/20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20851057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80" r:id="rId6"/>
    <p:sldLayoutId id="2147483676" r:id="rId7"/>
    <p:sldLayoutId id="2147483677" r:id="rId8"/>
    <p:sldLayoutId id="2147483678" r:id="rId9"/>
    <p:sldLayoutId id="2147483679"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ktu.edu.tr/ofyazilim-stajgene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ktu.edu.tr/ofyazilim-stajgen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nkedin.com/in/yazilimktu/detail/recent-activit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hyperlink" Target="https://twitter.com/yazilimktu" TargetMode="External"/><Relationship Id="rId4" Type="http://schemas.openxmlformats.org/officeDocument/2006/relationships/hyperlink" Target="https://www.facebook.com/yazilimkt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s://1drv.ms/v/s!ApdQlJlt3m2DwClQL7106_rameEH?e=irwCnh" TargetMode="External"/><Relationship Id="rId4" Type="http://schemas.openxmlformats.org/officeDocument/2006/relationships/hyperlink" Target="https://drive.google.com/file/d/1eDl47qiMZSHF9xBGkm-g8Dm3kHs_UiyE/view?usp=sharing"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ktu.edu.tr/ofyazili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0">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Arc 12">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D054C9D-1646-4CFA-BC7C-5F229308294C}"/>
              </a:ext>
            </a:extLst>
          </p:cNvPr>
          <p:cNvSpPr>
            <a:spLocks noGrp="1"/>
          </p:cNvSpPr>
          <p:nvPr>
            <p:ph type="ctrTitle"/>
          </p:nvPr>
        </p:nvSpPr>
        <p:spPr>
          <a:xfrm>
            <a:off x="860742" y="1124988"/>
            <a:ext cx="4425962" cy="2387600"/>
          </a:xfrm>
        </p:spPr>
        <p:txBody>
          <a:bodyPr>
            <a:normAutofit/>
          </a:bodyPr>
          <a:lstStyle/>
          <a:p>
            <a:pPr algn="l"/>
            <a:r>
              <a:rPr lang="tr-TR" sz="5600"/>
              <a:t>YAZILIM MÜHENDİSLİĞİ</a:t>
            </a:r>
          </a:p>
        </p:txBody>
      </p:sp>
      <p:sp>
        <p:nvSpPr>
          <p:cNvPr id="3" name="Alt Başlık 2">
            <a:extLst>
              <a:ext uri="{FF2B5EF4-FFF2-40B4-BE49-F238E27FC236}">
                <a16:creationId xmlns:a16="http://schemas.microsoft.com/office/drawing/2014/main" id="{E4633B7D-B0FC-4154-9FA4-532395FA67C6}"/>
              </a:ext>
            </a:extLst>
          </p:cNvPr>
          <p:cNvSpPr>
            <a:spLocks noGrp="1"/>
          </p:cNvSpPr>
          <p:nvPr>
            <p:ph type="subTitle" idx="1"/>
          </p:nvPr>
        </p:nvSpPr>
        <p:spPr>
          <a:xfrm>
            <a:off x="860742" y="3633691"/>
            <a:ext cx="4425962" cy="1655762"/>
          </a:xfrm>
        </p:spPr>
        <p:txBody>
          <a:bodyPr>
            <a:normAutofit/>
          </a:bodyPr>
          <a:lstStyle/>
          <a:p>
            <a:pPr algn="l"/>
            <a:r>
              <a:rPr lang="tr-TR" dirty="0"/>
              <a:t>KARADENİZ TEKNİK ÜNİVERSİTESİ</a:t>
            </a:r>
          </a:p>
          <a:p>
            <a:pPr algn="l"/>
            <a:r>
              <a:rPr lang="tr-TR" dirty="0"/>
              <a:t>OF TEKNOLOJİ FAKÜLTESİ</a:t>
            </a:r>
          </a:p>
        </p:txBody>
      </p:sp>
      <p:pic>
        <p:nvPicPr>
          <p:cNvPr id="22" name="Picture 3">
            <a:extLst>
              <a:ext uri="{FF2B5EF4-FFF2-40B4-BE49-F238E27FC236}">
                <a16:creationId xmlns:a16="http://schemas.microsoft.com/office/drawing/2014/main" id="{D01F536A-C3F4-4CF4-BBC4-BD0459A66810}"/>
              </a:ext>
            </a:extLst>
          </p:cNvPr>
          <p:cNvPicPr>
            <a:picLocks noChangeAspect="1"/>
          </p:cNvPicPr>
          <p:nvPr/>
        </p:nvPicPr>
        <p:blipFill rotWithShape="1">
          <a:blip r:embed="rId2"/>
          <a:srcRect l="2766" r="34845" b="-1"/>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23" name="Rectangle 14">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Oval 16">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993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0E43CD-2024-485F-BCBD-C9DD873E746A}"/>
              </a:ext>
            </a:extLst>
          </p:cNvPr>
          <p:cNvSpPr>
            <a:spLocks noGrp="1"/>
          </p:cNvSpPr>
          <p:nvPr>
            <p:ph type="title"/>
          </p:nvPr>
        </p:nvSpPr>
        <p:spPr/>
        <p:txBody>
          <a:bodyPr/>
          <a:lstStyle/>
          <a:p>
            <a:r>
              <a:rPr lang="tr-TR" dirty="0"/>
              <a:t>HANGİ DERSLERİ ALACAĞIM?</a:t>
            </a:r>
          </a:p>
        </p:txBody>
      </p:sp>
      <p:sp>
        <p:nvSpPr>
          <p:cNvPr id="3" name="İçerik Yer Tutucusu 2">
            <a:extLst>
              <a:ext uri="{FF2B5EF4-FFF2-40B4-BE49-F238E27FC236}">
                <a16:creationId xmlns:a16="http://schemas.microsoft.com/office/drawing/2014/main" id="{A920C428-BED4-4C94-AFEA-D4605964A928}"/>
              </a:ext>
            </a:extLst>
          </p:cNvPr>
          <p:cNvSpPr>
            <a:spLocks noGrp="1"/>
          </p:cNvSpPr>
          <p:nvPr>
            <p:ph idx="1"/>
          </p:nvPr>
        </p:nvSpPr>
        <p:spPr/>
        <p:txBody>
          <a:bodyPr/>
          <a:lstStyle/>
          <a:p>
            <a:r>
              <a:rPr lang="tr-TR" dirty="0"/>
              <a:t>4. Sınıf</a:t>
            </a:r>
          </a:p>
        </p:txBody>
      </p:sp>
      <p:pic>
        <p:nvPicPr>
          <p:cNvPr id="5" name="Picture 4">
            <a:extLst>
              <a:ext uri="{FF2B5EF4-FFF2-40B4-BE49-F238E27FC236}">
                <a16:creationId xmlns:a16="http://schemas.microsoft.com/office/drawing/2014/main" id="{D32E945B-13AA-EE4B-A3CF-99898FFD6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86" y="2407159"/>
            <a:ext cx="5844794" cy="1266882"/>
          </a:xfrm>
          <a:prstGeom prst="rect">
            <a:avLst/>
          </a:prstGeom>
        </p:spPr>
      </p:pic>
      <p:pic>
        <p:nvPicPr>
          <p:cNvPr id="7" name="Picture 6">
            <a:extLst>
              <a:ext uri="{FF2B5EF4-FFF2-40B4-BE49-F238E27FC236}">
                <a16:creationId xmlns:a16="http://schemas.microsoft.com/office/drawing/2014/main" id="{57D2A6A7-3874-AD49-B8B3-6A541B0ED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080" y="2407160"/>
            <a:ext cx="5726585" cy="450204"/>
          </a:xfrm>
          <a:prstGeom prst="rect">
            <a:avLst/>
          </a:prstGeom>
        </p:spPr>
      </p:pic>
      <p:pic>
        <p:nvPicPr>
          <p:cNvPr id="9" name="Picture 8">
            <a:extLst>
              <a:ext uri="{FF2B5EF4-FFF2-40B4-BE49-F238E27FC236}">
                <a16:creationId xmlns:a16="http://schemas.microsoft.com/office/drawing/2014/main" id="{7880555C-4977-0945-83DA-D148E7880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080" y="2847222"/>
            <a:ext cx="5726585" cy="3859742"/>
          </a:xfrm>
          <a:prstGeom prst="rect">
            <a:avLst/>
          </a:prstGeom>
        </p:spPr>
      </p:pic>
    </p:spTree>
    <p:extLst>
      <p:ext uri="{BB962C8B-B14F-4D97-AF65-F5344CB8AC3E}">
        <p14:creationId xmlns:p14="http://schemas.microsoft.com/office/powerpoint/2010/main" val="304094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AB60A2B0-EC45-4160-BA2C-DE7AD427EA48}"/>
              </a:ext>
            </a:extLst>
          </p:cNvPr>
          <p:cNvSpPr>
            <a:spLocks noGrp="1"/>
          </p:cNvSpPr>
          <p:nvPr>
            <p:ph type="title"/>
          </p:nvPr>
        </p:nvSpPr>
        <p:spPr>
          <a:xfrm>
            <a:off x="838200" y="365125"/>
            <a:ext cx="10515600" cy="1325563"/>
          </a:xfrm>
        </p:spPr>
        <p:txBody>
          <a:bodyPr>
            <a:normAutofit/>
          </a:bodyPr>
          <a:lstStyle/>
          <a:p>
            <a:pPr algn="ctr"/>
            <a:r>
              <a:rPr lang="tr-TR" dirty="0"/>
              <a:t>ÖN KOŞULLU DERSLER</a:t>
            </a:r>
            <a:endParaRPr lang="tr-TR"/>
          </a:p>
        </p:txBody>
      </p:sp>
      <p:graphicFrame>
        <p:nvGraphicFramePr>
          <p:cNvPr id="5" name="İçerik Yer Tutucusu 2">
            <a:extLst>
              <a:ext uri="{FF2B5EF4-FFF2-40B4-BE49-F238E27FC236}">
                <a16:creationId xmlns:a16="http://schemas.microsoft.com/office/drawing/2014/main" id="{EA071C45-F07F-43C5-AD67-FABB90ADABD7}"/>
              </a:ext>
            </a:extLst>
          </p:cNvPr>
          <p:cNvGraphicFramePr>
            <a:graphicFrameLocks noGrp="1"/>
          </p:cNvGraphicFramePr>
          <p:nvPr>
            <p:ph idx="1"/>
            <p:extLst>
              <p:ext uri="{D42A27DB-BD31-4B8C-83A1-F6EECF244321}">
                <p14:modId xmlns:p14="http://schemas.microsoft.com/office/powerpoint/2010/main" val="377618634"/>
              </p:ext>
            </p:extLst>
          </p:nvPr>
        </p:nvGraphicFramePr>
        <p:xfrm>
          <a:off x="838200" y="1825625"/>
          <a:ext cx="10515600" cy="3859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738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4F801302-FC65-4BBC-A384-455CA26792C0}"/>
              </a:ext>
            </a:extLst>
          </p:cNvPr>
          <p:cNvSpPr>
            <a:spLocks noGrp="1"/>
          </p:cNvSpPr>
          <p:nvPr>
            <p:ph type="title"/>
          </p:nvPr>
        </p:nvSpPr>
        <p:spPr>
          <a:xfrm>
            <a:off x="956826" y="1112969"/>
            <a:ext cx="3937298" cy="4166010"/>
          </a:xfrm>
        </p:spPr>
        <p:txBody>
          <a:bodyPr>
            <a:normAutofit/>
          </a:bodyPr>
          <a:lstStyle/>
          <a:p>
            <a:r>
              <a:rPr lang="tr-TR">
                <a:solidFill>
                  <a:srgbClr val="FFFFFF"/>
                </a:solidFill>
              </a:rPr>
              <a:t>STAJLAR</a:t>
            </a:r>
          </a:p>
        </p:txBody>
      </p:sp>
      <p:sp>
        <p:nvSpPr>
          <p:cNvPr id="21"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86164280-E8A0-436C-A22E-BE3B2E1D24A6}"/>
              </a:ext>
            </a:extLst>
          </p:cNvPr>
          <p:cNvSpPr>
            <a:spLocks noGrp="1"/>
          </p:cNvSpPr>
          <p:nvPr>
            <p:ph idx="1"/>
          </p:nvPr>
        </p:nvSpPr>
        <p:spPr>
          <a:xfrm>
            <a:off x="6096000" y="820880"/>
            <a:ext cx="5257799" cy="4889350"/>
          </a:xfrm>
        </p:spPr>
        <p:txBody>
          <a:bodyPr anchor="t">
            <a:normAutofit/>
          </a:bodyPr>
          <a:lstStyle/>
          <a:p>
            <a:r>
              <a:rPr lang="tr-TR" sz="2000"/>
              <a:t>Yaz Stajları</a:t>
            </a:r>
          </a:p>
          <a:p>
            <a:pPr marL="0" indent="0">
              <a:buNone/>
            </a:pPr>
            <a:r>
              <a:rPr lang="tr-TR" sz="2000" b="0" i="0">
                <a:effectLst/>
                <a:latin typeface="times new roman" panose="02020603050405020304" pitchFamily="18" charset="0"/>
              </a:rPr>
              <a:t>Öğrencilerimizin bölümümüzden mezun olabilmeleri için toplam 60 iş günü staj yapmaları zorunludur. </a:t>
            </a:r>
          </a:p>
          <a:p>
            <a:r>
              <a:rPr lang="tr-TR" sz="2000" b="0" i="0">
                <a:effectLst/>
                <a:latin typeface="times new roman" panose="02020603050405020304" pitchFamily="18" charset="0"/>
              </a:rPr>
              <a:t>Bir staj döneminde (iki yarıyılı kapsayan bir yıllık süre içerisinde) ara vermeden en az on (10) iş günü ve en çok kırk (40) iş günü staj yapılabilir.</a:t>
            </a:r>
          </a:p>
          <a:p>
            <a:r>
              <a:rPr lang="tr-TR" sz="2000" b="0" i="0">
                <a:effectLst/>
                <a:latin typeface="times new roman" panose="02020603050405020304" pitchFamily="18" charset="0"/>
              </a:rPr>
              <a:t>İlk kez staj yapacak olan 2. sınıfın yaz dönemindeki ilk stajlarında en çok kabul edilecek gün sayısı 25 ile sınırlandırılmıştır. Bu bağlamda 2. sınıfın yaz döneminde yapılacak staj gün sayısı en çok 30 iş günü olabilir.</a:t>
            </a:r>
          </a:p>
          <a:p>
            <a:r>
              <a:rPr lang="tr-TR" sz="2000">
                <a:latin typeface="times new roman" panose="02020603050405020304" pitchFamily="18" charset="0"/>
              </a:rPr>
              <a:t>Detaylı </a:t>
            </a:r>
            <a:r>
              <a:rPr lang="tr-TR" sz="2000" err="1">
                <a:latin typeface="times new roman" panose="02020603050405020304" pitchFamily="18" charset="0"/>
              </a:rPr>
              <a:t>bilgi:</a:t>
            </a:r>
            <a:r>
              <a:rPr lang="tr-TR" sz="2000" err="1">
                <a:latin typeface="times new roman" panose="02020603050405020304" pitchFamily="18" charset="0"/>
                <a:hlinkClick r:id="rId3"/>
              </a:rPr>
              <a:t>https</a:t>
            </a:r>
            <a:r>
              <a:rPr lang="tr-TR" sz="2000">
                <a:latin typeface="times new roman" panose="02020603050405020304" pitchFamily="18" charset="0"/>
                <a:hlinkClick r:id="rId3"/>
              </a:rPr>
              <a:t>://www.ktu.edu.tr/ofyazilim-stajgenel</a:t>
            </a:r>
            <a:endParaRPr lang="tr-TR" sz="20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720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E9293E1D-2B69-4EBE-A4A0-C15EA35EB1C5}"/>
              </a:ext>
            </a:extLst>
          </p:cNvPr>
          <p:cNvSpPr>
            <a:spLocks noGrp="1"/>
          </p:cNvSpPr>
          <p:nvPr>
            <p:ph type="title"/>
          </p:nvPr>
        </p:nvSpPr>
        <p:spPr>
          <a:xfrm>
            <a:off x="838200" y="365125"/>
            <a:ext cx="5558489" cy="1325563"/>
          </a:xfrm>
        </p:spPr>
        <p:txBody>
          <a:bodyPr>
            <a:normAutofit/>
          </a:bodyPr>
          <a:lstStyle/>
          <a:p>
            <a:r>
              <a:rPr lang="tr-TR" dirty="0"/>
              <a:t>STAJLAR</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C512C7FF-F2A6-41F7-817C-3DAFB4474328}"/>
              </a:ext>
            </a:extLst>
          </p:cNvPr>
          <p:cNvSpPr>
            <a:spLocks noGrp="1"/>
          </p:cNvSpPr>
          <p:nvPr>
            <p:ph idx="1"/>
          </p:nvPr>
        </p:nvSpPr>
        <p:spPr>
          <a:xfrm>
            <a:off x="838200" y="1825625"/>
            <a:ext cx="5558489" cy="4351338"/>
          </a:xfrm>
        </p:spPr>
        <p:txBody>
          <a:bodyPr>
            <a:normAutofit/>
          </a:bodyPr>
          <a:lstStyle/>
          <a:p>
            <a:r>
              <a:rPr lang="tr-TR" sz="2200">
                <a:latin typeface="Times New Roman" panose="02020603050405020304" pitchFamily="18" charset="0"/>
              </a:rPr>
              <a:t>İşyeri Eğitimi Stajı (Dönem Stajı)</a:t>
            </a:r>
            <a:endParaRPr lang="tr-TR" sz="2200" b="0" i="0">
              <a:effectLst/>
              <a:latin typeface="Times New Roman" panose="02020603050405020304" pitchFamily="18" charset="0"/>
            </a:endParaRPr>
          </a:p>
          <a:p>
            <a:r>
              <a:rPr lang="tr-TR" sz="2200" b="0" i="0">
                <a:effectLst/>
                <a:latin typeface="Times New Roman" panose="02020603050405020304" pitchFamily="18" charset="0"/>
              </a:rPr>
              <a:t>Öğrencilerimizin bölümümüzden mezun olabilmeleri için toplam 70 iş günü yani 14 hafta işyeri eğitimi dersini almak zorundadırlar. </a:t>
            </a:r>
          </a:p>
          <a:p>
            <a:r>
              <a:rPr lang="tr-TR" sz="2200" b="0" i="0">
                <a:effectLst/>
                <a:latin typeface="Times New Roman" panose="02020603050405020304" pitchFamily="18" charset="0"/>
              </a:rPr>
              <a:t>İşyeri eğitimini 4. Sınıftan itibaren, akademik not ortalaması 1.8 in üzerinde olan ve kaldığı derslere devam zorunluluğu olmayan öğrenciler bir yarıyıl boyunca yapabilir.</a:t>
            </a:r>
          </a:p>
          <a:p>
            <a:r>
              <a:rPr lang="tr-TR" sz="2200">
                <a:latin typeface="Times New Roman" panose="02020603050405020304" pitchFamily="18" charset="0"/>
              </a:rPr>
              <a:t>Detaylı Bilgi: </a:t>
            </a:r>
            <a:r>
              <a:rPr lang="tr-TR" sz="2200">
                <a:latin typeface="Times New Roman" panose="02020603050405020304" pitchFamily="18" charset="0"/>
                <a:hlinkClick r:id="rId3"/>
              </a:rPr>
              <a:t>https://www.ktu.edu.tr/ofyazilim-isyeriegitimibilgilendirmesayfasi</a:t>
            </a:r>
            <a:endParaRPr lang="tr-TR" sz="220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938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DC8D06-19DD-7049-940B-F3690310788E}"/>
              </a:ext>
            </a:extLst>
          </p:cNvPr>
          <p:cNvSpPr>
            <a:spLocks noGrp="1"/>
          </p:cNvSpPr>
          <p:nvPr>
            <p:ph type="title"/>
          </p:nvPr>
        </p:nvSpPr>
        <p:spPr>
          <a:xfrm>
            <a:off x="838200" y="365125"/>
            <a:ext cx="5387502" cy="1325563"/>
          </a:xfrm>
        </p:spPr>
        <p:txBody>
          <a:bodyPr>
            <a:normAutofit/>
          </a:bodyPr>
          <a:lstStyle/>
          <a:p>
            <a:r>
              <a:rPr lang="en-TR"/>
              <a:t>ERASMUS PROGRAMI</a:t>
            </a:r>
            <a:endParaRPr lang="en-TR" dirty="0"/>
          </a:p>
        </p:txBody>
      </p:sp>
      <p:sp>
        <p:nvSpPr>
          <p:cNvPr id="3" name="Content Placeholder 2">
            <a:extLst>
              <a:ext uri="{FF2B5EF4-FFF2-40B4-BE49-F238E27FC236}">
                <a16:creationId xmlns:a16="http://schemas.microsoft.com/office/drawing/2014/main" id="{A36218D3-B575-0D4E-8827-88437D1B8796}"/>
              </a:ext>
            </a:extLst>
          </p:cNvPr>
          <p:cNvSpPr>
            <a:spLocks noGrp="1"/>
          </p:cNvSpPr>
          <p:nvPr>
            <p:ph idx="1"/>
          </p:nvPr>
        </p:nvSpPr>
        <p:spPr>
          <a:xfrm>
            <a:off x="838200" y="1825625"/>
            <a:ext cx="5387502" cy="4351338"/>
          </a:xfrm>
        </p:spPr>
        <p:txBody>
          <a:bodyPr>
            <a:normAutofit/>
          </a:bodyPr>
          <a:lstStyle/>
          <a:p>
            <a:r>
              <a:rPr lang="en-TR" sz="2600"/>
              <a:t>Kaunas University of Technology (Litvanya)</a:t>
            </a:r>
          </a:p>
          <a:p>
            <a:r>
              <a:rPr lang="en-TR" sz="2600"/>
              <a:t>Polytechnic Institute of Guarda</a:t>
            </a:r>
          </a:p>
          <a:p>
            <a:r>
              <a:rPr lang="en-TR" sz="2600"/>
              <a:t>Siauliai State Collage (Litvanya)</a:t>
            </a:r>
          </a:p>
          <a:p>
            <a:r>
              <a:rPr lang="en-TR" sz="2600"/>
              <a:t>Universidad de Castilla-La Mancha (İspanya)</a:t>
            </a:r>
          </a:p>
          <a:p>
            <a:r>
              <a:rPr lang="en-TR" sz="2600"/>
              <a:t>University of Lodz (Polonya)</a:t>
            </a:r>
          </a:p>
          <a:p>
            <a:r>
              <a:rPr lang="en-TR" sz="2600"/>
              <a:t>University of Zaragoza (İspanya)</a:t>
            </a:r>
          </a:p>
        </p:txBody>
      </p:sp>
      <p:pic>
        <p:nvPicPr>
          <p:cNvPr id="5" name="Resim 4" descr="işaret, yiyecek içeren bir resim&#10;&#10;Açıklama otomatik olarak oluşturuldu">
            <a:extLst>
              <a:ext uri="{FF2B5EF4-FFF2-40B4-BE49-F238E27FC236}">
                <a16:creationId xmlns:a16="http://schemas.microsoft.com/office/drawing/2014/main" id="{60156304-5C4D-4582-A582-8808AA1E0213}"/>
              </a:ext>
            </a:extLst>
          </p:cNvPr>
          <p:cNvPicPr>
            <a:picLocks noChangeAspect="1"/>
          </p:cNvPicPr>
          <p:nvPr/>
        </p:nvPicPr>
        <p:blipFill rotWithShape="1">
          <a:blip r:embed="rId3">
            <a:extLst>
              <a:ext uri="{28A0092B-C50C-407E-A947-70E740481C1C}">
                <a14:useLocalDpi xmlns:a14="http://schemas.microsoft.com/office/drawing/2010/main" val="0"/>
              </a:ext>
            </a:extLst>
          </a:blip>
          <a:srcRect l="18905" r="14998"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2" name="Oval 11">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26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1" name="Rectangle 3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2F786FD-B0D3-4F1B-B6DB-670045026487}"/>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YAZILIM KULÜBÜ</a:t>
            </a:r>
            <a:br>
              <a:rPr lang="tr-TR" sz="6000" kern="1200" dirty="0">
                <a:solidFill>
                  <a:schemeClr val="tx1"/>
                </a:solidFill>
                <a:latin typeface="+mj-lt"/>
                <a:ea typeface="+mj-ea"/>
                <a:cs typeface="+mj-cs"/>
              </a:rPr>
            </a:br>
            <a:r>
              <a:rPr lang="tr-TR" sz="2200" kern="1200" dirty="0" err="1">
                <a:solidFill>
                  <a:schemeClr val="tx1"/>
                </a:solidFill>
                <a:latin typeface="+mj-lt"/>
                <a:ea typeface="+mj-ea"/>
                <a:cs typeface="+mj-cs"/>
                <a:hlinkClick r:id="rId3"/>
              </a:rPr>
              <a:t>LinkedIN</a:t>
            </a:r>
            <a:br>
              <a:rPr lang="tr-TR" sz="2200" kern="1200" dirty="0">
                <a:solidFill>
                  <a:schemeClr val="tx1"/>
                </a:solidFill>
                <a:latin typeface="+mj-lt"/>
                <a:ea typeface="+mj-ea"/>
                <a:cs typeface="+mj-cs"/>
              </a:rPr>
            </a:br>
            <a:r>
              <a:rPr lang="tr-TR" sz="2200" kern="1200" dirty="0">
                <a:solidFill>
                  <a:schemeClr val="tx1"/>
                </a:solidFill>
                <a:latin typeface="+mj-lt"/>
                <a:ea typeface="+mj-ea"/>
                <a:cs typeface="+mj-cs"/>
                <a:hlinkClick r:id="rId4"/>
              </a:rPr>
              <a:t>Facebook</a:t>
            </a:r>
            <a:br>
              <a:rPr lang="tr-TR" sz="2200" kern="1200" dirty="0">
                <a:solidFill>
                  <a:schemeClr val="tx1"/>
                </a:solidFill>
                <a:latin typeface="+mj-lt"/>
                <a:ea typeface="+mj-ea"/>
                <a:cs typeface="+mj-cs"/>
              </a:rPr>
            </a:br>
            <a:r>
              <a:rPr lang="tr-TR" sz="2200" kern="1200" dirty="0" err="1">
                <a:solidFill>
                  <a:schemeClr val="tx1"/>
                </a:solidFill>
                <a:latin typeface="+mj-lt"/>
                <a:ea typeface="+mj-ea"/>
                <a:cs typeface="+mj-cs"/>
                <a:hlinkClick r:id="rId5"/>
              </a:rPr>
              <a:t>Twitter</a:t>
            </a:r>
            <a:endParaRPr lang="en-US" sz="2200" kern="1200" dirty="0">
              <a:solidFill>
                <a:schemeClr val="tx1"/>
              </a:solidFill>
              <a:latin typeface="+mj-lt"/>
              <a:ea typeface="+mj-ea"/>
              <a:cs typeface="+mj-cs"/>
            </a:endParaRPr>
          </a:p>
        </p:txBody>
      </p:sp>
      <p:sp>
        <p:nvSpPr>
          <p:cNvPr id="3" name="İçerik Yer Tutucusu 2">
            <a:extLst>
              <a:ext uri="{FF2B5EF4-FFF2-40B4-BE49-F238E27FC236}">
                <a16:creationId xmlns:a16="http://schemas.microsoft.com/office/drawing/2014/main" id="{B9DA8ACB-24B5-425C-AB6C-4A5B442B8E93}"/>
              </a:ext>
            </a:extLst>
          </p:cNvPr>
          <p:cNvSpPr>
            <a:spLocks noGrp="1"/>
          </p:cNvSpPr>
          <p:nvPr>
            <p:ph idx="1"/>
          </p:nvPr>
        </p:nvSpPr>
        <p:spPr>
          <a:xfrm>
            <a:off x="6194715" y="3836197"/>
            <a:ext cx="5334931" cy="2741248"/>
          </a:xfrm>
        </p:spPr>
        <p:txBody>
          <a:bodyPr vert="horz" lIns="91440" tIns="45720" rIns="91440" bIns="45720" rtlCol="0">
            <a:normAutofit/>
          </a:bodyPr>
          <a:lstStyle/>
          <a:p>
            <a:r>
              <a:rPr lang="tr-TR" sz="2400" dirty="0"/>
              <a:t>GDG </a:t>
            </a:r>
            <a:r>
              <a:rPr lang="tr-TR" sz="2400" dirty="0" err="1"/>
              <a:t>DevFest</a:t>
            </a:r>
            <a:r>
              <a:rPr lang="tr-TR" sz="2400" dirty="0"/>
              <a:t> 2017</a:t>
            </a:r>
          </a:p>
          <a:p>
            <a:r>
              <a:rPr lang="tr-TR" sz="2400" kern="1200" dirty="0" err="1">
                <a:solidFill>
                  <a:schemeClr val="tx1"/>
                </a:solidFill>
                <a:latin typeface="+mn-lt"/>
                <a:ea typeface="+mn-ea"/>
                <a:cs typeface="+mn-cs"/>
              </a:rPr>
              <a:t>Woman</a:t>
            </a:r>
            <a:r>
              <a:rPr lang="tr-TR" sz="2400" kern="1200" dirty="0">
                <a:solidFill>
                  <a:schemeClr val="tx1"/>
                </a:solidFill>
                <a:latin typeface="+mn-lt"/>
                <a:ea typeface="+mn-ea"/>
                <a:cs typeface="+mn-cs"/>
              </a:rPr>
              <a:t> </a:t>
            </a:r>
            <a:r>
              <a:rPr lang="tr-TR" sz="2400" dirty="0" err="1"/>
              <a:t>T</a:t>
            </a:r>
            <a:r>
              <a:rPr lang="tr-TR" sz="2400" kern="1200" dirty="0" err="1">
                <a:solidFill>
                  <a:schemeClr val="tx1"/>
                </a:solidFill>
                <a:latin typeface="+mn-lt"/>
                <a:ea typeface="+mn-ea"/>
                <a:cs typeface="+mn-cs"/>
              </a:rPr>
              <a:t>echmakers</a:t>
            </a:r>
            <a:r>
              <a:rPr lang="tr-TR" sz="2400" kern="1200" dirty="0">
                <a:solidFill>
                  <a:schemeClr val="tx1"/>
                </a:solidFill>
                <a:latin typeface="+mn-lt"/>
                <a:ea typeface="+mn-ea"/>
                <a:cs typeface="+mn-cs"/>
              </a:rPr>
              <a:t> &amp; GDG 2018</a:t>
            </a:r>
          </a:p>
          <a:p>
            <a:r>
              <a:rPr lang="tr-TR" sz="2400" kern="1200" dirty="0">
                <a:solidFill>
                  <a:schemeClr val="tx1"/>
                </a:solidFill>
                <a:latin typeface="+mn-lt"/>
                <a:ea typeface="+mn-ea"/>
                <a:cs typeface="+mn-cs"/>
              </a:rPr>
              <a:t>Kodla</a:t>
            </a:r>
          </a:p>
          <a:p>
            <a:r>
              <a:rPr lang="tr-TR" sz="2400" kern="1200" dirty="0">
                <a:solidFill>
                  <a:schemeClr val="tx1"/>
                </a:solidFill>
                <a:latin typeface="+mn-lt"/>
                <a:ea typeface="+mn-ea"/>
                <a:cs typeface="+mn-cs"/>
              </a:rPr>
              <a:t>NASA Space </a:t>
            </a:r>
            <a:r>
              <a:rPr lang="tr-TR" sz="2400" kern="1200" dirty="0" err="1">
                <a:solidFill>
                  <a:schemeClr val="tx1"/>
                </a:solidFill>
                <a:latin typeface="+mn-lt"/>
                <a:ea typeface="+mn-ea"/>
                <a:cs typeface="+mn-cs"/>
              </a:rPr>
              <a:t>Apps</a:t>
            </a:r>
            <a:r>
              <a:rPr lang="tr-TR" sz="2400" kern="1200" dirty="0">
                <a:solidFill>
                  <a:schemeClr val="tx1"/>
                </a:solidFill>
                <a:latin typeface="+mn-lt"/>
                <a:ea typeface="+mn-ea"/>
                <a:cs typeface="+mn-cs"/>
              </a:rPr>
              <a:t> Challenge 2018</a:t>
            </a:r>
          </a:p>
          <a:p>
            <a:r>
              <a:rPr lang="tr-TR" sz="2400" kern="1200" dirty="0">
                <a:solidFill>
                  <a:schemeClr val="tx1"/>
                </a:solidFill>
                <a:latin typeface="+mn-lt"/>
                <a:ea typeface="+mn-ea"/>
                <a:cs typeface="+mn-cs"/>
              </a:rPr>
              <a:t>Teknoloji Zirvesi Yazılım Günü</a:t>
            </a:r>
          </a:p>
          <a:p>
            <a:r>
              <a:rPr lang="tr-TR" sz="2400" kern="1200" dirty="0">
                <a:solidFill>
                  <a:schemeClr val="tx1"/>
                </a:solidFill>
                <a:latin typeface="+mn-lt"/>
                <a:ea typeface="+mn-ea"/>
                <a:cs typeface="+mn-cs"/>
              </a:rPr>
              <a:t>Online Yazılım Zirvesi 2020 </a:t>
            </a:r>
            <a:endParaRPr lang="en-US" sz="2400" kern="1200" dirty="0">
              <a:solidFill>
                <a:schemeClr val="tx1"/>
              </a:solidFill>
              <a:latin typeface="+mn-lt"/>
              <a:ea typeface="+mn-ea"/>
              <a:cs typeface="+mn-cs"/>
            </a:endParaRPr>
          </a:p>
        </p:txBody>
      </p:sp>
      <p:sp>
        <p:nvSpPr>
          <p:cNvPr id="33" name="Freeform: Shape 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A1D77674-A916-46E9-802A-CFE1AB4183BB}"/>
              </a:ext>
            </a:extLst>
          </p:cNvPr>
          <p:cNvPicPr>
            <a:picLocks noChangeAspect="1"/>
          </p:cNvPicPr>
          <p:nvPr/>
        </p:nvPicPr>
        <p:blipFill rotWithShape="1">
          <a:blip r:embed="rId6">
            <a:extLst>
              <a:ext uri="{28A0092B-C50C-407E-A947-70E740481C1C}">
                <a14:useLocalDpi xmlns:a14="http://schemas.microsoft.com/office/drawing/2010/main" val="0"/>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3" name="Freeform: Shape 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00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53737AC-F29D-4326-B045-D4DB6B9E1869}"/>
              </a:ext>
            </a:extLst>
          </p:cNvPr>
          <p:cNvSpPr>
            <a:spLocks noGrp="1"/>
          </p:cNvSpPr>
          <p:nvPr>
            <p:ph type="title"/>
          </p:nvPr>
        </p:nvSpPr>
        <p:spPr>
          <a:xfrm>
            <a:off x="5894962" y="479493"/>
            <a:ext cx="5458838" cy="1325563"/>
          </a:xfrm>
        </p:spPr>
        <p:txBody>
          <a:bodyPr>
            <a:normAutofit/>
          </a:bodyPr>
          <a:lstStyle/>
          <a:p>
            <a:r>
              <a:rPr lang="tr-TR" dirty="0"/>
              <a:t>TANITIM VİDEOLARI</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Megafon">
            <a:extLst>
              <a:ext uri="{FF2B5EF4-FFF2-40B4-BE49-F238E27FC236}">
                <a16:creationId xmlns:a16="http://schemas.microsoft.com/office/drawing/2014/main" id="{E2556A8B-0FBF-4F4B-90F2-64C35CA8B6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çerik Yer Tutucusu 2">
            <a:extLst>
              <a:ext uri="{FF2B5EF4-FFF2-40B4-BE49-F238E27FC236}">
                <a16:creationId xmlns:a16="http://schemas.microsoft.com/office/drawing/2014/main" id="{AACE8761-F48E-4B67-B26E-39653B84FEC2}"/>
              </a:ext>
            </a:extLst>
          </p:cNvPr>
          <p:cNvSpPr>
            <a:spLocks noGrp="1"/>
          </p:cNvSpPr>
          <p:nvPr>
            <p:ph idx="1"/>
          </p:nvPr>
        </p:nvSpPr>
        <p:spPr>
          <a:xfrm>
            <a:off x="5894962" y="1984443"/>
            <a:ext cx="5458838" cy="4192520"/>
          </a:xfrm>
        </p:spPr>
        <p:txBody>
          <a:bodyPr>
            <a:normAutofit/>
          </a:bodyPr>
          <a:lstStyle/>
          <a:p>
            <a:r>
              <a:rPr lang="tr-TR" sz="2400" dirty="0">
                <a:hlinkClick r:id="rId4"/>
              </a:rPr>
              <a:t>Fakülte Tanıtım Videosu</a:t>
            </a:r>
            <a:endParaRPr lang="tr-TR" sz="2400" dirty="0"/>
          </a:p>
          <a:p>
            <a:endParaRPr lang="tr-TR" sz="2400" dirty="0"/>
          </a:p>
          <a:p>
            <a:endParaRPr lang="tr-TR" sz="2400" dirty="0"/>
          </a:p>
          <a:p>
            <a:r>
              <a:rPr lang="tr-TR" sz="2400" dirty="0">
                <a:hlinkClick r:id="rId5"/>
              </a:rPr>
              <a:t>Akademisyenlerimiz</a:t>
            </a:r>
            <a:endParaRPr lang="tr-TR" sz="2400" dirty="0"/>
          </a:p>
        </p:txBody>
      </p:sp>
    </p:spTree>
    <p:extLst>
      <p:ext uri="{BB962C8B-B14F-4D97-AF65-F5344CB8AC3E}">
        <p14:creationId xmlns:p14="http://schemas.microsoft.com/office/powerpoint/2010/main" val="3531212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AB83C82-30AD-4DF2-A9AD-CE1547FDE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30382AC2-02F4-4A92-A2DD-A51EDDB6C89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SORULARINIZ???</a:t>
            </a:r>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043F6BB-E985-A942-BF82-F68DA0C79324}"/>
              </a:ext>
            </a:extLst>
          </p:cNvPr>
          <p:cNvSpPr txBox="1"/>
          <p:nvPr/>
        </p:nvSpPr>
        <p:spPr>
          <a:xfrm>
            <a:off x="4475732" y="3863724"/>
            <a:ext cx="3509010" cy="369332"/>
          </a:xfrm>
          <a:prstGeom prst="rect">
            <a:avLst/>
          </a:prstGeom>
          <a:noFill/>
        </p:spPr>
        <p:txBody>
          <a:bodyPr wrap="square" rtlCol="0">
            <a:spAutoFit/>
          </a:bodyPr>
          <a:lstStyle/>
          <a:p>
            <a:r>
              <a:rPr lang="en-TR" dirty="0">
                <a:solidFill>
                  <a:schemeClr val="bg1"/>
                </a:solidFill>
                <a:hlinkClick r:id="rId2">
                  <a:extLst>
                    <a:ext uri="{A12FA001-AC4F-418D-AE19-62706E023703}">
                      <ahyp:hlinkClr xmlns:ahyp="http://schemas.microsoft.com/office/drawing/2018/hyperlinkcolor" val="tx"/>
                    </a:ext>
                  </a:extLst>
                </a:hlinkClick>
              </a:rPr>
              <a:t>KTÜ Yazılım Mühendisliği</a:t>
            </a:r>
            <a:endParaRPr lang="en-TR" dirty="0">
              <a:solidFill>
                <a:schemeClr val="bg1"/>
              </a:solidFill>
            </a:endParaRPr>
          </a:p>
        </p:txBody>
      </p:sp>
    </p:spTree>
    <p:extLst>
      <p:ext uri="{BB962C8B-B14F-4D97-AF65-F5344CB8AC3E}">
        <p14:creationId xmlns:p14="http://schemas.microsoft.com/office/powerpoint/2010/main" val="83756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9A307E9-B936-49A1-930B-E1E69A1F0AC6}"/>
              </a:ext>
            </a:extLst>
          </p:cNvPr>
          <p:cNvPicPr>
            <a:picLocks noChangeAspect="1"/>
          </p:cNvPicPr>
          <p:nvPr/>
        </p:nvPicPr>
        <p:blipFill rotWithShape="1">
          <a:blip r:embed="rId3"/>
          <a:srcRect l="33037" r="2713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69076D3-FE79-42F2-9543-2FC98833B73A}"/>
              </a:ext>
            </a:extLst>
          </p:cNvPr>
          <p:cNvSpPr>
            <a:spLocks noGrp="1"/>
          </p:cNvSpPr>
          <p:nvPr>
            <p:ph type="title"/>
          </p:nvPr>
        </p:nvSpPr>
        <p:spPr>
          <a:xfrm>
            <a:off x="5827048" y="407987"/>
            <a:ext cx="5721484" cy="1325563"/>
          </a:xfrm>
        </p:spPr>
        <p:txBody>
          <a:bodyPr>
            <a:normAutofit/>
          </a:bodyPr>
          <a:lstStyle/>
          <a:p>
            <a:r>
              <a:rPr lang="tr-TR"/>
              <a:t>YAZILIM MÜHENDİSLİĞİ</a:t>
            </a:r>
            <a:endParaRPr lang="tr-TR" dirty="0"/>
          </a:p>
        </p:txBody>
      </p:sp>
      <p:sp>
        <p:nvSpPr>
          <p:cNvPr id="3" name="İçerik Yer Tutucusu 2">
            <a:extLst>
              <a:ext uri="{FF2B5EF4-FFF2-40B4-BE49-F238E27FC236}">
                <a16:creationId xmlns:a16="http://schemas.microsoft.com/office/drawing/2014/main" id="{0A2BB714-9AB7-40E7-A431-8F1AFB498ABC}"/>
              </a:ext>
            </a:extLst>
          </p:cNvPr>
          <p:cNvSpPr>
            <a:spLocks noGrp="1"/>
          </p:cNvSpPr>
          <p:nvPr>
            <p:ph idx="1"/>
          </p:nvPr>
        </p:nvSpPr>
        <p:spPr>
          <a:xfrm>
            <a:off x="5827048" y="1868487"/>
            <a:ext cx="5721484" cy="4351338"/>
          </a:xfrm>
        </p:spPr>
        <p:txBody>
          <a:bodyPr>
            <a:normAutofit/>
          </a:bodyPr>
          <a:lstStyle/>
          <a:p>
            <a:pPr marL="0" lvl="0" indent="0">
              <a:buNone/>
            </a:pPr>
            <a:r>
              <a:rPr lang="tr-TR">
                <a:latin typeface="+mj-lt"/>
                <a:ea typeface="Verdana" pitchFamily="34" charset="0"/>
                <a:cs typeface="Arial" pitchFamily="34" charset="0"/>
              </a:rPr>
              <a:t>	</a:t>
            </a:r>
          </a:p>
          <a:p>
            <a:r>
              <a:rPr lang="tr-TR">
                <a:latin typeface="+mj-lt"/>
                <a:ea typeface="Verdana" pitchFamily="34" charset="0"/>
                <a:cs typeface="Arial" pitchFamily="34" charset="0"/>
              </a:rPr>
              <a:t>Yazılımın tasarımı, </a:t>
            </a:r>
          </a:p>
          <a:p>
            <a:r>
              <a:rPr lang="tr-TR">
                <a:latin typeface="+mj-lt"/>
                <a:ea typeface="Verdana" pitchFamily="34" charset="0"/>
                <a:cs typeface="Arial" pitchFamily="34" charset="0"/>
              </a:rPr>
              <a:t>Projelendirilmesi, </a:t>
            </a:r>
          </a:p>
          <a:p>
            <a:r>
              <a:rPr lang="tr-TR">
                <a:latin typeface="+mj-lt"/>
                <a:ea typeface="Verdana" pitchFamily="34" charset="0"/>
                <a:cs typeface="Arial" pitchFamily="34" charset="0"/>
              </a:rPr>
              <a:t>Geliştirilmesi, </a:t>
            </a:r>
          </a:p>
          <a:p>
            <a:r>
              <a:rPr lang="tr-TR">
                <a:latin typeface="+mj-lt"/>
                <a:ea typeface="Verdana" pitchFamily="34" charset="0"/>
                <a:cs typeface="Arial" pitchFamily="34" charset="0"/>
              </a:rPr>
              <a:t>Üretilmesi, </a:t>
            </a:r>
          </a:p>
          <a:p>
            <a:r>
              <a:rPr lang="tr-TR">
                <a:latin typeface="+mj-lt"/>
                <a:ea typeface="Verdana" pitchFamily="34" charset="0"/>
                <a:cs typeface="Arial" pitchFamily="34" charset="0"/>
              </a:rPr>
              <a:t>İşletilmesi </a:t>
            </a:r>
          </a:p>
          <a:p>
            <a:r>
              <a:rPr lang="tr-TR">
                <a:latin typeface="+mj-lt"/>
                <a:ea typeface="Verdana" pitchFamily="34" charset="0"/>
                <a:cs typeface="Arial" pitchFamily="34" charset="0"/>
              </a:rPr>
              <a:t>Bakımıyla </a:t>
            </a:r>
          </a:p>
          <a:p>
            <a:pPr marL="0" indent="0">
              <a:buNone/>
            </a:pPr>
            <a:r>
              <a:rPr lang="tr-TR">
                <a:latin typeface="+mj-lt"/>
                <a:ea typeface="Verdana" pitchFamily="34" charset="0"/>
                <a:cs typeface="Arial" pitchFamily="34" charset="0"/>
              </a:rPr>
              <a:t>	</a:t>
            </a:r>
          </a:p>
          <a:p>
            <a:endParaRPr lang="tr-TR" dirty="0"/>
          </a:p>
        </p:txBody>
      </p:sp>
    </p:spTree>
    <p:extLst>
      <p:ext uri="{BB962C8B-B14F-4D97-AF65-F5344CB8AC3E}">
        <p14:creationId xmlns:p14="http://schemas.microsoft.com/office/powerpoint/2010/main" val="265548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F8C469D-7356-475B-A146-6D18CED2D334}"/>
              </a:ext>
            </a:extLst>
          </p:cNvPr>
          <p:cNvPicPr>
            <a:picLocks noChangeAspect="1"/>
          </p:cNvPicPr>
          <p:nvPr/>
        </p:nvPicPr>
        <p:blipFill rotWithShape="1">
          <a:blip r:embed="rId3"/>
          <a:srcRect l="50357" r="6099"/>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0E01C482-0CFB-4028-9661-E83795FB5422}"/>
              </a:ext>
            </a:extLst>
          </p:cNvPr>
          <p:cNvSpPr>
            <a:spLocks noGrp="1"/>
          </p:cNvSpPr>
          <p:nvPr>
            <p:ph type="title"/>
          </p:nvPr>
        </p:nvSpPr>
        <p:spPr>
          <a:xfrm>
            <a:off x="5827048" y="407987"/>
            <a:ext cx="5721484" cy="1325563"/>
          </a:xfrm>
        </p:spPr>
        <p:txBody>
          <a:bodyPr>
            <a:normAutofit/>
          </a:bodyPr>
          <a:lstStyle/>
          <a:p>
            <a:r>
              <a:rPr lang="tr-TR" dirty="0"/>
              <a:t>YAZILIM MÜHENDİSİ KİMDİR?</a:t>
            </a:r>
          </a:p>
        </p:txBody>
      </p:sp>
      <p:sp>
        <p:nvSpPr>
          <p:cNvPr id="3" name="İçerik Yer Tutucusu 2">
            <a:extLst>
              <a:ext uri="{FF2B5EF4-FFF2-40B4-BE49-F238E27FC236}">
                <a16:creationId xmlns:a16="http://schemas.microsoft.com/office/drawing/2014/main" id="{E3C37D61-24A9-4E0A-9915-F6D8C99CFF00}"/>
              </a:ext>
            </a:extLst>
          </p:cNvPr>
          <p:cNvSpPr>
            <a:spLocks noGrp="1"/>
          </p:cNvSpPr>
          <p:nvPr>
            <p:ph idx="1"/>
          </p:nvPr>
        </p:nvSpPr>
        <p:spPr>
          <a:xfrm>
            <a:off x="5827048" y="1868487"/>
            <a:ext cx="5721484" cy="4351338"/>
          </a:xfrm>
        </p:spPr>
        <p:txBody>
          <a:bodyPr>
            <a:normAutofit/>
          </a:bodyPr>
          <a:lstStyle/>
          <a:p>
            <a:pPr marL="0" indent="0">
              <a:buNone/>
            </a:pPr>
            <a:endParaRPr lang="tr-TR" sz="2600" dirty="0">
              <a:latin typeface="+mj-lt"/>
            </a:endParaRPr>
          </a:p>
          <a:p>
            <a:r>
              <a:rPr lang="tr-TR" sz="2600" dirty="0">
                <a:latin typeface="+mj-lt"/>
              </a:rPr>
              <a:t>Hazırlanacak yazılımla ilgili müşteri ilişkilerini kurar, </a:t>
            </a:r>
          </a:p>
          <a:p>
            <a:r>
              <a:rPr lang="tr-TR" sz="2600" dirty="0">
                <a:latin typeface="+mj-lt"/>
              </a:rPr>
              <a:t>Müşteriden gelen talebe göre analiz ve tasarım yapar</a:t>
            </a:r>
          </a:p>
          <a:p>
            <a:r>
              <a:rPr lang="tr-TR" sz="2600" dirty="0">
                <a:latin typeface="+mj-lt"/>
              </a:rPr>
              <a:t>Programı yazar ve test eder,</a:t>
            </a:r>
          </a:p>
          <a:p>
            <a:r>
              <a:rPr lang="tr-TR" sz="2600" dirty="0">
                <a:latin typeface="+mj-lt"/>
              </a:rPr>
              <a:t>Yazılımı sorunsuz şekilde hazırlandıktan sonra, yönergesini hazırlayarak kullanıcıların eğitilmesini sağlar. </a:t>
            </a:r>
          </a:p>
          <a:p>
            <a:endParaRPr lang="tr-TR" sz="2600" dirty="0"/>
          </a:p>
        </p:txBody>
      </p:sp>
    </p:spTree>
    <p:extLst>
      <p:ext uri="{BB962C8B-B14F-4D97-AF65-F5344CB8AC3E}">
        <p14:creationId xmlns:p14="http://schemas.microsoft.com/office/powerpoint/2010/main" val="99640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EDD08676-BDFB-4FC7-9CC2-68D122C5F4EC}"/>
              </a:ext>
            </a:extLst>
          </p:cNvPr>
          <p:cNvSpPr>
            <a:spLocks noGrp="1"/>
          </p:cNvSpPr>
          <p:nvPr>
            <p:ph type="title"/>
          </p:nvPr>
        </p:nvSpPr>
        <p:spPr>
          <a:xfrm>
            <a:off x="838200" y="365125"/>
            <a:ext cx="10515600" cy="1325563"/>
          </a:xfrm>
        </p:spPr>
        <p:txBody>
          <a:bodyPr>
            <a:normAutofit/>
          </a:bodyPr>
          <a:lstStyle/>
          <a:p>
            <a:pPr algn="ctr"/>
            <a:r>
              <a:rPr lang="tr-TR"/>
              <a:t>İŞ İMKANLARI VE ROLLER</a:t>
            </a:r>
          </a:p>
        </p:txBody>
      </p:sp>
      <p:graphicFrame>
        <p:nvGraphicFramePr>
          <p:cNvPr id="7" name="İçerik Yer Tutucusu 2">
            <a:extLst>
              <a:ext uri="{FF2B5EF4-FFF2-40B4-BE49-F238E27FC236}">
                <a16:creationId xmlns:a16="http://schemas.microsoft.com/office/drawing/2014/main" id="{96FCA03D-A73E-4E98-B5B5-607BC199B6EC}"/>
              </a:ext>
            </a:extLst>
          </p:cNvPr>
          <p:cNvGraphicFramePr>
            <a:graphicFrameLocks noGrp="1"/>
          </p:cNvGraphicFramePr>
          <p:nvPr>
            <p:ph idx="1"/>
            <p:extLst>
              <p:ext uri="{D42A27DB-BD31-4B8C-83A1-F6EECF244321}">
                <p14:modId xmlns:p14="http://schemas.microsoft.com/office/powerpoint/2010/main" val="3454853648"/>
              </p:ext>
            </p:extLst>
          </p:nvPr>
        </p:nvGraphicFramePr>
        <p:xfrm>
          <a:off x="838200" y="1825625"/>
          <a:ext cx="10515600" cy="3859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7606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06EA916-D725-4564-9ACE-2A8C57E157AE}"/>
              </a:ext>
            </a:extLst>
          </p:cNvPr>
          <p:cNvPicPr>
            <a:picLocks noChangeAspect="1"/>
          </p:cNvPicPr>
          <p:nvPr/>
        </p:nvPicPr>
        <p:blipFill rotWithShape="1">
          <a:blip r:embed="rId3"/>
          <a:srcRect l="27042" r="25875"/>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C34A9DBD-C7EB-4AEF-A447-ABB0BAAEDDB7}"/>
              </a:ext>
            </a:extLst>
          </p:cNvPr>
          <p:cNvSpPr>
            <a:spLocks noGrp="1"/>
          </p:cNvSpPr>
          <p:nvPr>
            <p:ph type="title"/>
          </p:nvPr>
        </p:nvSpPr>
        <p:spPr>
          <a:xfrm>
            <a:off x="5827048" y="407987"/>
            <a:ext cx="5721484" cy="1325563"/>
          </a:xfrm>
        </p:spPr>
        <p:txBody>
          <a:bodyPr>
            <a:normAutofit/>
          </a:bodyPr>
          <a:lstStyle/>
          <a:p>
            <a:r>
              <a:rPr lang="tr-TR" dirty="0"/>
              <a:t>YAZILIM MÜHENDİSİ</a:t>
            </a:r>
          </a:p>
        </p:txBody>
      </p:sp>
      <p:sp>
        <p:nvSpPr>
          <p:cNvPr id="3" name="İçerik Yer Tutucusu 2">
            <a:extLst>
              <a:ext uri="{FF2B5EF4-FFF2-40B4-BE49-F238E27FC236}">
                <a16:creationId xmlns:a16="http://schemas.microsoft.com/office/drawing/2014/main" id="{883E3752-CE99-4906-9E2A-0DDDC95A7C4C}"/>
              </a:ext>
            </a:extLst>
          </p:cNvPr>
          <p:cNvSpPr>
            <a:spLocks noGrp="1"/>
          </p:cNvSpPr>
          <p:nvPr>
            <p:ph idx="1"/>
          </p:nvPr>
        </p:nvSpPr>
        <p:spPr>
          <a:xfrm>
            <a:off x="5827048" y="1868487"/>
            <a:ext cx="5721484" cy="4351338"/>
          </a:xfrm>
        </p:spPr>
        <p:txBody>
          <a:bodyPr>
            <a:normAutofit/>
          </a:bodyPr>
          <a:lstStyle/>
          <a:p>
            <a:pPr marL="342900" lvl="0" indent="-342900">
              <a:buFont typeface="Arial" panose="020B0604020202020204" pitchFamily="34" charset="0"/>
              <a:buChar char="•"/>
            </a:pPr>
            <a:r>
              <a:rPr lang="tr-TR" sz="2200">
                <a:latin typeface="+mj-lt"/>
              </a:rPr>
              <a:t>Fen ve matematik dallarına ilgi duyan, </a:t>
            </a:r>
          </a:p>
          <a:p>
            <a:pPr marL="342900" lvl="0" indent="-342900">
              <a:buFont typeface="Arial" panose="020B0604020202020204" pitchFamily="34" charset="0"/>
              <a:buChar char="•"/>
            </a:pPr>
            <a:r>
              <a:rPr lang="tr-TR" sz="2200" err="1">
                <a:latin typeface="+mj-lt"/>
              </a:rPr>
              <a:t>algoritmik</a:t>
            </a:r>
            <a:r>
              <a:rPr lang="tr-TR" sz="2200">
                <a:latin typeface="+mj-lt"/>
              </a:rPr>
              <a:t> ve mantıksal düşünebilen, </a:t>
            </a:r>
          </a:p>
          <a:p>
            <a:pPr marL="342900" lvl="0" indent="-342900">
              <a:buFont typeface="Arial" panose="020B0604020202020204" pitchFamily="34" charset="0"/>
              <a:buChar char="•"/>
            </a:pPr>
            <a:r>
              <a:rPr lang="tr-TR" sz="2200">
                <a:latin typeface="+mj-lt"/>
              </a:rPr>
              <a:t>teknolojiye ilgisi olan ve yakından takip eden, </a:t>
            </a:r>
          </a:p>
          <a:p>
            <a:pPr marL="342900" lvl="0" indent="-342900">
              <a:buFont typeface="Arial" panose="020B0604020202020204" pitchFamily="34" charset="0"/>
              <a:buChar char="•"/>
            </a:pPr>
            <a:r>
              <a:rPr lang="tr-TR" sz="2200">
                <a:latin typeface="+mj-lt"/>
              </a:rPr>
              <a:t>tasarım yeteneği olan, </a:t>
            </a:r>
          </a:p>
          <a:p>
            <a:pPr marL="342900" lvl="0" indent="-342900">
              <a:buFont typeface="Arial" panose="020B0604020202020204" pitchFamily="34" charset="0"/>
              <a:buChar char="•"/>
            </a:pPr>
            <a:r>
              <a:rPr lang="tr-TR" sz="2200">
                <a:latin typeface="+mj-lt"/>
              </a:rPr>
              <a:t>problem çözen ve düşünme gereksinimi yüksek olan, </a:t>
            </a:r>
          </a:p>
          <a:p>
            <a:pPr marL="342900" lvl="0" indent="-342900">
              <a:buFont typeface="Arial" panose="020B0604020202020204" pitchFamily="34" charset="0"/>
              <a:buChar char="•"/>
            </a:pPr>
            <a:r>
              <a:rPr lang="tr-TR" sz="2200">
                <a:latin typeface="+mj-lt"/>
              </a:rPr>
              <a:t>Sosyal,</a:t>
            </a:r>
          </a:p>
          <a:p>
            <a:pPr marL="342900" lvl="0" indent="-342900">
              <a:buFont typeface="Arial" panose="020B0604020202020204" pitchFamily="34" charset="0"/>
              <a:buChar char="•"/>
            </a:pPr>
            <a:r>
              <a:rPr lang="tr-TR" sz="2200">
                <a:latin typeface="+mj-lt"/>
              </a:rPr>
              <a:t>ekip çalışmasına yatkın,</a:t>
            </a:r>
          </a:p>
          <a:p>
            <a:pPr marL="342900" lvl="0" indent="-342900">
              <a:buFont typeface="Arial" panose="020B0604020202020204" pitchFamily="34" charset="0"/>
              <a:buChar char="•"/>
            </a:pPr>
            <a:r>
              <a:rPr lang="tr-TR" sz="2200">
                <a:latin typeface="+mj-lt"/>
              </a:rPr>
              <a:t>yeni fikirlere açık,</a:t>
            </a:r>
          </a:p>
          <a:p>
            <a:pPr marL="342900" lvl="0" indent="-342900">
              <a:buFont typeface="Arial" panose="020B0604020202020204" pitchFamily="34" charset="0"/>
              <a:buChar char="•"/>
            </a:pPr>
            <a:r>
              <a:rPr lang="tr-TR" sz="2200">
                <a:latin typeface="+mj-lt"/>
              </a:rPr>
              <a:t>kendini sürekli geliştiren</a:t>
            </a:r>
          </a:p>
          <a:p>
            <a:endParaRPr lang="tr-TR" sz="2200"/>
          </a:p>
        </p:txBody>
      </p:sp>
    </p:spTree>
    <p:extLst>
      <p:ext uri="{BB962C8B-B14F-4D97-AF65-F5344CB8AC3E}">
        <p14:creationId xmlns:p14="http://schemas.microsoft.com/office/powerpoint/2010/main" val="2022241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73D3797-72CC-4719-A8D9-0B8D42398EA0}"/>
              </a:ext>
            </a:extLst>
          </p:cNvPr>
          <p:cNvSpPr>
            <a:spLocks noGrp="1"/>
          </p:cNvSpPr>
          <p:nvPr>
            <p:ph type="title"/>
          </p:nvPr>
        </p:nvSpPr>
        <p:spPr>
          <a:xfrm>
            <a:off x="838200" y="365125"/>
            <a:ext cx="5393361" cy="1325563"/>
          </a:xfrm>
        </p:spPr>
        <p:txBody>
          <a:bodyPr>
            <a:normAutofit/>
          </a:bodyPr>
          <a:lstStyle/>
          <a:p>
            <a:r>
              <a:rPr lang="tr-TR" dirty="0"/>
              <a:t>BÖLÜMÜMÜZ</a:t>
            </a:r>
          </a:p>
        </p:txBody>
      </p:sp>
      <p:sp>
        <p:nvSpPr>
          <p:cNvPr id="19"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8D6D055-C048-4617-B8A7-83F678FF8117}"/>
              </a:ext>
            </a:extLst>
          </p:cNvPr>
          <p:cNvSpPr>
            <a:spLocks noGrp="1"/>
          </p:cNvSpPr>
          <p:nvPr>
            <p:ph idx="1"/>
          </p:nvPr>
        </p:nvSpPr>
        <p:spPr>
          <a:xfrm>
            <a:off x="838200" y="1825625"/>
            <a:ext cx="5393361" cy="4351338"/>
          </a:xfrm>
        </p:spPr>
        <p:txBody>
          <a:bodyPr>
            <a:normAutofit/>
          </a:bodyPr>
          <a:lstStyle/>
          <a:p>
            <a:r>
              <a:rPr lang="tr-TR" sz="1700">
                <a:latin typeface="+mj-lt"/>
              </a:rPr>
              <a:t>Yazılım  sektörünün gereksinim duyduğu, </a:t>
            </a:r>
          </a:p>
          <a:p>
            <a:r>
              <a:rPr lang="tr-TR" sz="1700">
                <a:latin typeface="+mj-lt"/>
              </a:rPr>
              <a:t>değişen dünya ve teknoloji koşullarında liderlik yapabilecek, </a:t>
            </a:r>
          </a:p>
          <a:p>
            <a:r>
              <a:rPr lang="tr-TR" sz="1700">
                <a:latin typeface="+mj-lt"/>
              </a:rPr>
              <a:t>teknolojideki gelişmelere katkıda bulunacak, </a:t>
            </a:r>
          </a:p>
          <a:p>
            <a:r>
              <a:rPr lang="tr-TR" sz="1700">
                <a:latin typeface="+mj-lt"/>
              </a:rPr>
              <a:t>akademik alanda ve yazılım endüstrisinin tüm sektörlerinde alanı ile ilgili çağın gerektirdiği bilgilere sahip, </a:t>
            </a:r>
          </a:p>
          <a:p>
            <a:r>
              <a:rPr lang="tr-TR" sz="1700">
                <a:latin typeface="+mj-lt"/>
              </a:rPr>
              <a:t>araştırıcı, </a:t>
            </a:r>
          </a:p>
          <a:p>
            <a:r>
              <a:rPr lang="tr-TR" sz="1700">
                <a:latin typeface="+mj-lt"/>
              </a:rPr>
              <a:t>sorgulayıcı, </a:t>
            </a:r>
          </a:p>
          <a:p>
            <a:r>
              <a:rPr lang="tr-TR" sz="1700">
                <a:latin typeface="+mj-lt"/>
              </a:rPr>
              <a:t>çözümleyici, </a:t>
            </a:r>
          </a:p>
          <a:p>
            <a:r>
              <a:rPr lang="tr-TR" sz="1700">
                <a:latin typeface="+mj-lt"/>
              </a:rPr>
              <a:t>takım çalışmasına yatkın, </a:t>
            </a:r>
          </a:p>
          <a:p>
            <a:r>
              <a:rPr lang="tr-TR" sz="1700">
                <a:latin typeface="+mj-lt"/>
              </a:rPr>
              <a:t>bu endüstrideki güncel problemleri tanımlayabilen ve çözebilen</a:t>
            </a:r>
            <a:endParaRPr lang="tr-TR" sz="1700"/>
          </a:p>
        </p:txBody>
      </p:sp>
      <p:sp>
        <p:nvSpPr>
          <p:cNvPr id="21"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Graphic 6" descr="Earth Globe Americas">
            <a:extLst>
              <a:ext uri="{FF2B5EF4-FFF2-40B4-BE49-F238E27FC236}">
                <a16:creationId xmlns:a16="http://schemas.microsoft.com/office/drawing/2014/main" id="{96885E6F-0EE9-4075-AD86-EF15BE3838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68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5A726A-5BD1-49E3-B9F4-8E39349B0C48}"/>
              </a:ext>
            </a:extLst>
          </p:cNvPr>
          <p:cNvSpPr>
            <a:spLocks noGrp="1"/>
          </p:cNvSpPr>
          <p:nvPr>
            <p:ph type="title"/>
          </p:nvPr>
        </p:nvSpPr>
        <p:spPr/>
        <p:txBody>
          <a:bodyPr/>
          <a:lstStyle/>
          <a:p>
            <a:r>
              <a:rPr lang="tr-TR" dirty="0"/>
              <a:t>HANGİ DERSLERİ ALACAĞIM?</a:t>
            </a:r>
          </a:p>
        </p:txBody>
      </p:sp>
      <p:sp>
        <p:nvSpPr>
          <p:cNvPr id="3" name="İçerik Yer Tutucusu 2">
            <a:extLst>
              <a:ext uri="{FF2B5EF4-FFF2-40B4-BE49-F238E27FC236}">
                <a16:creationId xmlns:a16="http://schemas.microsoft.com/office/drawing/2014/main" id="{5B64B47D-309A-4B1C-9579-BBE7A11326CB}"/>
              </a:ext>
            </a:extLst>
          </p:cNvPr>
          <p:cNvSpPr>
            <a:spLocks noGrp="1"/>
          </p:cNvSpPr>
          <p:nvPr>
            <p:ph idx="1"/>
          </p:nvPr>
        </p:nvSpPr>
        <p:spPr/>
        <p:txBody>
          <a:bodyPr/>
          <a:lstStyle/>
          <a:p>
            <a:r>
              <a:rPr lang="tr-TR" dirty="0"/>
              <a:t>1. Sınıf</a:t>
            </a:r>
          </a:p>
          <a:p>
            <a:pPr marL="0" indent="0">
              <a:buNone/>
            </a:pPr>
            <a:endParaRPr lang="tr-TR" dirty="0"/>
          </a:p>
        </p:txBody>
      </p:sp>
      <p:pic>
        <p:nvPicPr>
          <p:cNvPr id="5" name="Picture 4">
            <a:extLst>
              <a:ext uri="{FF2B5EF4-FFF2-40B4-BE49-F238E27FC236}">
                <a16:creationId xmlns:a16="http://schemas.microsoft.com/office/drawing/2014/main" id="{FE8DE154-F456-6B45-9A8E-2C6B5926BF23}"/>
              </a:ext>
            </a:extLst>
          </p:cNvPr>
          <p:cNvPicPr>
            <a:picLocks noChangeAspect="1"/>
          </p:cNvPicPr>
          <p:nvPr/>
        </p:nvPicPr>
        <p:blipFill rotWithShape="1">
          <a:blip r:embed="rId3">
            <a:extLst>
              <a:ext uri="{28A0092B-C50C-407E-A947-70E740481C1C}">
                <a14:useLocalDpi xmlns:a14="http://schemas.microsoft.com/office/drawing/2010/main" val="0"/>
              </a:ext>
            </a:extLst>
          </a:blip>
          <a:srcRect t="18463"/>
          <a:stretch/>
        </p:blipFill>
        <p:spPr>
          <a:xfrm>
            <a:off x="207264" y="2776175"/>
            <a:ext cx="5726311" cy="2051857"/>
          </a:xfrm>
          <a:prstGeom prst="rect">
            <a:avLst/>
          </a:prstGeom>
        </p:spPr>
      </p:pic>
      <p:pic>
        <p:nvPicPr>
          <p:cNvPr id="7" name="Picture 6">
            <a:extLst>
              <a:ext uri="{FF2B5EF4-FFF2-40B4-BE49-F238E27FC236}">
                <a16:creationId xmlns:a16="http://schemas.microsoft.com/office/drawing/2014/main" id="{C9DF403E-49B6-1649-BFC0-3C2E19DD94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3575" y="2776175"/>
            <a:ext cx="5726311" cy="2051857"/>
          </a:xfrm>
          <a:prstGeom prst="rect">
            <a:avLst/>
          </a:prstGeom>
        </p:spPr>
      </p:pic>
    </p:spTree>
    <p:extLst>
      <p:ext uri="{BB962C8B-B14F-4D97-AF65-F5344CB8AC3E}">
        <p14:creationId xmlns:p14="http://schemas.microsoft.com/office/powerpoint/2010/main" val="544489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0E43CD-2024-485F-BCBD-C9DD873E746A}"/>
              </a:ext>
            </a:extLst>
          </p:cNvPr>
          <p:cNvSpPr>
            <a:spLocks noGrp="1"/>
          </p:cNvSpPr>
          <p:nvPr>
            <p:ph type="title"/>
          </p:nvPr>
        </p:nvSpPr>
        <p:spPr/>
        <p:txBody>
          <a:bodyPr/>
          <a:lstStyle/>
          <a:p>
            <a:r>
              <a:rPr lang="tr-TR" dirty="0"/>
              <a:t>HANGİ DERSLERİ ALACAĞIM?</a:t>
            </a:r>
          </a:p>
        </p:txBody>
      </p:sp>
      <p:sp>
        <p:nvSpPr>
          <p:cNvPr id="3" name="İçerik Yer Tutucusu 2">
            <a:extLst>
              <a:ext uri="{FF2B5EF4-FFF2-40B4-BE49-F238E27FC236}">
                <a16:creationId xmlns:a16="http://schemas.microsoft.com/office/drawing/2014/main" id="{A920C428-BED4-4C94-AFEA-D4605964A928}"/>
              </a:ext>
            </a:extLst>
          </p:cNvPr>
          <p:cNvSpPr>
            <a:spLocks noGrp="1"/>
          </p:cNvSpPr>
          <p:nvPr>
            <p:ph idx="1"/>
          </p:nvPr>
        </p:nvSpPr>
        <p:spPr/>
        <p:txBody>
          <a:bodyPr/>
          <a:lstStyle/>
          <a:p>
            <a:r>
              <a:rPr lang="tr-TR" dirty="0"/>
              <a:t>2. Sınıf</a:t>
            </a:r>
          </a:p>
        </p:txBody>
      </p:sp>
      <p:pic>
        <p:nvPicPr>
          <p:cNvPr id="6" name="Picture 5">
            <a:extLst>
              <a:ext uri="{FF2B5EF4-FFF2-40B4-BE49-F238E27FC236}">
                <a16:creationId xmlns:a16="http://schemas.microsoft.com/office/drawing/2014/main" id="{3D6D7EA6-41AA-764E-955A-33960E041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 y="2321227"/>
            <a:ext cx="5949696" cy="2592409"/>
          </a:xfrm>
          <a:prstGeom prst="rect">
            <a:avLst/>
          </a:prstGeom>
        </p:spPr>
      </p:pic>
      <p:pic>
        <p:nvPicPr>
          <p:cNvPr id="8" name="Picture 7">
            <a:extLst>
              <a:ext uri="{FF2B5EF4-FFF2-40B4-BE49-F238E27FC236}">
                <a16:creationId xmlns:a16="http://schemas.microsoft.com/office/drawing/2014/main" id="{4B342B8B-FAB4-8F45-BBBE-7A5E0DA00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934313"/>
            <a:ext cx="5949696" cy="900052"/>
          </a:xfrm>
          <a:prstGeom prst="rect">
            <a:avLst/>
          </a:prstGeom>
        </p:spPr>
      </p:pic>
      <p:pic>
        <p:nvPicPr>
          <p:cNvPr id="10" name="Picture 9">
            <a:extLst>
              <a:ext uri="{FF2B5EF4-FFF2-40B4-BE49-F238E27FC236}">
                <a16:creationId xmlns:a16="http://schemas.microsoft.com/office/drawing/2014/main" id="{E7249526-1BDE-D14B-8061-F1D8FCD70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096" y="2321227"/>
            <a:ext cx="5541686" cy="3616277"/>
          </a:xfrm>
          <a:prstGeom prst="rect">
            <a:avLst/>
          </a:prstGeom>
        </p:spPr>
      </p:pic>
    </p:spTree>
    <p:extLst>
      <p:ext uri="{BB962C8B-B14F-4D97-AF65-F5344CB8AC3E}">
        <p14:creationId xmlns:p14="http://schemas.microsoft.com/office/powerpoint/2010/main" val="4270018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0E43CD-2024-485F-BCBD-C9DD873E746A}"/>
              </a:ext>
            </a:extLst>
          </p:cNvPr>
          <p:cNvSpPr>
            <a:spLocks noGrp="1"/>
          </p:cNvSpPr>
          <p:nvPr>
            <p:ph type="title"/>
          </p:nvPr>
        </p:nvSpPr>
        <p:spPr/>
        <p:txBody>
          <a:bodyPr/>
          <a:lstStyle/>
          <a:p>
            <a:r>
              <a:rPr lang="tr-TR" dirty="0"/>
              <a:t>HANGİ DERSLERİ ALACAĞIM?</a:t>
            </a:r>
          </a:p>
        </p:txBody>
      </p:sp>
      <p:sp>
        <p:nvSpPr>
          <p:cNvPr id="3" name="İçerik Yer Tutucusu 2">
            <a:extLst>
              <a:ext uri="{FF2B5EF4-FFF2-40B4-BE49-F238E27FC236}">
                <a16:creationId xmlns:a16="http://schemas.microsoft.com/office/drawing/2014/main" id="{A920C428-BED4-4C94-AFEA-D4605964A928}"/>
              </a:ext>
            </a:extLst>
          </p:cNvPr>
          <p:cNvSpPr>
            <a:spLocks noGrp="1"/>
          </p:cNvSpPr>
          <p:nvPr>
            <p:ph idx="1"/>
          </p:nvPr>
        </p:nvSpPr>
        <p:spPr/>
        <p:txBody>
          <a:bodyPr/>
          <a:lstStyle/>
          <a:p>
            <a:r>
              <a:rPr lang="tr-TR" dirty="0"/>
              <a:t>3. Sınıf</a:t>
            </a:r>
          </a:p>
        </p:txBody>
      </p:sp>
      <p:pic>
        <p:nvPicPr>
          <p:cNvPr id="5" name="Picture 4">
            <a:extLst>
              <a:ext uri="{FF2B5EF4-FFF2-40B4-BE49-F238E27FC236}">
                <a16:creationId xmlns:a16="http://schemas.microsoft.com/office/drawing/2014/main" id="{D26C20C9-FE8A-E240-ACF1-66B5022F5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32" y="2327553"/>
            <a:ext cx="5839968" cy="2553555"/>
          </a:xfrm>
          <a:prstGeom prst="rect">
            <a:avLst/>
          </a:prstGeom>
        </p:spPr>
      </p:pic>
      <p:pic>
        <p:nvPicPr>
          <p:cNvPr id="7" name="Picture 6">
            <a:extLst>
              <a:ext uri="{FF2B5EF4-FFF2-40B4-BE49-F238E27FC236}">
                <a16:creationId xmlns:a16="http://schemas.microsoft.com/office/drawing/2014/main" id="{A4B25C94-FA0E-DB44-993E-93E1CFC42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32" y="4881108"/>
            <a:ext cx="5839968" cy="1068077"/>
          </a:xfrm>
          <a:prstGeom prst="rect">
            <a:avLst/>
          </a:prstGeom>
        </p:spPr>
      </p:pic>
      <p:pic>
        <p:nvPicPr>
          <p:cNvPr id="9" name="Picture 8">
            <a:extLst>
              <a:ext uri="{FF2B5EF4-FFF2-40B4-BE49-F238E27FC236}">
                <a16:creationId xmlns:a16="http://schemas.microsoft.com/office/drawing/2014/main" id="{2E87621F-21CA-ED40-A679-603F2278B7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327564"/>
            <a:ext cx="5158627" cy="3950208"/>
          </a:xfrm>
          <a:prstGeom prst="rect">
            <a:avLst/>
          </a:prstGeom>
        </p:spPr>
      </p:pic>
    </p:spTree>
    <p:extLst>
      <p:ext uri="{BB962C8B-B14F-4D97-AF65-F5344CB8AC3E}">
        <p14:creationId xmlns:p14="http://schemas.microsoft.com/office/powerpoint/2010/main" val="1096477293"/>
      </p:ext>
    </p:extLst>
  </p:cSld>
  <p:clrMapOvr>
    <a:masterClrMapping/>
  </p:clrMapOvr>
</p:sld>
</file>

<file path=ppt/theme/theme1.xml><?xml version="1.0" encoding="utf-8"?>
<a:theme xmlns:a="http://schemas.openxmlformats.org/drawingml/2006/main" name="ShapesVTI">
  <a:themeElements>
    <a:clrScheme name="AnalogousFromRegularSeedLeftStep">
      <a:dk1>
        <a:srgbClr val="000000"/>
      </a:dk1>
      <a:lt1>
        <a:srgbClr val="FFFFFF"/>
      </a:lt1>
      <a:dk2>
        <a:srgbClr val="3E2441"/>
      </a:dk2>
      <a:lt2>
        <a:srgbClr val="E2E3E8"/>
      </a:lt2>
      <a:accent1>
        <a:srgbClr val="B89F21"/>
      </a:accent1>
      <a:accent2>
        <a:srgbClr val="D56717"/>
      </a:accent2>
      <a:accent3>
        <a:srgbClr val="E72A29"/>
      </a:accent3>
      <a:accent4>
        <a:srgbClr val="D51766"/>
      </a:accent4>
      <a:accent5>
        <a:srgbClr val="E729C6"/>
      </a:accent5>
      <a:accent6>
        <a:srgbClr val="A617D5"/>
      </a:accent6>
      <a:hlink>
        <a:srgbClr val="5E6FC9"/>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662</Words>
  <Application>Microsoft Macintosh PowerPoint</Application>
  <PresentationFormat>Widescreen</PresentationFormat>
  <Paragraphs>118</Paragraphs>
  <Slides>17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Avenir Next LT Pro</vt:lpstr>
      <vt:lpstr>Calibri</vt:lpstr>
      <vt:lpstr>Calibri Light</vt:lpstr>
      <vt:lpstr>times new roman</vt:lpstr>
      <vt:lpstr>times new roman</vt:lpstr>
      <vt:lpstr>Tw Cen MT</vt:lpstr>
      <vt:lpstr>ShapesVTI</vt:lpstr>
      <vt:lpstr>YAZILIM MÜHENDİSLİĞİ</vt:lpstr>
      <vt:lpstr>YAZILIM MÜHENDİSLİĞİ</vt:lpstr>
      <vt:lpstr>YAZILIM MÜHENDİSİ KİMDİR?</vt:lpstr>
      <vt:lpstr>İŞ İMKANLARI VE ROLLER</vt:lpstr>
      <vt:lpstr>YAZILIM MÜHENDİSİ</vt:lpstr>
      <vt:lpstr>BÖLÜMÜMÜZ</vt:lpstr>
      <vt:lpstr>HANGİ DERSLERİ ALACAĞIM?</vt:lpstr>
      <vt:lpstr>HANGİ DERSLERİ ALACAĞIM?</vt:lpstr>
      <vt:lpstr>HANGİ DERSLERİ ALACAĞIM?</vt:lpstr>
      <vt:lpstr>HANGİ DERSLERİ ALACAĞIM?</vt:lpstr>
      <vt:lpstr>ÖN KOŞULLU DERSLER</vt:lpstr>
      <vt:lpstr>STAJLAR</vt:lpstr>
      <vt:lpstr>STAJLAR</vt:lpstr>
      <vt:lpstr>ERASMUS PROGRAMI</vt:lpstr>
      <vt:lpstr>YAZILIM KULÜBÜ LinkedIN Facebook Twitter</vt:lpstr>
      <vt:lpstr>TANITIM VİDEOLARI</vt:lpstr>
      <vt:lpstr>SORULARINIZ???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YAZILIM MÜHENDİSLİĞİ</dc:title>
  <dc:creator>Zeynep Şahin Timar</dc:creator>
  <cp:lastModifiedBy>Zeynep Şahin Timar</cp:lastModifiedBy>
  <cp:revision>6</cp:revision>
  <dcterms:created xsi:type="dcterms:W3CDTF">2020-09-29T17:13:23Z</dcterms:created>
  <dcterms:modified xsi:type="dcterms:W3CDTF">2020-09-29T20:41:38Z</dcterms:modified>
</cp:coreProperties>
</file>