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27000200" cy="35999738"/>
  <p:notesSz cx="6858000" cy="9144000"/>
  <p:defaultTextStyle>
    <a:defPPr>
      <a:defRPr lang="tr-TR"/>
    </a:defPPr>
    <a:lvl1pPr marL="0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1pPr>
    <a:lvl2pPr marL="1511960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2pPr>
    <a:lvl3pPr marL="3023921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3pPr>
    <a:lvl4pPr marL="4535881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4pPr>
    <a:lvl5pPr marL="6047842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5pPr>
    <a:lvl6pPr marL="7559802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6pPr>
    <a:lvl7pPr marL="9071762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7pPr>
    <a:lvl8pPr marL="10583723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8pPr>
    <a:lvl9pPr marL="12095683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2" d="100"/>
          <a:sy n="22" d="100"/>
        </p:scale>
        <p:origin x="291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5015" y="5891626"/>
            <a:ext cx="22950170" cy="12533242"/>
          </a:xfrm>
        </p:spPr>
        <p:txBody>
          <a:bodyPr anchor="b"/>
          <a:lstStyle>
            <a:lvl1pPr algn="ctr">
              <a:defRPr sz="17717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5025" y="18908198"/>
            <a:ext cx="20250150" cy="8691601"/>
          </a:xfrm>
        </p:spPr>
        <p:txBody>
          <a:bodyPr/>
          <a:lstStyle>
            <a:lvl1pPr marL="0" indent="0" algn="ctr">
              <a:buNone/>
              <a:defRPr sz="7087"/>
            </a:lvl1pPr>
            <a:lvl2pPr marL="1350020" indent="0" algn="ctr">
              <a:buNone/>
              <a:defRPr sz="5906"/>
            </a:lvl2pPr>
            <a:lvl3pPr marL="2700040" indent="0" algn="ctr">
              <a:buNone/>
              <a:defRPr sz="5315"/>
            </a:lvl3pPr>
            <a:lvl4pPr marL="4050060" indent="0" algn="ctr">
              <a:buNone/>
              <a:defRPr sz="4724"/>
            </a:lvl4pPr>
            <a:lvl5pPr marL="5400081" indent="0" algn="ctr">
              <a:buNone/>
              <a:defRPr sz="4724"/>
            </a:lvl5pPr>
            <a:lvl6pPr marL="6750101" indent="0" algn="ctr">
              <a:buNone/>
              <a:defRPr sz="4724"/>
            </a:lvl6pPr>
            <a:lvl7pPr marL="8100121" indent="0" algn="ctr">
              <a:buNone/>
              <a:defRPr sz="4724"/>
            </a:lvl7pPr>
            <a:lvl8pPr marL="9450141" indent="0" algn="ctr">
              <a:buNone/>
              <a:defRPr sz="4724"/>
            </a:lvl8pPr>
            <a:lvl9pPr marL="10800161" indent="0" algn="ctr">
              <a:buNone/>
              <a:defRPr sz="4724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72B8-0BF4-4ACC-A8F0-BB2EBC2E2FA3}" type="datetimeFigureOut">
              <a:rPr lang="tr-TR" smtClean="0"/>
              <a:t>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D194-8728-44FF-8A6F-AC2584E8F8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459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72B8-0BF4-4ACC-A8F0-BB2EBC2E2FA3}" type="datetimeFigureOut">
              <a:rPr lang="tr-TR" smtClean="0"/>
              <a:t>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D194-8728-44FF-8A6F-AC2584E8F8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15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322020" y="1916653"/>
            <a:ext cx="5821918" cy="3050811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56265" y="1916653"/>
            <a:ext cx="17128252" cy="3050811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72B8-0BF4-4ACC-A8F0-BB2EBC2E2FA3}" type="datetimeFigureOut">
              <a:rPr lang="tr-TR" smtClean="0"/>
              <a:t>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D194-8728-44FF-8A6F-AC2584E8F8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9912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72B8-0BF4-4ACC-A8F0-BB2EBC2E2FA3}" type="datetimeFigureOut">
              <a:rPr lang="tr-TR" smtClean="0"/>
              <a:t>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D194-8728-44FF-8A6F-AC2584E8F8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67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202" y="8974945"/>
            <a:ext cx="23287673" cy="14974888"/>
          </a:xfrm>
        </p:spPr>
        <p:txBody>
          <a:bodyPr anchor="b"/>
          <a:lstStyle>
            <a:lvl1pPr>
              <a:defRPr sz="17717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2202" y="24091502"/>
            <a:ext cx="23287673" cy="7874940"/>
          </a:xfrm>
        </p:spPr>
        <p:txBody>
          <a:bodyPr/>
          <a:lstStyle>
            <a:lvl1pPr marL="0" indent="0">
              <a:buNone/>
              <a:defRPr sz="7087">
                <a:solidFill>
                  <a:schemeClr val="tx1"/>
                </a:solidFill>
              </a:defRPr>
            </a:lvl1pPr>
            <a:lvl2pPr marL="1350020" indent="0">
              <a:buNone/>
              <a:defRPr sz="5906">
                <a:solidFill>
                  <a:schemeClr val="tx1">
                    <a:tint val="75000"/>
                  </a:schemeClr>
                </a:solidFill>
              </a:defRPr>
            </a:lvl2pPr>
            <a:lvl3pPr marL="2700040" indent="0">
              <a:buNone/>
              <a:defRPr sz="5315">
                <a:solidFill>
                  <a:schemeClr val="tx1">
                    <a:tint val="75000"/>
                  </a:schemeClr>
                </a:solidFill>
              </a:defRPr>
            </a:lvl3pPr>
            <a:lvl4pPr marL="4050060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4pPr>
            <a:lvl5pPr marL="540008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5pPr>
            <a:lvl6pPr marL="675010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6pPr>
            <a:lvl7pPr marL="810012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7pPr>
            <a:lvl8pPr marL="945014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8pPr>
            <a:lvl9pPr marL="1080016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72B8-0BF4-4ACC-A8F0-BB2EBC2E2FA3}" type="datetimeFigureOut">
              <a:rPr lang="tr-TR" smtClean="0"/>
              <a:t>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D194-8728-44FF-8A6F-AC2584E8F8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664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6264" y="9583264"/>
            <a:ext cx="11475085" cy="2284150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68851" y="9583264"/>
            <a:ext cx="11475085" cy="2284150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72B8-0BF4-4ACC-A8F0-BB2EBC2E2FA3}" type="datetimeFigureOut">
              <a:rPr lang="tr-TR" smtClean="0"/>
              <a:t>4.11.2021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D194-8728-44FF-8A6F-AC2584E8F8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336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0" y="1916661"/>
            <a:ext cx="23287673" cy="695828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9784" y="8824938"/>
            <a:ext cx="11422348" cy="4324966"/>
          </a:xfrm>
        </p:spPr>
        <p:txBody>
          <a:bodyPr anchor="b"/>
          <a:lstStyle>
            <a:lvl1pPr marL="0" indent="0">
              <a:buNone/>
              <a:defRPr sz="7087" b="1"/>
            </a:lvl1pPr>
            <a:lvl2pPr marL="1350020" indent="0">
              <a:buNone/>
              <a:defRPr sz="5906" b="1"/>
            </a:lvl2pPr>
            <a:lvl3pPr marL="2700040" indent="0">
              <a:buNone/>
              <a:defRPr sz="5315" b="1"/>
            </a:lvl3pPr>
            <a:lvl4pPr marL="4050060" indent="0">
              <a:buNone/>
              <a:defRPr sz="4724" b="1"/>
            </a:lvl4pPr>
            <a:lvl5pPr marL="5400081" indent="0">
              <a:buNone/>
              <a:defRPr sz="4724" b="1"/>
            </a:lvl5pPr>
            <a:lvl6pPr marL="6750101" indent="0">
              <a:buNone/>
              <a:defRPr sz="4724" b="1"/>
            </a:lvl6pPr>
            <a:lvl7pPr marL="8100121" indent="0">
              <a:buNone/>
              <a:defRPr sz="4724" b="1"/>
            </a:lvl7pPr>
            <a:lvl8pPr marL="9450141" indent="0">
              <a:buNone/>
              <a:defRPr sz="4724" b="1"/>
            </a:lvl8pPr>
            <a:lvl9pPr marL="10800161" indent="0">
              <a:buNone/>
              <a:defRPr sz="4724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784" y="13149904"/>
            <a:ext cx="11422348" cy="1934152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668853" y="8824938"/>
            <a:ext cx="11478602" cy="4324966"/>
          </a:xfrm>
        </p:spPr>
        <p:txBody>
          <a:bodyPr anchor="b"/>
          <a:lstStyle>
            <a:lvl1pPr marL="0" indent="0">
              <a:buNone/>
              <a:defRPr sz="7087" b="1"/>
            </a:lvl1pPr>
            <a:lvl2pPr marL="1350020" indent="0">
              <a:buNone/>
              <a:defRPr sz="5906" b="1"/>
            </a:lvl2pPr>
            <a:lvl3pPr marL="2700040" indent="0">
              <a:buNone/>
              <a:defRPr sz="5315" b="1"/>
            </a:lvl3pPr>
            <a:lvl4pPr marL="4050060" indent="0">
              <a:buNone/>
              <a:defRPr sz="4724" b="1"/>
            </a:lvl4pPr>
            <a:lvl5pPr marL="5400081" indent="0">
              <a:buNone/>
              <a:defRPr sz="4724" b="1"/>
            </a:lvl5pPr>
            <a:lvl6pPr marL="6750101" indent="0">
              <a:buNone/>
              <a:defRPr sz="4724" b="1"/>
            </a:lvl6pPr>
            <a:lvl7pPr marL="8100121" indent="0">
              <a:buNone/>
              <a:defRPr sz="4724" b="1"/>
            </a:lvl7pPr>
            <a:lvl8pPr marL="9450141" indent="0">
              <a:buNone/>
              <a:defRPr sz="4724" b="1"/>
            </a:lvl8pPr>
            <a:lvl9pPr marL="10800161" indent="0">
              <a:buNone/>
              <a:defRPr sz="4724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668853" y="13149904"/>
            <a:ext cx="11478602" cy="1934152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72B8-0BF4-4ACC-A8F0-BB2EBC2E2FA3}" type="datetimeFigureOut">
              <a:rPr lang="tr-TR" smtClean="0"/>
              <a:t>4.11.2021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D194-8728-44FF-8A6F-AC2584E8F8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039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72B8-0BF4-4ACC-A8F0-BB2EBC2E2FA3}" type="datetimeFigureOut">
              <a:rPr lang="tr-TR" smtClean="0"/>
              <a:t>4.11.2021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D194-8728-44FF-8A6F-AC2584E8F8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40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72B8-0BF4-4ACC-A8F0-BB2EBC2E2FA3}" type="datetimeFigureOut">
              <a:rPr lang="tr-TR" smtClean="0"/>
              <a:t>4.11.2021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D194-8728-44FF-8A6F-AC2584E8F8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523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1" y="2399982"/>
            <a:ext cx="8708267" cy="8399939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8602" y="5183304"/>
            <a:ext cx="13668851" cy="25583147"/>
          </a:xfrm>
        </p:spPr>
        <p:txBody>
          <a:bodyPr/>
          <a:lstStyle>
            <a:lvl1pPr>
              <a:defRPr sz="9449"/>
            </a:lvl1pPr>
            <a:lvl2pPr>
              <a:defRPr sz="8268"/>
            </a:lvl2pPr>
            <a:lvl3pPr>
              <a:defRPr sz="7087"/>
            </a:lvl3pPr>
            <a:lvl4pPr>
              <a:defRPr sz="5906"/>
            </a:lvl4pPr>
            <a:lvl5pPr>
              <a:defRPr sz="5906"/>
            </a:lvl5pPr>
            <a:lvl6pPr>
              <a:defRPr sz="5906"/>
            </a:lvl6pPr>
            <a:lvl7pPr>
              <a:defRPr sz="5906"/>
            </a:lvl7pPr>
            <a:lvl8pPr>
              <a:defRPr sz="5906"/>
            </a:lvl8pPr>
            <a:lvl9pPr>
              <a:defRPr sz="5906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9781" y="10799922"/>
            <a:ext cx="8708267" cy="20008190"/>
          </a:xfrm>
        </p:spPr>
        <p:txBody>
          <a:bodyPr/>
          <a:lstStyle>
            <a:lvl1pPr marL="0" indent="0">
              <a:buNone/>
              <a:defRPr sz="4724"/>
            </a:lvl1pPr>
            <a:lvl2pPr marL="1350020" indent="0">
              <a:buNone/>
              <a:defRPr sz="4134"/>
            </a:lvl2pPr>
            <a:lvl3pPr marL="2700040" indent="0">
              <a:buNone/>
              <a:defRPr sz="3543"/>
            </a:lvl3pPr>
            <a:lvl4pPr marL="4050060" indent="0">
              <a:buNone/>
              <a:defRPr sz="2953"/>
            </a:lvl4pPr>
            <a:lvl5pPr marL="5400081" indent="0">
              <a:buNone/>
              <a:defRPr sz="2953"/>
            </a:lvl5pPr>
            <a:lvl6pPr marL="6750101" indent="0">
              <a:buNone/>
              <a:defRPr sz="2953"/>
            </a:lvl6pPr>
            <a:lvl7pPr marL="8100121" indent="0">
              <a:buNone/>
              <a:defRPr sz="2953"/>
            </a:lvl7pPr>
            <a:lvl8pPr marL="9450141" indent="0">
              <a:buNone/>
              <a:defRPr sz="2953"/>
            </a:lvl8pPr>
            <a:lvl9pPr marL="10800161" indent="0">
              <a:buNone/>
              <a:defRPr sz="2953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72B8-0BF4-4ACC-A8F0-BB2EBC2E2FA3}" type="datetimeFigureOut">
              <a:rPr lang="tr-TR" smtClean="0"/>
              <a:t>4.11.2021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D194-8728-44FF-8A6F-AC2584E8F8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36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1" y="2399982"/>
            <a:ext cx="8708267" cy="8399939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78602" y="5183304"/>
            <a:ext cx="13668851" cy="25583147"/>
          </a:xfrm>
        </p:spPr>
        <p:txBody>
          <a:bodyPr anchor="t"/>
          <a:lstStyle>
            <a:lvl1pPr marL="0" indent="0">
              <a:buNone/>
              <a:defRPr sz="9449"/>
            </a:lvl1pPr>
            <a:lvl2pPr marL="1350020" indent="0">
              <a:buNone/>
              <a:defRPr sz="8268"/>
            </a:lvl2pPr>
            <a:lvl3pPr marL="2700040" indent="0">
              <a:buNone/>
              <a:defRPr sz="7087"/>
            </a:lvl3pPr>
            <a:lvl4pPr marL="4050060" indent="0">
              <a:buNone/>
              <a:defRPr sz="5906"/>
            </a:lvl4pPr>
            <a:lvl5pPr marL="5400081" indent="0">
              <a:buNone/>
              <a:defRPr sz="5906"/>
            </a:lvl5pPr>
            <a:lvl6pPr marL="6750101" indent="0">
              <a:buNone/>
              <a:defRPr sz="5906"/>
            </a:lvl6pPr>
            <a:lvl7pPr marL="8100121" indent="0">
              <a:buNone/>
              <a:defRPr sz="5906"/>
            </a:lvl7pPr>
            <a:lvl8pPr marL="9450141" indent="0">
              <a:buNone/>
              <a:defRPr sz="5906"/>
            </a:lvl8pPr>
            <a:lvl9pPr marL="10800161" indent="0">
              <a:buNone/>
              <a:defRPr sz="5906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9781" y="10799922"/>
            <a:ext cx="8708267" cy="20008190"/>
          </a:xfrm>
        </p:spPr>
        <p:txBody>
          <a:bodyPr/>
          <a:lstStyle>
            <a:lvl1pPr marL="0" indent="0">
              <a:buNone/>
              <a:defRPr sz="4724"/>
            </a:lvl1pPr>
            <a:lvl2pPr marL="1350020" indent="0">
              <a:buNone/>
              <a:defRPr sz="4134"/>
            </a:lvl2pPr>
            <a:lvl3pPr marL="2700040" indent="0">
              <a:buNone/>
              <a:defRPr sz="3543"/>
            </a:lvl3pPr>
            <a:lvl4pPr marL="4050060" indent="0">
              <a:buNone/>
              <a:defRPr sz="2953"/>
            </a:lvl4pPr>
            <a:lvl5pPr marL="5400081" indent="0">
              <a:buNone/>
              <a:defRPr sz="2953"/>
            </a:lvl5pPr>
            <a:lvl6pPr marL="6750101" indent="0">
              <a:buNone/>
              <a:defRPr sz="2953"/>
            </a:lvl6pPr>
            <a:lvl7pPr marL="8100121" indent="0">
              <a:buNone/>
              <a:defRPr sz="2953"/>
            </a:lvl7pPr>
            <a:lvl8pPr marL="9450141" indent="0">
              <a:buNone/>
              <a:defRPr sz="2953"/>
            </a:lvl8pPr>
            <a:lvl9pPr marL="10800161" indent="0">
              <a:buNone/>
              <a:defRPr sz="2953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72B8-0BF4-4ACC-A8F0-BB2EBC2E2FA3}" type="datetimeFigureOut">
              <a:rPr lang="tr-TR" smtClean="0"/>
              <a:t>4.11.2021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D194-8728-44FF-8A6F-AC2584E8F8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4509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56264" y="1916661"/>
            <a:ext cx="23287673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6264" y="9583264"/>
            <a:ext cx="23287673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56264" y="33366432"/>
            <a:ext cx="6075045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872B8-0BF4-4ACC-A8F0-BB2EBC2E2FA3}" type="datetimeFigureOut">
              <a:rPr lang="tr-TR" smtClean="0"/>
              <a:t>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43816" y="33366432"/>
            <a:ext cx="9112568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068891" y="33366432"/>
            <a:ext cx="6075045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1D194-8728-44FF-8A6F-AC2584E8F8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785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700040" rtl="0" eaLnBrk="1" latinLnBrk="0" hangingPunct="1">
        <a:lnSpc>
          <a:spcPct val="90000"/>
        </a:lnSpc>
        <a:spcBef>
          <a:spcPct val="0"/>
        </a:spcBef>
        <a:buNone/>
        <a:defRPr sz="129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5010" indent="-675010" algn="l" defTabSz="2700040" rtl="0" eaLnBrk="1" latinLnBrk="0" hangingPunct="1">
        <a:lnSpc>
          <a:spcPct val="90000"/>
        </a:lnSpc>
        <a:spcBef>
          <a:spcPts val="2953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1pPr>
      <a:lvl2pPr marL="2025030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375050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906" kern="1200">
          <a:solidFill>
            <a:schemeClr val="tx1"/>
          </a:solidFill>
          <a:latin typeface="+mn-lt"/>
          <a:ea typeface="+mn-ea"/>
          <a:cs typeface="+mn-cs"/>
        </a:defRPr>
      </a:lvl3pPr>
      <a:lvl4pPr marL="472507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607509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742511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877513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1012515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147517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1pPr>
      <a:lvl2pPr marL="135002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2pPr>
      <a:lvl3pPr marL="270004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3pPr>
      <a:lvl4pPr marL="405006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540008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675010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810012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945014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080016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="" xmlns:a16="http://schemas.microsoft.com/office/drawing/2014/main" id="{39E638F3-0436-405A-A62C-E24481483BE6}"/>
              </a:ext>
            </a:extLst>
          </p:cNvPr>
          <p:cNvSpPr txBox="1"/>
          <p:nvPr/>
        </p:nvSpPr>
        <p:spPr>
          <a:xfrm>
            <a:off x="271879" y="2330479"/>
            <a:ext cx="124364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tr-TR" sz="2400" dirty="0">
                <a:solidFill>
                  <a:prstClr val="white">
                    <a:lumMod val="95000"/>
                  </a:prstClr>
                </a:solidFill>
                <a:latin typeface="Hurme Geometric Sans 1" panose="020B0800020000000000" pitchFamily="34" charset="-94"/>
              </a:rPr>
              <a:t>Mimari Proje XX</a:t>
            </a:r>
            <a:endParaRPr lang="tr-TR" sz="1400" dirty="0">
              <a:solidFill>
                <a:prstClr val="white">
                  <a:lumMod val="95000"/>
                </a:prstClr>
              </a:solidFill>
              <a:latin typeface="Hurme Geometric Sans 1" panose="020B0800020000000000" pitchFamily="34" charset="-94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="" xmlns:a16="http://schemas.microsoft.com/office/drawing/2014/main" id="{FF1FB50A-22EB-409E-8034-F54C885DC2DD}"/>
              </a:ext>
            </a:extLst>
          </p:cNvPr>
          <p:cNvSpPr txBox="1"/>
          <p:nvPr/>
        </p:nvSpPr>
        <p:spPr>
          <a:xfrm>
            <a:off x="16093845" y="2381279"/>
            <a:ext cx="100177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457200">
              <a:defRPr/>
            </a:pPr>
            <a:r>
              <a:rPr lang="tr-TR" sz="2400" dirty="0">
                <a:solidFill>
                  <a:prstClr val="white">
                    <a:lumMod val="95000"/>
                  </a:prstClr>
                </a:solidFill>
                <a:latin typeface="Hurme Geometric Sans 1" panose="020B0800020000000000" pitchFamily="34" charset="-94"/>
              </a:rPr>
              <a:t>XX GRUBU</a:t>
            </a:r>
            <a:endParaRPr lang="tr-TR" sz="2400" i="1" dirty="0">
              <a:solidFill>
                <a:prstClr val="white">
                  <a:lumMod val="95000"/>
                </a:prstClr>
              </a:solidFill>
              <a:latin typeface="Hurme Geometric Sans 1" panose="020B0800020000000000" pitchFamily="34" charset="-94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="" xmlns:a16="http://schemas.microsoft.com/office/drawing/2014/main" id="{4EFC95DC-5689-4809-82FB-63AA15FDD5E2}"/>
              </a:ext>
            </a:extLst>
          </p:cNvPr>
          <p:cNvSpPr txBox="1"/>
          <p:nvPr/>
        </p:nvSpPr>
        <p:spPr>
          <a:xfrm>
            <a:off x="17339153" y="3196690"/>
            <a:ext cx="900060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1" u="none" strike="noStrike" kern="0" cap="none" spc="0" normalizeH="0" baseline="0" noProof="0" dirty="0">
                <a:ln>
                  <a:noFill/>
                </a:ln>
                <a:solidFill>
                  <a:srgbClr val="A52726"/>
                </a:solidFill>
                <a:effectLst/>
                <a:uLnTx/>
                <a:uFillTx/>
                <a:latin typeface="Hurme Geometric Sans 1" panose="020B0800020000000000" pitchFamily="34" charset="-94"/>
              </a:rPr>
              <a:t>(XX silinerek proje grup hocalarının </a:t>
            </a:r>
            <a:r>
              <a:rPr kumimoji="0" lang="tr-TR" sz="2800" b="0" i="1" u="none" strike="noStrike" kern="0" cap="none" spc="0" normalizeH="0" baseline="0" noProof="0" dirty="0" err="1">
                <a:ln>
                  <a:noFill/>
                </a:ln>
                <a:solidFill>
                  <a:srgbClr val="A52726"/>
                </a:solidFill>
                <a:effectLst/>
                <a:uLnTx/>
                <a:uFillTx/>
                <a:latin typeface="Hurme Geometric Sans 1" panose="020B0800020000000000" pitchFamily="34" charset="-94"/>
              </a:rPr>
              <a:t>ünvanları</a:t>
            </a:r>
            <a:r>
              <a:rPr kumimoji="0" lang="tr-TR" sz="2800" b="0" i="1" u="none" strike="noStrike" kern="0" cap="none" spc="0" normalizeH="0" baseline="0" noProof="0" dirty="0">
                <a:ln>
                  <a:noFill/>
                </a:ln>
                <a:solidFill>
                  <a:srgbClr val="A52726"/>
                </a:solidFill>
                <a:effectLst/>
                <a:uLnTx/>
                <a:uFillTx/>
                <a:latin typeface="Hurme Geometric Sans 1" panose="020B0800020000000000" pitchFamily="34" charset="-94"/>
              </a:rPr>
              <a:t> ve isimleri yazılacak ve parantez içindeki kırmızı ile yazılmış ifade silinecek)</a:t>
            </a:r>
            <a:endParaRPr kumimoji="0" lang="tr-TR" sz="2800" b="0" i="0" u="none" strike="noStrike" kern="0" cap="none" spc="0" normalizeH="0" baseline="0" noProof="0" dirty="0">
              <a:ln>
                <a:noFill/>
              </a:ln>
              <a:solidFill>
                <a:srgbClr val="A52726"/>
              </a:solidFill>
              <a:effectLst/>
              <a:uLnTx/>
              <a:uFillTx/>
              <a:latin typeface="Hurme Geometric Sans 1" panose="020B0800020000000000" pitchFamily="34" charset="-94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="" xmlns:a16="http://schemas.microsoft.com/office/drawing/2014/main" id="{D3E0A617-B8F0-4262-B95C-C3C8245602CC}"/>
              </a:ext>
            </a:extLst>
          </p:cNvPr>
          <p:cNvSpPr txBox="1"/>
          <p:nvPr/>
        </p:nvSpPr>
        <p:spPr>
          <a:xfrm>
            <a:off x="386195" y="3196690"/>
            <a:ext cx="851803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0" cap="none" spc="0" normalizeH="0" baseline="0" noProof="0" dirty="0">
                <a:ln>
                  <a:noFill/>
                </a:ln>
                <a:solidFill>
                  <a:srgbClr val="A52726"/>
                </a:solidFill>
                <a:effectLst/>
                <a:uLnTx/>
                <a:uFillTx/>
                <a:latin typeface="Hurme Geometric Sans 1" panose="020B0200020000000000"/>
              </a:rPr>
              <a:t>(</a:t>
            </a:r>
            <a:r>
              <a:rPr kumimoji="0" lang="tr-TR" sz="2800" b="0" i="1" u="none" strike="noStrike" kern="0" cap="none" spc="0" normalizeH="0" baseline="0" noProof="0" dirty="0">
                <a:ln>
                  <a:noFill/>
                </a:ln>
                <a:solidFill>
                  <a:srgbClr val="A52726"/>
                </a:solidFill>
                <a:effectLst/>
                <a:uLnTx/>
                <a:uFillTx/>
                <a:latin typeface="Hurme Geometric Sans 1" panose="020B0200020000000000"/>
              </a:rPr>
              <a:t>XX silinerek </a:t>
            </a:r>
            <a:r>
              <a:rPr kumimoji="0" lang="tr-TR" sz="2800" b="0" i="1" u="none" strike="noStrike" kern="0" cap="none" spc="0" normalizeH="0" baseline="0" noProof="0" dirty="0" err="1">
                <a:ln>
                  <a:noFill/>
                </a:ln>
                <a:solidFill>
                  <a:srgbClr val="A52726"/>
                </a:solidFill>
                <a:effectLst/>
                <a:uLnTx/>
                <a:uFillTx/>
                <a:latin typeface="Hurme Geometric Sans 1" panose="020B0200020000000000"/>
              </a:rPr>
              <a:t>romen</a:t>
            </a:r>
            <a:r>
              <a:rPr kumimoji="0" lang="tr-TR" sz="2800" b="0" i="1" u="none" strike="noStrike" kern="0" cap="none" spc="0" normalizeH="0" baseline="0" noProof="0" dirty="0">
                <a:ln>
                  <a:noFill/>
                </a:ln>
                <a:solidFill>
                  <a:srgbClr val="A52726"/>
                </a:solidFill>
                <a:effectLst/>
                <a:uLnTx/>
                <a:uFillTx/>
                <a:latin typeface="Hurme Geometric Sans 1" panose="020B0200020000000000"/>
              </a:rPr>
              <a:t> rakamı ile yazılacak ve parantez içindeki kırmızı ile yazılmış ifade silinecek)</a:t>
            </a:r>
            <a:endParaRPr kumimoji="0" lang="tr-TR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="" xmlns:a16="http://schemas.microsoft.com/office/drawing/2014/main" id="{88474696-5952-4B74-90BE-121AA54376A1}"/>
              </a:ext>
            </a:extLst>
          </p:cNvPr>
          <p:cNvSpPr txBox="1"/>
          <p:nvPr/>
        </p:nvSpPr>
        <p:spPr>
          <a:xfrm>
            <a:off x="16321993" y="35205412"/>
            <a:ext cx="100177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457200">
              <a:defRPr/>
            </a:pPr>
            <a:r>
              <a:rPr lang="tr-TR" sz="2400" dirty="0" smtClean="0">
                <a:solidFill>
                  <a:srgbClr val="A52726"/>
                </a:solidFill>
                <a:latin typeface="Hurme Geometric Sans 1" panose="020B0800020000000000" pitchFamily="34" charset="-94"/>
              </a:rPr>
              <a:t>ÖGRENCİ </a:t>
            </a:r>
            <a:r>
              <a:rPr lang="tr-TR" sz="2400" dirty="0">
                <a:solidFill>
                  <a:srgbClr val="A52726"/>
                </a:solidFill>
                <a:latin typeface="Hurme Geometric Sans 1" panose="020B0800020000000000" pitchFamily="34" charset="-94"/>
              </a:rPr>
              <a:t>NO AD SOYAD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="" xmlns:a16="http://schemas.microsoft.com/office/drawing/2014/main" id="{5F5E9843-F4F7-4857-BDA3-0E4A6AA3122D}"/>
              </a:ext>
            </a:extLst>
          </p:cNvPr>
          <p:cNvSpPr txBox="1"/>
          <p:nvPr/>
        </p:nvSpPr>
        <p:spPr>
          <a:xfrm>
            <a:off x="5162901" y="8531734"/>
            <a:ext cx="1640049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Hurme Geometric Sans 1" panose="020B0800020000000000" pitchFamily="34" charset="-94"/>
              </a:rPr>
              <a:t>Pafta </a:t>
            </a:r>
            <a:r>
              <a:rPr kumimoji="0" lang="tr-TR" sz="3600" b="0" i="0" u="none" strike="noStrike" kern="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Hurme Geometric Sans 1" panose="020B0800020000000000" pitchFamily="34" charset="-94"/>
              </a:rPr>
              <a:t>«</a:t>
            </a:r>
            <a:r>
              <a:rPr kumimoji="0" lang="tr-TR" sz="3600" b="0" i="0" u="none" strike="noStrike" kern="0" cap="none" spc="0" normalizeH="0" baseline="0" noProof="0" dirty="0" err="1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Hurme Geometric Sans 1" panose="020B0800020000000000" pitchFamily="34" charset="-94"/>
              </a:rPr>
              <a:t>Hurme</a:t>
            </a:r>
            <a:r>
              <a:rPr kumimoji="0" lang="tr-TR" sz="3600" b="0" i="0" u="none" strike="noStrike" kern="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Hurme Geometric Sans 1" panose="020B0800020000000000" pitchFamily="34" charset="-94"/>
              </a:rPr>
              <a:t> </a:t>
            </a:r>
            <a:r>
              <a:rPr kumimoji="0" lang="tr-TR" sz="3600" b="0" i="0" u="none" strike="noStrike" kern="0" cap="none" spc="0" normalizeH="0" baseline="0" noProof="0" dirty="0" err="1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Hurme Geometric Sans 1" panose="020B0800020000000000" pitchFamily="34" charset="-94"/>
              </a:rPr>
              <a:t>Geometric</a:t>
            </a:r>
            <a:r>
              <a:rPr kumimoji="0" lang="tr-TR" sz="3600" b="0" i="0" u="none" strike="noStrike" kern="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Hurme Geometric Sans 1" panose="020B0800020000000000" pitchFamily="34" charset="-94"/>
              </a:rPr>
              <a:t> </a:t>
            </a:r>
            <a:r>
              <a:rPr kumimoji="0" lang="tr-TR" sz="3600" b="0" i="0" u="none" strike="noStrike" kern="0" cap="none" spc="0" normalizeH="0" baseline="0" noProof="0" dirty="0" err="1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Hurme Geometric Sans 1" panose="020B0800020000000000" pitchFamily="34" charset="-94"/>
              </a:rPr>
              <a:t>Sans</a:t>
            </a:r>
            <a:r>
              <a:rPr kumimoji="0" lang="tr-TR" sz="3600" b="0" i="0" u="none" strike="noStrike" kern="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Hurme Geometric Sans 1" panose="020B0800020000000000" pitchFamily="34" charset="-94"/>
              </a:rPr>
              <a:t> 1» yazı tipi kullanılarak hazırlanacaktır. Ve bu yazı silinecektir</a:t>
            </a:r>
            <a:r>
              <a:rPr kumimoji="0" lang="tr-TR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Hurme Geometric Sans 1" panose="020B0800020000000000" pitchFamily="34" charset="-94"/>
              </a:rPr>
              <a:t>.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600" b="0" i="0" u="none" strike="noStrike" kern="0" cap="none" spc="0" normalizeH="0" baseline="0" noProof="0" dirty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Hurme Geometric Sans 1" panose="020B0800020000000000" pitchFamily="34" charset="-94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Hurme Geometric Sans 1" panose="020B0800020000000000" pitchFamily="34" charset="-94"/>
              </a:rPr>
              <a:t>PAFTA BOYUTU </a:t>
            </a:r>
            <a:r>
              <a:rPr lang="tr-TR" sz="3600" kern="0" dirty="0" smtClean="0">
                <a:solidFill>
                  <a:srgbClr val="70AD47"/>
                </a:solidFill>
                <a:latin typeface="Hurme Geometric Sans 1" panose="020B0800020000000000" pitchFamily="34" charset="-94"/>
              </a:rPr>
              <a:t>75</a:t>
            </a:r>
            <a:r>
              <a:rPr kumimoji="0" lang="tr-TR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Hurme Geometric Sans 1" panose="020B0800020000000000" pitchFamily="34" charset="-94"/>
              </a:rPr>
              <a:t>X100 </a:t>
            </a:r>
            <a:r>
              <a:rPr kumimoji="0" lang="tr-TR" sz="3600" b="0" i="0" u="none" strike="noStrike" kern="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Hurme Geometric Sans 1" panose="020B0800020000000000" pitchFamily="34" charset="-94"/>
              </a:rPr>
              <a:t>CM’DİR. BU BOYUT KORUNMALIDIR.</a:t>
            </a:r>
          </a:p>
        </p:txBody>
      </p:sp>
    </p:spTree>
    <p:extLst>
      <p:ext uri="{BB962C8B-B14F-4D97-AF65-F5344CB8AC3E}">
        <p14:creationId xmlns:p14="http://schemas.microsoft.com/office/powerpoint/2010/main" val="1859315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70</Words>
  <Application>Microsoft Office PowerPoint</Application>
  <PresentationFormat>Özel</PresentationFormat>
  <Paragraphs>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Hurme Geometric Sans 1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Mimarlık</dc:creator>
  <cp:lastModifiedBy>Mimarlık</cp:lastModifiedBy>
  <cp:revision>6</cp:revision>
  <dcterms:created xsi:type="dcterms:W3CDTF">2021-11-04T11:46:11Z</dcterms:created>
  <dcterms:modified xsi:type="dcterms:W3CDTF">2021-11-04T12:19:52Z</dcterms:modified>
</cp:coreProperties>
</file>