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726"/>
    <a:srgbClr val="024268"/>
    <a:srgbClr val="014365"/>
    <a:srgbClr val="CFCBCB"/>
    <a:srgbClr val="A09A9A"/>
    <a:srgbClr val="767070"/>
    <a:srgbClr val="0E4163"/>
    <a:srgbClr val="016191"/>
    <a:srgbClr val="003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143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65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9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05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01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44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42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9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24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68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30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19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72B8-0BF4-4ACC-A8F0-BB2EBC2E2FA3}" type="datetimeFigureOut">
              <a:rPr lang="tr-TR" smtClean="0"/>
              <a:t>21.04.2022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1D194-8728-44FF-8A6F-AC2584E8F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2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7F62783-6A76-4087-9959-DB9F4FCB611B}"/>
              </a:ext>
            </a:extLst>
          </p:cNvPr>
          <p:cNvSpPr txBox="1"/>
          <p:nvPr/>
        </p:nvSpPr>
        <p:spPr>
          <a:xfrm>
            <a:off x="362367" y="2350800"/>
            <a:ext cx="1243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2">
              <a:defRPr/>
            </a:pPr>
            <a:r>
              <a:rPr lang="tr-TR" sz="2400" dirty="0">
                <a:solidFill>
                  <a:prstClr val="white">
                    <a:lumMod val="95000"/>
                  </a:prstClr>
                </a:solidFill>
                <a:latin typeface="Hurme Geometric Sans 1" panose="020B0800020000000000" pitchFamily="34" charset="-94"/>
              </a:rPr>
              <a:t>Mimari Proje XX</a:t>
            </a:r>
            <a:endParaRPr lang="tr-TR" sz="1400" dirty="0">
              <a:solidFill>
                <a:prstClr val="white">
                  <a:lumMod val="95000"/>
                </a:prstClr>
              </a:solidFill>
              <a:latin typeface="Hurme Geometric Sans 1" panose="020B0800020000000000" pitchFamily="34" charset="-9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F7E417A-1A02-427D-AEBA-D01B6FE3F067}"/>
              </a:ext>
            </a:extLst>
          </p:cNvPr>
          <p:cNvSpPr txBox="1"/>
          <p:nvPr/>
        </p:nvSpPr>
        <p:spPr>
          <a:xfrm>
            <a:off x="14819847" y="2369720"/>
            <a:ext cx="10017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172">
              <a:defRPr/>
            </a:pPr>
            <a:r>
              <a:rPr lang="tr-TR" sz="2400" dirty="0">
                <a:solidFill>
                  <a:prstClr val="white">
                    <a:lumMod val="95000"/>
                  </a:prstClr>
                </a:solidFill>
                <a:latin typeface="Hurme Geometric Sans 1" panose="020B0800020000000000" pitchFamily="34" charset="-94"/>
              </a:rPr>
              <a:t>XX GRUBU</a:t>
            </a:r>
            <a:endParaRPr lang="tr-TR" sz="2400" i="1" dirty="0">
              <a:solidFill>
                <a:prstClr val="white">
                  <a:lumMod val="95000"/>
                </a:prstClr>
              </a:solidFill>
              <a:latin typeface="Hurme Geometric Sans 1" panose="020B0800020000000000" pitchFamily="34" charset="-94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30EDC8-E742-4ED4-8377-C53341B378A7}"/>
              </a:ext>
            </a:extLst>
          </p:cNvPr>
          <p:cNvSpPr txBox="1"/>
          <p:nvPr/>
        </p:nvSpPr>
        <p:spPr>
          <a:xfrm>
            <a:off x="18330797" y="3737765"/>
            <a:ext cx="76207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2">
              <a:defRPr/>
            </a:pPr>
            <a:r>
              <a:rPr lang="tr-TR" sz="2800" i="1" kern="0" dirty="0">
                <a:solidFill>
                  <a:srgbClr val="A52726"/>
                </a:solidFill>
                <a:latin typeface="Hurme Geometric Sans 1" panose="020B0800020000000000" pitchFamily="34" charset="-94"/>
              </a:rPr>
              <a:t>(XX silinerek proje grup hocalarının </a:t>
            </a:r>
            <a:r>
              <a:rPr lang="tr-TR" sz="2800" i="1" kern="0" dirty="0" err="1">
                <a:solidFill>
                  <a:srgbClr val="A52726"/>
                </a:solidFill>
                <a:latin typeface="Hurme Geometric Sans 1" panose="020B0800020000000000" pitchFamily="34" charset="-94"/>
              </a:rPr>
              <a:t>ünvanları</a:t>
            </a:r>
            <a:r>
              <a:rPr lang="tr-TR" sz="2800" i="1" kern="0" dirty="0">
                <a:solidFill>
                  <a:srgbClr val="A52726"/>
                </a:solidFill>
                <a:latin typeface="Hurme Geometric Sans 1" panose="020B0800020000000000" pitchFamily="34" charset="-94"/>
              </a:rPr>
              <a:t> ve isimleri yazılacak)</a:t>
            </a:r>
            <a:endParaRPr lang="tr-TR" sz="2800" kern="0" dirty="0">
              <a:solidFill>
                <a:srgbClr val="A52726"/>
              </a:solidFill>
              <a:latin typeface="Hurme Geometric Sans 1" panose="020B0800020000000000" pitchFamily="34" charset="-94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07D4BC5-A3F2-46AF-A39F-203197D9DB3E}"/>
              </a:ext>
            </a:extLst>
          </p:cNvPr>
          <p:cNvSpPr txBox="1"/>
          <p:nvPr/>
        </p:nvSpPr>
        <p:spPr>
          <a:xfrm>
            <a:off x="362367" y="3737765"/>
            <a:ext cx="85180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2">
              <a:defRPr/>
            </a:pPr>
            <a:r>
              <a:rPr lang="tr-TR" sz="2800" kern="0" dirty="0">
                <a:solidFill>
                  <a:srgbClr val="A52726"/>
                </a:solidFill>
                <a:latin typeface="Hurme Geometric Sans 1" panose="020B0200020000000000"/>
              </a:rPr>
              <a:t>(Mimari Proje </a:t>
            </a:r>
            <a:r>
              <a:rPr lang="tr-TR" sz="2800" i="1" kern="0" dirty="0">
                <a:solidFill>
                  <a:srgbClr val="A52726"/>
                </a:solidFill>
                <a:latin typeface="Hurme Geometric Sans 1" panose="020B0200020000000000"/>
              </a:rPr>
              <a:t>XX  bölümünde, XX silinerek proje dönemi </a:t>
            </a:r>
            <a:r>
              <a:rPr lang="tr-TR" sz="2800" i="1" kern="0" dirty="0" err="1">
                <a:solidFill>
                  <a:srgbClr val="A52726"/>
                </a:solidFill>
                <a:latin typeface="Hurme Geometric Sans 1" panose="020B0200020000000000"/>
              </a:rPr>
              <a:t>romen</a:t>
            </a:r>
            <a:r>
              <a:rPr lang="tr-TR" sz="2800" i="1" kern="0" dirty="0">
                <a:solidFill>
                  <a:srgbClr val="A52726"/>
                </a:solidFill>
                <a:latin typeface="Hurme Geometric Sans 1" panose="020B0200020000000000"/>
              </a:rPr>
              <a:t> rakamı ile yazılacak)</a:t>
            </a:r>
          </a:p>
          <a:p>
            <a:pPr defTabSz="457172">
              <a:defRPr/>
            </a:pPr>
            <a:r>
              <a:rPr lang="tr-TR" sz="2800" i="1" kern="0" dirty="0">
                <a:solidFill>
                  <a:srgbClr val="A52726"/>
                </a:solidFill>
                <a:latin typeface="Hurme Geometric Sans 1" panose="020B0200020000000000"/>
              </a:rPr>
              <a:t>(Çalışılan proje konusu büyük harflerle yazılacak ve «PROJE KONUSU» yazısı silinecek)</a:t>
            </a:r>
          </a:p>
          <a:p>
            <a:pPr defTabSz="457172">
              <a:defRPr/>
            </a:pPr>
            <a:r>
              <a:rPr lang="tr-TR" sz="2800" i="1" kern="0" dirty="0">
                <a:solidFill>
                  <a:srgbClr val="A52726"/>
                </a:solidFill>
                <a:latin typeface="Hurme Geometric Sans 1" panose="020B0200020000000000"/>
              </a:rPr>
              <a:t>(Mevcut renkler ve punto korunacaktır)</a:t>
            </a:r>
            <a:endParaRPr lang="tr-TR" sz="2800" kern="0" dirty="0">
              <a:solidFill>
                <a:prstClr val="black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DDB65C4-91FB-401F-BE37-848526952A82}"/>
              </a:ext>
            </a:extLst>
          </p:cNvPr>
          <p:cNvSpPr txBox="1"/>
          <p:nvPr/>
        </p:nvSpPr>
        <p:spPr>
          <a:xfrm>
            <a:off x="4262789" y="8531735"/>
            <a:ext cx="164004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2">
              <a:defRPr/>
            </a:pP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Pafta «</a:t>
            </a:r>
            <a:r>
              <a:rPr lang="tr-TR" sz="3600" kern="0" dirty="0" err="1">
                <a:solidFill>
                  <a:srgbClr val="70AD47"/>
                </a:solidFill>
                <a:latin typeface="Hurme Geometric Sans 1" panose="020B0800020000000000" pitchFamily="34" charset="-94"/>
              </a:rPr>
              <a:t>Hurme</a:t>
            </a: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 </a:t>
            </a:r>
            <a:r>
              <a:rPr lang="tr-TR" sz="3600" kern="0" dirty="0" err="1">
                <a:solidFill>
                  <a:srgbClr val="70AD47"/>
                </a:solidFill>
                <a:latin typeface="Hurme Geometric Sans 1" panose="020B0800020000000000" pitchFamily="34" charset="-94"/>
              </a:rPr>
              <a:t>Geometric</a:t>
            </a: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 </a:t>
            </a:r>
            <a:r>
              <a:rPr lang="tr-TR" sz="3600" kern="0" dirty="0" err="1">
                <a:solidFill>
                  <a:srgbClr val="70AD47"/>
                </a:solidFill>
                <a:latin typeface="Hurme Geometric Sans 1" panose="020B0800020000000000" pitchFamily="34" charset="-94"/>
              </a:rPr>
              <a:t>Sans</a:t>
            </a: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 1» yazı tipi kullanılarak hazırlanacaktır. Ve bu yazı silinecektir.</a:t>
            </a:r>
          </a:p>
          <a:p>
            <a:pPr algn="ctr" defTabSz="457172">
              <a:defRPr/>
            </a:pPr>
            <a:endParaRPr lang="tr-TR" sz="3600" kern="0" dirty="0">
              <a:solidFill>
                <a:srgbClr val="70AD47"/>
              </a:solidFill>
              <a:latin typeface="Hurme Geometric Sans 1" panose="020B0800020000000000" pitchFamily="34" charset="-94"/>
            </a:endParaRPr>
          </a:p>
          <a:p>
            <a:pPr algn="ctr" defTabSz="457172">
              <a:defRPr/>
            </a:pPr>
            <a:r>
              <a:rPr lang="tr-TR" sz="3600" kern="0" dirty="0">
                <a:solidFill>
                  <a:srgbClr val="70AD47"/>
                </a:solidFill>
                <a:latin typeface="Hurme Geometric Sans 1" panose="020B0800020000000000" pitchFamily="34" charset="-94"/>
              </a:rPr>
              <a:t>PAFTA BOYUTU 70X100 CM’DİR. BU BOYUT KORUNMALIDIR.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4C344B6-0715-4827-A913-DA08784692DC}"/>
              </a:ext>
            </a:extLst>
          </p:cNvPr>
          <p:cNvSpPr txBox="1"/>
          <p:nvPr/>
        </p:nvSpPr>
        <p:spPr>
          <a:xfrm>
            <a:off x="362367" y="2977619"/>
            <a:ext cx="12613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72">
              <a:defRPr/>
            </a:pPr>
            <a:r>
              <a:rPr lang="tr-TR" sz="2800" dirty="0">
                <a:solidFill>
                  <a:srgbClr val="024268"/>
                </a:solidFill>
                <a:latin typeface="Hurme Geometric Sans 1" panose="020B0800020000000000" pitchFamily="34" charset="-94"/>
              </a:rPr>
              <a:t>PROJE KONUSU</a:t>
            </a:r>
            <a:endParaRPr lang="tr-TR" sz="1600" dirty="0">
              <a:solidFill>
                <a:srgbClr val="024268"/>
              </a:solidFill>
              <a:latin typeface="Hurme Geometric Sans 1" panose="020B0800020000000000" pitchFamily="34" charset="-9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0D93F53-6479-442A-ADD6-A11F30E32901}"/>
              </a:ext>
            </a:extLst>
          </p:cNvPr>
          <p:cNvSpPr txBox="1"/>
          <p:nvPr/>
        </p:nvSpPr>
        <p:spPr>
          <a:xfrm>
            <a:off x="14799311" y="35173309"/>
            <a:ext cx="10017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172">
              <a:defRPr/>
            </a:pPr>
            <a:r>
              <a:rPr lang="tr-TR" sz="2400" dirty="0">
                <a:solidFill>
                  <a:srgbClr val="A52726"/>
                </a:solidFill>
                <a:latin typeface="Hurme Geometric Sans 1" panose="020B0800020000000000" pitchFamily="34" charset="-94"/>
              </a:rPr>
              <a:t>ÖGRENCİ NO AD SOYAD</a:t>
            </a:r>
          </a:p>
        </p:txBody>
      </p:sp>
    </p:spTree>
    <p:extLst>
      <p:ext uri="{BB962C8B-B14F-4D97-AF65-F5344CB8AC3E}">
        <p14:creationId xmlns:p14="http://schemas.microsoft.com/office/powerpoint/2010/main" val="184289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85</Words>
  <Application>Microsoft Office PowerPoint</Application>
  <PresentationFormat>Özel</PresentationFormat>
  <Paragraphs>11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Hurme Geometric Sans 1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Mimarlık</dc:creator>
  <cp:lastModifiedBy>Ömer Aslanöz</cp:lastModifiedBy>
  <cp:revision>7</cp:revision>
  <dcterms:created xsi:type="dcterms:W3CDTF">2021-11-04T11:46:11Z</dcterms:created>
  <dcterms:modified xsi:type="dcterms:W3CDTF">2022-04-21T10:41:35Z</dcterms:modified>
</cp:coreProperties>
</file>