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8800425" cy="35999738"/>
  <p:notesSz cx="6858000" cy="9144000"/>
  <p:defaultTextStyle>
    <a:defPPr>
      <a:defRPr lang="tr-T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1" d="100"/>
          <a:sy n="21" d="100"/>
        </p:scale>
        <p:origin x="2940" y="120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2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5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07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8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3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8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33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9B0A-30F8-4431-9E23-99AD42AA20F4}" type="datetimeFigureOut">
              <a:rPr lang="tr-TR" smtClean="0"/>
              <a:pPr/>
              <a:t>14.12.2022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63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61D325-CF45-A6C6-73A0-F5F3CDA9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" y="75630"/>
            <a:ext cx="28800245" cy="359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1 Yuvarlatılmış Dikdörtgen">
            <a:extLst>
              <a:ext uri="{FF2B5EF4-FFF2-40B4-BE49-F238E27FC236}">
                <a16:creationId xmlns:a16="http://schemas.microsoft.com/office/drawing/2014/main" id="{910D07F1-28AF-CF3B-7125-6A1C689F62EC}"/>
              </a:ext>
            </a:extLst>
          </p:cNvPr>
          <p:cNvSpPr/>
          <p:nvPr/>
        </p:nvSpPr>
        <p:spPr>
          <a:xfrm>
            <a:off x="333186" y="8962097"/>
            <a:ext cx="27928585" cy="160083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4E9449D-979A-4F58-3D55-14D555234F6E}"/>
              </a:ext>
            </a:extLst>
          </p:cNvPr>
          <p:cNvSpPr/>
          <p:nvPr/>
        </p:nvSpPr>
        <p:spPr>
          <a:xfrm>
            <a:off x="456617" y="9408569"/>
            <a:ext cx="6508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dirty="0">
                <a:latin typeface="Hurme Geometric Sans 1" panose="020B0500020000000000" pitchFamily="34" charset="-94"/>
              </a:rPr>
              <a:t>TASARIM PROJESİNİN ADI:</a:t>
            </a:r>
          </a:p>
        </p:txBody>
      </p:sp>
      <p:sp>
        <p:nvSpPr>
          <p:cNvPr id="4" name="11 Yuvarlatılmış Dikdörtgen">
            <a:extLst>
              <a:ext uri="{FF2B5EF4-FFF2-40B4-BE49-F238E27FC236}">
                <a16:creationId xmlns:a16="http://schemas.microsoft.com/office/drawing/2014/main" id="{5A1316AE-1ACB-F975-95E5-5EFE41BE5626}"/>
              </a:ext>
            </a:extLst>
          </p:cNvPr>
          <p:cNvSpPr/>
          <p:nvPr/>
        </p:nvSpPr>
        <p:spPr>
          <a:xfrm>
            <a:off x="456617" y="13151816"/>
            <a:ext cx="13618029" cy="751099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5" name="11 Yuvarlatılmış Dikdörtgen">
            <a:extLst>
              <a:ext uri="{FF2B5EF4-FFF2-40B4-BE49-F238E27FC236}">
                <a16:creationId xmlns:a16="http://schemas.microsoft.com/office/drawing/2014/main" id="{FBA8C62B-6795-71B4-E099-4A06A1612E2F}"/>
              </a:ext>
            </a:extLst>
          </p:cNvPr>
          <p:cNvSpPr/>
          <p:nvPr/>
        </p:nvSpPr>
        <p:spPr>
          <a:xfrm>
            <a:off x="391886" y="11046451"/>
            <a:ext cx="13618030" cy="160083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7" name="11 Yuvarlatılmış Dikdörtgen">
            <a:extLst>
              <a:ext uri="{FF2B5EF4-FFF2-40B4-BE49-F238E27FC236}">
                <a16:creationId xmlns:a16="http://schemas.microsoft.com/office/drawing/2014/main" id="{DB6DBCEF-3091-1DC9-51B1-5A41817A07D9}"/>
              </a:ext>
            </a:extLst>
          </p:cNvPr>
          <p:cNvSpPr/>
          <p:nvPr/>
        </p:nvSpPr>
        <p:spPr>
          <a:xfrm>
            <a:off x="15373126" y="11135941"/>
            <a:ext cx="12789050" cy="160083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07B7B43-2579-61C9-C198-6DFCD76193D2}"/>
              </a:ext>
            </a:extLst>
          </p:cNvPr>
          <p:cNvSpPr/>
          <p:nvPr/>
        </p:nvSpPr>
        <p:spPr>
          <a:xfrm>
            <a:off x="391886" y="11185145"/>
            <a:ext cx="136180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latin typeface="Hurme Geometric Sans 1" panose="020B0500020000000000" pitchFamily="34" charset="-94"/>
              </a:rPr>
              <a:t>Proje Yürütücüsü: (Ad-</a:t>
            </a:r>
            <a:r>
              <a:rPr lang="tr-TR" sz="4000" dirty="0" err="1">
                <a:latin typeface="Hurme Geometric Sans 1" panose="020B0500020000000000" pitchFamily="34" charset="-94"/>
              </a:rPr>
              <a:t>Soyad</a:t>
            </a:r>
            <a:r>
              <a:rPr lang="tr-TR" sz="4000" dirty="0">
                <a:latin typeface="Hurme Geometric Sans 1" panose="020B0500020000000000" pitchFamily="34" charset="-94"/>
              </a:rPr>
              <a:t>) </a:t>
            </a:r>
          </a:p>
          <a:p>
            <a:r>
              <a:rPr lang="tr-TR" sz="4000" dirty="0">
                <a:latin typeface="Hurme Geometric Sans 1" panose="020B0500020000000000" pitchFamily="34" charset="-94"/>
              </a:rPr>
              <a:t>Proje Ekibi: (Ad-</a:t>
            </a:r>
            <a:r>
              <a:rPr lang="tr-TR" sz="4000" dirty="0" err="1">
                <a:latin typeface="Hurme Geometric Sans 1" panose="020B0500020000000000" pitchFamily="34" charset="-94"/>
              </a:rPr>
              <a:t>Soyad</a:t>
            </a:r>
            <a:r>
              <a:rPr lang="tr-TR" sz="4000" dirty="0">
                <a:latin typeface="Hurme Geometric Sans 1" panose="020B0500020000000000" pitchFamily="34" charset="-94"/>
              </a:rPr>
              <a:t>) </a:t>
            </a:r>
            <a:r>
              <a:rPr lang="tr-TR" sz="3600" dirty="0">
                <a:latin typeface="Hurme Geometric Sans 1" panose="020B0500020000000000" pitchFamily="34" charset="-94"/>
              </a:rPr>
              <a:t>(Yoksa Bu Bölümü Siliniz)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6E2D0C4-3246-0EC7-233E-4069CDE257D0}"/>
              </a:ext>
            </a:extLst>
          </p:cNvPr>
          <p:cNvSpPr/>
          <p:nvPr/>
        </p:nvSpPr>
        <p:spPr>
          <a:xfrm>
            <a:off x="15818623" y="11213608"/>
            <a:ext cx="8010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latin typeface="Hurme Geometric Sans 1" panose="020B0500020000000000" pitchFamily="34" charset="-94"/>
              </a:rPr>
              <a:t>Danışman: (Unvan -Ad-</a:t>
            </a:r>
            <a:r>
              <a:rPr lang="tr-TR" sz="4000" dirty="0" err="1">
                <a:latin typeface="Hurme Geometric Sans 1" panose="020B0500020000000000" pitchFamily="34" charset="-94"/>
              </a:rPr>
              <a:t>Soyad</a:t>
            </a:r>
            <a:r>
              <a:rPr lang="tr-TR" sz="4000" dirty="0">
                <a:latin typeface="Hurme Geometric Sans 1" panose="020B0500020000000000" pitchFamily="34" charset="-94"/>
              </a:rPr>
              <a:t>):</a:t>
            </a:r>
            <a:endParaRPr lang="tr-TR" sz="3600" dirty="0">
              <a:latin typeface="Hurme Geometric Sans 1" panose="020B0500020000000000" pitchFamily="34" charset="-94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A048EAC9-A6A3-42BC-0AF3-BFF978C42809}"/>
              </a:ext>
            </a:extLst>
          </p:cNvPr>
          <p:cNvSpPr/>
          <p:nvPr/>
        </p:nvSpPr>
        <p:spPr>
          <a:xfrm>
            <a:off x="6393835" y="13257185"/>
            <a:ext cx="1864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>
                <a:latin typeface="Hurme Geometric Sans 1" panose="020B0500020000000000" pitchFamily="34" charset="-94"/>
              </a:rPr>
              <a:t>Özet</a:t>
            </a:r>
          </a:p>
        </p:txBody>
      </p:sp>
      <p:sp>
        <p:nvSpPr>
          <p:cNvPr id="11" name="11 Yuvarlatılmış Dikdörtgen">
            <a:extLst>
              <a:ext uri="{FF2B5EF4-FFF2-40B4-BE49-F238E27FC236}">
                <a16:creationId xmlns:a16="http://schemas.microsoft.com/office/drawing/2014/main" id="{701CB696-CB59-7C9E-9B53-0D9C79B0E9A5}"/>
              </a:ext>
            </a:extLst>
          </p:cNvPr>
          <p:cNvSpPr/>
          <p:nvPr/>
        </p:nvSpPr>
        <p:spPr>
          <a:xfrm>
            <a:off x="391886" y="21122274"/>
            <a:ext cx="13618029" cy="751099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F716D254-BA3E-A9EA-B708-3D8D42344EBD}"/>
              </a:ext>
            </a:extLst>
          </p:cNvPr>
          <p:cNvSpPr/>
          <p:nvPr/>
        </p:nvSpPr>
        <p:spPr>
          <a:xfrm>
            <a:off x="4914586" y="21559176"/>
            <a:ext cx="44662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dirty="0">
                <a:latin typeface="Hurme Geometric Sans 1" panose="020B0500020000000000" pitchFamily="34" charset="-94"/>
              </a:rPr>
              <a:t>Özgün Değer</a:t>
            </a:r>
          </a:p>
        </p:txBody>
      </p:sp>
      <p:sp>
        <p:nvSpPr>
          <p:cNvPr id="13" name="11 Yuvarlatılmış Dikdörtgen">
            <a:extLst>
              <a:ext uri="{FF2B5EF4-FFF2-40B4-BE49-F238E27FC236}">
                <a16:creationId xmlns:a16="http://schemas.microsoft.com/office/drawing/2014/main" id="{D2872E26-F266-21D4-F4A3-4CB33F188040}"/>
              </a:ext>
            </a:extLst>
          </p:cNvPr>
          <p:cNvSpPr/>
          <p:nvPr/>
        </p:nvSpPr>
        <p:spPr>
          <a:xfrm>
            <a:off x="15373126" y="13151816"/>
            <a:ext cx="12789050" cy="751099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Hurme Geometric Sans 1" panose="020B0500020000000000" pitchFamily="34" charset="-94"/>
              </a:rPr>
              <a:t>  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B0021C9-53CC-7014-5435-09EE81E00886}"/>
              </a:ext>
            </a:extLst>
          </p:cNvPr>
          <p:cNvSpPr/>
          <p:nvPr/>
        </p:nvSpPr>
        <p:spPr>
          <a:xfrm>
            <a:off x="18480409" y="13177586"/>
            <a:ext cx="6761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>
                <a:latin typeface="Hurme Geometric Sans 1" panose="020B0500020000000000" pitchFamily="34" charset="-94"/>
              </a:rPr>
              <a:t>Amaçlar ve Hedefler</a:t>
            </a:r>
          </a:p>
        </p:txBody>
      </p:sp>
      <p:sp>
        <p:nvSpPr>
          <p:cNvPr id="16" name="11 Yuvarlatılmış Dikdörtgen">
            <a:extLst>
              <a:ext uri="{FF2B5EF4-FFF2-40B4-BE49-F238E27FC236}">
                <a16:creationId xmlns:a16="http://schemas.microsoft.com/office/drawing/2014/main" id="{6D2E1093-1316-3963-44F7-F784DD7FBD80}"/>
              </a:ext>
            </a:extLst>
          </p:cNvPr>
          <p:cNvSpPr/>
          <p:nvPr/>
        </p:nvSpPr>
        <p:spPr>
          <a:xfrm>
            <a:off x="145523" y="28978908"/>
            <a:ext cx="13618029" cy="502371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7F90C993-89D9-78EE-36EC-208D79BCA6F4}"/>
              </a:ext>
            </a:extLst>
          </p:cNvPr>
          <p:cNvSpPr/>
          <p:nvPr/>
        </p:nvSpPr>
        <p:spPr>
          <a:xfrm>
            <a:off x="3638564" y="29395463"/>
            <a:ext cx="66319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5400" dirty="0">
                <a:latin typeface="Hurme Geometric Sans 1" panose="020B0500020000000000" pitchFamily="34" charset="-94"/>
              </a:rPr>
              <a:t>Sonuçlar ve Öneriler</a:t>
            </a:r>
          </a:p>
        </p:txBody>
      </p:sp>
      <p:sp>
        <p:nvSpPr>
          <p:cNvPr id="18" name="11 Yuvarlatılmış Dikdörtgen">
            <a:extLst>
              <a:ext uri="{FF2B5EF4-FFF2-40B4-BE49-F238E27FC236}">
                <a16:creationId xmlns:a16="http://schemas.microsoft.com/office/drawing/2014/main" id="{0347447A-B9D1-1D64-7F1C-C3408A49B1E8}"/>
              </a:ext>
            </a:extLst>
          </p:cNvPr>
          <p:cNvSpPr/>
          <p:nvPr/>
        </p:nvSpPr>
        <p:spPr>
          <a:xfrm>
            <a:off x="15408958" y="29003892"/>
            <a:ext cx="12753218" cy="5023711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FDF3EB74-AFBC-87ED-5B95-B54C74E71723}"/>
              </a:ext>
            </a:extLst>
          </p:cNvPr>
          <p:cNvSpPr/>
          <p:nvPr/>
        </p:nvSpPr>
        <p:spPr>
          <a:xfrm>
            <a:off x="20695056" y="29265659"/>
            <a:ext cx="6268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>
                <a:latin typeface="Hurme Geometric Sans 1" panose="020B0500020000000000" pitchFamily="34" charset="-94"/>
              </a:rPr>
              <a:t>Kaynaklar</a:t>
            </a:r>
          </a:p>
        </p:txBody>
      </p:sp>
      <p:sp>
        <p:nvSpPr>
          <p:cNvPr id="20" name="11 Yuvarlatılmış Dikdörtgen">
            <a:extLst>
              <a:ext uri="{FF2B5EF4-FFF2-40B4-BE49-F238E27FC236}">
                <a16:creationId xmlns:a16="http://schemas.microsoft.com/office/drawing/2014/main" id="{0E20354E-4444-464C-3804-9996A5637C5A}"/>
              </a:ext>
            </a:extLst>
          </p:cNvPr>
          <p:cNvSpPr/>
          <p:nvPr/>
        </p:nvSpPr>
        <p:spPr>
          <a:xfrm>
            <a:off x="15472721" y="21077854"/>
            <a:ext cx="12789050" cy="751099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Hurme Geometric Sans 1" panose="020B0500020000000000" pitchFamily="34" charset="-94"/>
              </a:rPr>
              <a:t>  </a:t>
            </a:r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98426796-94E8-FF4F-BEA8-6E83FA24AA68}"/>
              </a:ext>
            </a:extLst>
          </p:cNvPr>
          <p:cNvSpPr/>
          <p:nvPr/>
        </p:nvSpPr>
        <p:spPr>
          <a:xfrm>
            <a:off x="18442110" y="21456896"/>
            <a:ext cx="6627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>
                <a:latin typeface="Hurme Geometric Sans 1" panose="020B0500020000000000" pitchFamily="34" charset="-94"/>
              </a:rPr>
              <a:t>Materyal ve Yöntem</a:t>
            </a:r>
          </a:p>
        </p:txBody>
      </p:sp>
      <p:sp>
        <p:nvSpPr>
          <p:cNvPr id="22" name="11 Yuvarlatılmış Dikdörtgen">
            <a:extLst>
              <a:ext uri="{FF2B5EF4-FFF2-40B4-BE49-F238E27FC236}">
                <a16:creationId xmlns:a16="http://schemas.microsoft.com/office/drawing/2014/main" id="{0BD272B8-9FE2-DD42-864A-EA0FDD72BD15}"/>
              </a:ext>
            </a:extLst>
          </p:cNvPr>
          <p:cNvSpPr/>
          <p:nvPr/>
        </p:nvSpPr>
        <p:spPr>
          <a:xfrm>
            <a:off x="391886" y="34197828"/>
            <a:ext cx="28052485" cy="143111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bg1">
                  <a:lumMod val="95000"/>
                </a:schemeClr>
              </a:solidFill>
              <a:latin typeface="Hurme Geometric Sans 1" panose="020B0500020000000000" pitchFamily="34" charset="-94"/>
            </a:endParaRP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58795209-58E6-E8D0-14FB-919724CEF9F0}"/>
              </a:ext>
            </a:extLst>
          </p:cNvPr>
          <p:cNvSpPr/>
          <p:nvPr/>
        </p:nvSpPr>
        <p:spPr>
          <a:xfrm>
            <a:off x="1073371" y="34590219"/>
            <a:ext cx="27139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altLang="tr-TR" sz="3400" dirty="0">
                <a:latin typeface="Hurme Geometric Sans 1" panose="020B0500020000000000" pitchFamily="34" charset="-94"/>
              </a:rPr>
              <a:t>Bu çalışmaya destek veren, yardımda bulunan kişi veya kuruluşlar varsa bu alanda onlara teşekkür edilebilir, firma logoları basılabilir. </a:t>
            </a:r>
          </a:p>
        </p:txBody>
      </p:sp>
    </p:spTree>
    <p:extLst>
      <p:ext uri="{BB962C8B-B14F-4D97-AF65-F5344CB8AC3E}">
        <p14:creationId xmlns:p14="http://schemas.microsoft.com/office/powerpoint/2010/main" val="1670916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65</Words>
  <Application>Microsoft Office PowerPoint</Application>
  <PresentationFormat>Özel</PresentationFormat>
  <Paragraphs>13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Hurme Geometric Sans 1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serhat akçay</cp:lastModifiedBy>
  <cp:revision>24</cp:revision>
  <dcterms:created xsi:type="dcterms:W3CDTF">2019-04-19T07:51:09Z</dcterms:created>
  <dcterms:modified xsi:type="dcterms:W3CDTF">2022-12-14T09:10:28Z</dcterms:modified>
</cp:coreProperties>
</file>