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A00A6-3F64-4CE5-8D4E-6C82CA463415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F536C-9B86-4A21-AD44-9B136B50CC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142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F536C-9B86-4A21-AD44-9B136B50CC54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97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F536C-9B86-4A21-AD44-9B136B50CC54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558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F536C-9B86-4A21-AD44-9B136B50CC54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873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F536C-9B86-4A21-AD44-9B136B50CC54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22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72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79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47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27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04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41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074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97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49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49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67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1E5C5-3826-44C5-8FCC-E222A69150C1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CDF39-04AD-43DA-B34F-71490ED4D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38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12658"/>
          </a:xfrm>
        </p:spPr>
        <p:txBody>
          <a:bodyPr/>
          <a:lstStyle/>
          <a:p>
            <a:r>
              <a:rPr lang="tr-TR" b="1" dirty="0" smtClean="0"/>
              <a:t>ÖZEL ÖĞRENCİ VE STAJ BAŞVURU İŞLEMLERİ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52936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90600"/>
            <a:ext cx="9144000" cy="3695297"/>
          </a:xfrm>
        </p:spPr>
        <p:txBody>
          <a:bodyPr>
            <a:noAutofit/>
          </a:bodyPr>
          <a:lstStyle/>
          <a:p>
            <a:r>
              <a:rPr lang="tr-TR" sz="6600" b="1" dirty="0" smtClean="0"/>
              <a:t>FAKÜLTEMİZE  YAPILACAK OLAN ÖZEL ÖĞRENCİ VE STAJ BAŞVURU İŞLEMLERİ</a:t>
            </a:r>
            <a:endParaRPr lang="tr-TR" sz="6600" b="1" dirty="0"/>
          </a:p>
        </p:txBody>
      </p:sp>
    </p:spTree>
    <p:extLst>
      <p:ext uri="{BB962C8B-B14F-4D97-AF65-F5344CB8AC3E}">
        <p14:creationId xmlns:p14="http://schemas.microsoft.com/office/powerpoint/2010/main" val="388422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95785" y="286603"/>
            <a:ext cx="11614245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ÖZEL ÖĞRENCİ OLARAK FAKÜLTEMİZDE EĞİTİM ALABİLMEK İÇİN;</a:t>
            </a:r>
          </a:p>
          <a:p>
            <a:r>
              <a:rPr lang="tr-TR" sz="2800" b="1" dirty="0" smtClean="0">
                <a:solidFill>
                  <a:srgbClr val="FF0000"/>
                </a:solidFill>
              </a:rPr>
              <a:t>Başvurular KTÜ Öğrenci </a:t>
            </a:r>
            <a:r>
              <a:rPr lang="tr-TR" sz="2800" b="1" dirty="0">
                <a:solidFill>
                  <a:srgbClr val="FF0000"/>
                </a:solidFill>
              </a:rPr>
              <a:t>İşleri Daire Başkanlığına yapılacaktır.</a:t>
            </a:r>
          </a:p>
          <a:p>
            <a:pPr lvl="0"/>
            <a:endParaRPr lang="tr-TR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b="1" dirty="0" smtClean="0">
                <a:solidFill>
                  <a:schemeClr val="accent2">
                    <a:lumMod val="50000"/>
                  </a:schemeClr>
                </a:solidFill>
              </a:rPr>
              <a:t>Başvurular </a:t>
            </a:r>
            <a:r>
              <a:rPr lang="tr-TR" sz="2000" b="1" dirty="0">
                <a:solidFill>
                  <a:schemeClr val="accent2">
                    <a:lumMod val="50000"/>
                  </a:schemeClr>
                </a:solidFill>
              </a:rPr>
              <a:t>Akademik Takvimde belirtilen süreler içerisinde yapılır</a:t>
            </a:r>
            <a:r>
              <a:rPr lang="tr-TR" sz="20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b="1" dirty="0">
                <a:solidFill>
                  <a:schemeClr val="accent2">
                    <a:lumMod val="50000"/>
                  </a:schemeClr>
                </a:solidFill>
              </a:rPr>
              <a:t>Lisans programlarının en az iki yarıyılını tamamlamış </a:t>
            </a:r>
            <a:r>
              <a:rPr lang="tr-TR" sz="2000" b="1" dirty="0" smtClean="0">
                <a:solidFill>
                  <a:schemeClr val="accent2">
                    <a:lumMod val="50000"/>
                  </a:schemeClr>
                </a:solidFill>
              </a:rPr>
              <a:t>olmak gerekir. (1. Dönem öğrencileri başvuru yapamaz.)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b="1" dirty="0" smtClean="0">
                <a:solidFill>
                  <a:schemeClr val="accent2">
                    <a:lumMod val="50000"/>
                  </a:schemeClr>
                </a:solidFill>
              </a:rPr>
              <a:t>Fakültemizde öğretim dili %30 olduğu için, öğretim dili Türkçe </a:t>
            </a:r>
            <a:r>
              <a:rPr lang="tr-TR" sz="2000" b="1" dirty="0">
                <a:solidFill>
                  <a:schemeClr val="accent2">
                    <a:lumMod val="50000"/>
                  </a:schemeClr>
                </a:solidFill>
              </a:rPr>
              <a:t>olan programlardan başvuracak öğrencilerin, yabancı dil düzeylerinin yeterli olduğunu belgelemeleri gerekir</a:t>
            </a:r>
            <a:r>
              <a:rPr lang="tr-TR" sz="20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b="1" dirty="0">
                <a:solidFill>
                  <a:schemeClr val="accent2">
                    <a:lumMod val="50000"/>
                  </a:schemeClr>
                </a:solidFill>
              </a:rPr>
              <a:t>Kayıtlı olduğu Fakültenin Yönetim Kurulu Kararı (kendi programındaki ders ve derslere içerik ve kredi bakımından denk olduğuna, bu ders veya dersleri alabileceğine ilişkin</a:t>
            </a:r>
            <a:r>
              <a:rPr lang="tr-TR" sz="20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b="1" dirty="0">
                <a:solidFill>
                  <a:schemeClr val="accent2">
                    <a:lumMod val="50000"/>
                  </a:schemeClr>
                </a:solidFill>
              </a:rPr>
              <a:t>Disiplin durumunu gösterir belge</a:t>
            </a:r>
            <a:r>
              <a:rPr lang="tr-TR" sz="20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b="1" dirty="0">
                <a:solidFill>
                  <a:schemeClr val="accent2">
                    <a:lumMod val="50000"/>
                  </a:schemeClr>
                </a:solidFill>
              </a:rPr>
              <a:t>Not çizelgesi. (transkript</a:t>
            </a:r>
            <a:r>
              <a:rPr lang="tr-TR" sz="20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b="1" dirty="0">
                <a:solidFill>
                  <a:schemeClr val="accent2">
                    <a:lumMod val="50000"/>
                  </a:schemeClr>
                </a:solidFill>
              </a:rPr>
              <a:t>Dilekçe.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458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95785" y="286603"/>
            <a:ext cx="1161424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FAKÜLTEMİZDE STAJ YAPABİLMEK İÇİN;</a:t>
            </a:r>
          </a:p>
          <a:p>
            <a:r>
              <a:rPr lang="tr-TR" sz="2800" b="1" dirty="0" smtClean="0">
                <a:solidFill>
                  <a:srgbClr val="FF0000"/>
                </a:solidFill>
              </a:rPr>
              <a:t>Başvurular Dekanlığa yapılacaktır</a:t>
            </a:r>
            <a:r>
              <a:rPr lang="tr-TR" sz="2800" b="1" dirty="0">
                <a:solidFill>
                  <a:srgbClr val="FF0000"/>
                </a:solidFill>
              </a:rPr>
              <a:t>.</a:t>
            </a:r>
          </a:p>
          <a:p>
            <a:pPr lvl="0"/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Lisans programlarının en az iki yarıyılını tamamlamış olmak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(1. Dönem öğrencileri başvuru yapamaz.)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Fakültemizde öğretim dili %30 olduğu için, öğretim dili Türkçe olan programlardan başvuracak öğrencilerin, yabancı dil düzeylerinin yeterli olduğunu belgelemeleri gerekir.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Kayıtlı olduğu Fakültenin Yönetim Kurulu Kararı (alacak olduğu stajı belirten) </a:t>
            </a:r>
            <a:endParaRPr lang="tr-TR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Disiplin durumunu gösterir belge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Not çizelgesi. (transkript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accent2">
                    <a:lumMod val="50000"/>
                  </a:schemeClr>
                </a:solidFill>
              </a:rPr>
              <a:t>Dilekçe.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066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90600"/>
            <a:ext cx="9144000" cy="3695297"/>
          </a:xfrm>
        </p:spPr>
        <p:txBody>
          <a:bodyPr>
            <a:noAutofit/>
          </a:bodyPr>
          <a:lstStyle/>
          <a:p>
            <a:r>
              <a:rPr lang="tr-TR" sz="6600" b="1" dirty="0" smtClean="0"/>
              <a:t>DİĞER TIP FAKÜLTELERİNE  </a:t>
            </a:r>
            <a:r>
              <a:rPr lang="tr-TR" sz="6600" b="1" dirty="0" smtClean="0"/>
              <a:t>YAPILACAK OLAN ÖZEL ÖĞRENCİ VE STAJ BAŞVURU İŞLEMLERİ</a:t>
            </a:r>
            <a:endParaRPr lang="tr-TR" sz="6600" b="1" dirty="0"/>
          </a:p>
        </p:txBody>
      </p:sp>
    </p:spTree>
    <p:extLst>
      <p:ext uri="{BB962C8B-B14F-4D97-AF65-F5344CB8AC3E}">
        <p14:creationId xmlns:p14="http://schemas.microsoft.com/office/powerpoint/2010/main" val="16483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95785" y="286603"/>
            <a:ext cx="1161424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ÖZEL ÖĞRENCİ </a:t>
            </a:r>
            <a:r>
              <a:rPr lang="tr-TR" sz="2800" b="1" dirty="0" smtClean="0">
                <a:solidFill>
                  <a:srgbClr val="FF0000"/>
                </a:solidFill>
              </a:rPr>
              <a:t>OLARAK 1 YIL SÜRE İLE DİĞER TIP FAKÜLTELERİNDE EĞİTİM </a:t>
            </a:r>
            <a:r>
              <a:rPr lang="tr-TR" sz="2800" b="1" dirty="0" smtClean="0">
                <a:solidFill>
                  <a:srgbClr val="FF0000"/>
                </a:solidFill>
              </a:rPr>
              <a:t>ALABİLMEK İÇİN;</a:t>
            </a:r>
          </a:p>
          <a:p>
            <a:r>
              <a:rPr lang="tr-TR" sz="2000" dirty="0" smtClean="0">
                <a:solidFill>
                  <a:srgbClr val="FF0000"/>
                </a:solidFill>
              </a:rPr>
              <a:t>- Fakülte </a:t>
            </a:r>
            <a:r>
              <a:rPr lang="tr-TR" sz="2000" dirty="0">
                <a:solidFill>
                  <a:srgbClr val="FF0000"/>
                </a:solidFill>
              </a:rPr>
              <a:t>Kurulumuzun 2018/2 sayılı kararı uyarınca, sadece TEPDAD tarafından akredite edilmiş Tıp Fakültelerinde </a:t>
            </a:r>
            <a:r>
              <a:rPr lang="tr-TR" sz="2000" dirty="0" smtClean="0">
                <a:solidFill>
                  <a:srgbClr val="FF0000"/>
                </a:solidFill>
              </a:rPr>
              <a:t>özel </a:t>
            </a:r>
            <a:r>
              <a:rPr lang="tr-TR" sz="2000" dirty="0">
                <a:solidFill>
                  <a:srgbClr val="FF0000"/>
                </a:solidFill>
              </a:rPr>
              <a:t>öğrenci olarak eğitim almak isteyen öğrencilerimizin başvuruları değerlendirilmeye alınacaktır.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Başvurular 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Öğrenci İşleri Daire Başkanlığına yapılır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Lisans programlarının en az iki yarıyılını tamamlamış olmak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Gitmek istenilen üniversitenin adı, staj süresi ve mazeret belirtir dilekçe. </a:t>
            </a: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İlgili fakültenin akredite olduğuna dair belge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İlgili fakültenin staj programları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lvl="0"/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972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95785" y="286603"/>
            <a:ext cx="1161424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DİĞER TIP FAKÜLTELERİNDEN STAJ ALABİLMEK </a:t>
            </a:r>
            <a:r>
              <a:rPr lang="tr-TR" sz="2800" b="1" dirty="0" smtClean="0">
                <a:solidFill>
                  <a:srgbClr val="FF0000"/>
                </a:solidFill>
              </a:rPr>
              <a:t>İÇİN;</a:t>
            </a:r>
          </a:p>
          <a:p>
            <a:r>
              <a:rPr lang="tr-TR" sz="2000" dirty="0" smtClean="0">
                <a:solidFill>
                  <a:srgbClr val="FF0000"/>
                </a:solidFill>
              </a:rPr>
              <a:t>- Fakülte </a:t>
            </a:r>
            <a:r>
              <a:rPr lang="tr-TR" sz="2000" dirty="0">
                <a:solidFill>
                  <a:srgbClr val="FF0000"/>
                </a:solidFill>
              </a:rPr>
              <a:t>Kurulumuzun 2018/2 sayılı kararı uyarınca, sadece TEPDAD tarafından akredite edilmiş Tıp Fakültelerinde </a:t>
            </a:r>
            <a:r>
              <a:rPr lang="tr-TR" sz="2000" dirty="0" smtClean="0">
                <a:solidFill>
                  <a:srgbClr val="FF0000"/>
                </a:solidFill>
              </a:rPr>
              <a:t>özel öğrenci </a:t>
            </a:r>
            <a:r>
              <a:rPr lang="tr-TR" sz="2000" dirty="0">
                <a:solidFill>
                  <a:srgbClr val="FF0000"/>
                </a:solidFill>
              </a:rPr>
              <a:t>olarak eğitim almak isteyen öğrencilerimizin başvuruları değerlendirilmeye alınacaktır.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Başvurular Dekanlığımıza yapılır.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Lisans programlarının en az iki yarıyılını tamamlamış olmak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Gitmek istenilen üniversitenin adı, staj süresi belirtir 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dilekçe.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İlgili fakültenin akredite olduğuna dair 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belge.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accent2">
                    <a:lumMod val="75000"/>
                  </a:schemeClr>
                </a:solidFill>
              </a:rPr>
              <a:t>İlgili fakültenin staj </a:t>
            </a:r>
            <a:r>
              <a:rPr lang="tr-TR" sz="2000" dirty="0" smtClean="0">
                <a:solidFill>
                  <a:schemeClr val="accent2">
                    <a:lumMod val="75000"/>
                  </a:schemeClr>
                </a:solidFill>
              </a:rPr>
              <a:t>programları.</a:t>
            </a:r>
            <a:endParaRPr lang="tr-TR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3670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358</Words>
  <Application>Microsoft Office PowerPoint</Application>
  <PresentationFormat>Geniş ekran</PresentationFormat>
  <Paragraphs>61</Paragraphs>
  <Slides>7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ÖZEL ÖĞRENCİ VE STAJ BAŞVURU İŞLEMLERİ</vt:lpstr>
      <vt:lpstr>FAKÜLTEMİZE  YAPILACAK OLAN ÖZEL ÖĞRENCİ VE STAJ BAŞVURU İŞLEMLERİ</vt:lpstr>
      <vt:lpstr>PowerPoint Sunusu</vt:lpstr>
      <vt:lpstr>PowerPoint Sunusu</vt:lpstr>
      <vt:lpstr>DİĞER TIP FAKÜLTELERİNE  YAPILACAK OLAN ÖZEL ÖĞRENCİ VE STAJ BAŞVURU İŞLEMLERİ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ÖĞRENCİ VE STAJ BAŞVURU İŞLEMLERİ</dc:title>
  <dc:creator>Acer</dc:creator>
  <cp:lastModifiedBy>Acer</cp:lastModifiedBy>
  <cp:revision>37</cp:revision>
  <dcterms:created xsi:type="dcterms:W3CDTF">2018-12-19T10:16:35Z</dcterms:created>
  <dcterms:modified xsi:type="dcterms:W3CDTF">2018-12-24T14:07:45Z</dcterms:modified>
</cp:coreProperties>
</file>