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28498800" cy="21374100"/>
  <p:notesSz cx="6858000" cy="9144000"/>
  <p:embeddedFontLst>
    <p:embeddedFont>
      <p:font typeface="Gagalin" panose="020B0604020202020204" charset="0"/>
      <p:regular r:id="rId3"/>
    </p:embeddedFont>
    <p:embeddedFont>
      <p:font typeface="Open Sauce" panose="020B0604020202020204" charset="-94"/>
      <p:regular r:id="rId4"/>
    </p:embeddedFont>
    <p:embeddedFont>
      <p:font typeface="Open Sauce Bold" panose="020B0604020202020204" charset="-94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710" y="84"/>
      </p:cViewPr>
      <p:guideLst>
        <p:guide orient="horz" pos="2160"/>
        <p:guide pos="5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23" y="2130431"/>
            <a:ext cx="1465652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446" y="3886201"/>
            <a:ext cx="12070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8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4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1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7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3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9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01155" y="274645"/>
            <a:ext cx="387966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152" y="274645"/>
            <a:ext cx="113516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6" y="4406901"/>
            <a:ext cx="14656526" cy="1362076"/>
          </a:xfrm>
        </p:spPr>
        <p:txBody>
          <a:bodyPr anchor="t"/>
          <a:lstStyle>
            <a:lvl1pPr algn="l">
              <a:defRPr sz="75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76" y="2906720"/>
            <a:ext cx="14656526" cy="1500187"/>
          </a:xfrm>
        </p:spPr>
        <p:txBody>
          <a:bodyPr anchor="b"/>
          <a:lstStyle>
            <a:lvl1pPr marL="0" indent="0">
              <a:buNone/>
              <a:defRPr sz="3770">
                <a:solidFill>
                  <a:schemeClr val="tx1">
                    <a:tint val="75000"/>
                  </a:schemeClr>
                </a:solidFill>
              </a:defRPr>
            </a:lvl1pPr>
            <a:lvl2pPr marL="862055" indent="0">
              <a:buNone/>
              <a:defRPr sz="3394">
                <a:solidFill>
                  <a:schemeClr val="tx1">
                    <a:tint val="75000"/>
                  </a:schemeClr>
                </a:solidFill>
              </a:defRPr>
            </a:lvl2pPr>
            <a:lvl3pPr marL="1724108" indent="0">
              <a:buNone/>
              <a:defRPr sz="3017">
                <a:solidFill>
                  <a:schemeClr val="tx1">
                    <a:tint val="75000"/>
                  </a:schemeClr>
                </a:solidFill>
              </a:defRPr>
            </a:lvl3pPr>
            <a:lvl4pPr marL="2586162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4pPr>
            <a:lvl5pPr marL="344821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5pPr>
            <a:lvl6pPr marL="431027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6pPr>
            <a:lvl7pPr marL="5172326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7pPr>
            <a:lvl8pPr marL="6034379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8pPr>
            <a:lvl9pPr marL="6896432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150" y="1600207"/>
            <a:ext cx="7615646" cy="4525963"/>
          </a:xfrm>
        </p:spPr>
        <p:txBody>
          <a:bodyPr/>
          <a:lstStyle>
            <a:lvl1pPr>
              <a:defRPr sz="5278"/>
            </a:lvl1pPr>
            <a:lvl2pPr>
              <a:defRPr sz="4526"/>
            </a:lvl2pPr>
            <a:lvl3pPr>
              <a:defRPr sz="3770"/>
            </a:lvl3pPr>
            <a:lvl4pPr>
              <a:defRPr sz="3394"/>
            </a:lvl4pPr>
            <a:lvl5pPr>
              <a:defRPr sz="3394"/>
            </a:lvl5pPr>
            <a:lvl6pPr>
              <a:defRPr sz="3394"/>
            </a:lvl6pPr>
            <a:lvl7pPr>
              <a:defRPr sz="3394"/>
            </a:lvl7pPr>
            <a:lvl8pPr>
              <a:defRPr sz="3394"/>
            </a:lvl8pPr>
            <a:lvl9pPr>
              <a:defRPr sz="3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5179" y="1600207"/>
            <a:ext cx="7615646" cy="4525963"/>
          </a:xfrm>
        </p:spPr>
        <p:txBody>
          <a:bodyPr/>
          <a:lstStyle>
            <a:lvl1pPr>
              <a:defRPr sz="5278"/>
            </a:lvl1pPr>
            <a:lvl2pPr>
              <a:defRPr sz="4526"/>
            </a:lvl2pPr>
            <a:lvl3pPr>
              <a:defRPr sz="3770"/>
            </a:lvl3pPr>
            <a:lvl4pPr>
              <a:defRPr sz="3394"/>
            </a:lvl4pPr>
            <a:lvl5pPr>
              <a:defRPr sz="3394"/>
            </a:lvl5pPr>
            <a:lvl6pPr>
              <a:defRPr sz="3394"/>
            </a:lvl6pPr>
            <a:lvl7pPr>
              <a:defRPr sz="3394"/>
            </a:lvl7pPr>
            <a:lvl8pPr>
              <a:defRPr sz="3394"/>
            </a:lvl8pPr>
            <a:lvl9pPr>
              <a:defRPr sz="3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50" y="1535113"/>
            <a:ext cx="7618640" cy="639762"/>
          </a:xfrm>
        </p:spPr>
        <p:txBody>
          <a:bodyPr anchor="b"/>
          <a:lstStyle>
            <a:lvl1pPr marL="0" indent="0">
              <a:buNone/>
              <a:defRPr sz="4526" b="1"/>
            </a:lvl1pPr>
            <a:lvl2pPr marL="862055" indent="0">
              <a:buNone/>
              <a:defRPr sz="3770" b="1"/>
            </a:lvl2pPr>
            <a:lvl3pPr marL="1724108" indent="0">
              <a:buNone/>
              <a:defRPr sz="3394" b="1"/>
            </a:lvl3pPr>
            <a:lvl4pPr marL="2586162" indent="0">
              <a:buNone/>
              <a:defRPr sz="3017" b="1"/>
            </a:lvl4pPr>
            <a:lvl5pPr marL="3448218" indent="0">
              <a:buNone/>
              <a:defRPr sz="3017" b="1"/>
            </a:lvl5pPr>
            <a:lvl6pPr marL="4310270" indent="0">
              <a:buNone/>
              <a:defRPr sz="3017" b="1"/>
            </a:lvl6pPr>
            <a:lvl7pPr marL="5172326" indent="0">
              <a:buNone/>
              <a:defRPr sz="3017" b="1"/>
            </a:lvl7pPr>
            <a:lvl8pPr marL="6034379" indent="0">
              <a:buNone/>
              <a:defRPr sz="3017" b="1"/>
            </a:lvl8pPr>
            <a:lvl9pPr marL="6896432" indent="0">
              <a:buNone/>
              <a:defRPr sz="30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150" y="2174875"/>
            <a:ext cx="7618640" cy="3951288"/>
          </a:xfrm>
        </p:spPr>
        <p:txBody>
          <a:bodyPr/>
          <a:lstStyle>
            <a:lvl1pPr>
              <a:defRPr sz="4526"/>
            </a:lvl1pPr>
            <a:lvl2pPr>
              <a:defRPr sz="3770"/>
            </a:lvl2pPr>
            <a:lvl3pPr>
              <a:defRPr sz="3394"/>
            </a:lvl3pPr>
            <a:lvl4pPr>
              <a:defRPr sz="3017"/>
            </a:lvl4pPr>
            <a:lvl5pPr>
              <a:defRPr sz="3017"/>
            </a:lvl5pPr>
            <a:lvl6pPr>
              <a:defRPr sz="3017"/>
            </a:lvl6pPr>
            <a:lvl7pPr>
              <a:defRPr sz="3017"/>
            </a:lvl7pPr>
            <a:lvl8pPr>
              <a:defRPr sz="3017"/>
            </a:lvl8pPr>
            <a:lvl9pPr>
              <a:defRPr sz="3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59198" y="1535113"/>
            <a:ext cx="7621633" cy="639762"/>
          </a:xfrm>
        </p:spPr>
        <p:txBody>
          <a:bodyPr anchor="b"/>
          <a:lstStyle>
            <a:lvl1pPr marL="0" indent="0">
              <a:buNone/>
              <a:defRPr sz="4526" b="1"/>
            </a:lvl1pPr>
            <a:lvl2pPr marL="862055" indent="0">
              <a:buNone/>
              <a:defRPr sz="3770" b="1"/>
            </a:lvl2pPr>
            <a:lvl3pPr marL="1724108" indent="0">
              <a:buNone/>
              <a:defRPr sz="3394" b="1"/>
            </a:lvl3pPr>
            <a:lvl4pPr marL="2586162" indent="0">
              <a:buNone/>
              <a:defRPr sz="3017" b="1"/>
            </a:lvl4pPr>
            <a:lvl5pPr marL="3448218" indent="0">
              <a:buNone/>
              <a:defRPr sz="3017" b="1"/>
            </a:lvl5pPr>
            <a:lvl6pPr marL="4310270" indent="0">
              <a:buNone/>
              <a:defRPr sz="3017" b="1"/>
            </a:lvl6pPr>
            <a:lvl7pPr marL="5172326" indent="0">
              <a:buNone/>
              <a:defRPr sz="3017" b="1"/>
            </a:lvl7pPr>
            <a:lvl8pPr marL="6034379" indent="0">
              <a:buNone/>
              <a:defRPr sz="3017" b="1"/>
            </a:lvl8pPr>
            <a:lvl9pPr marL="6896432" indent="0">
              <a:buNone/>
              <a:defRPr sz="30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59198" y="2174875"/>
            <a:ext cx="7621633" cy="3951288"/>
          </a:xfrm>
        </p:spPr>
        <p:txBody>
          <a:bodyPr/>
          <a:lstStyle>
            <a:lvl1pPr>
              <a:defRPr sz="4526"/>
            </a:lvl1pPr>
            <a:lvl2pPr>
              <a:defRPr sz="3770"/>
            </a:lvl2pPr>
            <a:lvl3pPr>
              <a:defRPr sz="3394"/>
            </a:lvl3pPr>
            <a:lvl4pPr>
              <a:defRPr sz="3017"/>
            </a:lvl4pPr>
            <a:lvl5pPr>
              <a:defRPr sz="3017"/>
            </a:lvl5pPr>
            <a:lvl6pPr>
              <a:defRPr sz="3017"/>
            </a:lvl6pPr>
            <a:lvl7pPr>
              <a:defRPr sz="3017"/>
            </a:lvl7pPr>
            <a:lvl8pPr>
              <a:defRPr sz="3017"/>
            </a:lvl8pPr>
            <a:lvl9pPr>
              <a:defRPr sz="3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56" y="273051"/>
            <a:ext cx="5672819" cy="1162050"/>
          </a:xfrm>
        </p:spPr>
        <p:txBody>
          <a:bodyPr anchor="b"/>
          <a:lstStyle>
            <a:lvl1pPr algn="l">
              <a:defRPr sz="37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523" y="273056"/>
            <a:ext cx="9639300" cy="5853113"/>
          </a:xfrm>
        </p:spPr>
        <p:txBody>
          <a:bodyPr/>
          <a:lstStyle>
            <a:lvl1pPr>
              <a:defRPr sz="6034"/>
            </a:lvl1pPr>
            <a:lvl2pPr>
              <a:defRPr sz="5278"/>
            </a:lvl2pPr>
            <a:lvl3pPr>
              <a:defRPr sz="4526"/>
            </a:lvl3pPr>
            <a:lvl4pPr>
              <a:defRPr sz="3770"/>
            </a:lvl4pPr>
            <a:lvl5pPr>
              <a:defRPr sz="3770"/>
            </a:lvl5pPr>
            <a:lvl6pPr>
              <a:defRPr sz="3770"/>
            </a:lvl6pPr>
            <a:lvl7pPr>
              <a:defRPr sz="3770"/>
            </a:lvl7pPr>
            <a:lvl8pPr>
              <a:defRPr sz="3770"/>
            </a:lvl8pPr>
            <a:lvl9pPr>
              <a:defRPr sz="37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56" y="1435109"/>
            <a:ext cx="5672819" cy="4691063"/>
          </a:xfrm>
        </p:spPr>
        <p:txBody>
          <a:bodyPr/>
          <a:lstStyle>
            <a:lvl1pPr marL="0" indent="0">
              <a:buNone/>
              <a:defRPr sz="2640"/>
            </a:lvl1pPr>
            <a:lvl2pPr marL="862055" indent="0">
              <a:buNone/>
              <a:defRPr sz="2261"/>
            </a:lvl2pPr>
            <a:lvl3pPr marL="1724108" indent="0">
              <a:buNone/>
              <a:defRPr sz="1886"/>
            </a:lvl3pPr>
            <a:lvl4pPr marL="2586162" indent="0">
              <a:buNone/>
              <a:defRPr sz="1695"/>
            </a:lvl4pPr>
            <a:lvl5pPr marL="3448218" indent="0">
              <a:buNone/>
              <a:defRPr sz="1695"/>
            </a:lvl5pPr>
            <a:lvl6pPr marL="4310270" indent="0">
              <a:buNone/>
              <a:defRPr sz="1695"/>
            </a:lvl6pPr>
            <a:lvl7pPr marL="5172326" indent="0">
              <a:buNone/>
              <a:defRPr sz="1695"/>
            </a:lvl7pPr>
            <a:lvl8pPr marL="6034379" indent="0">
              <a:buNone/>
              <a:defRPr sz="1695"/>
            </a:lvl8pPr>
            <a:lvl9pPr marL="6896432" indent="0">
              <a:buNone/>
              <a:defRPr sz="16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746" y="4800601"/>
            <a:ext cx="10345783" cy="566738"/>
          </a:xfrm>
        </p:spPr>
        <p:txBody>
          <a:bodyPr anchor="b"/>
          <a:lstStyle>
            <a:lvl1pPr algn="l">
              <a:defRPr sz="37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79746" y="612781"/>
            <a:ext cx="10345783" cy="4114801"/>
          </a:xfrm>
        </p:spPr>
        <p:txBody>
          <a:bodyPr/>
          <a:lstStyle>
            <a:lvl1pPr marL="0" indent="0">
              <a:buNone/>
              <a:defRPr sz="6034"/>
            </a:lvl1pPr>
            <a:lvl2pPr marL="862055" indent="0">
              <a:buNone/>
              <a:defRPr sz="5278"/>
            </a:lvl2pPr>
            <a:lvl3pPr marL="1724108" indent="0">
              <a:buNone/>
              <a:defRPr sz="4526"/>
            </a:lvl3pPr>
            <a:lvl4pPr marL="2586162" indent="0">
              <a:buNone/>
              <a:defRPr sz="3770"/>
            </a:lvl4pPr>
            <a:lvl5pPr marL="3448218" indent="0">
              <a:buNone/>
              <a:defRPr sz="3770"/>
            </a:lvl5pPr>
            <a:lvl6pPr marL="4310270" indent="0">
              <a:buNone/>
              <a:defRPr sz="3770"/>
            </a:lvl6pPr>
            <a:lvl7pPr marL="5172326" indent="0">
              <a:buNone/>
              <a:defRPr sz="3770"/>
            </a:lvl7pPr>
            <a:lvl8pPr marL="6034379" indent="0">
              <a:buNone/>
              <a:defRPr sz="3770"/>
            </a:lvl8pPr>
            <a:lvl9pPr marL="6896432" indent="0">
              <a:buNone/>
              <a:defRPr sz="37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9746" y="5367337"/>
            <a:ext cx="10345783" cy="804862"/>
          </a:xfrm>
        </p:spPr>
        <p:txBody>
          <a:bodyPr/>
          <a:lstStyle>
            <a:lvl1pPr marL="0" indent="0">
              <a:buNone/>
              <a:defRPr sz="2640"/>
            </a:lvl1pPr>
            <a:lvl2pPr marL="862055" indent="0">
              <a:buNone/>
              <a:defRPr sz="2261"/>
            </a:lvl2pPr>
            <a:lvl3pPr marL="1724108" indent="0">
              <a:buNone/>
              <a:defRPr sz="1886"/>
            </a:lvl3pPr>
            <a:lvl4pPr marL="2586162" indent="0">
              <a:buNone/>
              <a:defRPr sz="1695"/>
            </a:lvl4pPr>
            <a:lvl5pPr marL="3448218" indent="0">
              <a:buNone/>
              <a:defRPr sz="1695"/>
            </a:lvl5pPr>
            <a:lvl6pPr marL="4310270" indent="0">
              <a:buNone/>
              <a:defRPr sz="1695"/>
            </a:lvl6pPr>
            <a:lvl7pPr marL="5172326" indent="0">
              <a:buNone/>
              <a:defRPr sz="1695"/>
            </a:lvl7pPr>
            <a:lvl8pPr marL="6034379" indent="0">
              <a:buNone/>
              <a:defRPr sz="1695"/>
            </a:lvl8pPr>
            <a:lvl9pPr marL="6896432" indent="0">
              <a:buNone/>
              <a:defRPr sz="16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149" y="274639"/>
            <a:ext cx="155186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149" y="1600207"/>
            <a:ext cx="155186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2149" y="6356357"/>
            <a:ext cx="402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349" y="6356357"/>
            <a:ext cx="5460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57463" y="6356357"/>
            <a:ext cx="4023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24108" rtl="0" eaLnBrk="1" latinLnBrk="0" hangingPunct="1">
        <a:spcBef>
          <a:spcPct val="0"/>
        </a:spcBef>
        <a:buNone/>
        <a:defRPr sz="82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6542" indent="-646542" algn="l" defTabSz="1724108" rtl="0" eaLnBrk="1" latinLnBrk="0" hangingPunct="1">
        <a:spcBef>
          <a:spcPct val="20000"/>
        </a:spcBef>
        <a:buFont typeface="Arial" pitchFamily="34" charset="0"/>
        <a:buChar char="•"/>
        <a:defRPr sz="6034" kern="1200">
          <a:solidFill>
            <a:schemeClr val="tx1"/>
          </a:solidFill>
          <a:latin typeface="+mn-lt"/>
          <a:ea typeface="+mn-ea"/>
          <a:cs typeface="+mn-cs"/>
        </a:defRPr>
      </a:lvl1pPr>
      <a:lvl2pPr marL="1400836" indent="-538786" algn="l" defTabSz="1724108" rtl="0" eaLnBrk="1" latinLnBrk="0" hangingPunct="1">
        <a:spcBef>
          <a:spcPct val="20000"/>
        </a:spcBef>
        <a:buFont typeface="Arial" pitchFamily="34" charset="0"/>
        <a:buChar char="–"/>
        <a:defRPr sz="5278" kern="1200">
          <a:solidFill>
            <a:schemeClr val="tx1"/>
          </a:solidFill>
          <a:latin typeface="+mn-lt"/>
          <a:ea typeface="+mn-ea"/>
          <a:cs typeface="+mn-cs"/>
        </a:defRPr>
      </a:lvl2pPr>
      <a:lvl3pPr marL="2155135" indent="-431028" algn="l" defTabSz="1724108" rtl="0" eaLnBrk="1" latinLnBrk="0" hangingPunct="1">
        <a:spcBef>
          <a:spcPct val="20000"/>
        </a:spcBef>
        <a:buFont typeface="Arial" pitchFamily="34" charset="0"/>
        <a:buChar char="•"/>
        <a:defRPr sz="4526" kern="1200">
          <a:solidFill>
            <a:schemeClr val="tx1"/>
          </a:solidFill>
          <a:latin typeface="+mn-lt"/>
          <a:ea typeface="+mn-ea"/>
          <a:cs typeface="+mn-cs"/>
        </a:defRPr>
      </a:lvl3pPr>
      <a:lvl4pPr marL="3017191" indent="-431028" algn="l" defTabSz="1724108" rtl="0" eaLnBrk="1" latinLnBrk="0" hangingPunct="1">
        <a:spcBef>
          <a:spcPct val="20000"/>
        </a:spcBef>
        <a:buFont typeface="Arial" pitchFamily="34" charset="0"/>
        <a:buChar char="–"/>
        <a:defRPr sz="3770" kern="1200">
          <a:solidFill>
            <a:schemeClr val="tx1"/>
          </a:solidFill>
          <a:latin typeface="+mn-lt"/>
          <a:ea typeface="+mn-ea"/>
          <a:cs typeface="+mn-cs"/>
        </a:defRPr>
      </a:lvl4pPr>
      <a:lvl5pPr marL="3879243" indent="-431028" algn="l" defTabSz="1724108" rtl="0" eaLnBrk="1" latinLnBrk="0" hangingPunct="1">
        <a:spcBef>
          <a:spcPct val="20000"/>
        </a:spcBef>
        <a:buFont typeface="Arial" pitchFamily="34" charset="0"/>
        <a:buChar char="»"/>
        <a:defRPr sz="3770" kern="1200">
          <a:solidFill>
            <a:schemeClr val="tx1"/>
          </a:solidFill>
          <a:latin typeface="+mn-lt"/>
          <a:ea typeface="+mn-ea"/>
          <a:cs typeface="+mn-cs"/>
        </a:defRPr>
      </a:lvl5pPr>
      <a:lvl6pPr marL="4741298" indent="-431028" algn="l" defTabSz="1724108" rtl="0" eaLnBrk="1" latinLnBrk="0" hangingPunct="1">
        <a:spcBef>
          <a:spcPct val="20000"/>
        </a:spcBef>
        <a:buFont typeface="Arial" pitchFamily="34" charset="0"/>
        <a:buChar char="•"/>
        <a:defRPr sz="3770" kern="1200">
          <a:solidFill>
            <a:schemeClr val="tx1"/>
          </a:solidFill>
          <a:latin typeface="+mn-lt"/>
          <a:ea typeface="+mn-ea"/>
          <a:cs typeface="+mn-cs"/>
        </a:defRPr>
      </a:lvl6pPr>
      <a:lvl7pPr marL="5603352" indent="-431028" algn="l" defTabSz="1724108" rtl="0" eaLnBrk="1" latinLnBrk="0" hangingPunct="1">
        <a:spcBef>
          <a:spcPct val="20000"/>
        </a:spcBef>
        <a:buFont typeface="Arial" pitchFamily="34" charset="0"/>
        <a:buChar char="•"/>
        <a:defRPr sz="3770" kern="1200">
          <a:solidFill>
            <a:schemeClr val="tx1"/>
          </a:solidFill>
          <a:latin typeface="+mn-lt"/>
          <a:ea typeface="+mn-ea"/>
          <a:cs typeface="+mn-cs"/>
        </a:defRPr>
      </a:lvl7pPr>
      <a:lvl8pPr marL="6465404" indent="-431028" algn="l" defTabSz="1724108" rtl="0" eaLnBrk="1" latinLnBrk="0" hangingPunct="1">
        <a:spcBef>
          <a:spcPct val="20000"/>
        </a:spcBef>
        <a:buFont typeface="Arial" pitchFamily="34" charset="0"/>
        <a:buChar char="•"/>
        <a:defRPr sz="3770" kern="1200">
          <a:solidFill>
            <a:schemeClr val="tx1"/>
          </a:solidFill>
          <a:latin typeface="+mn-lt"/>
          <a:ea typeface="+mn-ea"/>
          <a:cs typeface="+mn-cs"/>
        </a:defRPr>
      </a:lvl8pPr>
      <a:lvl9pPr marL="7327460" indent="-431028" algn="l" defTabSz="1724108" rtl="0" eaLnBrk="1" latinLnBrk="0" hangingPunct="1">
        <a:spcBef>
          <a:spcPct val="20000"/>
        </a:spcBef>
        <a:buFont typeface="Arial" pitchFamily="34" charset="0"/>
        <a:buChar char="•"/>
        <a:defRPr sz="37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1pPr>
      <a:lvl2pPr marL="862055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2pPr>
      <a:lvl3pPr marL="1724108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3pPr>
      <a:lvl4pPr marL="2586162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4pPr>
      <a:lvl5pPr marL="3448218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5pPr>
      <a:lvl6pPr marL="4310270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6pPr>
      <a:lvl7pPr marL="5172326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7pPr>
      <a:lvl8pPr marL="6034379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8pPr>
      <a:lvl9pPr marL="6896432" algn="l" defTabSz="1724108" rtl="0" eaLnBrk="1" latinLnBrk="0" hangingPunct="1">
        <a:defRPr sz="3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6692901" y="1"/>
            <a:ext cx="15113000" cy="1521525"/>
          </a:xfrm>
          <a:prstGeom prst="rect">
            <a:avLst/>
          </a:prstGeom>
          <a:solidFill>
            <a:srgbClr val="FDFEF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309879" y="155618"/>
            <a:ext cx="14014123" cy="2281433"/>
            <a:chOff x="-158636" y="-93962"/>
            <a:chExt cx="7322848" cy="1297375"/>
          </a:xfrm>
        </p:grpSpPr>
        <p:sp>
          <p:nvSpPr>
            <p:cNvPr id="15" name="AutoShape 15"/>
            <p:cNvSpPr/>
            <p:nvPr/>
          </p:nvSpPr>
          <p:spPr>
            <a:xfrm>
              <a:off x="-158636" y="-93962"/>
              <a:ext cx="7322848" cy="1297375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49091" y="476278"/>
              <a:ext cx="5564317" cy="4958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03"/>
                </a:lnSpc>
              </a:pPr>
              <a:r>
                <a:rPr lang="en-US" sz="60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LİSANS DESTEK PROJESİ</a:t>
              </a:r>
            </a:p>
            <a:p>
              <a:pPr>
                <a:lnSpc>
                  <a:spcPts val="3403"/>
                </a:lnSpc>
              </a:pPr>
              <a:endParaRPr lang="en-US" sz="400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066800" y="2662713"/>
            <a:ext cx="26136000" cy="100556"/>
          </a:xfrm>
          <a:prstGeom prst="line">
            <a:avLst/>
          </a:prstGeom>
          <a:ln w="57150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062382" y="31260"/>
            <a:ext cx="4247497" cy="2324884"/>
          </a:xfrm>
          <a:custGeom>
            <a:avLst/>
            <a:gdLst/>
            <a:ahLst/>
            <a:cxnLst/>
            <a:rect l="l" t="t" r="r" b="b"/>
            <a:pathLst>
              <a:path w="2482700" h="1241350">
                <a:moveTo>
                  <a:pt x="0" y="0"/>
                </a:moveTo>
                <a:lnTo>
                  <a:pt x="2482699" y="0"/>
                </a:lnTo>
                <a:lnTo>
                  <a:pt x="2482699" y="1241349"/>
                </a:lnTo>
                <a:lnTo>
                  <a:pt x="0" y="1241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up 9"/>
          <p:cNvGrpSpPr/>
          <p:nvPr/>
        </p:nvGrpSpPr>
        <p:grpSpPr>
          <a:xfrm>
            <a:off x="18527363" y="5906362"/>
            <a:ext cx="8629393" cy="6932472"/>
            <a:chOff x="6966027" y="7275944"/>
            <a:chExt cx="7744604" cy="4718619"/>
          </a:xfrm>
        </p:grpSpPr>
        <p:sp>
          <p:nvSpPr>
            <p:cNvPr id="18" name="AutoShape 18"/>
            <p:cNvSpPr/>
            <p:nvPr/>
          </p:nvSpPr>
          <p:spPr>
            <a:xfrm>
              <a:off x="6966027" y="7576699"/>
              <a:ext cx="7744604" cy="4417864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984595" y="7275944"/>
              <a:ext cx="2891875" cy="574075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296568" y="7874575"/>
              <a:ext cx="6990089" cy="586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TNR /28 punto/ Kalın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 algn="just"/>
              <a:endParaRPr lang="en-US" sz="2800" b="1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296568" y="7487986"/>
              <a:ext cx="2033180" cy="233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ÖZGÜN DEĞER</a:t>
              </a: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1062382" y="2894127"/>
            <a:ext cx="26094375" cy="2453496"/>
            <a:chOff x="5850810" y="520231"/>
            <a:chExt cx="16105253" cy="3053963"/>
          </a:xfrm>
        </p:grpSpPr>
        <p:sp>
          <p:nvSpPr>
            <p:cNvPr id="28" name="AutoShape 28"/>
            <p:cNvSpPr/>
            <p:nvPr/>
          </p:nvSpPr>
          <p:spPr>
            <a:xfrm>
              <a:off x="5850810" y="1178386"/>
              <a:ext cx="16105253" cy="2395808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up 25"/>
            <p:cNvGrpSpPr/>
            <p:nvPr/>
          </p:nvGrpSpPr>
          <p:grpSpPr>
            <a:xfrm>
              <a:off x="7856459" y="520231"/>
              <a:ext cx="14099604" cy="3025147"/>
              <a:chOff x="7856459" y="520231"/>
              <a:chExt cx="14099604" cy="3025147"/>
            </a:xfrm>
          </p:grpSpPr>
          <p:sp>
            <p:nvSpPr>
              <p:cNvPr id="29" name="AutoShape 29"/>
              <p:cNvSpPr/>
              <p:nvPr/>
            </p:nvSpPr>
            <p:spPr>
              <a:xfrm>
                <a:off x="12144874" y="520231"/>
                <a:ext cx="2751496" cy="1109306"/>
              </a:xfrm>
              <a:prstGeom prst="rect">
                <a:avLst/>
              </a:prstGeom>
              <a:solidFill>
                <a:srgbClr val="202F5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856459" y="1789495"/>
                <a:ext cx="14099604" cy="175588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600"/>
                  </a:lnSpc>
                </a:pPr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"/>
                    <a:cs typeface="Times New Roman" panose="02020603050405020304" pitchFamily="18" charset="0"/>
                    <a:sym typeface="Open Sauce"/>
                  </a:rPr>
                  <a:t>Times New Roman (TNR) / 60 punto / Kalın (İlk </a:t>
                </a:r>
                <a:r>
                  <a:rPr lang="tr-TR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"/>
                    <a:cs typeface="Times New Roman" panose="02020603050405020304" pitchFamily="18" charset="0"/>
                    <a:sym typeface="Open Sauce"/>
                  </a:rPr>
                  <a:t>harler</a:t>
                </a:r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"/>
                    <a:cs typeface="Times New Roman" panose="02020603050405020304" pitchFamily="18" charset="0"/>
                    <a:sym typeface="Open Sauce"/>
                  </a:rPr>
                  <a:t> büyük karakter olacak)</a:t>
                </a:r>
                <a:endParaRPr lang="en-US" sz="28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  <a:p>
                <a:pPr algn="just">
                  <a:lnSpc>
                    <a:spcPts val="2799"/>
                  </a:lnSpc>
                </a:pPr>
                <a:endParaRPr lang="en-US" sz="25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  <a:p>
                <a:pPr algn="just">
                  <a:lnSpc>
                    <a:spcPts val="426"/>
                  </a:lnSpc>
                </a:pPr>
                <a:endParaRPr lang="en-US" sz="25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  <a:p>
                <a:pPr algn="just">
                  <a:lnSpc>
                    <a:spcPts val="426"/>
                  </a:lnSpc>
                </a:pPr>
                <a:endParaRPr lang="en-US" sz="25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  <a:p>
                <a:pPr algn="just">
                  <a:lnSpc>
                    <a:spcPts val="426"/>
                  </a:lnSpc>
                </a:pPr>
                <a:endParaRPr lang="en-US" sz="25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  <a:p>
                <a:pPr algn="just">
                  <a:lnSpc>
                    <a:spcPts val="426"/>
                  </a:lnSpc>
                </a:pPr>
                <a:endParaRPr lang="en-US" sz="2500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2386495" y="828543"/>
                <a:ext cx="1719037" cy="4309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latin typeface="Gagalin"/>
                    <a:ea typeface="Gagalin"/>
                    <a:cs typeface="Gagalin"/>
                    <a:sym typeface="Gagalin"/>
                  </a:rPr>
                  <a:t>PROJE İSMİ</a:t>
                </a:r>
              </a:p>
            </p:txBody>
          </p:sp>
        </p:grpSp>
      </p:grpSp>
      <p:grpSp>
        <p:nvGrpSpPr>
          <p:cNvPr id="11" name="Grup 10"/>
          <p:cNvGrpSpPr/>
          <p:nvPr/>
        </p:nvGrpSpPr>
        <p:grpSpPr>
          <a:xfrm>
            <a:off x="1105512" y="5861443"/>
            <a:ext cx="9649259" cy="6978704"/>
            <a:chOff x="7041560" y="3803105"/>
            <a:chExt cx="8886867" cy="3328792"/>
          </a:xfrm>
        </p:grpSpPr>
        <p:sp>
          <p:nvSpPr>
            <p:cNvPr id="31" name="AutoShape 31"/>
            <p:cNvSpPr/>
            <p:nvPr/>
          </p:nvSpPr>
          <p:spPr>
            <a:xfrm>
              <a:off x="7056556" y="4052545"/>
              <a:ext cx="8871871" cy="3079352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7041560" y="3803105"/>
              <a:ext cx="3463510" cy="403165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372610" y="4336274"/>
              <a:ext cx="8144921" cy="41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TNR /28 punto/ Kalın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>
                <a:lnSpc>
                  <a:spcPts val="1677"/>
                </a:lnSpc>
              </a:pPr>
              <a:endParaRPr lang="en-US" sz="1198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7"/>
                </a:lnSpc>
              </a:pPr>
              <a:endParaRPr lang="en-US" sz="1198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407699" y="3929797"/>
              <a:ext cx="1222115" cy="165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ÖZET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11337596" y="5909642"/>
            <a:ext cx="6682106" cy="2371503"/>
            <a:chOff x="16226591" y="3937688"/>
            <a:chExt cx="9916743" cy="1660759"/>
          </a:xfrm>
        </p:grpSpPr>
        <p:sp>
          <p:nvSpPr>
            <p:cNvPr id="33" name="AutoShape 33"/>
            <p:cNvSpPr/>
            <p:nvPr/>
          </p:nvSpPr>
          <p:spPr>
            <a:xfrm>
              <a:off x="16242275" y="4316803"/>
              <a:ext cx="9773824" cy="1281644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16226591" y="3937688"/>
              <a:ext cx="9916743" cy="1583349"/>
              <a:chOff x="16226591" y="3937688"/>
              <a:chExt cx="9916743" cy="1583349"/>
            </a:xfrm>
          </p:grpSpPr>
          <p:sp>
            <p:nvSpPr>
              <p:cNvPr id="34" name="AutoShape 34"/>
              <p:cNvSpPr/>
              <p:nvPr/>
            </p:nvSpPr>
            <p:spPr>
              <a:xfrm>
                <a:off x="16226591" y="3937688"/>
                <a:ext cx="5200806" cy="611411"/>
              </a:xfrm>
              <a:prstGeom prst="rect">
                <a:avLst/>
              </a:prstGeom>
              <a:solidFill>
                <a:srgbClr val="202F5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6509571" y="4919334"/>
                <a:ext cx="9633763" cy="6017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99"/>
                  </a:lnSpc>
                </a:pPr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 Bold"/>
                    <a:cs typeface="Times New Roman" panose="02020603050405020304" pitchFamily="18" charset="0"/>
                    <a:sym typeface="Open Sauce Bold"/>
                  </a:rPr>
                  <a:t>TNR</a:t>
                </a:r>
                <a:r>
                  <a:rPr lang="tr-TR" sz="2800" b="1" dirty="0">
                    <a:solidFill>
                      <a:srgbClr val="0E0E0E"/>
                    </a:solidFill>
                    <a:latin typeface="Times New Roman" panose="02020603050405020304" pitchFamily="18" charset="0"/>
                    <a:ea typeface="Open Sauce Bold"/>
                    <a:cs typeface="Times New Roman" panose="02020603050405020304" pitchFamily="18" charset="0"/>
                    <a:sym typeface="Open Sauce Bold"/>
                  </a:rPr>
                  <a:t> /</a:t>
                </a:r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 Bold"/>
                    <a:cs typeface="Times New Roman" panose="02020603050405020304" pitchFamily="18" charset="0"/>
                    <a:sym typeface="Open Sauce Bold"/>
                  </a:rPr>
                  <a:t>40 punto/Kalın (Ad küçük, </a:t>
                </a:r>
                <a:r>
                  <a:rPr lang="tr-TR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 Bold"/>
                    <a:cs typeface="Times New Roman" panose="02020603050405020304" pitchFamily="18" charset="0"/>
                    <a:sym typeface="Open Sauce Bold"/>
                  </a:rPr>
                  <a:t>Soyad</a:t>
                </a:r>
                <a:r>
                  <a:rPr lang="tr-TR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 Sauce Bold"/>
                    <a:cs typeface="Times New Roman" panose="02020603050405020304" pitchFamily="18" charset="0"/>
                    <a:sym typeface="Open Sauce Bold"/>
                  </a:rPr>
                  <a:t> Büyük harflerle yazılacak) </a:t>
                </a:r>
                <a:endParaRPr lang="en-US" sz="2800" b="1" dirty="0">
                  <a:solidFill>
                    <a:srgbClr val="FF0000"/>
                  </a:solidFill>
                  <a:latin typeface="Open Sauce Bold"/>
                  <a:ea typeface="Open Sauce Bold"/>
                  <a:cs typeface="Open Sauce Bold"/>
                  <a:sym typeface="Open Sauce Bold"/>
                </a:endParaRPr>
              </a:p>
              <a:p>
                <a:pPr>
                  <a:lnSpc>
                    <a:spcPts val="1147"/>
                  </a:lnSpc>
                </a:pPr>
                <a:endParaRPr lang="en-US" sz="1999" b="1" dirty="0">
                  <a:solidFill>
                    <a:srgbClr val="0E0E0E"/>
                  </a:solidFill>
                  <a:latin typeface="Open Sauce Bold"/>
                  <a:ea typeface="Open Sauce Bold"/>
                  <a:cs typeface="Open Sauce Bold"/>
                  <a:sym typeface="Open Sauce Bold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6745084" y="4105655"/>
                <a:ext cx="2389235" cy="2424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  <a:spcBef>
                    <a:spcPct val="0"/>
                  </a:spcBef>
                </a:pPr>
                <a:r>
                  <a:rPr lang="en-US" sz="2800" dirty="0" err="1">
                    <a:solidFill>
                      <a:srgbClr val="FFFFFF"/>
                    </a:solidFill>
                    <a:latin typeface="Gagalin"/>
                    <a:ea typeface="Gagalin"/>
                    <a:cs typeface="Gagalin"/>
                    <a:sym typeface="Gagalin"/>
                  </a:rPr>
                  <a:t>danışman</a:t>
                </a:r>
                <a:endParaRPr lang="en-US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endParaRPr>
              </a:p>
            </p:txBody>
          </p:sp>
        </p:grpSp>
      </p:grpSp>
      <p:grpSp>
        <p:nvGrpSpPr>
          <p:cNvPr id="23" name="Grup 22"/>
          <p:cNvGrpSpPr/>
          <p:nvPr/>
        </p:nvGrpSpPr>
        <p:grpSpPr>
          <a:xfrm>
            <a:off x="11337597" y="8753787"/>
            <a:ext cx="6829354" cy="4085047"/>
            <a:chOff x="16245400" y="5313787"/>
            <a:chExt cx="5379709" cy="2400171"/>
          </a:xfrm>
        </p:grpSpPr>
        <p:sp>
          <p:nvSpPr>
            <p:cNvPr id="36" name="AutoShape 36"/>
            <p:cNvSpPr/>
            <p:nvPr/>
          </p:nvSpPr>
          <p:spPr>
            <a:xfrm>
              <a:off x="16302064" y="5623773"/>
              <a:ext cx="5207054" cy="2090185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16245400" y="5313787"/>
              <a:ext cx="3033069" cy="562068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6492877" y="5503986"/>
              <a:ext cx="4118065" cy="203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tr-TR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PROJE EKİBİ</a:t>
              </a:r>
              <a:endParaRPr lang="en-US" sz="280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6451749" y="5832535"/>
              <a:ext cx="5173360" cy="1529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TNR /28 punto/ Kalın </a:t>
              </a:r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uce Bold"/>
                  <a:cs typeface="Times New Roman" panose="02020603050405020304" pitchFamily="18" charset="0"/>
                  <a:sym typeface="Open Sauce Bold"/>
                </a:rPr>
                <a:t>(Alt alta olacak şekilde Ad küçük, </a:t>
              </a:r>
              <a:r>
                <a:rPr lang="tr-TR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Open Sauce Bold"/>
                  <a:cs typeface="Times New Roman" panose="02020603050405020304" pitchFamily="18" charset="0"/>
                  <a:sym typeface="Open Sauce Bold"/>
                </a:rPr>
                <a:t>Soyad</a:t>
              </a:r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uce Bold"/>
                  <a:cs typeface="Times New Roman" panose="02020603050405020304" pitchFamily="18" charset="0"/>
                  <a:sym typeface="Open Sauce Bold"/>
                </a:rPr>
                <a:t> büyük harflerle yazılacak) </a:t>
              </a:r>
              <a:endParaRPr lang="en-US" sz="2800" b="1" dirty="0">
                <a:solidFill>
                  <a:srgbClr val="FF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endParaRPr lang="en-US" sz="2800" dirty="0">
                <a:solidFill>
                  <a:srgbClr val="FF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>
                <a:lnSpc>
                  <a:spcPts val="1147"/>
                </a:lnSpc>
              </a:pPr>
              <a:endParaRPr lang="en-US" sz="19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18548051" y="14401974"/>
            <a:ext cx="8879764" cy="6182158"/>
            <a:chOff x="15002234" y="9128262"/>
            <a:chExt cx="13403461" cy="6035459"/>
          </a:xfrm>
        </p:grpSpPr>
        <p:grpSp>
          <p:nvGrpSpPr>
            <p:cNvPr id="54" name="Grup 53"/>
            <p:cNvGrpSpPr/>
            <p:nvPr/>
          </p:nvGrpSpPr>
          <p:grpSpPr>
            <a:xfrm>
              <a:off x="15002234" y="9128262"/>
              <a:ext cx="13403461" cy="6035459"/>
              <a:chOff x="8300834" y="8497635"/>
              <a:chExt cx="9757025" cy="4289944"/>
            </a:xfrm>
          </p:grpSpPr>
          <p:sp>
            <p:nvSpPr>
              <p:cNvPr id="55" name="AutoShape 20"/>
              <p:cNvSpPr/>
              <p:nvPr/>
            </p:nvSpPr>
            <p:spPr>
              <a:xfrm>
                <a:off x="8300836" y="8912390"/>
                <a:ext cx="9470222" cy="3875189"/>
              </a:xfrm>
              <a:prstGeom prst="rect">
                <a:avLst/>
              </a:prstGeom>
              <a:solidFill>
                <a:srgbClr val="D5DBF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21"/>
              <p:cNvSpPr/>
              <p:nvPr/>
            </p:nvSpPr>
            <p:spPr>
              <a:xfrm>
                <a:off x="8300834" y="8497635"/>
                <a:ext cx="8734990" cy="709821"/>
              </a:xfrm>
              <a:prstGeom prst="rect">
                <a:avLst/>
              </a:prstGeom>
              <a:solidFill>
                <a:srgbClr val="202F5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45"/>
              <p:cNvSpPr txBox="1"/>
              <p:nvPr/>
            </p:nvSpPr>
            <p:spPr>
              <a:xfrm>
                <a:off x="8678575" y="8746310"/>
                <a:ext cx="9379284" cy="2632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latin typeface="Gagalin"/>
                    <a:ea typeface="Gagalin"/>
                    <a:cs typeface="Gagalin"/>
                    <a:sym typeface="Gagalin"/>
                  </a:rPr>
                  <a:t>SÜRDÜRÜLEBİLİR KALKINMA </a:t>
                </a:r>
                <a:r>
                  <a:rPr lang="tr-TR" sz="2800" dirty="0">
                    <a:solidFill>
                      <a:srgbClr val="FFFFFF"/>
                    </a:solidFill>
                    <a:latin typeface="Gagalin"/>
                    <a:ea typeface="Gagalin"/>
                    <a:cs typeface="Gagalin"/>
                    <a:sym typeface="Gagalin"/>
                  </a:rPr>
                  <a:t>AMAÇLARINA KATKI</a:t>
                </a:r>
                <a:endParaRPr lang="en-US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endParaRP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15521146" y="10420622"/>
              <a:ext cx="12475402" cy="1479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TNR /28 punto/ Kalın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endParaRPr lang="en-US" sz="2800" dirty="0">
                <a:solidFill>
                  <a:srgbClr val="FF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2800" dirty="0">
                <a:solidFill>
                  <a:srgbClr val="FF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61" name="Group 5"/>
          <p:cNvGrpSpPr/>
          <p:nvPr/>
        </p:nvGrpSpPr>
        <p:grpSpPr>
          <a:xfrm>
            <a:off x="1121794" y="13430250"/>
            <a:ext cx="9665635" cy="7294444"/>
            <a:chOff x="16730" y="-12220"/>
            <a:chExt cx="19185322" cy="4770447"/>
          </a:xfrm>
        </p:grpSpPr>
        <p:sp>
          <p:nvSpPr>
            <p:cNvPr id="62" name="AutoShape 6"/>
            <p:cNvSpPr/>
            <p:nvPr/>
          </p:nvSpPr>
          <p:spPr>
            <a:xfrm>
              <a:off x="16730" y="309250"/>
              <a:ext cx="19185322" cy="4448977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7"/>
            <p:cNvSpPr/>
            <p:nvPr/>
          </p:nvSpPr>
          <p:spPr>
            <a:xfrm>
              <a:off x="76075" y="-12220"/>
              <a:ext cx="7372833" cy="588907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8"/>
            <p:cNvSpPr txBox="1"/>
            <p:nvPr/>
          </p:nvSpPr>
          <p:spPr>
            <a:xfrm>
              <a:off x="443442" y="702397"/>
              <a:ext cx="18331894" cy="2271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tr-TR" sz="2800" b="1" dirty="0">
                  <a:solidFill>
                    <a:srgbClr val="0E0E0E"/>
                  </a:solidFill>
                  <a:latin typeface="Times New Roman" panose="02020603050405020304" pitchFamily="18" charset="0"/>
                  <a:ea typeface="Open Sauce"/>
                  <a:cs typeface="Times New Roman" panose="02020603050405020304" pitchFamily="18" charset="0"/>
                  <a:sym typeface="Open Sauce"/>
                </a:rPr>
                <a:t>Tasarım ile ilgili, bilgiler, görseller, grafik vb. yer alacaktır. Görseller yan taraftaki boşluğa da yerleştirilebilir.</a:t>
              </a:r>
              <a:r>
                <a:rPr lang="tr-TR" sz="1198" b="1" dirty="0">
                  <a:solidFill>
                    <a:srgbClr val="0E0E0E"/>
                  </a:solidFill>
                  <a:latin typeface="Times New Roman" panose="02020603050405020304" pitchFamily="18" charset="0"/>
                  <a:ea typeface="Open Sauce"/>
                  <a:cs typeface="Times New Roman" panose="02020603050405020304" pitchFamily="18" charset="0"/>
                  <a:sym typeface="Open Sauce"/>
                </a:rPr>
                <a:t>.</a:t>
              </a:r>
              <a:endParaRPr lang="en-US" sz="1198" b="1" dirty="0">
                <a:solidFill>
                  <a:srgbClr val="0E0E0E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2800" dirty="0">
                <a:solidFill>
                  <a:srgbClr val="0E0E0E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 algn="just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TNR /28 punto/ Kalın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697884" y="183540"/>
              <a:ext cx="6975986" cy="226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PROJE ÇIKTILARI</a:t>
              </a:r>
            </a:p>
          </p:txBody>
        </p:sp>
      </p:grpSp>
      <p:cxnSp>
        <p:nvCxnSpPr>
          <p:cNvPr id="3" name="Düz Bağlayıcı 2"/>
          <p:cNvCxnSpPr/>
          <p:nvPr/>
        </p:nvCxnSpPr>
        <p:spPr>
          <a:xfrm>
            <a:off x="1066800" y="5601825"/>
            <a:ext cx="26100000" cy="1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>
            <a:off x="1143000" y="13107596"/>
            <a:ext cx="26100000" cy="1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>
            <a:off x="1066800" y="21108596"/>
            <a:ext cx="26100000" cy="1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3">
            <a:extLst>
              <a:ext uri="{FF2B5EF4-FFF2-40B4-BE49-F238E27FC236}">
                <a16:creationId xmlns:a16="http://schemas.microsoft.com/office/drawing/2014/main" id="{3670523F-8758-B6FF-88EF-E023CC19CB7E}"/>
              </a:ext>
            </a:extLst>
          </p:cNvPr>
          <p:cNvSpPr>
            <a:spLocks noChangeAspect="1"/>
          </p:cNvSpPr>
          <p:nvPr/>
        </p:nvSpPr>
        <p:spPr>
          <a:xfrm>
            <a:off x="19583400" y="92739"/>
            <a:ext cx="7414724" cy="2330341"/>
          </a:xfrm>
          <a:custGeom>
            <a:avLst/>
            <a:gdLst/>
            <a:ahLst/>
            <a:cxnLst/>
            <a:rect l="l" t="t" r="r" b="b"/>
            <a:pathLst>
              <a:path w="4174725" h="1312056">
                <a:moveTo>
                  <a:pt x="0" y="0"/>
                </a:moveTo>
                <a:lnTo>
                  <a:pt x="4174724" y="0"/>
                </a:lnTo>
                <a:lnTo>
                  <a:pt x="4174724" y="1312056"/>
                </a:lnTo>
                <a:lnTo>
                  <a:pt x="0" y="1312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114</Words>
  <Application>Microsoft Office PowerPoint</Application>
  <PresentationFormat>Özel</PresentationFormat>
  <Paragraphs>31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Calibri</vt:lpstr>
      <vt:lpstr>Open Sauce</vt:lpstr>
      <vt:lpstr>Gagalin</vt:lpstr>
      <vt:lpstr>Arial</vt:lpstr>
      <vt:lpstr>Open Sauce Bold</vt:lpstr>
      <vt:lpstr>Times New Roman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 PROJE AFİŞİ</dc:title>
  <dc:creator>Tülin BALİ</dc:creator>
  <cp:lastModifiedBy>Tevfik Melhem</cp:lastModifiedBy>
  <cp:revision>38</cp:revision>
  <dcterms:created xsi:type="dcterms:W3CDTF">2006-08-16T00:00:00Z</dcterms:created>
  <dcterms:modified xsi:type="dcterms:W3CDTF">2025-05-09T06:48:43Z</dcterms:modified>
  <dc:identifier>DAGmw2lOVrw</dc:identifier>
</cp:coreProperties>
</file>