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Lst>
  <p:sldSz cx="25199975"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38" autoAdjust="0"/>
  </p:normalViewPr>
  <p:slideViewPr>
    <p:cSldViewPr snapToGrid="0">
      <p:cViewPr>
        <p:scale>
          <a:sx n="33" d="100"/>
          <a:sy n="33" d="100"/>
        </p:scale>
        <p:origin x="-2148" y="1122"/>
      </p:cViewPr>
      <p:guideLst>
        <p:guide orient="horz" pos="10204"/>
        <p:guide pos="793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601979"/>
            <a:ext cx="25199975" cy="8797309"/>
          </a:xfrm>
          <a:prstGeom prst="rect">
            <a:avLst/>
          </a:prstGeom>
        </p:spPr>
      </p:pic>
      <p:sp>
        <p:nvSpPr>
          <p:cNvPr id="2" name="Title 1"/>
          <p:cNvSpPr>
            <a:spLocks noGrp="1"/>
          </p:cNvSpPr>
          <p:nvPr>
            <p:ph type="ctrTitle"/>
          </p:nvPr>
        </p:nvSpPr>
        <p:spPr>
          <a:xfrm>
            <a:off x="2519998" y="8519837"/>
            <a:ext cx="20159980" cy="8622311"/>
          </a:xfrm>
        </p:spPr>
        <p:txBody>
          <a:bodyPr anchor="b">
            <a:normAutofit/>
          </a:bodyPr>
          <a:lstStyle>
            <a:lvl1pPr algn="l">
              <a:defRPr sz="16535"/>
            </a:lvl1pPr>
          </a:lstStyle>
          <a:p>
            <a:r>
              <a:rPr lang="tr-TR"/>
              <a:t>Asıl başlık stilini düzenlemek için tıklayın</a:t>
            </a:r>
            <a:endParaRPr lang="en-US" dirty="0"/>
          </a:p>
        </p:txBody>
      </p:sp>
      <p:sp>
        <p:nvSpPr>
          <p:cNvPr id="3" name="Subtitle 2"/>
          <p:cNvSpPr>
            <a:spLocks noGrp="1"/>
          </p:cNvSpPr>
          <p:nvPr>
            <p:ph type="subTitle" idx="1"/>
          </p:nvPr>
        </p:nvSpPr>
        <p:spPr>
          <a:xfrm>
            <a:off x="2519998" y="17159628"/>
            <a:ext cx="20159980" cy="3239929"/>
          </a:xfrm>
        </p:spPr>
        <p:txBody>
          <a:bodyPr>
            <a:normAutofit/>
          </a:bodyPr>
          <a:lstStyle>
            <a:lvl1pPr marL="0" indent="0" algn="l">
              <a:buNone/>
              <a:defRPr sz="5512"/>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6348485" y="20427168"/>
            <a:ext cx="6331491" cy="1724962"/>
          </a:xfrm>
        </p:spPr>
        <p:txBody>
          <a:bodyPr/>
          <a:lstStyle/>
          <a:p>
            <a:fld id="{41D311E6-B060-43E8-BF08-538BAB8C8D84}" type="datetimeFigureOut">
              <a:rPr lang="tr-TR" smtClean="0"/>
              <a:pPr/>
              <a:t>19.06.2021</a:t>
            </a:fld>
            <a:endParaRPr lang="tr-TR"/>
          </a:p>
        </p:txBody>
      </p:sp>
      <p:sp>
        <p:nvSpPr>
          <p:cNvPr id="5" name="Footer Placeholder 4"/>
          <p:cNvSpPr>
            <a:spLocks noGrp="1"/>
          </p:cNvSpPr>
          <p:nvPr>
            <p:ph type="ftr" sz="quarter" idx="11"/>
          </p:nvPr>
        </p:nvSpPr>
        <p:spPr>
          <a:xfrm>
            <a:off x="2519997" y="20427172"/>
            <a:ext cx="13450487" cy="1724962"/>
          </a:xfrm>
        </p:spPr>
        <p:txBody>
          <a:bodyPr/>
          <a:lstStyle/>
          <a:p>
            <a:endParaRPr lang="tr-TR"/>
          </a:p>
        </p:txBody>
      </p:sp>
      <p:sp>
        <p:nvSpPr>
          <p:cNvPr id="6" name="Slide Number Placeholder 5"/>
          <p:cNvSpPr>
            <a:spLocks noGrp="1"/>
          </p:cNvSpPr>
          <p:nvPr>
            <p:ph type="sldNum" sz="quarter" idx="12"/>
          </p:nvPr>
        </p:nvSpPr>
        <p:spPr>
          <a:xfrm>
            <a:off x="16694983" y="6759855"/>
            <a:ext cx="5984994"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187221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637985" y="22191772"/>
            <a:ext cx="21927291" cy="3870883"/>
          </a:xfrm>
        </p:spPr>
        <p:txBody>
          <a:bodyPr anchor="b"/>
          <a:lstStyle>
            <a:lvl1pPr algn="l">
              <a:defRPr sz="881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637984" y="4615812"/>
            <a:ext cx="21910144" cy="1609557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tr-TR"/>
              <a:t>Resim eklemek için simgeye tıklayın</a:t>
            </a:r>
            <a:endParaRPr lang="en-US" dirty="0"/>
          </a:p>
        </p:txBody>
      </p:sp>
      <p:sp>
        <p:nvSpPr>
          <p:cNvPr id="4" name="Text Placeholder 3"/>
          <p:cNvSpPr>
            <a:spLocks noGrp="1"/>
          </p:cNvSpPr>
          <p:nvPr>
            <p:ph type="body" sz="half" idx="2"/>
          </p:nvPr>
        </p:nvSpPr>
        <p:spPr>
          <a:xfrm>
            <a:off x="1637999" y="26062653"/>
            <a:ext cx="21923978" cy="3528697"/>
          </a:xfrm>
        </p:spPr>
        <p:txBody>
          <a:bodyPr/>
          <a:lstStyle>
            <a:lvl1pPr marL="0" indent="0" algn="l">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182467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1637999" y="3559922"/>
            <a:ext cx="21923978" cy="13239711"/>
          </a:xfrm>
        </p:spPr>
        <p:txBody>
          <a:bodyPr anchor="ctr"/>
          <a:lstStyle>
            <a:lvl1pPr algn="l">
              <a:defRPr sz="8819"/>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889998" y="17239624"/>
            <a:ext cx="21419979" cy="6287352"/>
          </a:xfrm>
        </p:spPr>
        <p:txBody>
          <a:bodyPr anchor="ct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19.06.2021</a:t>
            </a:fld>
            <a:endParaRPr lang="tr-TR"/>
          </a:p>
        </p:txBody>
      </p:sp>
      <p:sp>
        <p:nvSpPr>
          <p:cNvPr id="6" name="Footer Placeholder 5"/>
          <p:cNvSpPr>
            <a:spLocks noGrp="1"/>
          </p:cNvSpPr>
          <p:nvPr>
            <p:ph type="ftr" sz="quarter" idx="11"/>
          </p:nvPr>
        </p:nvSpPr>
        <p:spPr>
          <a:xfrm>
            <a:off x="1637999" y="1799968"/>
            <a:ext cx="13312818" cy="1724962"/>
          </a:xfrm>
        </p:spPr>
        <p:txBody>
          <a:bodyPr/>
          <a:lstStyle/>
          <a:p>
            <a:endParaRPr lang="tr-TR"/>
          </a:p>
        </p:txBody>
      </p:sp>
      <p:sp>
        <p:nvSpPr>
          <p:cNvPr id="7" name="Slide Number Placeholder 6"/>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359221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2117501" y="3559925"/>
            <a:ext cx="20982479" cy="13021292"/>
          </a:xfrm>
        </p:spPr>
        <p:txBody>
          <a:bodyPr anchor="ctr"/>
          <a:lstStyle>
            <a:lvl1pPr algn="l">
              <a:defRPr sz="8819"/>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2694994" y="16581219"/>
            <a:ext cx="19827486" cy="2099685"/>
          </a:xfrm>
        </p:spPr>
        <p:txBody>
          <a:bodyPr anchor="t">
            <a:normAutofit/>
          </a:bodyPr>
          <a:lstStyle>
            <a:lvl1pPr marL="0" indent="0">
              <a:buNone/>
              <a:defRPr sz="3858"/>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4" name="Text Placeholder 3"/>
          <p:cNvSpPr>
            <a:spLocks noGrp="1"/>
          </p:cNvSpPr>
          <p:nvPr>
            <p:ph type="body" sz="half" idx="2"/>
          </p:nvPr>
        </p:nvSpPr>
        <p:spPr>
          <a:xfrm>
            <a:off x="1889998" y="19722074"/>
            <a:ext cx="21437484" cy="3879907"/>
          </a:xfrm>
        </p:spPr>
        <p:txBody>
          <a:bodyPr anchor="ctr">
            <a:normAutofit/>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19.06.2021</a:t>
            </a:fld>
            <a:endParaRPr lang="tr-TR"/>
          </a:p>
        </p:txBody>
      </p:sp>
      <p:sp>
        <p:nvSpPr>
          <p:cNvPr id="6" name="Footer Placeholder 5"/>
          <p:cNvSpPr>
            <a:spLocks noGrp="1"/>
          </p:cNvSpPr>
          <p:nvPr>
            <p:ph type="ftr" sz="quarter" idx="11"/>
          </p:nvPr>
        </p:nvSpPr>
        <p:spPr>
          <a:xfrm>
            <a:off x="1637999" y="1792583"/>
            <a:ext cx="13312818" cy="1724962"/>
          </a:xfrm>
        </p:spPr>
        <p:txBody>
          <a:bodyPr/>
          <a:lstStyle/>
          <a:p>
            <a:endParaRPr lang="tr-TR"/>
          </a:p>
        </p:txBody>
      </p:sp>
      <p:sp>
        <p:nvSpPr>
          <p:cNvPr id="7" name="Slide Number Placeholder 6"/>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
        <p:nvSpPr>
          <p:cNvPr id="13" name="TextBox 12"/>
          <p:cNvSpPr txBox="1"/>
          <p:nvPr/>
        </p:nvSpPr>
        <p:spPr>
          <a:xfrm>
            <a:off x="637876" y="3815916"/>
            <a:ext cx="1259999" cy="2762661"/>
          </a:xfrm>
          <a:prstGeom prst="rect">
            <a:avLst/>
          </a:prstGeom>
        </p:spPr>
        <p:txBody>
          <a:bodyPr vert="horz" lIns="252000" tIns="126000" rIns="252000" bIns="1260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2047" dirty="0">
                <a:solidFill>
                  <a:schemeClr val="tx1"/>
                </a:solidFill>
                <a:effectLst/>
              </a:rPr>
              <a:t>“</a:t>
            </a:r>
          </a:p>
        </p:txBody>
      </p:sp>
      <p:sp>
        <p:nvSpPr>
          <p:cNvPr id="14" name="TextBox 13"/>
          <p:cNvSpPr txBox="1"/>
          <p:nvPr/>
        </p:nvSpPr>
        <p:spPr>
          <a:xfrm>
            <a:off x="22451604" y="14273686"/>
            <a:ext cx="1259999" cy="2762661"/>
          </a:xfrm>
          <a:prstGeom prst="rect">
            <a:avLst/>
          </a:prstGeom>
        </p:spPr>
        <p:txBody>
          <a:bodyPr vert="horz" lIns="252000" tIns="126000" rIns="252000" bIns="1260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2047" dirty="0">
                <a:solidFill>
                  <a:schemeClr val="tx1"/>
                </a:solidFill>
                <a:effectLst/>
              </a:rPr>
              <a:t>”</a:t>
            </a:r>
          </a:p>
        </p:txBody>
      </p:sp>
    </p:spTree>
    <p:extLst>
      <p:ext uri="{BB962C8B-B14F-4D97-AF65-F5344CB8AC3E}">
        <p14:creationId xmlns:p14="http://schemas.microsoft.com/office/powerpoint/2010/main" xmlns="" val="131931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1889998" y="5313438"/>
            <a:ext cx="21426543" cy="11866676"/>
          </a:xfrm>
        </p:spPr>
        <p:txBody>
          <a:bodyPr anchor="b"/>
          <a:lstStyle>
            <a:lvl1pPr algn="l">
              <a:defRPr sz="8819"/>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889976" y="17235762"/>
            <a:ext cx="21423308" cy="4723762"/>
          </a:xfrm>
        </p:spPr>
        <p:txBody>
          <a:bodyPr anchor="t"/>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a:xfrm>
            <a:off x="15328816" y="1789966"/>
            <a:ext cx="6016494" cy="1724962"/>
          </a:xfrm>
        </p:spPr>
        <p:txBody>
          <a:bodyPr/>
          <a:lstStyle>
            <a:lvl1pPr algn="r">
              <a:defRPr/>
            </a:lvl1pPr>
          </a:lstStyle>
          <a:p>
            <a:fld id="{41D311E6-B060-43E8-BF08-538BAB8C8D84}" type="datetimeFigureOut">
              <a:rPr lang="tr-TR" smtClean="0"/>
              <a:pPr/>
              <a:t>19.06.2021</a:t>
            </a:fld>
            <a:endParaRPr lang="tr-TR"/>
          </a:p>
        </p:txBody>
      </p:sp>
      <p:sp>
        <p:nvSpPr>
          <p:cNvPr id="6" name="Footer Placeholder 5"/>
          <p:cNvSpPr>
            <a:spLocks noGrp="1"/>
          </p:cNvSpPr>
          <p:nvPr>
            <p:ph type="ftr" sz="quarter" idx="11"/>
          </p:nvPr>
        </p:nvSpPr>
        <p:spPr>
          <a:xfrm>
            <a:off x="1637999" y="1789966"/>
            <a:ext cx="13312818" cy="1724962"/>
          </a:xfrm>
        </p:spPr>
        <p:txBody>
          <a:bodyPr/>
          <a:lstStyle/>
          <a:p>
            <a:endParaRPr lang="tr-TR"/>
          </a:p>
        </p:txBody>
      </p:sp>
      <p:sp>
        <p:nvSpPr>
          <p:cNvPr id="7" name="Slide Number Placeholder 6"/>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304046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984998" y="3599923"/>
            <a:ext cx="17576980" cy="6159866"/>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638001" y="10403299"/>
            <a:ext cx="7055993" cy="2916408"/>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8" name="Text Placeholder 3"/>
          <p:cNvSpPr>
            <a:spLocks noGrp="1"/>
          </p:cNvSpPr>
          <p:nvPr>
            <p:ph type="body" sz="half" idx="15"/>
          </p:nvPr>
        </p:nvSpPr>
        <p:spPr>
          <a:xfrm>
            <a:off x="1637998" y="13722050"/>
            <a:ext cx="7055993" cy="15869316"/>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9" name="Text Placeholder 4"/>
          <p:cNvSpPr>
            <a:spLocks noGrp="1"/>
          </p:cNvSpPr>
          <p:nvPr>
            <p:ph type="body" sz="quarter" idx="3"/>
          </p:nvPr>
        </p:nvSpPr>
        <p:spPr>
          <a:xfrm>
            <a:off x="9100644" y="10399770"/>
            <a:ext cx="7055993" cy="2959938"/>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10" name="Text Placeholder 3"/>
          <p:cNvSpPr>
            <a:spLocks noGrp="1"/>
          </p:cNvSpPr>
          <p:nvPr>
            <p:ph type="body" sz="half" idx="16"/>
          </p:nvPr>
        </p:nvSpPr>
        <p:spPr>
          <a:xfrm>
            <a:off x="9096632" y="13719705"/>
            <a:ext cx="7055993" cy="15871645"/>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11" name="Text Placeholder 4"/>
          <p:cNvSpPr>
            <a:spLocks noGrp="1"/>
          </p:cNvSpPr>
          <p:nvPr>
            <p:ph type="body" sz="quarter" idx="13"/>
          </p:nvPr>
        </p:nvSpPr>
        <p:spPr>
          <a:xfrm>
            <a:off x="16505981" y="10359769"/>
            <a:ext cx="7055993" cy="2959938"/>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12" name="Text Placeholder 3"/>
          <p:cNvSpPr>
            <a:spLocks noGrp="1"/>
          </p:cNvSpPr>
          <p:nvPr>
            <p:ph type="body" sz="half" idx="17"/>
          </p:nvPr>
        </p:nvSpPr>
        <p:spPr>
          <a:xfrm>
            <a:off x="16505984" y="13722050"/>
            <a:ext cx="7055993" cy="15869316"/>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165447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985000" y="3599921"/>
            <a:ext cx="17588127" cy="6119866"/>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637998" y="19432677"/>
            <a:ext cx="7055993" cy="3225591"/>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637998" y="11015758"/>
            <a:ext cx="7055993" cy="7120946"/>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4409"/>
            </a:lvl1pPr>
            <a:lvl2pPr marL="1259997" indent="0">
              <a:buNone/>
              <a:defRPr sz="4409"/>
            </a:lvl2pPr>
            <a:lvl3pPr marL="2519995" indent="0">
              <a:buNone/>
              <a:defRPr sz="4409"/>
            </a:lvl3pPr>
            <a:lvl4pPr marL="3779992" indent="0">
              <a:buNone/>
              <a:defRPr sz="4409"/>
            </a:lvl4pPr>
            <a:lvl5pPr marL="5039990" indent="0">
              <a:buNone/>
              <a:defRPr sz="4409"/>
            </a:lvl5pPr>
            <a:lvl6pPr marL="6299987" indent="0">
              <a:buNone/>
              <a:defRPr sz="4409"/>
            </a:lvl6pPr>
            <a:lvl7pPr marL="7559985" indent="0">
              <a:buNone/>
              <a:defRPr sz="4409"/>
            </a:lvl7pPr>
            <a:lvl8pPr marL="8819982" indent="0">
              <a:buNone/>
              <a:defRPr sz="4409"/>
            </a:lvl8pPr>
            <a:lvl9pPr marL="10079980" indent="0">
              <a:buNone/>
              <a:defRPr sz="4409"/>
            </a:lvl9pPr>
          </a:lstStyle>
          <a:p>
            <a:r>
              <a:rPr lang="tr-TR"/>
              <a:t>Resim eklemek için simgeye tıklayın</a:t>
            </a:r>
            <a:endParaRPr lang="en-US" dirty="0"/>
          </a:p>
        </p:txBody>
      </p:sp>
      <p:sp>
        <p:nvSpPr>
          <p:cNvPr id="21" name="Text Placeholder 3"/>
          <p:cNvSpPr>
            <a:spLocks noGrp="1"/>
          </p:cNvSpPr>
          <p:nvPr>
            <p:ph type="body" sz="half" idx="18"/>
          </p:nvPr>
        </p:nvSpPr>
        <p:spPr>
          <a:xfrm>
            <a:off x="1637998" y="22658259"/>
            <a:ext cx="7055993" cy="6933093"/>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22" name="Text Placeholder 4"/>
          <p:cNvSpPr>
            <a:spLocks noGrp="1"/>
          </p:cNvSpPr>
          <p:nvPr>
            <p:ph type="body" sz="quarter" idx="3"/>
          </p:nvPr>
        </p:nvSpPr>
        <p:spPr>
          <a:xfrm>
            <a:off x="9072082" y="19432677"/>
            <a:ext cx="7055993" cy="3225591"/>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9072079" y="11015758"/>
            <a:ext cx="7055993" cy="713305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4409"/>
            </a:lvl1pPr>
            <a:lvl2pPr marL="1259997" indent="0">
              <a:buNone/>
              <a:defRPr sz="4409"/>
            </a:lvl2pPr>
            <a:lvl3pPr marL="2519995" indent="0">
              <a:buNone/>
              <a:defRPr sz="4409"/>
            </a:lvl3pPr>
            <a:lvl4pPr marL="3779992" indent="0">
              <a:buNone/>
              <a:defRPr sz="4409"/>
            </a:lvl4pPr>
            <a:lvl5pPr marL="5039990" indent="0">
              <a:buNone/>
              <a:defRPr sz="4409"/>
            </a:lvl5pPr>
            <a:lvl6pPr marL="6299987" indent="0">
              <a:buNone/>
              <a:defRPr sz="4409"/>
            </a:lvl6pPr>
            <a:lvl7pPr marL="7559985" indent="0">
              <a:buNone/>
              <a:defRPr sz="4409"/>
            </a:lvl7pPr>
            <a:lvl8pPr marL="8819982" indent="0">
              <a:buNone/>
              <a:defRPr sz="4409"/>
            </a:lvl8pPr>
            <a:lvl9pPr marL="10079980" indent="0">
              <a:buNone/>
              <a:defRPr sz="4409"/>
            </a:lvl9pPr>
          </a:lstStyle>
          <a:p>
            <a:r>
              <a:rPr lang="tr-TR"/>
              <a:t>Resim eklemek için simgeye tıklayın</a:t>
            </a:r>
            <a:endParaRPr lang="en-US" dirty="0"/>
          </a:p>
        </p:txBody>
      </p:sp>
      <p:sp>
        <p:nvSpPr>
          <p:cNvPr id="24" name="Text Placeholder 3"/>
          <p:cNvSpPr>
            <a:spLocks noGrp="1"/>
          </p:cNvSpPr>
          <p:nvPr>
            <p:ph type="body" sz="half" idx="19"/>
          </p:nvPr>
        </p:nvSpPr>
        <p:spPr>
          <a:xfrm>
            <a:off x="9069285" y="22658254"/>
            <a:ext cx="7055993" cy="6933093"/>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25" name="Text Placeholder 4"/>
          <p:cNvSpPr>
            <a:spLocks noGrp="1"/>
          </p:cNvSpPr>
          <p:nvPr>
            <p:ph type="body" sz="quarter" idx="13"/>
          </p:nvPr>
        </p:nvSpPr>
        <p:spPr>
          <a:xfrm>
            <a:off x="16517131" y="19432677"/>
            <a:ext cx="7055993" cy="3225591"/>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16517128" y="11015765"/>
            <a:ext cx="7055993" cy="7128595"/>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4409"/>
            </a:lvl1pPr>
            <a:lvl2pPr marL="1259997" indent="0">
              <a:buNone/>
              <a:defRPr sz="4409"/>
            </a:lvl2pPr>
            <a:lvl3pPr marL="2519995" indent="0">
              <a:buNone/>
              <a:defRPr sz="4409"/>
            </a:lvl3pPr>
            <a:lvl4pPr marL="3779992" indent="0">
              <a:buNone/>
              <a:defRPr sz="4409"/>
            </a:lvl4pPr>
            <a:lvl5pPr marL="5039990" indent="0">
              <a:buNone/>
              <a:defRPr sz="4409"/>
            </a:lvl5pPr>
            <a:lvl6pPr marL="6299987" indent="0">
              <a:buNone/>
              <a:defRPr sz="4409"/>
            </a:lvl6pPr>
            <a:lvl7pPr marL="7559985" indent="0">
              <a:buNone/>
              <a:defRPr sz="4409"/>
            </a:lvl7pPr>
            <a:lvl8pPr marL="8819982" indent="0">
              <a:buNone/>
              <a:defRPr sz="4409"/>
            </a:lvl8pPr>
            <a:lvl9pPr marL="10079980" indent="0">
              <a:buNone/>
              <a:defRPr sz="4409"/>
            </a:lvl9pPr>
          </a:lstStyle>
          <a:p>
            <a:r>
              <a:rPr lang="tr-TR"/>
              <a:t>Resim eklemek için simgeye tıklayın</a:t>
            </a:r>
            <a:endParaRPr lang="en-US" dirty="0"/>
          </a:p>
        </p:txBody>
      </p:sp>
      <p:sp>
        <p:nvSpPr>
          <p:cNvPr id="27" name="Text Placeholder 3"/>
          <p:cNvSpPr>
            <a:spLocks noGrp="1"/>
          </p:cNvSpPr>
          <p:nvPr>
            <p:ph type="body" sz="half" idx="20"/>
          </p:nvPr>
        </p:nvSpPr>
        <p:spPr>
          <a:xfrm>
            <a:off x="16516875" y="22658245"/>
            <a:ext cx="7055993" cy="6933093"/>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209417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637999" y="10367772"/>
            <a:ext cx="21923978" cy="1922357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587312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601979"/>
            <a:ext cx="25199975" cy="8797309"/>
          </a:xfrm>
          <a:prstGeom prst="rect">
            <a:avLst/>
          </a:prstGeom>
        </p:spPr>
      </p:pic>
      <p:sp>
        <p:nvSpPr>
          <p:cNvPr id="2" name="Vertical Title 1"/>
          <p:cNvSpPr>
            <a:spLocks noGrp="1"/>
          </p:cNvSpPr>
          <p:nvPr>
            <p:ph type="title" orient="vert"/>
          </p:nvPr>
        </p:nvSpPr>
        <p:spPr>
          <a:xfrm>
            <a:off x="19309481" y="3529923"/>
            <a:ext cx="4252496" cy="2007203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638000" y="3524927"/>
            <a:ext cx="17301654" cy="200770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19.06.2021</a:t>
            </a:fld>
            <a:endParaRPr lang="tr-TR"/>
          </a:p>
        </p:txBody>
      </p:sp>
      <p:sp>
        <p:nvSpPr>
          <p:cNvPr id="5" name="Footer Placeholder 4"/>
          <p:cNvSpPr>
            <a:spLocks noGrp="1"/>
          </p:cNvSpPr>
          <p:nvPr>
            <p:ph type="ftr" sz="quarter" idx="11"/>
          </p:nvPr>
        </p:nvSpPr>
        <p:spPr>
          <a:xfrm>
            <a:off x="1637999" y="1799968"/>
            <a:ext cx="13312818" cy="1724962"/>
          </a:xfrm>
        </p:spPr>
        <p:txBody>
          <a:bodyPr/>
          <a:lstStyle/>
          <a:p>
            <a:endParaRPr lang="tr-TR"/>
          </a:p>
        </p:txBody>
      </p:sp>
      <p:sp>
        <p:nvSpPr>
          <p:cNvPr id="6" name="Slide Number Placeholder 5"/>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19880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103002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1637999" y="3559927"/>
            <a:ext cx="21923978" cy="13237197"/>
          </a:xfrm>
        </p:spPr>
        <p:txBody>
          <a:bodyPr anchor="b">
            <a:normAutofit/>
          </a:bodyPr>
          <a:lstStyle>
            <a:lvl1pPr algn="r">
              <a:defRPr sz="11024"/>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38000" y="17204627"/>
            <a:ext cx="21923981" cy="6397343"/>
          </a:xfrm>
        </p:spPr>
        <p:txBody>
          <a:bodyPr>
            <a:normAutofit/>
          </a:bodyPr>
          <a:lstStyle>
            <a:lvl1pPr marL="0" indent="0" algn="r">
              <a:buNone/>
              <a:defRPr sz="6063">
                <a:solidFill>
                  <a:schemeClr val="tx1">
                    <a:tint val="75000"/>
                  </a:schemeClr>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19.06.2021</a:t>
            </a:fld>
            <a:endParaRPr lang="tr-TR"/>
          </a:p>
        </p:txBody>
      </p:sp>
      <p:sp>
        <p:nvSpPr>
          <p:cNvPr id="5" name="Footer Placeholder 4"/>
          <p:cNvSpPr>
            <a:spLocks noGrp="1"/>
          </p:cNvSpPr>
          <p:nvPr>
            <p:ph type="ftr" sz="quarter" idx="11"/>
          </p:nvPr>
        </p:nvSpPr>
        <p:spPr>
          <a:xfrm>
            <a:off x="1637999" y="1799968"/>
            <a:ext cx="13312818" cy="1724962"/>
          </a:xfrm>
        </p:spPr>
        <p:txBody>
          <a:bodyPr/>
          <a:lstStyle/>
          <a:p>
            <a:endParaRPr lang="tr-TR"/>
          </a:p>
        </p:txBody>
      </p:sp>
      <p:sp>
        <p:nvSpPr>
          <p:cNvPr id="6" name="Slide Number Placeholder 5"/>
          <p:cNvSpPr>
            <a:spLocks noGrp="1"/>
          </p:cNvSpPr>
          <p:nvPr>
            <p:ph type="sldNum" sz="quarter" idx="12"/>
          </p:nvPr>
        </p:nvSpPr>
        <p:spPr>
          <a:xfrm>
            <a:off x="21723311" y="1799968"/>
            <a:ext cx="1838664"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392352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638000" y="10367772"/>
            <a:ext cx="10777176" cy="192235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2793174" y="10367772"/>
            <a:ext cx="10768800" cy="192235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77406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984994" y="3599921"/>
            <a:ext cx="17576983" cy="611986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3366" y="10316948"/>
            <a:ext cx="10151806" cy="3892412"/>
          </a:xfrm>
        </p:spPr>
        <p:txBody>
          <a:bodyPr anchor="b">
            <a:normAutofit/>
          </a:bodyPr>
          <a:lstStyle>
            <a:lvl1pPr marL="0" indent="0">
              <a:buNone/>
              <a:defRPr sz="7717"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4" name="Content Placeholder 3"/>
          <p:cNvSpPr>
            <a:spLocks noGrp="1"/>
          </p:cNvSpPr>
          <p:nvPr>
            <p:ph sz="half" idx="2"/>
          </p:nvPr>
        </p:nvSpPr>
        <p:spPr>
          <a:xfrm>
            <a:off x="1637997" y="14799679"/>
            <a:ext cx="10777176" cy="147916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3418541" y="10316948"/>
            <a:ext cx="10143434" cy="3892412"/>
          </a:xfrm>
        </p:spPr>
        <p:txBody>
          <a:bodyPr anchor="b">
            <a:normAutofit/>
          </a:bodyPr>
          <a:lstStyle>
            <a:lvl1pPr marL="0" indent="0">
              <a:buNone/>
              <a:defRPr sz="7717"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6" name="Content Placeholder 5"/>
          <p:cNvSpPr>
            <a:spLocks noGrp="1"/>
          </p:cNvSpPr>
          <p:nvPr>
            <p:ph sz="quarter" idx="4"/>
          </p:nvPr>
        </p:nvSpPr>
        <p:spPr>
          <a:xfrm>
            <a:off x="12793172" y="14799679"/>
            <a:ext cx="10768803" cy="147916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36621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343820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261562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637998" y="7199842"/>
            <a:ext cx="8504992" cy="7559834"/>
          </a:xfrm>
        </p:spPr>
        <p:txBody>
          <a:bodyPr anchor="b"/>
          <a:lstStyle>
            <a:lvl1pPr algn="l">
              <a:defRPr sz="8819"/>
            </a:lvl1pPr>
          </a:lstStyle>
          <a:p>
            <a:r>
              <a:rPr lang="tr-TR"/>
              <a:t>Asıl başlık stilini düzenlemek için tıklayın</a:t>
            </a:r>
            <a:endParaRPr lang="en-US" dirty="0"/>
          </a:p>
        </p:txBody>
      </p:sp>
      <p:sp>
        <p:nvSpPr>
          <p:cNvPr id="3" name="Content Placeholder 2"/>
          <p:cNvSpPr>
            <a:spLocks noGrp="1"/>
          </p:cNvSpPr>
          <p:nvPr>
            <p:ph idx="1"/>
          </p:nvPr>
        </p:nvSpPr>
        <p:spPr>
          <a:xfrm>
            <a:off x="10709990" y="3527923"/>
            <a:ext cx="12851987" cy="26063427"/>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637998" y="14759676"/>
            <a:ext cx="8504992" cy="14831674"/>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208040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37998" y="7199842"/>
            <a:ext cx="11232316" cy="7559834"/>
          </a:xfrm>
        </p:spPr>
        <p:txBody>
          <a:bodyPr anchor="b"/>
          <a:lstStyle>
            <a:lvl1pPr algn="l">
              <a:defRPr sz="881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441982" y="3549097"/>
            <a:ext cx="10125832" cy="26042253"/>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tr-TR"/>
              <a:t>Resim eklemek için simgeye tıklayın</a:t>
            </a:r>
            <a:endParaRPr lang="en-US" dirty="0"/>
          </a:p>
        </p:txBody>
      </p:sp>
      <p:sp>
        <p:nvSpPr>
          <p:cNvPr id="4" name="Text Placeholder 3"/>
          <p:cNvSpPr>
            <a:spLocks noGrp="1"/>
          </p:cNvSpPr>
          <p:nvPr>
            <p:ph type="body" sz="half" idx="2"/>
          </p:nvPr>
        </p:nvSpPr>
        <p:spPr>
          <a:xfrm>
            <a:off x="1637998" y="14759676"/>
            <a:ext cx="11232316" cy="14831674"/>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1D311E6-B060-43E8-BF08-538BAB8C8D84}" type="datetimeFigureOut">
              <a:rPr lang="tr-TR" smtClean="0"/>
              <a:pPr/>
              <a:t>19.06.2021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155211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25199975" cy="5107390"/>
          </a:xfrm>
          <a:prstGeom prst="rect">
            <a:avLst/>
          </a:prstGeom>
        </p:spPr>
      </p:pic>
      <p:sp>
        <p:nvSpPr>
          <p:cNvPr id="2" name="Title Placeholder 1"/>
          <p:cNvSpPr>
            <a:spLocks noGrp="1"/>
          </p:cNvSpPr>
          <p:nvPr>
            <p:ph type="title"/>
          </p:nvPr>
        </p:nvSpPr>
        <p:spPr>
          <a:xfrm>
            <a:off x="5984994" y="3611132"/>
            <a:ext cx="17576983" cy="6108659"/>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637999" y="10367772"/>
            <a:ext cx="21923978" cy="1922357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7671483" y="30029347"/>
            <a:ext cx="5890494" cy="1724962"/>
          </a:xfrm>
          <a:prstGeom prst="rect">
            <a:avLst/>
          </a:prstGeom>
        </p:spPr>
        <p:txBody>
          <a:bodyPr vert="horz" lIns="91440" tIns="45720" rIns="91440" bIns="45720" rtlCol="0" anchor="ctr"/>
          <a:lstStyle>
            <a:lvl1pPr algn="r">
              <a:defRPr sz="2894">
                <a:solidFill>
                  <a:schemeClr val="tx1">
                    <a:tint val="75000"/>
                  </a:schemeClr>
                </a:solidFill>
              </a:defRPr>
            </a:lvl1pPr>
          </a:lstStyle>
          <a:p>
            <a:fld id="{41D311E6-B060-43E8-BF08-538BAB8C8D84}" type="datetimeFigureOut">
              <a:rPr lang="tr-TR" smtClean="0"/>
              <a:pPr/>
              <a:t>19.06.2021</a:t>
            </a:fld>
            <a:endParaRPr lang="tr-TR"/>
          </a:p>
        </p:txBody>
      </p:sp>
      <p:sp>
        <p:nvSpPr>
          <p:cNvPr id="5" name="Footer Placeholder 4"/>
          <p:cNvSpPr>
            <a:spLocks noGrp="1"/>
          </p:cNvSpPr>
          <p:nvPr>
            <p:ph type="ftr" sz="quarter" idx="3"/>
          </p:nvPr>
        </p:nvSpPr>
        <p:spPr>
          <a:xfrm>
            <a:off x="1637999" y="30026961"/>
            <a:ext cx="15655484" cy="1724962"/>
          </a:xfrm>
          <a:prstGeom prst="rect">
            <a:avLst/>
          </a:prstGeom>
        </p:spPr>
        <p:txBody>
          <a:bodyPr vert="horz" lIns="91440" tIns="45720" rIns="91440" bIns="45720" rtlCol="0" anchor="ctr"/>
          <a:lstStyle>
            <a:lvl1pPr algn="l">
              <a:defRPr sz="2894">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8112482" y="1799968"/>
            <a:ext cx="5449495" cy="1724962"/>
          </a:xfrm>
          <a:prstGeom prst="rect">
            <a:avLst/>
          </a:prstGeom>
        </p:spPr>
        <p:txBody>
          <a:bodyPr vert="horz" lIns="91440" tIns="45720" rIns="91440" bIns="45720" rtlCol="0" anchor="ctr"/>
          <a:lstStyle>
            <a:lvl1pPr algn="r">
              <a:defRPr sz="2894">
                <a:solidFill>
                  <a:schemeClr val="tx1">
                    <a:tint val="75000"/>
                  </a:schemeClr>
                </a:solidFill>
              </a:defRPr>
            </a:lvl1pPr>
          </a:lstStyle>
          <a:p>
            <a:fld id="{497DB955-344A-4C70-BB8A-D363DEA570E8}" type="slidenum">
              <a:rPr lang="tr-TR" smtClean="0"/>
              <a:pPr/>
              <a:t>‹#›</a:t>
            </a:fld>
            <a:endParaRPr lang="tr-TR"/>
          </a:p>
        </p:txBody>
      </p:sp>
    </p:spTree>
    <p:extLst>
      <p:ext uri="{BB962C8B-B14F-4D97-AF65-F5344CB8AC3E}">
        <p14:creationId xmlns:p14="http://schemas.microsoft.com/office/powerpoint/2010/main" xmlns="" val="3422937230"/>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r" defTabSz="2519995" rtl="0" eaLnBrk="1" latinLnBrk="0" hangingPunct="1">
        <a:lnSpc>
          <a:spcPct val="90000"/>
        </a:lnSpc>
        <a:spcBef>
          <a:spcPct val="0"/>
        </a:spcBef>
        <a:buNone/>
        <a:defRPr sz="11024" kern="1200" cap="all" baseline="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6063"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xmlns="" id="{2A0E5326-345E-49A5-8686-C646058AC05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06563" y="-90154"/>
            <a:ext cx="7642413" cy="7481554"/>
          </a:xfrm>
          <a:prstGeom prst="rect">
            <a:avLst/>
          </a:prstGeom>
        </p:spPr>
      </p:pic>
      <p:sp>
        <p:nvSpPr>
          <p:cNvPr id="10" name="Metin kutusu 9">
            <a:extLst>
              <a:ext uri="{FF2B5EF4-FFF2-40B4-BE49-F238E27FC236}">
                <a16:creationId xmlns:a16="http://schemas.microsoft.com/office/drawing/2014/main" xmlns="" id="{48F53561-B663-4B61-862F-F5C79747A929}"/>
              </a:ext>
            </a:extLst>
          </p:cNvPr>
          <p:cNvSpPr txBox="1"/>
          <p:nvPr/>
        </p:nvSpPr>
        <p:spPr>
          <a:xfrm>
            <a:off x="11938617" y="788301"/>
            <a:ext cx="10254795" cy="2862322"/>
          </a:xfrm>
          <a:prstGeom prst="rect">
            <a:avLst/>
          </a:prstGeom>
          <a:noFill/>
        </p:spPr>
        <p:txBody>
          <a:bodyPr wrap="square" rtlCol="0">
            <a:spAutoFit/>
          </a:bodyPr>
          <a:lstStyle/>
          <a:p>
            <a:r>
              <a:rPr lang="tr-TR" sz="6000" dirty="0">
                <a:latin typeface="Calibri" panose="020F0502020204030204" pitchFamily="34" charset="0"/>
                <a:cs typeface="Calibri" panose="020F0502020204030204" pitchFamily="34" charset="0"/>
              </a:rPr>
              <a:t>T.C Karadeniz Teknik Üniversitesi</a:t>
            </a:r>
          </a:p>
          <a:p>
            <a:r>
              <a:rPr lang="tr-TR" sz="6000" dirty="0">
                <a:latin typeface="Calibri" panose="020F0502020204030204" pitchFamily="34" charset="0"/>
                <a:cs typeface="Calibri" panose="020F0502020204030204" pitchFamily="34" charset="0"/>
              </a:rPr>
              <a:t>        Mühendislik Fakültesi </a:t>
            </a:r>
          </a:p>
          <a:p>
            <a:r>
              <a:rPr lang="tr-TR" sz="6000" dirty="0">
                <a:latin typeface="Calibri" panose="020F0502020204030204" pitchFamily="34" charset="0"/>
                <a:cs typeface="Calibri" panose="020F0502020204030204" pitchFamily="34" charset="0"/>
              </a:rPr>
              <a:t>   Makine Mühendisliği Bölümü</a:t>
            </a:r>
          </a:p>
        </p:txBody>
      </p:sp>
      <p:sp>
        <p:nvSpPr>
          <p:cNvPr id="11" name="Metin kutusu 10">
            <a:extLst>
              <a:ext uri="{FF2B5EF4-FFF2-40B4-BE49-F238E27FC236}">
                <a16:creationId xmlns:a16="http://schemas.microsoft.com/office/drawing/2014/main" xmlns="" id="{95242BD0-CB21-4A99-86BB-AB9E357D4961}"/>
              </a:ext>
            </a:extLst>
          </p:cNvPr>
          <p:cNvSpPr txBox="1"/>
          <p:nvPr/>
        </p:nvSpPr>
        <p:spPr>
          <a:xfrm>
            <a:off x="12207332" y="4060744"/>
            <a:ext cx="10605147" cy="4247317"/>
          </a:xfrm>
          <a:prstGeom prst="rect">
            <a:avLst/>
          </a:prstGeom>
          <a:noFill/>
        </p:spPr>
        <p:txBody>
          <a:bodyPr wrap="none" rtlCol="0">
            <a:spAutoFit/>
          </a:bodyPr>
          <a:lstStyle/>
          <a:p>
            <a:r>
              <a:rPr lang="tr-TR" sz="5400" dirty="0">
                <a:latin typeface="Calibri" panose="020F0502020204030204" pitchFamily="34" charset="0"/>
                <a:cs typeface="Calibri" panose="020F0502020204030204" pitchFamily="34" charset="0"/>
              </a:rPr>
              <a:t>Danışman: Prof. Dr. Levent GÜMÜŞEL</a:t>
            </a:r>
          </a:p>
          <a:p>
            <a:endParaRPr lang="tr-TR" sz="5400" dirty="0">
              <a:latin typeface="Calibri" panose="020F0502020204030204" pitchFamily="34" charset="0"/>
              <a:cs typeface="Calibri" panose="020F0502020204030204" pitchFamily="34" charset="0"/>
            </a:endParaRPr>
          </a:p>
          <a:p>
            <a:r>
              <a:rPr lang="tr-TR" sz="5400" dirty="0">
                <a:latin typeface="Calibri" panose="020F0502020204030204" pitchFamily="34" charset="0"/>
                <a:cs typeface="Calibri" panose="020F0502020204030204" pitchFamily="34" charset="0"/>
              </a:rPr>
              <a:t>                 </a:t>
            </a:r>
            <a:r>
              <a:rPr lang="tr-TR" sz="5400" dirty="0" smtClean="0">
                <a:latin typeface="Calibri" panose="020F0502020204030204" pitchFamily="34" charset="0"/>
                <a:cs typeface="Calibri" panose="020F0502020204030204" pitchFamily="34" charset="0"/>
              </a:rPr>
              <a:t>Eren </a:t>
            </a:r>
            <a:r>
              <a:rPr lang="tr-TR" sz="5400" dirty="0">
                <a:latin typeface="Calibri" panose="020F0502020204030204" pitchFamily="34" charset="0"/>
                <a:cs typeface="Calibri" panose="020F0502020204030204" pitchFamily="34" charset="0"/>
              </a:rPr>
              <a:t>UYGUR</a:t>
            </a:r>
          </a:p>
          <a:p>
            <a:r>
              <a:rPr lang="tr-TR" sz="5400" dirty="0">
                <a:latin typeface="Calibri" panose="020F0502020204030204" pitchFamily="34" charset="0"/>
                <a:cs typeface="Calibri" panose="020F0502020204030204" pitchFamily="34" charset="0"/>
              </a:rPr>
              <a:t>                 </a:t>
            </a:r>
            <a:r>
              <a:rPr lang="tr-TR" sz="5400" dirty="0" smtClean="0">
                <a:latin typeface="Calibri" panose="020F0502020204030204" pitchFamily="34" charset="0"/>
                <a:cs typeface="Calibri" panose="020F0502020204030204" pitchFamily="34" charset="0"/>
              </a:rPr>
              <a:t>Kubilay </a:t>
            </a:r>
            <a:r>
              <a:rPr lang="tr-TR" sz="5400" dirty="0">
                <a:latin typeface="Calibri" panose="020F0502020204030204" pitchFamily="34" charset="0"/>
                <a:cs typeface="Calibri" panose="020F0502020204030204" pitchFamily="34" charset="0"/>
              </a:rPr>
              <a:t>KAYKAÇ</a:t>
            </a:r>
          </a:p>
          <a:p>
            <a:r>
              <a:rPr lang="tr-TR" sz="5400" dirty="0">
                <a:latin typeface="Calibri" panose="020F0502020204030204" pitchFamily="34" charset="0"/>
                <a:cs typeface="Calibri" panose="020F0502020204030204" pitchFamily="34" charset="0"/>
              </a:rPr>
              <a:t>                 </a:t>
            </a:r>
            <a:r>
              <a:rPr lang="tr-TR" sz="5400" dirty="0" smtClean="0">
                <a:latin typeface="Calibri" panose="020F0502020204030204" pitchFamily="34" charset="0"/>
                <a:cs typeface="Calibri" panose="020F0502020204030204" pitchFamily="34" charset="0"/>
              </a:rPr>
              <a:t>Furkan </a:t>
            </a:r>
            <a:r>
              <a:rPr lang="tr-TR" sz="5400" dirty="0">
                <a:latin typeface="Calibri" panose="020F0502020204030204" pitchFamily="34" charset="0"/>
                <a:cs typeface="Calibri" panose="020F0502020204030204" pitchFamily="34" charset="0"/>
              </a:rPr>
              <a:t>DEMİR</a:t>
            </a:r>
          </a:p>
        </p:txBody>
      </p:sp>
      <p:sp>
        <p:nvSpPr>
          <p:cNvPr id="13" name="Metin kutusu 12">
            <a:extLst>
              <a:ext uri="{FF2B5EF4-FFF2-40B4-BE49-F238E27FC236}">
                <a16:creationId xmlns:a16="http://schemas.microsoft.com/office/drawing/2014/main" xmlns="" id="{C8A873DD-4168-4968-9664-8CAD7DF53A56}"/>
              </a:ext>
            </a:extLst>
          </p:cNvPr>
          <p:cNvSpPr txBox="1"/>
          <p:nvPr/>
        </p:nvSpPr>
        <p:spPr>
          <a:xfrm>
            <a:off x="957040" y="7841019"/>
            <a:ext cx="12469492" cy="1754326"/>
          </a:xfrm>
          <a:prstGeom prst="rect">
            <a:avLst/>
          </a:prstGeom>
          <a:noFill/>
        </p:spPr>
        <p:txBody>
          <a:bodyPr wrap="square" rtlCol="0">
            <a:spAutoFit/>
          </a:bodyPr>
          <a:lstStyle/>
          <a:p>
            <a:r>
              <a:rPr lang="tr-TR" sz="5400" b="1" dirty="0">
                <a:effectLst/>
                <a:latin typeface="Calibri" panose="020F0502020204030204" pitchFamily="34" charset="0"/>
                <a:ea typeface="Calibri" panose="020F0502020204030204" pitchFamily="34" charset="0"/>
                <a:cs typeface="Times New Roman" panose="02020603050405020304" pitchFamily="18" charset="0"/>
              </a:rPr>
              <a:t>      ARAMA KURTARMA VE GÖZLEMCİ                        </a:t>
            </a:r>
          </a:p>
          <a:p>
            <a:r>
              <a:rPr lang="tr-TR" sz="5400" b="1" dirty="0">
                <a:latin typeface="Calibri" panose="020F0502020204030204" pitchFamily="34" charset="0"/>
                <a:ea typeface="Calibri" panose="020F0502020204030204" pitchFamily="34" charset="0"/>
                <a:cs typeface="Times New Roman" panose="02020603050405020304" pitchFamily="18" charset="0"/>
              </a:rPr>
              <a:t>              </a:t>
            </a:r>
            <a:r>
              <a:rPr lang="tr-TR" sz="5400" b="1" dirty="0">
                <a:effectLst/>
                <a:latin typeface="Calibri" panose="020F0502020204030204" pitchFamily="34" charset="0"/>
                <a:ea typeface="Calibri" panose="020F0502020204030204" pitchFamily="34" charset="0"/>
                <a:cs typeface="Times New Roman" panose="02020603050405020304" pitchFamily="18" charset="0"/>
              </a:rPr>
              <a:t> İNSANSIZ HAVA ARACI</a:t>
            </a:r>
            <a:endParaRPr lang="tr-TR" sz="5400" dirty="0"/>
          </a:p>
        </p:txBody>
      </p:sp>
      <p:pic>
        <p:nvPicPr>
          <p:cNvPr id="18" name="Resim 17">
            <a:extLst>
              <a:ext uri="{FF2B5EF4-FFF2-40B4-BE49-F238E27FC236}">
                <a16:creationId xmlns:a16="http://schemas.microsoft.com/office/drawing/2014/main" xmlns="" id="{0BD678AD-508D-4BCA-9AC9-E5EA9AEC8E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058774" y="24288711"/>
            <a:ext cx="11639502" cy="7244082"/>
          </a:xfrm>
          <a:prstGeom prst="rect">
            <a:avLst/>
          </a:prstGeom>
        </p:spPr>
      </p:pic>
      <p:pic>
        <p:nvPicPr>
          <p:cNvPr id="20" name="Resim 19">
            <a:extLst>
              <a:ext uri="{FF2B5EF4-FFF2-40B4-BE49-F238E27FC236}">
                <a16:creationId xmlns:a16="http://schemas.microsoft.com/office/drawing/2014/main" xmlns="" id="{C0E4E2FB-A1EF-4D86-815D-28D711A3678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48822" y="17213684"/>
            <a:ext cx="10267747" cy="6516533"/>
          </a:xfrm>
          <a:prstGeom prst="rect">
            <a:avLst/>
          </a:prstGeom>
        </p:spPr>
      </p:pic>
      <p:pic>
        <p:nvPicPr>
          <p:cNvPr id="22" name="Resim 21">
            <a:extLst>
              <a:ext uri="{FF2B5EF4-FFF2-40B4-BE49-F238E27FC236}">
                <a16:creationId xmlns:a16="http://schemas.microsoft.com/office/drawing/2014/main" xmlns="" id="{6A7F7577-C65C-48F3-9E14-5F52AE8E66F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771862" y="9024725"/>
            <a:ext cx="11471073" cy="7044353"/>
          </a:xfrm>
          <a:prstGeom prst="rect">
            <a:avLst/>
          </a:prstGeom>
        </p:spPr>
      </p:pic>
      <p:sp>
        <p:nvSpPr>
          <p:cNvPr id="24" name="Dikdörtgen: Köşeleri Yuvarlatılmış 23">
            <a:extLst>
              <a:ext uri="{FF2B5EF4-FFF2-40B4-BE49-F238E27FC236}">
                <a16:creationId xmlns:a16="http://schemas.microsoft.com/office/drawing/2014/main" xmlns="" id="{AE401727-6612-4CEA-BF6A-3FBFA962ACAD}"/>
              </a:ext>
            </a:extLst>
          </p:cNvPr>
          <p:cNvSpPr/>
          <p:nvPr/>
        </p:nvSpPr>
        <p:spPr>
          <a:xfrm>
            <a:off x="12599987" y="16470779"/>
            <a:ext cx="12098289" cy="704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0970" marR="823595" indent="448945" algn="ctr">
              <a:lnSpc>
                <a:spcPct val="150000"/>
              </a:lnSpc>
              <a:spcAft>
                <a:spcPts val="0"/>
              </a:spcAft>
            </a:pPr>
            <a:r>
              <a:rPr lang="tr-TR" sz="4000" b="1" dirty="0">
                <a:solidFill>
                  <a:schemeClr val="bg1"/>
                </a:solidFill>
                <a:latin typeface="Times New Roman" panose="02020603050405020304" pitchFamily="18" charset="0"/>
                <a:ea typeface="Times New Roman" panose="02020603050405020304" pitchFamily="18" charset="0"/>
              </a:rPr>
              <a:t>GİRİŞ</a:t>
            </a:r>
            <a:endParaRPr lang="tr-TR" sz="4000" b="1" dirty="0">
              <a:solidFill>
                <a:schemeClr val="bg1"/>
              </a:solidFill>
              <a:effectLst/>
              <a:latin typeface="Times New Roman" panose="02020603050405020304" pitchFamily="18" charset="0"/>
              <a:ea typeface="Times New Roman" panose="02020603050405020304" pitchFamily="18" charset="0"/>
            </a:endParaRPr>
          </a:p>
          <a:p>
            <a:pPr marL="140970" marR="823595" indent="448945" algn="just">
              <a:lnSpc>
                <a:spcPct val="150000"/>
              </a:lnSpc>
              <a:spcAft>
                <a:spcPts val="0"/>
              </a:spcAft>
            </a:pPr>
            <a:r>
              <a:rPr lang="tr-TR" sz="2400" dirty="0">
                <a:effectLst/>
                <a:latin typeface="Times New Roman" panose="02020603050405020304" pitchFamily="18" charset="0"/>
                <a:ea typeface="Times New Roman" panose="02020603050405020304" pitchFamily="18" charset="0"/>
              </a:rPr>
              <a:t>Hava akımı ve tahrik kuvvetlerinden faydalanarak uçabilen, otonom uçuş kabiliyetine sahip, yük veya silah taşıyabilen araç olarak ifade edebiliriz. Boyut olarak baktığınızda avuç içi kadar olan modellerden tonlarca ağırlığa sahip araçlara kadar geniş bir yelpazede İHA tipi</a:t>
            </a:r>
            <a:r>
              <a:rPr lang="tr-TR" sz="2400" spc="-5" dirty="0">
                <a:effectLst/>
                <a:latin typeface="Times New Roman" panose="02020603050405020304" pitchFamily="18" charset="0"/>
                <a:ea typeface="Times New Roman" panose="02020603050405020304" pitchFamily="18" charset="0"/>
              </a:rPr>
              <a:t> </a:t>
            </a:r>
            <a:r>
              <a:rPr lang="tr-TR" sz="2400" dirty="0">
                <a:effectLst/>
                <a:latin typeface="Times New Roman" panose="02020603050405020304" pitchFamily="18" charset="0"/>
                <a:ea typeface="Times New Roman" panose="02020603050405020304" pitchFamily="18" charset="0"/>
              </a:rPr>
              <a:t>bulunmaktadır.</a:t>
            </a:r>
          </a:p>
          <a:p>
            <a:pPr marL="140970" marR="823595" indent="448945" algn="just">
              <a:lnSpc>
                <a:spcPct val="150000"/>
              </a:lnSpc>
              <a:spcAft>
                <a:spcPts val="0"/>
              </a:spcAft>
            </a:pPr>
            <a:r>
              <a:rPr lang="tr-TR" sz="2400" dirty="0">
                <a:effectLst/>
                <a:latin typeface="Times New Roman" panose="02020603050405020304" pitchFamily="18" charset="0"/>
                <a:ea typeface="Times New Roman" panose="02020603050405020304" pitchFamily="18" charset="0"/>
              </a:rPr>
              <a:t>Günümüzde </a:t>
            </a:r>
            <a:r>
              <a:rPr lang="tr-TR" sz="2400" dirty="0" err="1">
                <a:effectLst/>
                <a:latin typeface="Times New Roman" panose="02020603050405020304" pitchFamily="18" charset="0"/>
                <a:ea typeface="Times New Roman" panose="02020603050405020304" pitchFamily="18" charset="0"/>
              </a:rPr>
              <a:t>İHA’lar</a:t>
            </a:r>
            <a:r>
              <a:rPr lang="tr-TR" sz="2400" dirty="0">
                <a:effectLst/>
                <a:latin typeface="Times New Roman" panose="02020603050405020304" pitchFamily="18" charset="0"/>
                <a:ea typeface="Times New Roman" panose="02020603050405020304" pitchFamily="18" charset="0"/>
              </a:rPr>
              <a:t>, yerde bulunan bir pilot tarafından gönderilerek uzaktan kumanda ile görev icra ettirilen veya önceden yapılan uçuş programı yüklenerek otomatik olarak uçurulan hava araçlarıdır. Bunlar için çok genel olarak; teknik özelliklerine göre ve kullanım amaçlarına göre iki ana sınıflandırma yapmak olanaklıdır. </a:t>
            </a:r>
            <a:r>
              <a:rPr lang="tr-TR" sz="2400" dirty="0" err="1">
                <a:effectLst/>
                <a:latin typeface="Times New Roman" panose="02020603050405020304" pitchFamily="18" charset="0"/>
                <a:ea typeface="Times New Roman" panose="02020603050405020304" pitchFamily="18" charset="0"/>
              </a:rPr>
              <a:t>İHA’lar</a:t>
            </a:r>
            <a:r>
              <a:rPr lang="tr-TR" sz="2400" dirty="0">
                <a:effectLst/>
                <a:latin typeface="Times New Roman" panose="02020603050405020304" pitchFamily="18" charset="0"/>
                <a:ea typeface="Times New Roman" panose="02020603050405020304" pitchFamily="18" charset="0"/>
              </a:rPr>
              <a:t>; otomatik ve uzaktan kumandalı olarak iki ana sınıfa ayrılmaktadır</a:t>
            </a:r>
          </a:p>
        </p:txBody>
      </p:sp>
      <p:sp>
        <p:nvSpPr>
          <p:cNvPr id="3" name="Dikdörtgen: Köşeleri Yuvarlatılmış 2">
            <a:extLst>
              <a:ext uri="{FF2B5EF4-FFF2-40B4-BE49-F238E27FC236}">
                <a16:creationId xmlns:a16="http://schemas.microsoft.com/office/drawing/2014/main" xmlns="" id="{5F2F344B-5DBB-4C63-B066-6EF35F271816}"/>
              </a:ext>
            </a:extLst>
          </p:cNvPr>
          <p:cNvSpPr/>
          <p:nvPr/>
        </p:nvSpPr>
        <p:spPr>
          <a:xfrm>
            <a:off x="957040" y="9782249"/>
            <a:ext cx="10959529" cy="704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0970" marR="821690" indent="448945" algn="just">
              <a:lnSpc>
                <a:spcPct val="150000"/>
              </a:lnSpc>
              <a:spcBef>
                <a:spcPts val="5"/>
              </a:spcBef>
            </a:pPr>
            <a:r>
              <a:rPr lang="tr-TR" sz="4000" b="1" dirty="0">
                <a:solidFill>
                  <a:schemeClr val="bg1"/>
                </a:solidFill>
                <a:latin typeface="Times New Roman" panose="02020603050405020304" pitchFamily="18" charset="0"/>
                <a:ea typeface="Times New Roman" panose="02020603050405020304" pitchFamily="18" charset="0"/>
              </a:rPr>
              <a:t>                          ÖZET</a:t>
            </a:r>
          </a:p>
          <a:p>
            <a:pPr marL="140970" marR="821690" indent="448945" algn="just">
              <a:lnSpc>
                <a:spcPct val="150000"/>
              </a:lnSpc>
              <a:spcBef>
                <a:spcPts val="5"/>
              </a:spcBef>
            </a:pPr>
            <a:r>
              <a:rPr lang="tr-TR" sz="2400" dirty="0">
                <a:effectLst/>
                <a:latin typeface="Times New Roman" panose="02020603050405020304" pitchFamily="18" charset="0"/>
                <a:ea typeface="Times New Roman" panose="02020603050405020304" pitchFamily="18" charset="0"/>
              </a:rPr>
              <a:t>Günümüz teknolojisinde insansız hava araçları birçok alanda faaliyet göstermektedir. Bu duruma bakılarak ileriki dönemlerde gelişen teknolojiyle kullanım alanları hızla artacağı ve önem kazanacağı ön görülmektedir. Bu yüzden insansız hava aracı sektörü son derece gelişime açık ve çok farklı ihtiyaçlara gerek duyan bir sektör olmuştur</a:t>
            </a:r>
          </a:p>
          <a:p>
            <a:pPr marL="140970" marR="821690" indent="448945" algn="just">
              <a:lnSpc>
                <a:spcPct val="150000"/>
              </a:lnSpc>
              <a:spcBef>
                <a:spcPts val="5"/>
              </a:spcBef>
              <a:spcAft>
                <a:spcPts val="0"/>
              </a:spcAft>
            </a:pPr>
            <a:r>
              <a:rPr lang="tr-TR" sz="2400" dirty="0">
                <a:effectLst/>
                <a:latin typeface="Times New Roman" panose="02020603050405020304" pitchFamily="18" charset="0"/>
                <a:ea typeface="Times New Roman" panose="02020603050405020304" pitchFamily="18" charset="0"/>
              </a:rPr>
              <a:t>Bu proje silahsız mini sınıfında bir insansız hava aracı konsept tasarımını ve analizlerini içermektedir. Hedeflenmiş görev ve özellikleri en iyi biçimde yerine getirecek sabit kanatlı bir insansız hava aracı tasarlanmaya çalışılmıştır. </a:t>
            </a:r>
            <a:r>
              <a:rPr lang="tr-TR" sz="2400" dirty="0" smtClean="0">
                <a:effectLst/>
                <a:latin typeface="Times New Roman" panose="02020603050405020304" pitchFamily="18" charset="0"/>
                <a:ea typeface="Times New Roman" panose="02020603050405020304" pitchFamily="18" charset="0"/>
              </a:rPr>
              <a:t>En uygun </a:t>
            </a:r>
            <a:r>
              <a:rPr lang="tr-TR" sz="2400" dirty="0">
                <a:effectLst/>
                <a:latin typeface="Times New Roman" panose="02020603050405020304" pitchFamily="18" charset="0"/>
                <a:ea typeface="Times New Roman" panose="02020603050405020304" pitchFamily="18" charset="0"/>
              </a:rPr>
              <a:t>ve düşük maliyetler dikkate alınarak hava aracının itki sistemleri, kanat kuyruk ve gövde gibi ana bölümleri en ince detaylara kadar seçilmiş, tasarlanmış ve hesaplanmıştır. </a:t>
            </a:r>
            <a:endParaRPr lang="tr-TR" sz="2400" dirty="0"/>
          </a:p>
        </p:txBody>
      </p:sp>
      <p:sp>
        <p:nvSpPr>
          <p:cNvPr id="4" name="Metin kutusu 3">
            <a:extLst>
              <a:ext uri="{FF2B5EF4-FFF2-40B4-BE49-F238E27FC236}">
                <a16:creationId xmlns:a16="http://schemas.microsoft.com/office/drawing/2014/main" xmlns="" id="{7357A925-899C-4CFA-9EFC-547C2E715B53}"/>
              </a:ext>
            </a:extLst>
          </p:cNvPr>
          <p:cNvSpPr txBox="1"/>
          <p:nvPr/>
        </p:nvSpPr>
        <p:spPr>
          <a:xfrm>
            <a:off x="12144375" y="15697200"/>
            <a:ext cx="914400" cy="914400"/>
          </a:xfrm>
          <a:prstGeom prst="rect">
            <a:avLst/>
          </a:prstGeom>
          <a:noFill/>
        </p:spPr>
        <p:txBody>
          <a:bodyPr wrap="square" rtlCol="0">
            <a:spAutoFit/>
          </a:bodyPr>
          <a:lstStyle/>
          <a:p>
            <a:endParaRPr lang="tr-TR" dirty="0"/>
          </a:p>
        </p:txBody>
      </p:sp>
      <p:sp>
        <p:nvSpPr>
          <p:cNvPr id="5" name="Dikdörtgen: Köşeleri Yuvarlatılmış 4">
            <a:extLst>
              <a:ext uri="{FF2B5EF4-FFF2-40B4-BE49-F238E27FC236}">
                <a16:creationId xmlns:a16="http://schemas.microsoft.com/office/drawing/2014/main" xmlns="" id="{BF8F14ED-1115-44DF-8122-507E751EBCFF}"/>
              </a:ext>
            </a:extLst>
          </p:cNvPr>
          <p:cNvSpPr/>
          <p:nvPr/>
        </p:nvSpPr>
        <p:spPr>
          <a:xfrm>
            <a:off x="1829874" y="24117300"/>
            <a:ext cx="10770113" cy="7493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bg1"/>
                </a:solidFill>
                <a:latin typeface="Times New Roman" panose="02020603050405020304" pitchFamily="18" charset="0"/>
                <a:ea typeface="Times New Roman" panose="02020603050405020304" pitchFamily="18" charset="0"/>
              </a:rPr>
              <a:t>SONUÇ</a:t>
            </a:r>
          </a:p>
          <a:p>
            <a:pPr algn="ctr"/>
            <a:endParaRPr lang="tr-TR" sz="4000" b="1" dirty="0">
              <a:solidFill>
                <a:schemeClr val="bg1"/>
              </a:solidFill>
              <a:effectLst/>
              <a:latin typeface="Times New Roman" panose="02020603050405020304" pitchFamily="18" charset="0"/>
              <a:ea typeface="Times New Roman" panose="02020603050405020304" pitchFamily="18" charset="0"/>
            </a:endParaRPr>
          </a:p>
          <a:p>
            <a:pPr algn="ctr"/>
            <a:r>
              <a:rPr lang="tr-TR" sz="3200" dirty="0">
                <a:effectLst/>
                <a:latin typeface="Times New Roman" panose="02020603050405020304" pitchFamily="18" charset="0"/>
                <a:ea typeface="Times New Roman" panose="02020603050405020304" pitchFamily="18" charset="0"/>
              </a:rPr>
              <a:t>Yaptığımız tasarımda mühendisliğin bize kattıklarını kullanarak maliyeti düşük ama performans ve işlev olarak yeterli etkiyi veren bir mini gözlemci sabit kanatlı insansız hava aracı tasarımı yapmaya hedefledik. Son yıllarda yaşanan olayları  gözlemleyerek doğal afetlerden sonra kayıp olan veya mahsur kalan canlıların bulunmasının kolaylaştırılması ve can kaybının önüne daha çabuk şekilde geçilmesi, keşif edilmesi gereken ama insanların ulaşmakta zorlandığı alanlara ulaşılması yaptığımız tasarımda hava aracımızın tasarım değerlerinde etken</a:t>
            </a:r>
            <a:r>
              <a:rPr lang="tr-TR" sz="3200" spc="-15" dirty="0">
                <a:effectLst/>
                <a:latin typeface="Times New Roman" panose="02020603050405020304" pitchFamily="18" charset="0"/>
                <a:ea typeface="Times New Roman" panose="02020603050405020304" pitchFamily="18" charset="0"/>
              </a:rPr>
              <a:t> </a:t>
            </a:r>
            <a:r>
              <a:rPr lang="tr-TR" sz="3200" dirty="0">
                <a:effectLst/>
                <a:latin typeface="Times New Roman" panose="02020603050405020304" pitchFamily="18" charset="0"/>
                <a:ea typeface="Times New Roman" panose="02020603050405020304" pitchFamily="18" charset="0"/>
              </a:rPr>
              <a:t>olmuştur.</a:t>
            </a:r>
          </a:p>
          <a:p>
            <a:pPr algn="ctr"/>
            <a:endParaRPr lang="tr-TR" dirty="0"/>
          </a:p>
        </p:txBody>
      </p:sp>
    </p:spTree>
    <p:extLst>
      <p:ext uri="{BB962C8B-B14F-4D97-AF65-F5344CB8AC3E}">
        <p14:creationId xmlns:p14="http://schemas.microsoft.com/office/powerpoint/2010/main" xmlns="" val="2584148680"/>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TM04033937[[fn=Uçak İzi]]</Template>
  <TotalTime>120</TotalTime>
  <Words>319</Words>
  <Application>Microsoft Office PowerPoint</Application>
  <PresentationFormat>Özel</PresentationFormat>
  <Paragraphs>19</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Uçak İzi</vt:lpstr>
      <vt:lpstr>Slayt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ajadjjdkdkafs</dc:title>
  <dc:creator>DELL</dc:creator>
  <cp:lastModifiedBy>MSİ</cp:lastModifiedBy>
  <cp:revision>15</cp:revision>
  <dcterms:created xsi:type="dcterms:W3CDTF">2020-10-02T18:15:31Z</dcterms:created>
  <dcterms:modified xsi:type="dcterms:W3CDTF">2021-06-19T09:16:43Z</dcterms:modified>
</cp:coreProperties>
</file>