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5" r:id="rId1"/>
  </p:sldMasterIdLst>
  <p:sldIdLst>
    <p:sldId id="256" r:id="rId2"/>
  </p:sldIdLst>
  <p:sldSz cx="25199975" cy="323992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8" d="100"/>
          <a:sy n="18" d="100"/>
        </p:scale>
        <p:origin x="2467" y="1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4142" y="9727402"/>
            <a:ext cx="25207556" cy="863981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755997" y="10234573"/>
            <a:ext cx="23710889" cy="8217207"/>
          </a:xfrm>
        </p:spPr>
        <p:txBody>
          <a:bodyPr tIns="45720" bIns="45720" anchor="ctr">
            <a:normAutofit/>
          </a:bodyPr>
          <a:lstStyle>
            <a:lvl1pPr algn="ctr">
              <a:lnSpc>
                <a:spcPct val="80000"/>
              </a:lnSpc>
              <a:defRPr sz="16535" spc="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3149997" y="18756984"/>
            <a:ext cx="18899981" cy="6185321"/>
          </a:xfrm>
        </p:spPr>
        <p:txBody>
          <a:bodyPr>
            <a:normAutofit/>
          </a:bodyPr>
          <a:lstStyle>
            <a:lvl1pPr marL="0" indent="0" algn="ctr">
              <a:buNone/>
              <a:defRPr sz="5512"/>
            </a:lvl1pPr>
            <a:lvl2pPr marL="1259997" indent="0" algn="ctr">
              <a:buNone/>
              <a:defRPr sz="5512"/>
            </a:lvl2pPr>
            <a:lvl3pPr marL="2519995" indent="0" algn="ctr">
              <a:buNone/>
              <a:defRPr sz="5512"/>
            </a:lvl3pPr>
            <a:lvl4pPr marL="3779992" indent="0" algn="ctr">
              <a:buNone/>
              <a:defRPr sz="5512"/>
            </a:lvl4pPr>
            <a:lvl5pPr marL="5039990" indent="0" algn="ctr">
              <a:buNone/>
              <a:defRPr sz="5512"/>
            </a:lvl5pPr>
            <a:lvl6pPr marL="6299987" indent="0" algn="ctr">
              <a:buNone/>
              <a:defRPr sz="5512"/>
            </a:lvl6pPr>
            <a:lvl7pPr marL="7559985" indent="0" algn="ctr">
              <a:buNone/>
              <a:defRPr sz="5512"/>
            </a:lvl7pPr>
            <a:lvl8pPr marL="8819982" indent="0" algn="ctr">
              <a:buNone/>
              <a:defRPr sz="5512"/>
            </a:lvl8pPr>
            <a:lvl9pPr marL="10079980" indent="0" algn="ctr">
              <a:buNone/>
              <a:defRPr sz="5512"/>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6073767-7329-4B2A-9DFB-9A3A005AB35C}" type="datetimeFigureOut">
              <a:rPr lang="tr-TR" smtClean="0"/>
              <a:t>5.07.2021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488F17-8692-4C3B-8237-7935C6E40BEE}" type="slidenum">
              <a:rPr lang="tr-TR" smtClean="0"/>
              <a:t>‹#›</a:t>
            </a:fld>
            <a:endParaRPr lang="tr-TR"/>
          </a:p>
        </p:txBody>
      </p:sp>
    </p:spTree>
    <p:extLst>
      <p:ext uri="{BB962C8B-B14F-4D97-AF65-F5344CB8AC3E}">
        <p14:creationId xmlns:p14="http://schemas.microsoft.com/office/powerpoint/2010/main" val="4084237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6073767-7329-4B2A-9DFB-9A3A005AB35C}" type="datetimeFigureOut">
              <a:rPr lang="tr-TR" smtClean="0"/>
              <a:t>5.07.2021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488F17-8692-4C3B-8237-7935C6E40BEE}" type="slidenum">
              <a:rPr lang="tr-TR" smtClean="0"/>
              <a:t>‹#›</a:t>
            </a:fld>
            <a:endParaRPr lang="tr-TR"/>
          </a:p>
        </p:txBody>
      </p:sp>
    </p:spTree>
    <p:extLst>
      <p:ext uri="{BB962C8B-B14F-4D97-AF65-F5344CB8AC3E}">
        <p14:creationId xmlns:p14="http://schemas.microsoft.com/office/powerpoint/2010/main" val="133512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18642260" y="0"/>
            <a:ext cx="5669994" cy="323992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8934343" y="2879937"/>
            <a:ext cx="4965544" cy="26639415"/>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732498" y="2879937"/>
            <a:ext cx="16480210" cy="2663941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732500" y="30343532"/>
            <a:ext cx="5669986" cy="1724962"/>
          </a:xfrm>
        </p:spPr>
        <p:txBody>
          <a:bodyPr/>
          <a:lstStyle/>
          <a:p>
            <a:fld id="{C6073767-7329-4B2A-9DFB-9A3A005AB35C}" type="datetimeFigureOut">
              <a:rPr lang="tr-TR" smtClean="0"/>
              <a:t>5.07.2021</a:t>
            </a:fld>
            <a:endParaRPr lang="tr-TR"/>
          </a:p>
        </p:txBody>
      </p:sp>
      <p:sp>
        <p:nvSpPr>
          <p:cNvPr id="5" name="Footer Placeholder 4"/>
          <p:cNvSpPr>
            <a:spLocks noGrp="1"/>
          </p:cNvSpPr>
          <p:nvPr>
            <p:ph type="ftr" sz="quarter" idx="11"/>
          </p:nvPr>
        </p:nvSpPr>
        <p:spPr>
          <a:xfrm>
            <a:off x="7804998" y="30343532"/>
            <a:ext cx="8845764" cy="1724962"/>
          </a:xfrm>
        </p:spPr>
        <p:txBody>
          <a:bodyPr/>
          <a:lstStyle/>
          <a:p>
            <a:endParaRPr lang="tr-TR"/>
          </a:p>
        </p:txBody>
      </p:sp>
      <p:sp>
        <p:nvSpPr>
          <p:cNvPr id="6" name="Slide Number Placeholder 5"/>
          <p:cNvSpPr>
            <a:spLocks noGrp="1"/>
          </p:cNvSpPr>
          <p:nvPr>
            <p:ph type="sldNum" sz="quarter" idx="12"/>
          </p:nvPr>
        </p:nvSpPr>
        <p:spPr>
          <a:xfrm>
            <a:off x="16686406" y="30343532"/>
            <a:ext cx="1818397" cy="1724962"/>
          </a:xfrm>
        </p:spPr>
        <p:txBody>
          <a:bodyPr/>
          <a:lstStyle/>
          <a:p>
            <a:fld id="{A7488F17-8692-4C3B-8237-7935C6E40BEE}" type="slidenum">
              <a:rPr lang="tr-TR" smtClean="0"/>
              <a:t>‹#›</a:t>
            </a:fld>
            <a:endParaRPr lang="tr-TR"/>
          </a:p>
        </p:txBody>
      </p:sp>
    </p:spTree>
    <p:extLst>
      <p:ext uri="{BB962C8B-B14F-4D97-AF65-F5344CB8AC3E}">
        <p14:creationId xmlns:p14="http://schemas.microsoft.com/office/powerpoint/2010/main" val="2147255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6073767-7329-4B2A-9DFB-9A3A005AB35C}" type="datetimeFigureOut">
              <a:rPr lang="tr-TR" smtClean="0"/>
              <a:t>5.07.2021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7488F17-8692-4C3B-8237-7935C6E40BEE}" type="slidenum">
              <a:rPr lang="tr-TR" smtClean="0"/>
              <a:t>‹#›</a:t>
            </a:fld>
            <a:endParaRPr lang="tr-TR"/>
          </a:p>
        </p:txBody>
      </p:sp>
    </p:spTree>
    <p:extLst>
      <p:ext uri="{BB962C8B-B14F-4D97-AF65-F5344CB8AC3E}">
        <p14:creationId xmlns:p14="http://schemas.microsoft.com/office/powerpoint/2010/main" val="2371862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14142" y="9727402"/>
            <a:ext cx="25207556" cy="863981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22145" y="10435419"/>
            <a:ext cx="21734978" cy="7919826"/>
          </a:xfrm>
        </p:spPr>
        <p:txBody>
          <a:bodyPr anchor="ctr">
            <a:noAutofit/>
          </a:bodyPr>
          <a:lstStyle>
            <a:lvl1pPr algn="ctr">
              <a:lnSpc>
                <a:spcPct val="80000"/>
              </a:lnSpc>
              <a:defRPr sz="16535" b="0" spc="0" baseline="0">
                <a:solidFill>
                  <a:schemeClr val="bg1"/>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722145" y="18823526"/>
            <a:ext cx="21734978" cy="5549354"/>
          </a:xfrm>
        </p:spPr>
        <p:txBody>
          <a:bodyPr anchor="t">
            <a:normAutofit/>
          </a:bodyPr>
          <a:lstStyle>
            <a:lvl1pPr marL="0" indent="0" algn="ctr">
              <a:buNone/>
              <a:defRPr sz="5512">
                <a:solidFill>
                  <a:schemeClr val="tx2"/>
                </a:solidFill>
              </a:defRPr>
            </a:lvl1pPr>
            <a:lvl2pPr marL="1259997" indent="0">
              <a:buNone/>
              <a:defRPr sz="4961">
                <a:solidFill>
                  <a:schemeClr val="tx1">
                    <a:tint val="75000"/>
                  </a:schemeClr>
                </a:solidFill>
              </a:defRPr>
            </a:lvl2pPr>
            <a:lvl3pPr marL="2519995" indent="0">
              <a:buNone/>
              <a:defRPr sz="4409">
                <a:solidFill>
                  <a:schemeClr val="tx1">
                    <a:tint val="75000"/>
                  </a:schemeClr>
                </a:solidFill>
              </a:defRPr>
            </a:lvl3pPr>
            <a:lvl4pPr marL="3779992" indent="0">
              <a:buNone/>
              <a:defRPr sz="3858">
                <a:solidFill>
                  <a:schemeClr val="tx1">
                    <a:tint val="75000"/>
                  </a:schemeClr>
                </a:solidFill>
              </a:defRPr>
            </a:lvl4pPr>
            <a:lvl5pPr marL="5039990" indent="0">
              <a:buNone/>
              <a:defRPr sz="3858">
                <a:solidFill>
                  <a:schemeClr val="tx1">
                    <a:tint val="75000"/>
                  </a:schemeClr>
                </a:solidFill>
              </a:defRPr>
            </a:lvl5pPr>
            <a:lvl6pPr marL="6299987" indent="0">
              <a:buNone/>
              <a:defRPr sz="3858">
                <a:solidFill>
                  <a:schemeClr val="tx1">
                    <a:tint val="75000"/>
                  </a:schemeClr>
                </a:solidFill>
              </a:defRPr>
            </a:lvl6pPr>
            <a:lvl7pPr marL="7559985" indent="0">
              <a:buNone/>
              <a:defRPr sz="3858">
                <a:solidFill>
                  <a:schemeClr val="tx1">
                    <a:tint val="75000"/>
                  </a:schemeClr>
                </a:solidFill>
              </a:defRPr>
            </a:lvl7pPr>
            <a:lvl8pPr marL="8819982" indent="0">
              <a:buNone/>
              <a:defRPr sz="3858">
                <a:solidFill>
                  <a:schemeClr val="tx1">
                    <a:tint val="75000"/>
                  </a:schemeClr>
                </a:solidFill>
              </a:defRPr>
            </a:lvl8pPr>
            <a:lvl9pPr marL="10079980" indent="0">
              <a:buNone/>
              <a:defRPr sz="3858">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lvl1pPr>
              <a:defRPr>
                <a:solidFill>
                  <a:schemeClr val="tx2"/>
                </a:solidFill>
              </a:defRPr>
            </a:lvl1pPr>
          </a:lstStyle>
          <a:p>
            <a:fld id="{C6073767-7329-4B2A-9DFB-9A3A005AB35C}" type="datetimeFigureOut">
              <a:rPr lang="tr-TR" smtClean="0"/>
              <a:t>5.07.2021</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7488F17-8692-4C3B-8237-7935C6E40BEE}" type="slidenum">
              <a:rPr lang="tr-TR" smtClean="0"/>
              <a:t>‹#›</a:t>
            </a:fld>
            <a:endParaRPr lang="tr-TR"/>
          </a:p>
        </p:txBody>
      </p:sp>
    </p:spTree>
    <p:extLst>
      <p:ext uri="{BB962C8B-B14F-4D97-AF65-F5344CB8AC3E}">
        <p14:creationId xmlns:p14="http://schemas.microsoft.com/office/powerpoint/2010/main" val="248336497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889990" y="9503791"/>
            <a:ext cx="10079990" cy="19871563"/>
          </a:xfrm>
        </p:spPr>
        <p:txBody>
          <a:bodyPr/>
          <a:lstStyle>
            <a:lvl1pPr>
              <a:defRPr sz="6063"/>
            </a:lvl1pPr>
            <a:lvl2pPr>
              <a:defRPr sz="5512"/>
            </a:lvl2pPr>
            <a:lvl3pPr>
              <a:defRPr sz="4961"/>
            </a:lvl3pPr>
            <a:lvl4pPr>
              <a:defRPr sz="4409"/>
            </a:lvl4pPr>
            <a:lvl5pPr>
              <a:defRPr sz="4409"/>
            </a:lvl5pPr>
            <a:lvl6pPr>
              <a:defRPr sz="4409"/>
            </a:lvl6pPr>
            <a:lvl7pPr>
              <a:defRPr sz="4409"/>
            </a:lvl7pPr>
            <a:lvl8pPr>
              <a:defRPr sz="4409"/>
            </a:lvl8pPr>
            <a:lvl9pPr>
              <a:defRPr sz="4409"/>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13229987" y="9503791"/>
            <a:ext cx="10079990" cy="19871563"/>
          </a:xfrm>
        </p:spPr>
        <p:txBody>
          <a:bodyPr/>
          <a:lstStyle>
            <a:lvl1pPr>
              <a:defRPr sz="6063"/>
            </a:lvl1pPr>
            <a:lvl2pPr>
              <a:defRPr sz="5512"/>
            </a:lvl2pPr>
            <a:lvl3pPr>
              <a:defRPr sz="4961"/>
            </a:lvl3pPr>
            <a:lvl4pPr>
              <a:defRPr sz="4409"/>
            </a:lvl4pPr>
            <a:lvl5pPr>
              <a:defRPr sz="4409"/>
            </a:lvl5pPr>
            <a:lvl6pPr>
              <a:defRPr sz="4409"/>
            </a:lvl6pPr>
            <a:lvl7pPr>
              <a:defRPr sz="4409"/>
            </a:lvl7pPr>
            <a:lvl8pPr>
              <a:defRPr sz="4409"/>
            </a:lvl8pPr>
            <a:lvl9pPr>
              <a:defRPr sz="4409"/>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6073767-7329-4B2A-9DFB-9A3A005AB35C}" type="datetimeFigureOut">
              <a:rPr lang="tr-TR" smtClean="0"/>
              <a:t>5.07.2021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7488F17-8692-4C3B-8237-7935C6E40BEE}" type="slidenum">
              <a:rPr lang="tr-TR" smtClean="0"/>
              <a:t>‹#›</a:t>
            </a:fld>
            <a:endParaRPr lang="tr-TR"/>
          </a:p>
        </p:txBody>
      </p:sp>
    </p:spTree>
    <p:extLst>
      <p:ext uri="{BB962C8B-B14F-4D97-AF65-F5344CB8AC3E}">
        <p14:creationId xmlns:p14="http://schemas.microsoft.com/office/powerpoint/2010/main" val="1412019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889998" y="9039817"/>
            <a:ext cx="10079990" cy="3510603"/>
          </a:xfrm>
        </p:spPr>
        <p:txBody>
          <a:bodyPr anchor="ctr">
            <a:normAutofit/>
          </a:bodyPr>
          <a:lstStyle>
            <a:lvl1pPr marL="0" indent="0">
              <a:buNone/>
              <a:defRPr sz="5512"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tr-TR"/>
              <a:t>Asıl metin stillerini düzenlemek için tıklayın</a:t>
            </a:r>
          </a:p>
        </p:txBody>
      </p:sp>
      <p:sp>
        <p:nvSpPr>
          <p:cNvPr id="4" name="Content Placeholder 3"/>
          <p:cNvSpPr>
            <a:spLocks noGrp="1"/>
          </p:cNvSpPr>
          <p:nvPr>
            <p:ph sz="half" idx="2"/>
          </p:nvPr>
        </p:nvSpPr>
        <p:spPr>
          <a:xfrm>
            <a:off x="1889998" y="12550430"/>
            <a:ext cx="10079990" cy="16847630"/>
          </a:xfrm>
        </p:spPr>
        <p:txBody>
          <a:bodyPr/>
          <a:lstStyle>
            <a:lvl1pPr>
              <a:defRPr sz="6063"/>
            </a:lvl1pPr>
            <a:lvl2pPr>
              <a:defRPr sz="5512"/>
            </a:lvl2pPr>
            <a:lvl3pPr>
              <a:defRPr sz="4961"/>
            </a:lvl3pPr>
            <a:lvl4pPr>
              <a:defRPr sz="4409"/>
            </a:lvl4pPr>
            <a:lvl5pPr>
              <a:defRPr sz="4409"/>
            </a:lvl5pPr>
            <a:lvl6pPr>
              <a:defRPr sz="4409"/>
            </a:lvl6pPr>
            <a:lvl7pPr>
              <a:defRPr sz="4409"/>
            </a:lvl7pPr>
            <a:lvl8pPr>
              <a:defRPr sz="4409"/>
            </a:lvl8pPr>
            <a:lvl9pPr>
              <a:defRPr sz="4409"/>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13229513" y="9039817"/>
            <a:ext cx="10079990" cy="3510603"/>
          </a:xfrm>
        </p:spPr>
        <p:txBody>
          <a:bodyPr anchor="ctr">
            <a:normAutofit/>
          </a:bodyPr>
          <a:lstStyle>
            <a:lvl1pPr marL="0" indent="0">
              <a:buNone/>
              <a:defRPr sz="5512"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tr-TR"/>
              <a:t>Asıl metin stillerini düzenlemek için tıklayın</a:t>
            </a:r>
          </a:p>
        </p:txBody>
      </p:sp>
      <p:sp>
        <p:nvSpPr>
          <p:cNvPr id="6" name="Content Placeholder 5"/>
          <p:cNvSpPr>
            <a:spLocks noGrp="1"/>
          </p:cNvSpPr>
          <p:nvPr>
            <p:ph sz="quarter" idx="4"/>
          </p:nvPr>
        </p:nvSpPr>
        <p:spPr>
          <a:xfrm>
            <a:off x="13229513" y="12550420"/>
            <a:ext cx="10079990" cy="16847630"/>
          </a:xfrm>
        </p:spPr>
        <p:txBody>
          <a:bodyPr/>
          <a:lstStyle>
            <a:lvl1pPr>
              <a:defRPr sz="6063"/>
            </a:lvl1pPr>
            <a:lvl2pPr>
              <a:defRPr sz="5512"/>
            </a:lvl2pPr>
            <a:lvl3pPr>
              <a:defRPr sz="4961"/>
            </a:lvl3pPr>
            <a:lvl4pPr>
              <a:defRPr sz="4409"/>
            </a:lvl4pPr>
            <a:lvl5pPr>
              <a:defRPr sz="4409"/>
            </a:lvl5pPr>
            <a:lvl6pPr>
              <a:defRPr sz="4409"/>
            </a:lvl6pPr>
            <a:lvl7pPr>
              <a:defRPr sz="4409"/>
            </a:lvl7pPr>
            <a:lvl8pPr>
              <a:defRPr sz="4409"/>
            </a:lvl8pPr>
            <a:lvl9pPr>
              <a:defRPr sz="4409"/>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6073767-7329-4B2A-9DFB-9A3A005AB35C}" type="datetimeFigureOut">
              <a:rPr lang="tr-TR" smtClean="0"/>
              <a:t>5.07.2021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7488F17-8692-4C3B-8237-7935C6E40BEE}" type="slidenum">
              <a:rPr lang="tr-TR" smtClean="0"/>
              <a:t>‹#›</a:t>
            </a:fld>
            <a:endParaRPr lang="tr-TR"/>
          </a:p>
        </p:txBody>
      </p:sp>
    </p:spTree>
    <p:extLst>
      <p:ext uri="{BB962C8B-B14F-4D97-AF65-F5344CB8AC3E}">
        <p14:creationId xmlns:p14="http://schemas.microsoft.com/office/powerpoint/2010/main" val="2717152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6073767-7329-4B2A-9DFB-9A3A005AB35C}" type="datetimeFigureOut">
              <a:rPr lang="tr-TR" smtClean="0"/>
              <a:t>5.07.2021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7488F17-8692-4C3B-8237-7935C6E40BEE}" type="slidenum">
              <a:rPr lang="tr-TR" smtClean="0"/>
              <a:t>‹#›</a:t>
            </a:fld>
            <a:endParaRPr lang="tr-TR"/>
          </a:p>
        </p:txBody>
      </p:sp>
    </p:spTree>
    <p:extLst>
      <p:ext uri="{BB962C8B-B14F-4D97-AF65-F5344CB8AC3E}">
        <p14:creationId xmlns:p14="http://schemas.microsoft.com/office/powerpoint/2010/main" val="2409524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073767-7329-4B2A-9DFB-9A3A005AB35C}" type="datetimeFigureOut">
              <a:rPr lang="tr-TR" smtClean="0"/>
              <a:t>5.07.2021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7488F17-8692-4C3B-8237-7935C6E40BEE}" type="slidenum">
              <a:rPr lang="tr-TR" smtClean="0"/>
              <a:t>‹#›</a:t>
            </a:fld>
            <a:endParaRPr lang="tr-TR"/>
          </a:p>
        </p:txBody>
      </p:sp>
    </p:spTree>
    <p:extLst>
      <p:ext uri="{BB962C8B-B14F-4D97-AF65-F5344CB8AC3E}">
        <p14:creationId xmlns:p14="http://schemas.microsoft.com/office/powerpoint/2010/main" val="1583248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1889998" y="10151777"/>
            <a:ext cx="12599988" cy="18143601"/>
          </a:xfrm>
        </p:spPr>
        <p:txBody>
          <a:bodyPr/>
          <a:lstStyle>
            <a:lvl1pPr>
              <a:defRPr sz="6063"/>
            </a:lvl1pPr>
            <a:lvl2pPr>
              <a:defRPr sz="5512"/>
            </a:lvl2pPr>
            <a:lvl3pPr>
              <a:defRPr sz="4961"/>
            </a:lvl3pPr>
            <a:lvl4pPr>
              <a:defRPr sz="4409"/>
            </a:lvl4pPr>
            <a:lvl5pPr>
              <a:defRPr sz="4409"/>
            </a:lvl5pPr>
            <a:lvl6pPr>
              <a:defRPr sz="4409"/>
            </a:lvl6pPr>
            <a:lvl7pPr>
              <a:defRPr sz="4409"/>
            </a:lvl7pPr>
            <a:lvl8pPr>
              <a:defRPr sz="4409"/>
            </a:lvl8pPr>
            <a:lvl9pPr>
              <a:defRPr sz="4409"/>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6239345" y="10145387"/>
            <a:ext cx="7055993" cy="16215324"/>
          </a:xfrm>
        </p:spPr>
        <p:txBody>
          <a:bodyPr>
            <a:normAutofit/>
          </a:bodyPr>
          <a:lstStyle>
            <a:lvl1pPr marL="0" indent="0">
              <a:lnSpc>
                <a:spcPct val="95000"/>
              </a:lnSpc>
              <a:buNone/>
              <a:defRPr sz="4685"/>
            </a:lvl1pPr>
            <a:lvl2pPr marL="1259997" indent="0">
              <a:buNone/>
              <a:defRPr sz="3307"/>
            </a:lvl2pPr>
            <a:lvl3pPr marL="2519995" indent="0">
              <a:buNone/>
              <a:defRPr sz="2756"/>
            </a:lvl3pPr>
            <a:lvl4pPr marL="3779992" indent="0">
              <a:buNone/>
              <a:defRPr sz="2480"/>
            </a:lvl4pPr>
            <a:lvl5pPr marL="5039990" indent="0">
              <a:buNone/>
              <a:defRPr sz="2480"/>
            </a:lvl5pPr>
            <a:lvl6pPr marL="6299987" indent="0">
              <a:buNone/>
              <a:defRPr sz="2480"/>
            </a:lvl6pPr>
            <a:lvl7pPr marL="7559985" indent="0">
              <a:buNone/>
              <a:defRPr sz="2480"/>
            </a:lvl7pPr>
            <a:lvl8pPr marL="8819982" indent="0">
              <a:buNone/>
              <a:defRPr sz="2480"/>
            </a:lvl8pPr>
            <a:lvl9pPr marL="10079980" indent="0">
              <a:buNone/>
              <a:defRPr sz="248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6073767-7329-4B2A-9DFB-9A3A005AB35C}" type="datetimeFigureOut">
              <a:rPr lang="tr-TR" smtClean="0"/>
              <a:t>5.07.2021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7488F17-8692-4C3B-8237-7935C6E40BEE}" type="slidenum">
              <a:rPr lang="tr-TR" smtClean="0"/>
              <a:t>‹#›</a:t>
            </a:fld>
            <a:endParaRPr lang="tr-TR"/>
          </a:p>
        </p:txBody>
      </p:sp>
    </p:spTree>
    <p:extLst>
      <p:ext uri="{BB962C8B-B14F-4D97-AF65-F5344CB8AC3E}">
        <p14:creationId xmlns:p14="http://schemas.microsoft.com/office/powerpoint/2010/main" val="1850188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889998" y="10447774"/>
            <a:ext cx="13103987" cy="18143601"/>
          </a:xfrm>
          <a:solidFill>
            <a:schemeClr val="tx2">
              <a:lumMod val="60000"/>
              <a:lumOff val="40000"/>
            </a:schemeClr>
          </a:solidFill>
        </p:spPr>
        <p:txBody>
          <a:bodyPr tIns="365760" anchor="t"/>
          <a:lstStyle>
            <a:lvl1pPr marL="0" indent="0" algn="ctr">
              <a:buNone/>
              <a:defRPr sz="8819">
                <a:solidFill>
                  <a:schemeClr val="tx1">
                    <a:lumMod val="50000"/>
                  </a:schemeClr>
                </a:solidFill>
              </a:defRPr>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tr-TR"/>
              <a:t>Resim eklemek için simgeye tıklayın</a:t>
            </a:r>
            <a:endParaRPr lang="en-US" dirty="0"/>
          </a:p>
        </p:txBody>
      </p:sp>
      <p:sp>
        <p:nvSpPr>
          <p:cNvPr id="4" name="Text Placeholder 3"/>
          <p:cNvSpPr>
            <a:spLocks noGrp="1"/>
          </p:cNvSpPr>
          <p:nvPr>
            <p:ph type="body" sz="half" idx="2"/>
          </p:nvPr>
        </p:nvSpPr>
        <p:spPr>
          <a:xfrm>
            <a:off x="16219455" y="10160191"/>
            <a:ext cx="7055993" cy="16199644"/>
          </a:xfrm>
        </p:spPr>
        <p:txBody>
          <a:bodyPr>
            <a:normAutofit/>
          </a:bodyPr>
          <a:lstStyle>
            <a:lvl1pPr marL="0" indent="0">
              <a:lnSpc>
                <a:spcPct val="95000"/>
              </a:lnSpc>
              <a:buNone/>
              <a:defRPr sz="4685"/>
            </a:lvl1pPr>
            <a:lvl2pPr marL="1259997" indent="0">
              <a:buNone/>
              <a:defRPr sz="3307"/>
            </a:lvl2pPr>
            <a:lvl3pPr marL="2519995" indent="0">
              <a:buNone/>
              <a:defRPr sz="2756"/>
            </a:lvl3pPr>
            <a:lvl4pPr marL="3779992" indent="0">
              <a:buNone/>
              <a:defRPr sz="2480"/>
            </a:lvl4pPr>
            <a:lvl5pPr marL="5039990" indent="0">
              <a:buNone/>
              <a:defRPr sz="2480"/>
            </a:lvl5pPr>
            <a:lvl6pPr marL="6299987" indent="0">
              <a:buNone/>
              <a:defRPr sz="2480"/>
            </a:lvl6pPr>
            <a:lvl7pPr marL="7559985" indent="0">
              <a:buNone/>
              <a:defRPr sz="2480"/>
            </a:lvl7pPr>
            <a:lvl8pPr marL="8819982" indent="0">
              <a:buNone/>
              <a:defRPr sz="2480"/>
            </a:lvl8pPr>
            <a:lvl9pPr marL="10079980" indent="0">
              <a:buNone/>
              <a:defRPr sz="248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6073767-7329-4B2A-9DFB-9A3A005AB35C}" type="datetimeFigureOut">
              <a:rPr lang="tr-TR" smtClean="0"/>
              <a:t>5.07.2021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7488F17-8692-4C3B-8237-7935C6E40BEE}" type="slidenum">
              <a:rPr lang="tr-TR" smtClean="0"/>
              <a:t>‹#›</a:t>
            </a:fld>
            <a:endParaRPr lang="tr-TR"/>
          </a:p>
        </p:txBody>
      </p:sp>
    </p:spTree>
    <p:extLst>
      <p:ext uri="{BB962C8B-B14F-4D97-AF65-F5344CB8AC3E}">
        <p14:creationId xmlns:p14="http://schemas.microsoft.com/office/powerpoint/2010/main" val="114092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998" y="831995"/>
            <a:ext cx="25193675" cy="77758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87846" y="1342534"/>
            <a:ext cx="21419979" cy="712784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887846" y="9503791"/>
            <a:ext cx="21419979" cy="1987156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878306" y="30343532"/>
            <a:ext cx="7151686" cy="1724962"/>
          </a:xfrm>
          <a:prstGeom prst="rect">
            <a:avLst/>
          </a:prstGeom>
        </p:spPr>
        <p:txBody>
          <a:bodyPr vert="horz" lIns="91440" tIns="45720" rIns="45720" bIns="45720" rtlCol="0" anchor="ctr"/>
          <a:lstStyle>
            <a:lvl1pPr algn="l">
              <a:defRPr sz="2894">
                <a:solidFill>
                  <a:schemeClr val="tx1"/>
                </a:solidFill>
              </a:defRPr>
            </a:lvl1pPr>
          </a:lstStyle>
          <a:p>
            <a:fld id="{C6073767-7329-4B2A-9DFB-9A3A005AB35C}" type="datetimeFigureOut">
              <a:rPr lang="tr-TR" smtClean="0"/>
              <a:t>5.07.2021</a:t>
            </a:fld>
            <a:endParaRPr lang="tr-TR"/>
          </a:p>
        </p:txBody>
      </p:sp>
      <p:sp>
        <p:nvSpPr>
          <p:cNvPr id="5" name="Footer Placeholder 4"/>
          <p:cNvSpPr>
            <a:spLocks noGrp="1"/>
          </p:cNvSpPr>
          <p:nvPr>
            <p:ph type="ftr" sz="quarter" idx="3"/>
          </p:nvPr>
        </p:nvSpPr>
        <p:spPr>
          <a:xfrm>
            <a:off x="11549990" y="30343532"/>
            <a:ext cx="11190693" cy="1724962"/>
          </a:xfrm>
          <a:prstGeom prst="rect">
            <a:avLst/>
          </a:prstGeom>
        </p:spPr>
        <p:txBody>
          <a:bodyPr vert="horz" lIns="91440" tIns="45720" rIns="91440" bIns="45720" rtlCol="0" anchor="ctr"/>
          <a:lstStyle>
            <a:lvl1pPr algn="r">
              <a:defRPr sz="2894">
                <a:solidFill>
                  <a:schemeClr val="tx1"/>
                </a:solidFill>
              </a:defRPr>
            </a:lvl1pPr>
          </a:lstStyle>
          <a:p>
            <a:endParaRPr lang="tr-TR"/>
          </a:p>
        </p:txBody>
      </p:sp>
      <p:sp>
        <p:nvSpPr>
          <p:cNvPr id="6" name="Slide Number Placeholder 5"/>
          <p:cNvSpPr>
            <a:spLocks noGrp="1"/>
          </p:cNvSpPr>
          <p:nvPr>
            <p:ph type="sldNum" sz="quarter" idx="4"/>
          </p:nvPr>
        </p:nvSpPr>
        <p:spPr>
          <a:xfrm>
            <a:off x="22777919" y="30343532"/>
            <a:ext cx="1955859" cy="1724962"/>
          </a:xfrm>
          <a:prstGeom prst="rect">
            <a:avLst/>
          </a:prstGeom>
        </p:spPr>
        <p:txBody>
          <a:bodyPr vert="horz" lIns="45720" tIns="45720" rIns="91440" bIns="45720" rtlCol="0" anchor="ctr"/>
          <a:lstStyle>
            <a:lvl1pPr algn="l">
              <a:defRPr sz="3307" b="0">
                <a:solidFill>
                  <a:schemeClr val="tx1"/>
                </a:solidFill>
              </a:defRPr>
            </a:lvl1pPr>
          </a:lstStyle>
          <a:p>
            <a:fld id="{A7488F17-8692-4C3B-8237-7935C6E40BEE}" type="slidenum">
              <a:rPr lang="tr-TR" smtClean="0"/>
              <a:t>‹#›</a:t>
            </a:fld>
            <a:endParaRPr lang="tr-TR"/>
          </a:p>
        </p:txBody>
      </p:sp>
    </p:spTree>
    <p:extLst>
      <p:ext uri="{BB962C8B-B14F-4D97-AF65-F5344CB8AC3E}">
        <p14:creationId xmlns:p14="http://schemas.microsoft.com/office/powerpoint/2010/main" val="568861146"/>
      </p:ext>
    </p:extLst>
  </p:cSld>
  <p:clrMap bg1="dk1" tx1="lt1" bg2="dk2" tx2="lt2" accent1="accent1" accent2="accent2" accent3="accent3" accent4="accent4" accent5="accent5" accent6="accent6" hlink="hlink" folHlink="folHlink"/>
  <p:sldLayoutIdLst>
    <p:sldLayoutId id="2147483946" r:id="rId1"/>
    <p:sldLayoutId id="2147483947" r:id="rId2"/>
    <p:sldLayoutId id="2147483948" r:id="rId3"/>
    <p:sldLayoutId id="2147483949" r:id="rId4"/>
    <p:sldLayoutId id="2147483950" r:id="rId5"/>
    <p:sldLayoutId id="2147483951" r:id="rId6"/>
    <p:sldLayoutId id="2147483952" r:id="rId7"/>
    <p:sldLayoutId id="2147483953" r:id="rId8"/>
    <p:sldLayoutId id="2147483954" r:id="rId9"/>
    <p:sldLayoutId id="2147483955" r:id="rId10"/>
    <p:sldLayoutId id="2147483956" r:id="rId11"/>
  </p:sldLayoutIdLst>
  <p:txStyles>
    <p:titleStyle>
      <a:lvl1pPr algn="l" defTabSz="2519995" rtl="0" eaLnBrk="1" latinLnBrk="0" hangingPunct="1">
        <a:lnSpc>
          <a:spcPct val="85000"/>
        </a:lnSpc>
        <a:spcBef>
          <a:spcPct val="0"/>
        </a:spcBef>
        <a:buNone/>
        <a:defRPr sz="11024" kern="1200" cap="all" baseline="0">
          <a:solidFill>
            <a:schemeClr val="bg2"/>
          </a:solidFill>
          <a:latin typeface="+mj-lt"/>
          <a:ea typeface="+mj-ea"/>
          <a:cs typeface="+mj-cs"/>
        </a:defRPr>
      </a:lvl1pPr>
    </p:titleStyle>
    <p:bodyStyle>
      <a:lvl1pPr marL="503999" indent="-503999" algn="l" defTabSz="2519995" rtl="0" eaLnBrk="1" latinLnBrk="0" hangingPunct="1">
        <a:lnSpc>
          <a:spcPct val="90000"/>
        </a:lnSpc>
        <a:spcBef>
          <a:spcPts val="3307"/>
        </a:spcBef>
        <a:spcAft>
          <a:spcPts val="551"/>
        </a:spcAft>
        <a:buClr>
          <a:schemeClr val="tx1"/>
        </a:buClr>
        <a:buFont typeface="Wingdings" pitchFamily="2" charset="2"/>
        <a:buChar char=""/>
        <a:defRPr sz="6063" kern="1200">
          <a:solidFill>
            <a:schemeClr val="tx1"/>
          </a:solidFill>
          <a:latin typeface="+mn-lt"/>
          <a:ea typeface="+mn-ea"/>
          <a:cs typeface="+mn-cs"/>
        </a:defRPr>
      </a:lvl1pPr>
      <a:lvl2pPr marL="1133998" indent="-503999" algn="l" defTabSz="2519995" rtl="0" eaLnBrk="1" latinLnBrk="0" hangingPunct="1">
        <a:lnSpc>
          <a:spcPct val="90000"/>
        </a:lnSpc>
        <a:spcBef>
          <a:spcPts val="551"/>
        </a:spcBef>
        <a:spcAft>
          <a:spcPts val="1102"/>
        </a:spcAft>
        <a:buClr>
          <a:schemeClr val="tx1"/>
        </a:buClr>
        <a:buFont typeface="Wingdings" pitchFamily="2" charset="2"/>
        <a:buChar char=""/>
        <a:defRPr sz="5512" kern="1200">
          <a:solidFill>
            <a:schemeClr val="tx1"/>
          </a:solidFill>
          <a:latin typeface="+mn-lt"/>
          <a:ea typeface="+mn-ea"/>
          <a:cs typeface="+mn-cs"/>
        </a:defRPr>
      </a:lvl2pPr>
      <a:lvl3pPr marL="1763996" indent="-503999" algn="l" defTabSz="2519995" rtl="0" eaLnBrk="1" latinLnBrk="0" hangingPunct="1">
        <a:lnSpc>
          <a:spcPct val="90000"/>
        </a:lnSpc>
        <a:spcBef>
          <a:spcPts val="551"/>
        </a:spcBef>
        <a:spcAft>
          <a:spcPts val="1102"/>
        </a:spcAft>
        <a:buClr>
          <a:schemeClr val="tx1"/>
        </a:buClr>
        <a:buFont typeface="Wingdings" pitchFamily="2" charset="2"/>
        <a:buChar char=""/>
        <a:defRPr sz="4961" kern="1200">
          <a:solidFill>
            <a:schemeClr val="tx1"/>
          </a:solidFill>
          <a:latin typeface="+mn-lt"/>
          <a:ea typeface="+mn-ea"/>
          <a:cs typeface="+mn-cs"/>
        </a:defRPr>
      </a:lvl3pPr>
      <a:lvl4pPr marL="2393995" indent="-503999" algn="l" defTabSz="2519995" rtl="0" eaLnBrk="1" latinLnBrk="0" hangingPunct="1">
        <a:lnSpc>
          <a:spcPct val="90000"/>
        </a:lnSpc>
        <a:spcBef>
          <a:spcPts val="551"/>
        </a:spcBef>
        <a:spcAft>
          <a:spcPts val="1102"/>
        </a:spcAft>
        <a:buClr>
          <a:schemeClr val="tx1"/>
        </a:buClr>
        <a:buFont typeface="Wingdings" pitchFamily="2" charset="2"/>
        <a:buChar char=""/>
        <a:defRPr sz="4409" kern="1200">
          <a:solidFill>
            <a:schemeClr val="tx1"/>
          </a:solidFill>
          <a:latin typeface="+mn-lt"/>
          <a:ea typeface="+mn-ea"/>
          <a:cs typeface="+mn-cs"/>
        </a:defRPr>
      </a:lvl4pPr>
      <a:lvl5pPr marL="3023994" indent="-503999" algn="l" defTabSz="2519995" rtl="0" eaLnBrk="1" latinLnBrk="0" hangingPunct="1">
        <a:lnSpc>
          <a:spcPct val="90000"/>
        </a:lnSpc>
        <a:spcBef>
          <a:spcPts val="551"/>
        </a:spcBef>
        <a:spcAft>
          <a:spcPts val="1102"/>
        </a:spcAft>
        <a:buClr>
          <a:schemeClr val="tx1"/>
        </a:buClr>
        <a:buFont typeface="Wingdings" pitchFamily="2" charset="2"/>
        <a:buChar char=""/>
        <a:defRPr sz="4409" kern="1200">
          <a:solidFill>
            <a:schemeClr val="tx1"/>
          </a:solidFill>
          <a:latin typeface="+mn-lt"/>
          <a:ea typeface="+mn-ea"/>
          <a:cs typeface="+mn-cs"/>
        </a:defRPr>
      </a:lvl5pPr>
      <a:lvl6pPr marL="3540229" indent="-629999" algn="l" defTabSz="2519995" rtl="0" eaLnBrk="1" latinLnBrk="0" hangingPunct="1">
        <a:lnSpc>
          <a:spcPct val="90000"/>
        </a:lnSpc>
        <a:spcBef>
          <a:spcPts val="551"/>
        </a:spcBef>
        <a:spcAft>
          <a:spcPts val="1102"/>
        </a:spcAft>
        <a:buClr>
          <a:schemeClr val="tx1"/>
        </a:buClr>
        <a:buFont typeface="Wingdings" pitchFamily="2" charset="2"/>
        <a:buChar char=""/>
        <a:defRPr sz="4409" kern="1200">
          <a:solidFill>
            <a:schemeClr val="tx1"/>
          </a:solidFill>
          <a:latin typeface="+mn-lt"/>
          <a:ea typeface="+mn-ea"/>
          <a:cs typeface="+mn-cs"/>
        </a:defRPr>
      </a:lvl6pPr>
      <a:lvl7pPr marL="4056134" indent="-629999" algn="l" defTabSz="2519995" rtl="0" eaLnBrk="1" latinLnBrk="0" hangingPunct="1">
        <a:lnSpc>
          <a:spcPct val="90000"/>
        </a:lnSpc>
        <a:spcBef>
          <a:spcPts val="551"/>
        </a:spcBef>
        <a:spcAft>
          <a:spcPts val="1102"/>
        </a:spcAft>
        <a:buClr>
          <a:schemeClr val="tx1"/>
        </a:buClr>
        <a:buFont typeface="Wingdings" pitchFamily="2" charset="2"/>
        <a:buChar char=""/>
        <a:defRPr sz="4409" kern="1200">
          <a:solidFill>
            <a:schemeClr val="tx1"/>
          </a:solidFill>
          <a:latin typeface="+mn-lt"/>
          <a:ea typeface="+mn-ea"/>
          <a:cs typeface="+mn-cs"/>
        </a:defRPr>
      </a:lvl7pPr>
      <a:lvl8pPr marL="4489361" indent="-629999" algn="l" defTabSz="2519995" rtl="0" eaLnBrk="1" latinLnBrk="0" hangingPunct="1">
        <a:lnSpc>
          <a:spcPct val="90000"/>
        </a:lnSpc>
        <a:spcBef>
          <a:spcPts val="551"/>
        </a:spcBef>
        <a:spcAft>
          <a:spcPts val="1102"/>
        </a:spcAft>
        <a:buClr>
          <a:schemeClr val="tx1"/>
        </a:buClr>
        <a:buFont typeface="Wingdings" pitchFamily="2" charset="2"/>
        <a:buChar char=""/>
        <a:defRPr sz="4409" kern="1200">
          <a:solidFill>
            <a:schemeClr val="tx1"/>
          </a:solidFill>
          <a:latin typeface="+mn-lt"/>
          <a:ea typeface="+mn-ea"/>
          <a:cs typeface="+mn-cs"/>
        </a:defRPr>
      </a:lvl8pPr>
      <a:lvl9pPr marL="4977707" indent="-629999" algn="l" defTabSz="2519995" rtl="0" eaLnBrk="1" latinLnBrk="0" hangingPunct="1">
        <a:lnSpc>
          <a:spcPct val="90000"/>
        </a:lnSpc>
        <a:spcBef>
          <a:spcPts val="551"/>
        </a:spcBef>
        <a:spcAft>
          <a:spcPts val="1102"/>
        </a:spcAft>
        <a:buClr>
          <a:schemeClr val="tx1"/>
        </a:buClr>
        <a:buFont typeface="Wingdings" pitchFamily="2" charset="2"/>
        <a:buChar char=""/>
        <a:defRPr sz="4409"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149B5668-012F-4CDA-A9BE-141D21DA54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894" y="1375036"/>
            <a:ext cx="6266701" cy="6266701"/>
          </a:xfrm>
          <a:prstGeom prst="rect">
            <a:avLst/>
          </a:prstGeom>
        </p:spPr>
      </p:pic>
      <p:sp>
        <p:nvSpPr>
          <p:cNvPr id="7" name="Metin kutusu 6">
            <a:extLst>
              <a:ext uri="{FF2B5EF4-FFF2-40B4-BE49-F238E27FC236}">
                <a16:creationId xmlns:a16="http://schemas.microsoft.com/office/drawing/2014/main" id="{D4F49F11-F082-4069-B5A2-174FCDE6FD83}"/>
              </a:ext>
            </a:extLst>
          </p:cNvPr>
          <p:cNvSpPr txBox="1"/>
          <p:nvPr/>
        </p:nvSpPr>
        <p:spPr>
          <a:xfrm>
            <a:off x="7750629" y="1375036"/>
            <a:ext cx="15936685" cy="5964903"/>
          </a:xfrm>
          <a:prstGeom prst="rect">
            <a:avLst/>
          </a:prstGeom>
          <a:noFill/>
        </p:spPr>
        <p:txBody>
          <a:bodyPr wrap="square" rtlCol="0">
            <a:spAutoFit/>
          </a:bodyPr>
          <a:lstStyle/>
          <a:p>
            <a:r>
              <a:rPr lang="tr-TR" sz="7200" dirty="0"/>
              <a:t>PNÖMATİK SİSTEMLİ ROBOT TASARIMI</a:t>
            </a:r>
          </a:p>
          <a:p>
            <a:endParaRPr lang="tr-TR" sz="3200" dirty="0"/>
          </a:p>
          <a:p>
            <a:pPr algn="ctr">
              <a:lnSpc>
                <a:spcPct val="150000"/>
              </a:lnSpc>
              <a:spcAft>
                <a:spcPts val="800"/>
              </a:spcAft>
            </a:pPr>
            <a:r>
              <a:rPr lang="tr-TR" sz="3200" dirty="0">
                <a:effectLst/>
                <a:latin typeface="Times New Roman" panose="02020603050405020304" pitchFamily="18" charset="0"/>
                <a:ea typeface="Calibri" panose="020F0502020204030204" pitchFamily="34" charset="0"/>
              </a:rPr>
              <a:t>Ulaş ERASLAN</a:t>
            </a:r>
          </a:p>
          <a:p>
            <a:pPr algn="ctr">
              <a:lnSpc>
                <a:spcPct val="150000"/>
              </a:lnSpc>
              <a:spcAft>
                <a:spcPts val="800"/>
              </a:spcAft>
            </a:pPr>
            <a:r>
              <a:rPr lang="tr-TR" sz="3200" dirty="0">
                <a:effectLst/>
                <a:latin typeface="Times New Roman" panose="02020603050405020304" pitchFamily="18" charset="0"/>
                <a:ea typeface="Calibri" panose="020F0502020204030204" pitchFamily="34" charset="0"/>
              </a:rPr>
              <a:t>Yücel KARADENİZ</a:t>
            </a:r>
          </a:p>
          <a:p>
            <a:pPr algn="ctr">
              <a:lnSpc>
                <a:spcPct val="150000"/>
              </a:lnSpc>
              <a:spcAft>
                <a:spcPts val="800"/>
              </a:spcAft>
            </a:pPr>
            <a:r>
              <a:rPr lang="tr-TR" sz="3200" dirty="0">
                <a:effectLst/>
                <a:latin typeface="Times New Roman" panose="02020603050405020304" pitchFamily="18" charset="0"/>
                <a:ea typeface="Calibri" panose="020F0502020204030204" pitchFamily="34" charset="0"/>
              </a:rPr>
              <a:t>Yılmaz BAYRAK</a:t>
            </a:r>
          </a:p>
          <a:p>
            <a:pPr algn="ctr">
              <a:lnSpc>
                <a:spcPct val="150000"/>
              </a:lnSpc>
              <a:spcAft>
                <a:spcPts val="800"/>
              </a:spcAft>
            </a:pPr>
            <a:r>
              <a:rPr lang="tr-TR" sz="3200" dirty="0">
                <a:effectLst/>
                <a:latin typeface="Times New Roman" panose="02020603050405020304" pitchFamily="18" charset="0"/>
                <a:ea typeface="Calibri" panose="020F0502020204030204" pitchFamily="34" charset="0"/>
              </a:rPr>
              <a:t>Adem YILDIRIM</a:t>
            </a:r>
          </a:p>
          <a:p>
            <a:pPr algn="ctr">
              <a:lnSpc>
                <a:spcPct val="150000"/>
              </a:lnSpc>
              <a:spcAft>
                <a:spcPts val="800"/>
              </a:spcAft>
            </a:pPr>
            <a:r>
              <a:rPr lang="tr-TR" sz="4400" dirty="0">
                <a:effectLst/>
                <a:latin typeface="Times New Roman" panose="02020603050405020304" pitchFamily="18" charset="0"/>
                <a:ea typeface="Calibri" panose="020F0502020204030204" pitchFamily="34" charset="0"/>
              </a:rPr>
              <a:t>Danışman: Dr. </a:t>
            </a:r>
            <a:r>
              <a:rPr lang="tr-TR" sz="4400" dirty="0" err="1">
                <a:effectLst/>
                <a:latin typeface="Times New Roman" panose="02020603050405020304" pitchFamily="18" charset="0"/>
                <a:ea typeface="Calibri" panose="020F0502020204030204" pitchFamily="34" charset="0"/>
              </a:rPr>
              <a:t>Öğr</a:t>
            </a:r>
            <a:r>
              <a:rPr lang="tr-TR" sz="4400" dirty="0">
                <a:effectLst/>
                <a:latin typeface="Times New Roman" panose="02020603050405020304" pitchFamily="18" charset="0"/>
                <a:ea typeface="Calibri" panose="020F0502020204030204" pitchFamily="34" charset="0"/>
              </a:rPr>
              <a:t>. Üyesi Nurhan GÜRSEL ÖZMEN</a:t>
            </a:r>
            <a:endParaRPr lang="tr-TR" sz="4400" dirty="0"/>
          </a:p>
        </p:txBody>
      </p:sp>
      <p:sp>
        <p:nvSpPr>
          <p:cNvPr id="15" name="Metin kutusu 14">
            <a:extLst>
              <a:ext uri="{FF2B5EF4-FFF2-40B4-BE49-F238E27FC236}">
                <a16:creationId xmlns:a16="http://schemas.microsoft.com/office/drawing/2014/main" id="{66E88A1B-D011-415C-8120-8BBB0479AA2E}"/>
              </a:ext>
            </a:extLst>
          </p:cNvPr>
          <p:cNvSpPr txBox="1"/>
          <p:nvPr/>
        </p:nvSpPr>
        <p:spPr>
          <a:xfrm>
            <a:off x="583894" y="10101941"/>
            <a:ext cx="13062857" cy="1107996"/>
          </a:xfrm>
          <a:prstGeom prst="rect">
            <a:avLst/>
          </a:prstGeom>
          <a:noFill/>
        </p:spPr>
        <p:txBody>
          <a:bodyPr wrap="square" rtlCol="0">
            <a:spAutoFit/>
          </a:bodyPr>
          <a:lstStyle/>
          <a:p>
            <a:r>
              <a:rPr lang="tr-TR" sz="6600" b="1" dirty="0">
                <a:solidFill>
                  <a:schemeClr val="bg2"/>
                </a:solidFill>
              </a:rPr>
              <a:t>PROJENİN AMACI</a:t>
            </a:r>
          </a:p>
        </p:txBody>
      </p:sp>
      <p:sp>
        <p:nvSpPr>
          <p:cNvPr id="16" name="Dikdörtgen: Köşeleri Yuvarlatılmış 15">
            <a:extLst>
              <a:ext uri="{FF2B5EF4-FFF2-40B4-BE49-F238E27FC236}">
                <a16:creationId xmlns:a16="http://schemas.microsoft.com/office/drawing/2014/main" id="{00F3AB71-2E9D-4ABF-93FD-4B396DA9CFAE}"/>
              </a:ext>
            </a:extLst>
          </p:cNvPr>
          <p:cNvSpPr/>
          <p:nvPr/>
        </p:nvSpPr>
        <p:spPr>
          <a:xfrm>
            <a:off x="556452" y="11209937"/>
            <a:ext cx="7863420" cy="677326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r-TR"/>
          </a:p>
        </p:txBody>
      </p:sp>
      <p:sp>
        <p:nvSpPr>
          <p:cNvPr id="18" name="Metin kutusu 17">
            <a:extLst>
              <a:ext uri="{FF2B5EF4-FFF2-40B4-BE49-F238E27FC236}">
                <a16:creationId xmlns:a16="http://schemas.microsoft.com/office/drawing/2014/main" id="{93AC449D-FA2C-4BD0-97DD-271C3DEBBCE5}"/>
              </a:ext>
            </a:extLst>
          </p:cNvPr>
          <p:cNvSpPr txBox="1"/>
          <p:nvPr/>
        </p:nvSpPr>
        <p:spPr>
          <a:xfrm>
            <a:off x="1219200" y="11597725"/>
            <a:ext cx="7863420" cy="5078313"/>
          </a:xfrm>
          <a:prstGeom prst="rect">
            <a:avLst/>
          </a:prstGeom>
          <a:noFill/>
        </p:spPr>
        <p:txBody>
          <a:bodyPr wrap="square" rtlCol="0">
            <a:spAutoFit/>
          </a:bodyPr>
          <a:lstStyle/>
          <a:p>
            <a:r>
              <a:rPr lang="tr-TR" sz="5400" dirty="0">
                <a:solidFill>
                  <a:schemeClr val="bg2"/>
                </a:solidFill>
              </a:rPr>
              <a:t>   Banttan gelen ürünleri alarak başka bir bant üzerinde duran kolilerin içerisine  koymayı amaçlayan bir robot tasarlanmıştır</a:t>
            </a:r>
          </a:p>
        </p:txBody>
      </p:sp>
      <p:sp>
        <p:nvSpPr>
          <p:cNvPr id="20" name="Metin kutusu 19">
            <a:extLst>
              <a:ext uri="{FF2B5EF4-FFF2-40B4-BE49-F238E27FC236}">
                <a16:creationId xmlns:a16="http://schemas.microsoft.com/office/drawing/2014/main" id="{CADDFDF6-004F-498E-8B19-2CBC687C4611}"/>
              </a:ext>
            </a:extLst>
          </p:cNvPr>
          <p:cNvSpPr txBox="1"/>
          <p:nvPr/>
        </p:nvSpPr>
        <p:spPr>
          <a:xfrm>
            <a:off x="15430275" y="10101941"/>
            <a:ext cx="10885714" cy="1107996"/>
          </a:xfrm>
          <a:prstGeom prst="rect">
            <a:avLst/>
          </a:prstGeom>
          <a:noFill/>
        </p:spPr>
        <p:txBody>
          <a:bodyPr wrap="square" rtlCol="0">
            <a:spAutoFit/>
          </a:bodyPr>
          <a:lstStyle/>
          <a:p>
            <a:r>
              <a:rPr lang="tr-TR" sz="6600" b="1" dirty="0">
                <a:solidFill>
                  <a:schemeClr val="bg2"/>
                </a:solidFill>
              </a:rPr>
              <a:t>YÖNTEM</a:t>
            </a:r>
          </a:p>
        </p:txBody>
      </p:sp>
      <p:sp>
        <p:nvSpPr>
          <p:cNvPr id="22" name="Akış Çizelgesi: Belge 21">
            <a:extLst>
              <a:ext uri="{FF2B5EF4-FFF2-40B4-BE49-F238E27FC236}">
                <a16:creationId xmlns:a16="http://schemas.microsoft.com/office/drawing/2014/main" id="{FC7AD8B3-D5A0-49BA-8D0A-DC7A0F0A5C98}"/>
              </a:ext>
            </a:extLst>
          </p:cNvPr>
          <p:cNvSpPr/>
          <p:nvPr/>
        </p:nvSpPr>
        <p:spPr>
          <a:xfrm>
            <a:off x="9126488" y="11209937"/>
            <a:ext cx="15560903" cy="6773262"/>
          </a:xfrm>
          <a:prstGeom prst="flowChartDocumen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r-TR"/>
          </a:p>
        </p:txBody>
      </p:sp>
      <p:sp>
        <p:nvSpPr>
          <p:cNvPr id="23" name="Metin kutusu 22">
            <a:extLst>
              <a:ext uri="{FF2B5EF4-FFF2-40B4-BE49-F238E27FC236}">
                <a16:creationId xmlns:a16="http://schemas.microsoft.com/office/drawing/2014/main" id="{21206789-F683-4B10-8121-8F9F790CD5B5}"/>
              </a:ext>
            </a:extLst>
          </p:cNvPr>
          <p:cNvSpPr txBox="1"/>
          <p:nvPr/>
        </p:nvSpPr>
        <p:spPr>
          <a:xfrm>
            <a:off x="9126488" y="11504428"/>
            <a:ext cx="15477935" cy="5909310"/>
          </a:xfrm>
          <a:prstGeom prst="rect">
            <a:avLst/>
          </a:prstGeom>
          <a:noFill/>
        </p:spPr>
        <p:txBody>
          <a:bodyPr wrap="square" rtlCol="0">
            <a:spAutoFit/>
          </a:bodyPr>
          <a:lstStyle/>
          <a:p>
            <a:r>
              <a:rPr lang="tr-TR" sz="5400" dirty="0">
                <a:solidFill>
                  <a:schemeClr val="bg2"/>
                </a:solidFill>
                <a:effectLst/>
                <a:latin typeface="Times New Roman" panose="02020603050405020304" pitchFamily="18" charset="0"/>
                <a:ea typeface="Calibri" panose="020F0502020204030204" pitchFamily="34" charset="0"/>
              </a:rPr>
              <a:t>   Ürünü, üst tablaya montajlanmış pnömatik pistonun alt tablayı itmesi sonucunda tutar. Robot koluna montajlanmış pnömatik piston ise tablayı yukarıya doğru çeker. Robot kolu motordan aldığı moment ile diğer mekanizmaya </a:t>
            </a:r>
            <a:r>
              <a:rPr lang="tr-TR" sz="5400" dirty="0" err="1">
                <a:solidFill>
                  <a:schemeClr val="bg2"/>
                </a:solidFill>
                <a:effectLst/>
                <a:latin typeface="Times New Roman" panose="02020603050405020304" pitchFamily="18" charset="0"/>
                <a:ea typeface="Calibri" panose="020F0502020204030204" pitchFamily="34" charset="0"/>
              </a:rPr>
              <a:t>eksenel</a:t>
            </a:r>
            <a:r>
              <a:rPr lang="tr-TR" sz="5400" dirty="0">
                <a:solidFill>
                  <a:schemeClr val="bg2"/>
                </a:solidFill>
                <a:effectLst/>
                <a:latin typeface="Times New Roman" panose="02020603050405020304" pitchFamily="18" charset="0"/>
                <a:ea typeface="Calibri" panose="020F0502020204030204" pitchFamily="34" charset="0"/>
              </a:rPr>
              <a:t> olarak döner. Aynı işlemi ürünü bırakmak için tekrarlar.</a:t>
            </a:r>
          </a:p>
          <a:p>
            <a:endParaRPr lang="tr-TR" sz="5400" dirty="0">
              <a:solidFill>
                <a:schemeClr val="bg2"/>
              </a:solidFill>
            </a:endParaRPr>
          </a:p>
        </p:txBody>
      </p:sp>
      <p:sp>
        <p:nvSpPr>
          <p:cNvPr id="27" name="Metin kutusu 26">
            <a:extLst>
              <a:ext uri="{FF2B5EF4-FFF2-40B4-BE49-F238E27FC236}">
                <a16:creationId xmlns:a16="http://schemas.microsoft.com/office/drawing/2014/main" id="{FC117674-999A-461C-8E14-C8AEE6A35EFD}"/>
              </a:ext>
            </a:extLst>
          </p:cNvPr>
          <p:cNvSpPr txBox="1"/>
          <p:nvPr/>
        </p:nvSpPr>
        <p:spPr>
          <a:xfrm>
            <a:off x="247208" y="18599932"/>
            <a:ext cx="9593478" cy="1107996"/>
          </a:xfrm>
          <a:prstGeom prst="rect">
            <a:avLst/>
          </a:prstGeom>
          <a:noFill/>
        </p:spPr>
        <p:txBody>
          <a:bodyPr wrap="square" rtlCol="0">
            <a:spAutoFit/>
          </a:bodyPr>
          <a:lstStyle/>
          <a:p>
            <a:r>
              <a:rPr lang="tr-TR" sz="6600" b="1" dirty="0"/>
              <a:t>ÜRETİCİYE FAYDALARI</a:t>
            </a:r>
          </a:p>
        </p:txBody>
      </p:sp>
      <p:sp>
        <p:nvSpPr>
          <p:cNvPr id="29" name="Kaydırma: Yatay 28">
            <a:extLst>
              <a:ext uri="{FF2B5EF4-FFF2-40B4-BE49-F238E27FC236}">
                <a16:creationId xmlns:a16="http://schemas.microsoft.com/office/drawing/2014/main" id="{E149EF55-4C5E-4D03-88B0-3F81EF9C2A81}"/>
              </a:ext>
            </a:extLst>
          </p:cNvPr>
          <p:cNvSpPr/>
          <p:nvPr/>
        </p:nvSpPr>
        <p:spPr>
          <a:xfrm>
            <a:off x="-9930" y="18416230"/>
            <a:ext cx="10189030" cy="13983057"/>
          </a:xfrm>
          <a:prstGeom prst="horizont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tr-TR"/>
          </a:p>
        </p:txBody>
      </p:sp>
      <p:sp>
        <p:nvSpPr>
          <p:cNvPr id="30" name="Metin kutusu 29">
            <a:extLst>
              <a:ext uri="{FF2B5EF4-FFF2-40B4-BE49-F238E27FC236}">
                <a16:creationId xmlns:a16="http://schemas.microsoft.com/office/drawing/2014/main" id="{75E74CDF-D48E-4C89-8B1E-1B4601E9319D}"/>
              </a:ext>
            </a:extLst>
          </p:cNvPr>
          <p:cNvSpPr txBox="1"/>
          <p:nvPr/>
        </p:nvSpPr>
        <p:spPr>
          <a:xfrm>
            <a:off x="1219200" y="19707928"/>
            <a:ext cx="8878624" cy="10895290"/>
          </a:xfrm>
          <a:prstGeom prst="rect">
            <a:avLst/>
          </a:prstGeom>
          <a:noFill/>
        </p:spPr>
        <p:txBody>
          <a:bodyPr wrap="square" rtlCol="0">
            <a:spAutoFit/>
          </a:bodyPr>
          <a:lstStyle/>
          <a:p>
            <a:r>
              <a:rPr lang="tr-TR" sz="5400" dirty="0">
                <a:solidFill>
                  <a:schemeClr val="bg2"/>
                </a:solidFill>
                <a:latin typeface="Times New Roman" panose="02020603050405020304" pitchFamily="18" charset="0"/>
                <a:ea typeface="Calibri" panose="020F0502020204030204" pitchFamily="34" charset="0"/>
              </a:rPr>
              <a:t> F</a:t>
            </a:r>
            <a:r>
              <a:rPr lang="tr-TR" sz="5400" dirty="0">
                <a:solidFill>
                  <a:schemeClr val="bg2"/>
                </a:solidFill>
                <a:effectLst/>
                <a:latin typeface="Times New Roman" panose="02020603050405020304" pitchFamily="18" charset="0"/>
                <a:ea typeface="Calibri" panose="020F0502020204030204" pitchFamily="34" charset="0"/>
              </a:rPr>
              <a:t>abrikaların otomasyona geçmeleri ile üretim hızı, ürün kaliteleri artmış ve ayrıca üretim maliyetlerini düşürmüştür.. Çalışan işçi sağlığı çok önemli olduğundan, ağır yükleri taşımaları halinde sakatlanma risklerini azaltmıştır. Robotların malzeme taşıma otomasyon sistemlerinde kullanılmaları işçi sağlığı açısından da büyük önem taşımaktadır</a:t>
            </a:r>
            <a:r>
              <a:rPr lang="tr-TR" sz="800" dirty="0">
                <a:solidFill>
                  <a:schemeClr val="bg2"/>
                </a:solidFill>
                <a:effectLst/>
                <a:latin typeface="Times New Roman" panose="02020603050405020304" pitchFamily="18" charset="0"/>
                <a:ea typeface="Calibri" panose="020F0502020204030204" pitchFamily="34" charset="0"/>
              </a:rPr>
              <a:t>.</a:t>
            </a:r>
            <a:endParaRPr lang="tr-TR" dirty="0"/>
          </a:p>
        </p:txBody>
      </p:sp>
      <p:pic>
        <p:nvPicPr>
          <p:cNvPr id="3" name="Resim 2">
            <a:extLst>
              <a:ext uri="{FF2B5EF4-FFF2-40B4-BE49-F238E27FC236}">
                <a16:creationId xmlns:a16="http://schemas.microsoft.com/office/drawing/2014/main" id="{E70E3E5C-11BC-4ABA-8C5B-DB04B309542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62780" y="18688235"/>
            <a:ext cx="11624534" cy="13439046"/>
          </a:xfrm>
          <a:prstGeom prst="rect">
            <a:avLst/>
          </a:prstGeom>
        </p:spPr>
      </p:pic>
    </p:spTree>
    <p:extLst>
      <p:ext uri="{BB962C8B-B14F-4D97-AF65-F5344CB8AC3E}">
        <p14:creationId xmlns:p14="http://schemas.microsoft.com/office/powerpoint/2010/main" val="10520651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Şeritli">
  <a:themeElements>
    <a:clrScheme name="Şeritli">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TM03090430[[fn=Şeritli]]</Template>
  <TotalTime>64</TotalTime>
  <Words>134</Words>
  <Application>Microsoft Office PowerPoint</Application>
  <PresentationFormat>Özel</PresentationFormat>
  <Paragraphs>13</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Corbel</vt:lpstr>
      <vt:lpstr>Times New Roman</vt:lpstr>
      <vt:lpstr>Wingdings</vt:lpstr>
      <vt:lpstr>Şeritli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Ulaş ERASLAN</dc:creator>
  <cp:lastModifiedBy>Ulaş ERASLAN</cp:lastModifiedBy>
  <cp:revision>9</cp:revision>
  <dcterms:created xsi:type="dcterms:W3CDTF">2021-07-05T11:36:02Z</dcterms:created>
  <dcterms:modified xsi:type="dcterms:W3CDTF">2021-07-05T13:29:13Z</dcterms:modified>
</cp:coreProperties>
</file>