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2" r:id="rId1"/>
  </p:sldMasterIdLst>
  <p:sldIdLst>
    <p:sldId id="258" r:id="rId2"/>
    <p:sldId id="260" r:id="rId3"/>
    <p:sldId id="259" r:id="rId4"/>
    <p:sldId id="261" r:id="rId5"/>
    <p:sldId id="262" r:id="rId6"/>
    <p:sldId id="307" r:id="rId7"/>
    <p:sldId id="273" r:id="rId8"/>
    <p:sldId id="295" r:id="rId9"/>
    <p:sldId id="296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D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284E915-3E73-4A6F-9687-8F3078BC57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5A2BCE4-B596-41A5-8C99-FAA58C601C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923CA7B-73B0-4573-ADB4-6046D19D1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4E937-A774-4E5B-B7D3-9A176350E1CF}" type="datetimeFigureOut">
              <a:rPr lang="tr-TR" smtClean="0"/>
              <a:pPr/>
              <a:t>1.07.2021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B4B9B5B-4961-4FE1-9648-0D7D05911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BF7A7C4-DF6F-42AD-A4CB-E11A7FCCE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6863-EBBE-47B4-B721-7B03D251C1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2203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D78C4E7-7CFD-439E-A5E4-A7FE7598A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EE9F794-42D0-4022-86C6-9CA673D4CC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36144CD-42CC-4162-8A37-C63F1313C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4E937-A774-4E5B-B7D3-9A176350E1CF}" type="datetimeFigureOut">
              <a:rPr lang="tr-TR" smtClean="0"/>
              <a:pPr/>
              <a:t>1.07.2021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5E1C937-F4A0-4026-ABAB-3A4CC2F85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4666E82-448E-4AAE-90DD-CAA1B6B3D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6863-EBBE-47B4-B721-7B03D251C1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250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9B65057-7B40-45B1-91BD-8CB15E6209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A8064DD-D2CD-4BC8-9B00-3E5FD46648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9AD8EF1-E9F9-483E-81D9-C5C3C454D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4E937-A774-4E5B-B7D3-9A176350E1CF}" type="datetimeFigureOut">
              <a:rPr lang="tr-TR" smtClean="0"/>
              <a:pPr/>
              <a:t>1.07.2021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1FB0965-A665-437E-B494-67752506B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46DAFE3-0942-478A-AAFC-4B2E050F6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6863-EBBE-47B4-B721-7B03D251C1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4678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26A6A02-E4C8-47BE-BDA1-FE10430D9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3E5AF17-6680-4580-90D7-99A16FECB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DA4E956-823B-4297-97FB-C34675DFD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4E937-A774-4E5B-B7D3-9A176350E1CF}" type="datetimeFigureOut">
              <a:rPr lang="tr-TR" smtClean="0"/>
              <a:pPr/>
              <a:t>1.07.2021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1468549-6472-4A19-844A-73A7D4C2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72EE76D-5F80-4BD7-BE26-5A90EF3C6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6863-EBBE-47B4-B721-7B03D251C1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332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3B5CACA-0A01-4030-A2DE-9C1164481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1DE9259-A4C7-49B5-A2B4-6A7A93767E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CF892AE-F8CD-4C59-9801-E2599E4A9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4E937-A774-4E5B-B7D3-9A176350E1CF}" type="datetimeFigureOut">
              <a:rPr lang="tr-TR" smtClean="0"/>
              <a:pPr/>
              <a:t>1.07.2021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4E9CD17-B07A-4942-95C5-15F334C34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A2AADB1-0B98-4262-92A7-21F93B39B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6863-EBBE-47B4-B721-7B03D251C1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2873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41ACF07-760C-49F0-B6C1-42A8EF5C8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E40D2B6-7E48-4140-AAD6-BB07054AF8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78F0AB0-67E5-4975-9364-37BFB9B1E9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49A6B23-D4D0-4E68-991F-B0F71DB7F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4E937-A774-4E5B-B7D3-9A176350E1CF}" type="datetimeFigureOut">
              <a:rPr lang="tr-TR" smtClean="0"/>
              <a:pPr/>
              <a:t>1.07.2021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D459F01-C584-4253-A7B3-37957A9F0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67EBFFB-78C9-4268-AA83-32FDD2061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6863-EBBE-47B4-B721-7B03D251C1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8621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EDF098B-FD87-42A3-8C8F-102401FD2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05DE0BC-B3D6-4048-A0FA-1CE0B8B2D9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5BB91B5-0186-4FB5-BDFB-749AE5098F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F2F7E580-5E94-47AD-B5AE-F3714D237F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5B8EC700-43F3-4339-A60C-246DB7CA57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DACCCDFE-DE21-4C5F-870F-1DB37274E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4E937-A774-4E5B-B7D3-9A176350E1CF}" type="datetimeFigureOut">
              <a:rPr lang="tr-TR" smtClean="0"/>
              <a:pPr/>
              <a:t>1.07.2021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478DD5AD-C7AC-4505-AE0E-EAC2F8A9C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16AC42B6-DCCD-4660-B36B-98FC0EEDF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6863-EBBE-47B4-B721-7B03D251C1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7887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2410D5D-70F7-4813-9D51-81CB24B06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FB51438-723F-477E-86DB-7CB2D5401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4E937-A774-4E5B-B7D3-9A176350E1CF}" type="datetimeFigureOut">
              <a:rPr lang="tr-TR" smtClean="0"/>
              <a:pPr/>
              <a:t>1.07.2021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5793C6E-A45D-4737-BE13-527769DAD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D774DB2-0D1A-4C0B-809A-C3BED22D2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6863-EBBE-47B4-B721-7B03D251C1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1265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914A8019-A98A-4264-BBE2-B1069B3A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4E937-A774-4E5B-B7D3-9A176350E1CF}" type="datetimeFigureOut">
              <a:rPr lang="tr-TR" smtClean="0"/>
              <a:pPr/>
              <a:t>1.07.2021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A86405A2-9AC0-411C-BB63-AB21E77B6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DC91BAB-7479-4D37-9B79-818C0F9A7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6863-EBBE-47B4-B721-7B03D251C1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1363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64171D0-AB31-4117-8571-6148B70B8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CE76ED-F329-4DF0-B59C-83B7E98E7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D98B531-03F3-4695-8602-D9773D06E6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40F336D-2481-4798-A89D-715519889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4E937-A774-4E5B-B7D3-9A176350E1CF}" type="datetimeFigureOut">
              <a:rPr lang="tr-TR" smtClean="0"/>
              <a:pPr/>
              <a:t>1.07.2021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A7B75B1-DBF7-4B26-9FD4-6689A471F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4A00ACA-0472-472C-80E6-2C63A99A6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6863-EBBE-47B4-B721-7B03D251C1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2674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555E600-3E2E-43F1-B5EB-1D99D8F5B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22B9FA81-4ED7-4584-9B75-2075F5790D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F5730D4-6F27-412B-9744-8F70926E65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8BEAA3F-58DD-4368-B627-018CBF942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4E937-A774-4E5B-B7D3-9A176350E1CF}" type="datetimeFigureOut">
              <a:rPr lang="tr-TR" smtClean="0"/>
              <a:pPr/>
              <a:t>1.07.2021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D2DA9F5-0B19-44AE-AF74-1A2D589BD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4DEB2A5-F025-4835-A865-875D2583B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6863-EBBE-47B4-B721-7B03D251C1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638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0000">
              <a:schemeClr val="bg2">
                <a:tint val="98000"/>
                <a:shade val="90000"/>
                <a:satMod val="13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2233C2B8-7725-42CD-819E-6F16911EF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019FB71-ADA2-4260-A0B9-D86AD92AE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79429C8-6B80-4E3A-8065-65E661C3DA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4E937-A774-4E5B-B7D3-9A176350E1CF}" type="datetimeFigureOut">
              <a:rPr lang="tr-TR" smtClean="0"/>
              <a:pPr/>
              <a:t>1.07.2021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0AEB9AB-8272-4683-BE4E-B6D0967BCE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0A8E1A5-B324-4DA7-B2A5-F7DF1646B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76863-EBBE-47B4-B721-7B03D251C1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408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7">
            <a:extLst>
              <a:ext uri="{FF2B5EF4-FFF2-40B4-BE49-F238E27FC236}">
                <a16:creationId xmlns:a16="http://schemas.microsoft.com/office/drawing/2014/main" id="{DC18738B-6530-490D-A50D-59CEC8CD37A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brightnessContrast bright="-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6648" y="379647"/>
            <a:ext cx="6098704" cy="6098704"/>
          </a:xfrm>
          <a:prstGeom prst="rect">
            <a:avLst/>
          </a:prstGeom>
          <a:noFill/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32C20CC1-6B10-49F9-9139-E4772817EA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483" y="821265"/>
            <a:ext cx="6098705" cy="5222117"/>
          </a:xfrm>
        </p:spPr>
        <p:txBody>
          <a:bodyPr anchor="ctr">
            <a:normAutofit/>
          </a:bodyPr>
          <a:lstStyle/>
          <a:p>
            <a:pPr algn="r"/>
            <a:r>
              <a:rPr lang="tr-T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Fındık Sallama Makinesi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D4622F3-B067-4826-8C63-5A3FEFA867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20465" y="821265"/>
            <a:ext cx="3265713" cy="5222117"/>
          </a:xfrm>
        </p:spPr>
        <p:txBody>
          <a:bodyPr anchor="ctr">
            <a:normAutofit/>
          </a:bodyPr>
          <a:lstStyle/>
          <a:p>
            <a:pPr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Fatih Güler     294469</a:t>
            </a:r>
          </a:p>
          <a:p>
            <a:pPr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Kaan Başdal   329537</a:t>
            </a:r>
          </a:p>
        </p:txBody>
      </p:sp>
      <p:cxnSp>
        <p:nvCxnSpPr>
          <p:cNvPr id="32" name="Düz Bağlayıcı 31">
            <a:extLst>
              <a:ext uri="{FF2B5EF4-FFF2-40B4-BE49-F238E27FC236}">
                <a16:creationId xmlns:a16="http://schemas.microsoft.com/office/drawing/2014/main" id="{B3E62392-F09E-4B91-935D-61263EC2D3D2}"/>
              </a:ext>
            </a:extLst>
          </p:cNvPr>
          <p:cNvCxnSpPr>
            <a:cxnSpLocks/>
          </p:cNvCxnSpPr>
          <p:nvPr/>
        </p:nvCxnSpPr>
        <p:spPr>
          <a:xfrm>
            <a:off x="7243387" y="2009632"/>
            <a:ext cx="0" cy="283873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37027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7">
            <a:extLst>
              <a:ext uri="{FF2B5EF4-FFF2-40B4-BE49-F238E27FC236}">
                <a16:creationId xmlns:a16="http://schemas.microsoft.com/office/drawing/2014/main" id="{DC18738B-6530-490D-A50D-59CEC8CD37A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brightnessContrast bright="-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6648" y="379647"/>
            <a:ext cx="6098704" cy="6098704"/>
          </a:xfrm>
          <a:prstGeom prst="rect">
            <a:avLst/>
          </a:prstGeom>
          <a:noFill/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32C20CC1-6B10-49F9-9139-E4772817EA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210966" y="379647"/>
            <a:ext cx="5672484" cy="1188367"/>
          </a:xfrm>
        </p:spPr>
        <p:txBody>
          <a:bodyPr anchor="ctr">
            <a:normAutofit/>
          </a:bodyPr>
          <a:lstStyle/>
          <a:p>
            <a:pPr algn="r"/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İÇİNDEKİLER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D4622F3-B067-4826-8C63-5A3FEFA867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5591" y="1256235"/>
            <a:ext cx="6700577" cy="3697902"/>
          </a:xfrm>
        </p:spPr>
        <p:txBody>
          <a:bodyPr anchor="ctr">
            <a:norm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GİRİŞ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LİTERATÜR ARAŞTIRMASI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TASARIM ÇALIŞMASI SÜRECİ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ÇÖZÜM ÖNERİLERİ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İLETİŞİM BİLGİLERİ</a:t>
            </a:r>
          </a:p>
        </p:txBody>
      </p:sp>
    </p:spTree>
    <p:extLst>
      <p:ext uri="{BB962C8B-B14F-4D97-AF65-F5344CB8AC3E}">
        <p14:creationId xmlns:p14="http://schemas.microsoft.com/office/powerpoint/2010/main" val="30039323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>
            <a:extLst>
              <a:ext uri="{FF2B5EF4-FFF2-40B4-BE49-F238E27FC236}">
                <a16:creationId xmlns:a16="http://schemas.microsoft.com/office/drawing/2014/main" id="{07A48391-6FE4-4733-AD57-E1E03C28DE85}"/>
              </a:ext>
            </a:extLst>
          </p:cNvPr>
          <p:cNvSpPr txBox="1"/>
          <p:nvPr/>
        </p:nvSpPr>
        <p:spPr>
          <a:xfrm>
            <a:off x="1016042" y="796431"/>
            <a:ext cx="1020241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GİRİŞ</a:t>
            </a:r>
          </a:p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 Alınan Sistemin Tanımı</a:t>
            </a:r>
          </a:p>
          <a:p>
            <a:r>
              <a:rPr lang="tr-TR" dirty="0"/>
              <a:t>Normal şartlarda insan gücüyle yapılan bir işi makineleştirmek. Makineli tarımda daha fazla verim alabiliyoruz ve daha fazla zaman tasarrufu sağlayabiliyoruz.</a:t>
            </a:r>
          </a:p>
          <a:p>
            <a:endParaRPr lang="tr-TR" b="1" dirty="0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373E82F8-5E23-4A29-A2C8-32B3B0BAE6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040" y="2304536"/>
            <a:ext cx="3778724" cy="2519149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E46E39FD-C286-4691-92ED-1B56184A4C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483" y="2556735"/>
            <a:ext cx="2266950" cy="2266950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98D1B5B2-AD81-406F-BC40-1B5DD8E51A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153" y="2681304"/>
            <a:ext cx="3213572" cy="214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5246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>
            <a:extLst>
              <a:ext uri="{FF2B5EF4-FFF2-40B4-BE49-F238E27FC236}">
                <a16:creationId xmlns:a16="http://schemas.microsoft.com/office/drawing/2014/main" id="{57D6E520-80EA-49EA-8F64-02DEFBEA70BE}"/>
              </a:ext>
            </a:extLst>
          </p:cNvPr>
          <p:cNvSpPr txBox="1"/>
          <p:nvPr/>
        </p:nvSpPr>
        <p:spPr>
          <a:xfrm>
            <a:off x="990304" y="814940"/>
            <a:ext cx="10842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GİRİŞ</a:t>
            </a:r>
          </a:p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Problemin Belirlenmesi</a:t>
            </a:r>
          </a:p>
          <a:p>
            <a:r>
              <a:rPr lang="tr-TR" dirty="0"/>
              <a:t>Zorlu coğrafi koşullara uygun, kullanımı basit, tasarım bakımından farklı bir fındık sallama makinesi üretmek.</a:t>
            </a: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9677382B-F3BE-43B2-83DC-17980C563F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499" y="2150145"/>
            <a:ext cx="7529143" cy="4225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863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>
            <a:extLst>
              <a:ext uri="{FF2B5EF4-FFF2-40B4-BE49-F238E27FC236}">
                <a16:creationId xmlns:a16="http://schemas.microsoft.com/office/drawing/2014/main" id="{36F20D1F-8801-4B6F-B74B-ED7EDCB1BA55}"/>
              </a:ext>
            </a:extLst>
          </p:cNvPr>
          <p:cNvSpPr txBox="1"/>
          <p:nvPr/>
        </p:nvSpPr>
        <p:spPr>
          <a:xfrm>
            <a:off x="1016042" y="796431"/>
            <a:ext cx="10202418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LİTERATÜR ARAŞTIRMASI</a:t>
            </a:r>
          </a:p>
          <a:p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İncelenen Makaleler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Literatür araştırması yaparken yazılmış makaleler, dergi yayınları, kitaplar ve uygulamalı çalışmalar göz önünde bulundurulmuştur. İncelenen tüm makaleler tablo haline getirilip, çalışma esnasında ulaşım kolaylığı sağlanması amaçlanmıştır.</a:t>
            </a:r>
          </a:p>
        </p:txBody>
      </p:sp>
      <p:graphicFrame>
        <p:nvGraphicFramePr>
          <p:cNvPr id="9" name="Tablo 8">
            <a:extLst>
              <a:ext uri="{FF2B5EF4-FFF2-40B4-BE49-F238E27FC236}">
                <a16:creationId xmlns:a16="http://schemas.microsoft.com/office/drawing/2014/main" id="{0A64E4D3-6706-4573-8E12-D2F4B6CC38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574861"/>
              </p:ext>
            </p:extLst>
          </p:nvPr>
        </p:nvGraphicFramePr>
        <p:xfrm>
          <a:off x="2757487" y="2531528"/>
          <a:ext cx="6677025" cy="3825240"/>
        </p:xfrm>
        <a:graphic>
          <a:graphicData uri="http://schemas.openxmlformats.org/drawingml/2006/table">
            <a:tbl>
              <a:tblPr/>
              <a:tblGrid>
                <a:gridCol w="952500">
                  <a:extLst>
                    <a:ext uri="{9D8B030D-6E8A-4147-A177-3AD203B41FA5}">
                      <a16:colId xmlns:a16="http://schemas.microsoft.com/office/drawing/2014/main" val="2984179924"/>
                    </a:ext>
                  </a:extLst>
                </a:gridCol>
                <a:gridCol w="4533900">
                  <a:extLst>
                    <a:ext uri="{9D8B030D-6E8A-4147-A177-3AD203B41FA5}">
                      <a16:colId xmlns:a16="http://schemas.microsoft.com/office/drawing/2014/main" val="3831908822"/>
                    </a:ext>
                  </a:extLst>
                </a:gridCol>
                <a:gridCol w="1190625">
                  <a:extLst>
                    <a:ext uri="{9D8B030D-6E8A-4147-A177-3AD203B41FA5}">
                      <a16:colId xmlns:a16="http://schemas.microsoft.com/office/drawing/2014/main" val="1939071202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Yayın Yılı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Makale Adı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Yazarlar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71631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Türkiye’de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Fındık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Tarımında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Hasat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Harman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Mekanizasyonu</a:t>
                      </a:r>
                      <a:endParaRPr lang="en-US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Taner Yıldız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636138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TÜRKIYE FINDIK YETIŞTIRICILIĞININ GENEL DURUMU VE MALIYETIN HESAPLANMASI</a:t>
                      </a:r>
                      <a:endParaRPr lang="tr-TR" sz="11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İbrahim ŞENGÜR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938745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TÜRKİYE’DE FINDIK TARIMINDA MEKANİZASYON DURUMU</a:t>
                      </a:r>
                      <a:endParaRPr lang="tr-TR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Prof. Dr. Mehmet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Arif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BEYHAN, Dr.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Öğr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Üyesi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Hüseyin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SAUK</a:t>
                      </a:r>
                      <a:endParaRPr lang="tr-TR" sz="11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999246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2008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ULUSLARARASI PİYASADA FINDIĞIN TÜRKİYE EKONOMİSİNE KATKISI VE SORUNLARI</a:t>
                      </a:r>
                      <a:endParaRPr lang="tr-TR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tr-TR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Gülşah Topçuoğlu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313053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TÜRKİYE'DE VE DÜNYADA FINDIK POLİTİKALARI</a:t>
                      </a:r>
                      <a:endParaRPr lang="tr-TR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Selma </a:t>
                      </a:r>
                      <a:r>
                        <a:rPr lang="tr-TR" sz="11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Kayalak</a:t>
                      </a:r>
                      <a:endParaRPr lang="tr-TR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ctr"/>
                      <a:r>
                        <a:rPr lang="tr-TR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Ahmet Özçelik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822906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BATI KARADENIZ BÖLGESINDE FINDIK YETIŞTIRICILIĞINDE EĞITIM VE YAYIM ALTYAPI İHTIYACININ BELIRLENMESI</a:t>
                      </a:r>
                      <a:endParaRPr lang="en-US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Erdal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SIRAY,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Ömür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DUYAR,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Fatih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ÖZDEMİR,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Ferah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ERTEKİN</a:t>
                      </a:r>
                      <a:endParaRPr lang="tr-TR" sz="11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107657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1998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FINDIK ÇEŞITLERININ BAZI FIZIKSEL VE KIMYASAL ÖZELLIKLERI</a:t>
                      </a:r>
                      <a:endParaRPr lang="tr-TR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Feramuz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ÖZDEMİR,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Ayhan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TOPUZ,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Ünal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DOĞAN, Mustafa KARKACIER</a:t>
                      </a:r>
                      <a:endParaRPr lang="tr-TR" sz="11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419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50363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3BE8F7F-36E4-4D5A-8DA6-1DC9ADEF5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3.TASARIM ÇALIŞMA SÜRECİ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0114F29-8F33-48A9-8F49-2289320C2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Tasarım sürecinde en çok dikkat ettiğimiz noktalar tasarımın ucuz, kullanılabilir ve diğerlerinden daha verimli olmasıydı.</a:t>
            </a:r>
          </a:p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Tasarımın basit ve her türlü ortamda kullanılabilir olması bizim için çok önemliydi. Fındık sert, dik ve yüksek yerlerde yetiştiği için bizim makinemizin de aynı şartlar altında çalışabilmesi gerekmekteydi.</a:t>
            </a:r>
          </a:p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Makinemizin her türlü dala ve uzantıya ulaşması gerekiyordu yine buna uygun şekilde bir tasarım yaptık.</a:t>
            </a:r>
          </a:p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kere tasarım değiştirdik. İlk yaptığımız tasarım çok karışık ve büyük geldi. Aynı zamanda istenilen gücü alamıyorduk.</a:t>
            </a:r>
          </a:p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2.tasarımımız hem basit hem de istediğimiz verimi bize veren tarzda olduğu için bununla devam etmeye karar verdik.</a:t>
            </a:r>
          </a:p>
        </p:txBody>
      </p:sp>
    </p:spTree>
    <p:extLst>
      <p:ext uri="{BB962C8B-B14F-4D97-AF65-F5344CB8AC3E}">
        <p14:creationId xmlns:p14="http://schemas.microsoft.com/office/powerpoint/2010/main" val="1093197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>
            <a:extLst>
              <a:ext uri="{FF2B5EF4-FFF2-40B4-BE49-F238E27FC236}">
                <a16:creationId xmlns:a16="http://schemas.microsoft.com/office/drawing/2014/main" id="{52E40FEB-3CBA-4396-8EF3-998CF332F7A2}"/>
              </a:ext>
            </a:extLst>
          </p:cNvPr>
          <p:cNvSpPr txBox="1"/>
          <p:nvPr/>
        </p:nvSpPr>
        <p:spPr>
          <a:xfrm>
            <a:off x="1016042" y="796431"/>
            <a:ext cx="102024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ÇÖZÜM ÖNERİLERİ</a:t>
            </a:r>
          </a:p>
        </p:txBody>
      </p:sp>
      <p:pic>
        <p:nvPicPr>
          <p:cNvPr id="11272" name="Picture 8" descr="Ä°lgili resim">
            <a:extLst>
              <a:ext uri="{FF2B5EF4-FFF2-40B4-BE49-F238E27FC236}">
                <a16:creationId xmlns:a16="http://schemas.microsoft.com/office/drawing/2014/main" id="{1F5A703E-5A91-4937-AEF0-38D8E98DC4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779" y="3617027"/>
            <a:ext cx="2893100" cy="289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6" name="Picture 12" descr="clusterization icon png ile ilgili gÃ¶rsel sonucu">
            <a:extLst>
              <a:ext uri="{FF2B5EF4-FFF2-40B4-BE49-F238E27FC236}">
                <a16:creationId xmlns:a16="http://schemas.microsoft.com/office/drawing/2014/main" id="{1E10FE2A-7068-4A36-A270-E3625C86F0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8065" y="4065585"/>
            <a:ext cx="1995984" cy="1995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8" name="Picture 14" descr="print scan icon png ile ilgili gÃ¶rsel sonucu">
            <a:extLst>
              <a:ext uri="{FF2B5EF4-FFF2-40B4-BE49-F238E27FC236}">
                <a16:creationId xmlns:a16="http://schemas.microsoft.com/office/drawing/2014/main" id="{F79B804D-D109-49AA-A74E-DA547EBC67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7122" y="4065585"/>
            <a:ext cx="1995984" cy="1995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etin kutusu 1">
            <a:extLst>
              <a:ext uri="{FF2B5EF4-FFF2-40B4-BE49-F238E27FC236}">
                <a16:creationId xmlns:a16="http://schemas.microsoft.com/office/drawing/2014/main" id="{574D0C10-AAB1-4799-B68F-1E6AC614C847}"/>
              </a:ext>
            </a:extLst>
          </p:cNvPr>
          <p:cNvSpPr txBox="1"/>
          <p:nvPr/>
        </p:nvSpPr>
        <p:spPr>
          <a:xfrm>
            <a:off x="941779" y="1196541"/>
            <a:ext cx="102024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İnsan gücünden yararlanılan tarım işlerinde bu tarz küçük el makineleri ile işler çok daha çabuk halledilebilir.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Daha büyük tarzda tarım makineleri bu tarz arazi koşullarına uygun olmadığı için kullanılamaz.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Türkiye fındık ticaretinde bu kadar önemli bir konumdayken bu tarz yatırımlarla çok daha fazla büyüyebiliriz.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Makinemiz çok küçük olduğu için oluşan hatalarda kullanıcı ufak tefek işlemlerle makineyi düzeltebilir.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1210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892F82B3-3809-4A77-BF93-6380C68336F4}"/>
              </a:ext>
            </a:extLst>
          </p:cNvPr>
          <p:cNvSpPr txBox="1"/>
          <p:nvPr/>
        </p:nvSpPr>
        <p:spPr>
          <a:xfrm>
            <a:off x="3928764" y="363978"/>
            <a:ext cx="603004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İLETİŞİM BİLGİLERİ</a:t>
            </a:r>
          </a:p>
          <a:p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Kaan Başdal : kaanbasdal@gmail.com</a:t>
            </a:r>
          </a:p>
          <a:p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Fatih Güler </a:t>
            </a:r>
            <a:r>
              <a:rPr lang="tr-TR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: fthglr77@outlook.com</a:t>
            </a: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Kaan Başdal : +905443436968</a:t>
            </a:r>
          </a:p>
          <a:p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Fatih Güler : +905347175453</a:t>
            </a: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E72D342B-ABA1-4184-9811-D13BA17D63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3006" y="2053607"/>
            <a:ext cx="954157" cy="954157"/>
          </a:xfrm>
          <a:prstGeom prst="rect">
            <a:avLst/>
          </a:prstGeom>
        </p:spPr>
      </p:pic>
      <p:pic>
        <p:nvPicPr>
          <p:cNvPr id="8" name="Resim 7">
            <a:extLst>
              <a:ext uri="{FF2B5EF4-FFF2-40B4-BE49-F238E27FC236}">
                <a16:creationId xmlns:a16="http://schemas.microsoft.com/office/drawing/2014/main" id="{AC0E2A57-325F-403C-9E67-CD14E260C2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3005" y="4118802"/>
            <a:ext cx="954157" cy="95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116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F7F5517A-D791-4BE3-901B-599B1794BEBB}"/>
              </a:ext>
            </a:extLst>
          </p:cNvPr>
          <p:cNvSpPr txBox="1"/>
          <p:nvPr/>
        </p:nvSpPr>
        <p:spPr>
          <a:xfrm>
            <a:off x="3197040" y="4367284"/>
            <a:ext cx="78011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DİNLEDİĞİNİZ İÇİN 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1365454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806</TotalTime>
  <Words>434</Words>
  <Application>Microsoft Office PowerPoint</Application>
  <PresentationFormat>Geniş ekran</PresentationFormat>
  <Paragraphs>74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Teması</vt:lpstr>
      <vt:lpstr>Fındık Sallama Makinesi</vt:lpstr>
      <vt:lpstr>İÇİNDEKİLER</vt:lpstr>
      <vt:lpstr>PowerPoint Sunusu</vt:lpstr>
      <vt:lpstr>PowerPoint Sunusu</vt:lpstr>
      <vt:lpstr>PowerPoint Sunusu</vt:lpstr>
      <vt:lpstr>3.TASARIM ÇALIŞMA SÜRECİ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YAPAY SİNİR AĞLARI YÖNTEMİ İLE ANADOLU GRUBU/EFES PİLSEN MARKASI TALEP TAHMİNİ</dc:title>
  <dc:creator>elifesin ozpek</dc:creator>
  <cp:lastModifiedBy>Kaan Başdal</cp:lastModifiedBy>
  <cp:revision>40</cp:revision>
  <dcterms:created xsi:type="dcterms:W3CDTF">2019-01-17T14:40:40Z</dcterms:created>
  <dcterms:modified xsi:type="dcterms:W3CDTF">2021-07-01T07:48:10Z</dcterms:modified>
</cp:coreProperties>
</file>