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7" r:id="rId1"/>
  </p:sldMasterIdLst>
  <p:notesMasterIdLst>
    <p:notesMasterId r:id="rId3"/>
  </p:notesMasterIdLst>
  <p:sldIdLst>
    <p:sldId id="256" r:id="rId2"/>
  </p:sldIdLst>
  <p:sldSz cx="30279975" cy="42808525"/>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54" y="-1446"/>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0"/>
        <p:cNvGrpSpPr/>
        <p:nvPr/>
      </p:nvGrpSpPr>
      <p:grpSpPr>
        <a:xfrm>
          <a:off x="0" y="0"/>
          <a:ext cx="0" cy="0"/>
          <a:chOff x="0" y="0"/>
          <a:chExt cx="0" cy="0"/>
        </a:xfrm>
      </p:grpSpPr>
      <p:sp>
        <p:nvSpPr>
          <p:cNvPr id="2081" name="Google Shape;2081;n"/>
          <p:cNvSpPr txBox="1">
            <a:spLocks noGrp="1"/>
          </p:cNvSpPr>
          <p:nvPr>
            <p:ph type="hdr" idx="2"/>
          </p:nvPr>
        </p:nvSpPr>
        <p:spPr>
          <a:xfrm>
            <a:off x="0" y="0"/>
            <a:ext cx="2944800" cy="496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9pPr>
          </a:lstStyle>
          <a:p>
            <a:endParaRPr/>
          </a:p>
        </p:txBody>
      </p:sp>
      <p:sp>
        <p:nvSpPr>
          <p:cNvPr id="2082" name="Google Shape;2082;n"/>
          <p:cNvSpPr txBox="1">
            <a:spLocks noGrp="1"/>
          </p:cNvSpPr>
          <p:nvPr>
            <p:ph type="dt" idx="10"/>
          </p:nvPr>
        </p:nvSpPr>
        <p:spPr>
          <a:xfrm>
            <a:off x="3848100" y="0"/>
            <a:ext cx="2944800" cy="4968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9pPr>
          </a:lstStyle>
          <a:p>
            <a:endParaRPr/>
          </a:p>
        </p:txBody>
      </p:sp>
      <p:sp>
        <p:nvSpPr>
          <p:cNvPr id="2083" name="Google Shape;2083;n"/>
          <p:cNvSpPr>
            <a:spLocks noGrp="1" noRot="1" noChangeAspect="1"/>
          </p:cNvSpPr>
          <p:nvPr>
            <p:ph type="sldImg" idx="3"/>
          </p:nvPr>
        </p:nvSpPr>
        <p:spPr>
          <a:xfrm>
            <a:off x="2079625" y="744538"/>
            <a:ext cx="2635200" cy="3724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4" name="Google Shape;2084;n"/>
          <p:cNvSpPr txBox="1">
            <a:spLocks noGrp="1"/>
          </p:cNvSpPr>
          <p:nvPr>
            <p:ph type="body" idx="1"/>
          </p:nvPr>
        </p:nvSpPr>
        <p:spPr>
          <a:xfrm>
            <a:off x="679450" y="4718050"/>
            <a:ext cx="5435700" cy="4468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2085" name="Google Shape;2085;n"/>
          <p:cNvSpPr txBox="1">
            <a:spLocks noGrp="1"/>
          </p:cNvSpPr>
          <p:nvPr>
            <p:ph type="ftr" idx="11"/>
          </p:nvPr>
        </p:nvSpPr>
        <p:spPr>
          <a:xfrm>
            <a:off x="0" y="9432925"/>
            <a:ext cx="2944800" cy="496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900" b="0" i="0" u="none" strike="noStrike" cap="none">
                <a:solidFill>
                  <a:schemeClr val="dk1"/>
                </a:solidFill>
                <a:latin typeface="Calibri"/>
                <a:ea typeface="Calibri"/>
                <a:cs typeface="Calibri"/>
                <a:sym typeface="Calibri"/>
              </a:defRPr>
            </a:lvl9pPr>
          </a:lstStyle>
          <a:p>
            <a:endParaRPr/>
          </a:p>
        </p:txBody>
      </p:sp>
      <p:sp>
        <p:nvSpPr>
          <p:cNvPr id="2086" name="Google Shape;2086;n"/>
          <p:cNvSpPr txBox="1">
            <a:spLocks noGrp="1"/>
          </p:cNvSpPr>
          <p:nvPr>
            <p:ph type="sldNum" idx="12"/>
          </p:nvPr>
        </p:nvSpPr>
        <p:spPr>
          <a:xfrm>
            <a:off x="3848100" y="9432925"/>
            <a:ext cx="2944800" cy="4968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7"/>
        <p:cNvGrpSpPr/>
        <p:nvPr/>
      </p:nvGrpSpPr>
      <p:grpSpPr>
        <a:xfrm>
          <a:off x="0" y="0"/>
          <a:ext cx="0" cy="0"/>
          <a:chOff x="0" y="0"/>
          <a:chExt cx="0" cy="0"/>
        </a:xfrm>
      </p:grpSpPr>
      <p:sp>
        <p:nvSpPr>
          <p:cNvPr id="2168" name="Google Shape;2168;p1:notes"/>
          <p:cNvSpPr>
            <a:spLocks noGrp="1" noRot="1" noChangeAspect="1"/>
          </p:cNvSpPr>
          <p:nvPr>
            <p:ph type="sldImg" idx="2"/>
          </p:nvPr>
        </p:nvSpPr>
        <p:spPr>
          <a:xfrm>
            <a:off x="2079625" y="744538"/>
            <a:ext cx="2635250"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9" name="Google Shape;2169;p1:notes"/>
          <p:cNvSpPr txBox="1">
            <a:spLocks noGrp="1"/>
          </p:cNvSpPr>
          <p:nvPr>
            <p:ph type="body" idx="1"/>
          </p:nvPr>
        </p:nvSpPr>
        <p:spPr>
          <a:xfrm>
            <a:off x="679450" y="4718050"/>
            <a:ext cx="5435700" cy="4468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0" name="Google Shape;2170;p1:notes"/>
          <p:cNvSpPr txBox="1">
            <a:spLocks noGrp="1"/>
          </p:cNvSpPr>
          <p:nvPr>
            <p:ph type="sldNum" idx="12"/>
          </p:nvPr>
        </p:nvSpPr>
        <p:spPr>
          <a:xfrm>
            <a:off x="3848100" y="9432925"/>
            <a:ext cx="29448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A2AAF7-BF2F-4372-B17C-1DDD55C63BE6}"/>
              </a:ext>
            </a:extLst>
          </p:cNvPr>
          <p:cNvSpPr>
            <a:spLocks noGrp="1"/>
          </p:cNvSpPr>
          <p:nvPr>
            <p:ph type="ctrTitle"/>
          </p:nvPr>
        </p:nvSpPr>
        <p:spPr>
          <a:xfrm>
            <a:off x="3784997" y="7005935"/>
            <a:ext cx="22709981" cy="14903709"/>
          </a:xfrm>
        </p:spPr>
        <p:txBody>
          <a:bodyPr anchor="b"/>
          <a:lstStyle>
            <a:lvl1pPr algn="ctr">
              <a:defRPr sz="14902"/>
            </a:lvl1pPr>
          </a:lstStyle>
          <a:p>
            <a:r>
              <a:rPr lang="tr-TR"/>
              <a:t>Asıl başlık stilini düzenlemek için tıklayın</a:t>
            </a:r>
          </a:p>
        </p:txBody>
      </p:sp>
      <p:sp>
        <p:nvSpPr>
          <p:cNvPr id="3" name="Alt Başlık 2">
            <a:extLst>
              <a:ext uri="{FF2B5EF4-FFF2-40B4-BE49-F238E27FC236}">
                <a16:creationId xmlns:a16="http://schemas.microsoft.com/office/drawing/2014/main" id="{07C14105-68A0-4955-884F-6E2A034B6341}"/>
              </a:ext>
            </a:extLst>
          </p:cNvPr>
          <p:cNvSpPr>
            <a:spLocks noGrp="1"/>
          </p:cNvSpPr>
          <p:nvPr>
            <p:ph type="subTitle" idx="1"/>
          </p:nvPr>
        </p:nvSpPr>
        <p:spPr>
          <a:xfrm>
            <a:off x="3784997" y="22484388"/>
            <a:ext cx="22709981" cy="10335481"/>
          </a:xfrm>
        </p:spPr>
        <p:txBody>
          <a:bodyPr/>
          <a:lstStyle>
            <a:lvl1pPr marL="0" indent="0" algn="ctr">
              <a:buNone/>
              <a:defRPr sz="5961"/>
            </a:lvl1pPr>
            <a:lvl2pPr marL="1135502" indent="0" algn="ctr">
              <a:buNone/>
              <a:defRPr sz="4967"/>
            </a:lvl2pPr>
            <a:lvl3pPr marL="2271004" indent="0" algn="ctr">
              <a:buNone/>
              <a:defRPr sz="4470"/>
            </a:lvl3pPr>
            <a:lvl4pPr marL="3406506" indent="0" algn="ctr">
              <a:buNone/>
              <a:defRPr sz="3974"/>
            </a:lvl4pPr>
            <a:lvl5pPr marL="4542008" indent="0" algn="ctr">
              <a:buNone/>
              <a:defRPr sz="3974"/>
            </a:lvl5pPr>
            <a:lvl6pPr marL="5677510" indent="0" algn="ctr">
              <a:buNone/>
              <a:defRPr sz="3974"/>
            </a:lvl6pPr>
            <a:lvl7pPr marL="6813012" indent="0" algn="ctr">
              <a:buNone/>
              <a:defRPr sz="3974"/>
            </a:lvl7pPr>
            <a:lvl8pPr marL="7948513" indent="0" algn="ctr">
              <a:buNone/>
              <a:defRPr sz="3974"/>
            </a:lvl8pPr>
            <a:lvl9pPr marL="9084015" indent="0" algn="ctr">
              <a:buNone/>
              <a:defRPr sz="3974"/>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520435B-A996-4DAF-8BC9-ACD7DBA384D6}"/>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581996B9-8685-4F62-961E-14E83FCE516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8560A9-E760-458F-BCB7-080069737C47}"/>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268127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350F58-AFFF-498A-AD63-22B6AF24859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0AF4A66D-B6B3-45DF-B94B-A40FA986FC0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1D4B80-6577-4646-AEB3-530E3B36EC88}"/>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E574F323-26A5-4A72-9779-A6BE7004890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6AE360-FB2C-4300-AAF1-B37218C40E5B}"/>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281487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9EAD196-2F8E-4263-83E8-4FC9D7532120}"/>
              </a:ext>
            </a:extLst>
          </p:cNvPr>
          <p:cNvSpPr>
            <a:spLocks noGrp="1"/>
          </p:cNvSpPr>
          <p:nvPr>
            <p:ph type="title" orient="vert"/>
          </p:nvPr>
        </p:nvSpPr>
        <p:spPr>
          <a:xfrm>
            <a:off x="21669107" y="2279158"/>
            <a:ext cx="6529120" cy="36278246"/>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F4C7A3B9-BFF1-44E1-9BF3-EE9C350F4254}"/>
              </a:ext>
            </a:extLst>
          </p:cNvPr>
          <p:cNvSpPr>
            <a:spLocks noGrp="1"/>
          </p:cNvSpPr>
          <p:nvPr>
            <p:ph type="body" orient="vert" idx="1"/>
          </p:nvPr>
        </p:nvSpPr>
        <p:spPr>
          <a:xfrm>
            <a:off x="2081748" y="2279158"/>
            <a:ext cx="19208859" cy="36278246"/>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6D582E-880B-4913-B3BF-37C40E540DE4}"/>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665C2342-5749-4342-9A53-E82FE1C255A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85872E2-FCE5-4C98-93A3-7786C9CE3A3B}"/>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45120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A44A0-A6AB-4D8E-AAC4-0FF4057AF0E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0E16C99-1D10-4117-80AB-7C9AD8330C0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C7F91E-FC55-48D7-8F70-A08CF444DDDD}"/>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F3E507F0-E153-4091-82E3-C2C5948AE2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27AB20B-AB1C-4C91-B1BE-663D8F5BF0C4}"/>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21566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4DD15E-8B18-427C-9287-2A071AB1B3B5}"/>
              </a:ext>
            </a:extLst>
          </p:cNvPr>
          <p:cNvSpPr>
            <a:spLocks noGrp="1"/>
          </p:cNvSpPr>
          <p:nvPr>
            <p:ph type="title"/>
          </p:nvPr>
        </p:nvSpPr>
        <p:spPr>
          <a:xfrm>
            <a:off x="2065978" y="10672409"/>
            <a:ext cx="26116478" cy="17807154"/>
          </a:xfrm>
        </p:spPr>
        <p:txBody>
          <a:bodyPr anchor="b"/>
          <a:lstStyle>
            <a:lvl1pPr>
              <a:defRPr sz="14902"/>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17322B8-ADD8-4F78-856D-57B408BB3319}"/>
              </a:ext>
            </a:extLst>
          </p:cNvPr>
          <p:cNvSpPr>
            <a:spLocks noGrp="1"/>
          </p:cNvSpPr>
          <p:nvPr>
            <p:ph type="body" idx="1"/>
          </p:nvPr>
        </p:nvSpPr>
        <p:spPr>
          <a:xfrm>
            <a:off x="2065978" y="28648026"/>
            <a:ext cx="26116478" cy="9364362"/>
          </a:xfrm>
        </p:spPr>
        <p:txBody>
          <a:bodyPr/>
          <a:lstStyle>
            <a:lvl1pPr marL="0" indent="0">
              <a:buNone/>
              <a:defRPr sz="5961">
                <a:solidFill>
                  <a:schemeClr val="tx1">
                    <a:tint val="75000"/>
                  </a:schemeClr>
                </a:solidFill>
              </a:defRPr>
            </a:lvl1pPr>
            <a:lvl2pPr marL="1135502" indent="0">
              <a:buNone/>
              <a:defRPr sz="4967">
                <a:solidFill>
                  <a:schemeClr val="tx1">
                    <a:tint val="75000"/>
                  </a:schemeClr>
                </a:solidFill>
              </a:defRPr>
            </a:lvl2pPr>
            <a:lvl3pPr marL="2271004" indent="0">
              <a:buNone/>
              <a:defRPr sz="4470">
                <a:solidFill>
                  <a:schemeClr val="tx1">
                    <a:tint val="75000"/>
                  </a:schemeClr>
                </a:solidFill>
              </a:defRPr>
            </a:lvl3pPr>
            <a:lvl4pPr marL="3406506" indent="0">
              <a:buNone/>
              <a:defRPr sz="3974">
                <a:solidFill>
                  <a:schemeClr val="tx1">
                    <a:tint val="75000"/>
                  </a:schemeClr>
                </a:solidFill>
              </a:defRPr>
            </a:lvl4pPr>
            <a:lvl5pPr marL="4542008" indent="0">
              <a:buNone/>
              <a:defRPr sz="3974">
                <a:solidFill>
                  <a:schemeClr val="tx1">
                    <a:tint val="75000"/>
                  </a:schemeClr>
                </a:solidFill>
              </a:defRPr>
            </a:lvl5pPr>
            <a:lvl6pPr marL="5677510" indent="0">
              <a:buNone/>
              <a:defRPr sz="3974">
                <a:solidFill>
                  <a:schemeClr val="tx1">
                    <a:tint val="75000"/>
                  </a:schemeClr>
                </a:solidFill>
              </a:defRPr>
            </a:lvl6pPr>
            <a:lvl7pPr marL="6813012" indent="0">
              <a:buNone/>
              <a:defRPr sz="3974">
                <a:solidFill>
                  <a:schemeClr val="tx1">
                    <a:tint val="75000"/>
                  </a:schemeClr>
                </a:solidFill>
              </a:defRPr>
            </a:lvl7pPr>
            <a:lvl8pPr marL="7948513" indent="0">
              <a:buNone/>
              <a:defRPr sz="3974">
                <a:solidFill>
                  <a:schemeClr val="tx1">
                    <a:tint val="75000"/>
                  </a:schemeClr>
                </a:solidFill>
              </a:defRPr>
            </a:lvl8pPr>
            <a:lvl9pPr marL="9084015" indent="0">
              <a:buNone/>
              <a:defRPr sz="3974">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78C1E1-E9F7-49FE-8288-821896C04169}"/>
              </a:ext>
            </a:extLst>
          </p:cNvPr>
          <p:cNvSpPr>
            <a:spLocks noGrp="1"/>
          </p:cNvSpPr>
          <p:nvPr>
            <p:ph type="dt" sz="half" idx="10"/>
          </p:nvPr>
        </p:nvSpPr>
        <p:spPr/>
        <p:txBody>
          <a:bodyPr/>
          <a:lstStyle/>
          <a:p>
            <a:endParaRPr lang="tr-TR"/>
          </a:p>
        </p:txBody>
      </p:sp>
      <p:sp>
        <p:nvSpPr>
          <p:cNvPr id="5" name="Alt Bilgi Yer Tutucusu 4">
            <a:extLst>
              <a:ext uri="{FF2B5EF4-FFF2-40B4-BE49-F238E27FC236}">
                <a16:creationId xmlns:a16="http://schemas.microsoft.com/office/drawing/2014/main" id="{DA02C7E0-2B56-4861-8F44-AC66A41C232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AE190B-897A-4C71-86C1-549E0A88E243}"/>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7796623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E5E80B-43C7-48B7-B386-D2E6F28F9A3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C462A3-90A2-4561-967D-F799366BCEDB}"/>
              </a:ext>
            </a:extLst>
          </p:cNvPr>
          <p:cNvSpPr>
            <a:spLocks noGrp="1"/>
          </p:cNvSpPr>
          <p:nvPr>
            <p:ph sz="half" idx="1"/>
          </p:nvPr>
        </p:nvSpPr>
        <p:spPr>
          <a:xfrm>
            <a:off x="2081748" y="11395788"/>
            <a:ext cx="12868989" cy="271616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A7F30DF-2F0E-4B6A-B1C8-D185B7623E37}"/>
              </a:ext>
            </a:extLst>
          </p:cNvPr>
          <p:cNvSpPr>
            <a:spLocks noGrp="1"/>
          </p:cNvSpPr>
          <p:nvPr>
            <p:ph sz="half" idx="2"/>
          </p:nvPr>
        </p:nvSpPr>
        <p:spPr>
          <a:xfrm>
            <a:off x="15329238" y="11395788"/>
            <a:ext cx="12868989" cy="2716161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C7C1A19-221C-4F8E-8D68-895548517F5C}"/>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DCCEA9DE-D8AC-454B-ADCA-526294111C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FBC59AE-B755-4DA3-B3CA-50D75869071E}"/>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34382989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4FBAF1-2D2F-4441-83DB-5EB795C8D1F3}"/>
              </a:ext>
            </a:extLst>
          </p:cNvPr>
          <p:cNvSpPr>
            <a:spLocks noGrp="1"/>
          </p:cNvSpPr>
          <p:nvPr>
            <p:ph type="title"/>
          </p:nvPr>
        </p:nvSpPr>
        <p:spPr>
          <a:xfrm>
            <a:off x="2085692" y="2279161"/>
            <a:ext cx="26116478" cy="8274336"/>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F5BEA72-ECE0-47B3-87C7-7AAC606D72F4}"/>
              </a:ext>
            </a:extLst>
          </p:cNvPr>
          <p:cNvSpPr>
            <a:spLocks noGrp="1"/>
          </p:cNvSpPr>
          <p:nvPr>
            <p:ph type="body" idx="1"/>
          </p:nvPr>
        </p:nvSpPr>
        <p:spPr>
          <a:xfrm>
            <a:off x="2085693" y="10494037"/>
            <a:ext cx="12809848" cy="5142966"/>
          </a:xfrm>
        </p:spPr>
        <p:txBody>
          <a:bodyPr anchor="b"/>
          <a:lstStyle>
            <a:lvl1pPr marL="0" indent="0">
              <a:buNone/>
              <a:defRPr sz="5961" b="1"/>
            </a:lvl1pPr>
            <a:lvl2pPr marL="1135502" indent="0">
              <a:buNone/>
              <a:defRPr sz="4967" b="1"/>
            </a:lvl2pPr>
            <a:lvl3pPr marL="2271004" indent="0">
              <a:buNone/>
              <a:defRPr sz="4470" b="1"/>
            </a:lvl3pPr>
            <a:lvl4pPr marL="3406506" indent="0">
              <a:buNone/>
              <a:defRPr sz="3974" b="1"/>
            </a:lvl4pPr>
            <a:lvl5pPr marL="4542008" indent="0">
              <a:buNone/>
              <a:defRPr sz="3974" b="1"/>
            </a:lvl5pPr>
            <a:lvl6pPr marL="5677510" indent="0">
              <a:buNone/>
              <a:defRPr sz="3974" b="1"/>
            </a:lvl6pPr>
            <a:lvl7pPr marL="6813012" indent="0">
              <a:buNone/>
              <a:defRPr sz="3974" b="1"/>
            </a:lvl7pPr>
            <a:lvl8pPr marL="7948513" indent="0">
              <a:buNone/>
              <a:defRPr sz="3974" b="1"/>
            </a:lvl8pPr>
            <a:lvl9pPr marL="9084015" indent="0">
              <a:buNone/>
              <a:defRPr sz="3974"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111A26A-57BF-430A-AD15-185E4FD12A04}"/>
              </a:ext>
            </a:extLst>
          </p:cNvPr>
          <p:cNvSpPr>
            <a:spLocks noGrp="1"/>
          </p:cNvSpPr>
          <p:nvPr>
            <p:ph sz="half" idx="2"/>
          </p:nvPr>
        </p:nvSpPr>
        <p:spPr>
          <a:xfrm>
            <a:off x="2085693" y="15637003"/>
            <a:ext cx="12809848" cy="22999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922D7C9-BF4A-4AD4-A23A-3DAA5B38B737}"/>
              </a:ext>
            </a:extLst>
          </p:cNvPr>
          <p:cNvSpPr>
            <a:spLocks noGrp="1"/>
          </p:cNvSpPr>
          <p:nvPr>
            <p:ph type="body" sz="quarter" idx="3"/>
          </p:nvPr>
        </p:nvSpPr>
        <p:spPr>
          <a:xfrm>
            <a:off x="15329238" y="10494037"/>
            <a:ext cx="12872933" cy="5142966"/>
          </a:xfrm>
        </p:spPr>
        <p:txBody>
          <a:bodyPr anchor="b"/>
          <a:lstStyle>
            <a:lvl1pPr marL="0" indent="0">
              <a:buNone/>
              <a:defRPr sz="5961" b="1"/>
            </a:lvl1pPr>
            <a:lvl2pPr marL="1135502" indent="0">
              <a:buNone/>
              <a:defRPr sz="4967" b="1"/>
            </a:lvl2pPr>
            <a:lvl3pPr marL="2271004" indent="0">
              <a:buNone/>
              <a:defRPr sz="4470" b="1"/>
            </a:lvl3pPr>
            <a:lvl4pPr marL="3406506" indent="0">
              <a:buNone/>
              <a:defRPr sz="3974" b="1"/>
            </a:lvl4pPr>
            <a:lvl5pPr marL="4542008" indent="0">
              <a:buNone/>
              <a:defRPr sz="3974" b="1"/>
            </a:lvl5pPr>
            <a:lvl6pPr marL="5677510" indent="0">
              <a:buNone/>
              <a:defRPr sz="3974" b="1"/>
            </a:lvl6pPr>
            <a:lvl7pPr marL="6813012" indent="0">
              <a:buNone/>
              <a:defRPr sz="3974" b="1"/>
            </a:lvl7pPr>
            <a:lvl8pPr marL="7948513" indent="0">
              <a:buNone/>
              <a:defRPr sz="3974" b="1"/>
            </a:lvl8pPr>
            <a:lvl9pPr marL="9084015" indent="0">
              <a:buNone/>
              <a:defRPr sz="3974"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9DDE67E-1FE0-4A05-B773-9E1482F7F861}"/>
              </a:ext>
            </a:extLst>
          </p:cNvPr>
          <p:cNvSpPr>
            <a:spLocks noGrp="1"/>
          </p:cNvSpPr>
          <p:nvPr>
            <p:ph sz="quarter" idx="4"/>
          </p:nvPr>
        </p:nvSpPr>
        <p:spPr>
          <a:xfrm>
            <a:off x="15329238" y="15637003"/>
            <a:ext cx="12872933" cy="229996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B6BCAB8-7191-4D39-AEBC-37CAA967C84F}"/>
              </a:ext>
            </a:extLst>
          </p:cNvPr>
          <p:cNvSpPr>
            <a:spLocks noGrp="1"/>
          </p:cNvSpPr>
          <p:nvPr>
            <p:ph type="dt" sz="half" idx="10"/>
          </p:nvPr>
        </p:nvSpPr>
        <p:spPr/>
        <p:txBody>
          <a:bodyPr/>
          <a:lstStyle/>
          <a:p>
            <a:endParaRPr lang="tr-TR"/>
          </a:p>
        </p:txBody>
      </p:sp>
      <p:sp>
        <p:nvSpPr>
          <p:cNvPr id="8" name="Alt Bilgi Yer Tutucusu 7">
            <a:extLst>
              <a:ext uri="{FF2B5EF4-FFF2-40B4-BE49-F238E27FC236}">
                <a16:creationId xmlns:a16="http://schemas.microsoft.com/office/drawing/2014/main" id="{EF8731A9-51D9-46C0-925B-6E256757B36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67B23CF-3248-4A08-B663-7FCCE758F74D}"/>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226027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524D7-FE37-4185-8355-C62AC3103A6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0E3E52D-510A-44F5-BBC1-00EE4D023339}"/>
              </a:ext>
            </a:extLst>
          </p:cNvPr>
          <p:cNvSpPr>
            <a:spLocks noGrp="1"/>
          </p:cNvSpPr>
          <p:nvPr>
            <p:ph type="dt" sz="half" idx="10"/>
          </p:nvPr>
        </p:nvSpPr>
        <p:spPr/>
        <p:txBody>
          <a:bodyPr/>
          <a:lstStyle/>
          <a:p>
            <a:endParaRPr lang="tr-TR"/>
          </a:p>
        </p:txBody>
      </p:sp>
      <p:sp>
        <p:nvSpPr>
          <p:cNvPr id="4" name="Alt Bilgi Yer Tutucusu 3">
            <a:extLst>
              <a:ext uri="{FF2B5EF4-FFF2-40B4-BE49-F238E27FC236}">
                <a16:creationId xmlns:a16="http://schemas.microsoft.com/office/drawing/2014/main" id="{309195AE-520E-477B-822A-38DFFB54D86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B54B769-7D4E-4205-A8D9-4EE83D08DBA5}"/>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2415975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689914-AD6D-41FA-A50A-BBCA0B514614}"/>
              </a:ext>
            </a:extLst>
          </p:cNvPr>
          <p:cNvSpPr>
            <a:spLocks noGrp="1"/>
          </p:cNvSpPr>
          <p:nvPr>
            <p:ph type="dt" sz="half" idx="10"/>
          </p:nvPr>
        </p:nvSpPr>
        <p:spPr/>
        <p:txBody>
          <a:bodyPr/>
          <a:lstStyle/>
          <a:p>
            <a:endParaRPr lang="tr-TR"/>
          </a:p>
        </p:txBody>
      </p:sp>
      <p:sp>
        <p:nvSpPr>
          <p:cNvPr id="3" name="Alt Bilgi Yer Tutucusu 2">
            <a:extLst>
              <a:ext uri="{FF2B5EF4-FFF2-40B4-BE49-F238E27FC236}">
                <a16:creationId xmlns:a16="http://schemas.microsoft.com/office/drawing/2014/main" id="{F88D1DF5-78E2-46F7-A104-4F9E9E46F72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BB428D7-A54A-4B82-ABC8-93BBF7E43CD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205207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61F08A-0C31-497D-9D83-E50F762D1A50}"/>
              </a:ext>
            </a:extLst>
          </p:cNvPr>
          <p:cNvSpPr>
            <a:spLocks noGrp="1"/>
          </p:cNvSpPr>
          <p:nvPr>
            <p:ph type="title"/>
          </p:nvPr>
        </p:nvSpPr>
        <p:spPr>
          <a:xfrm>
            <a:off x="2085694" y="2853902"/>
            <a:ext cx="9766079" cy="9988656"/>
          </a:xfrm>
        </p:spPr>
        <p:txBody>
          <a:bodyPr anchor="b"/>
          <a:lstStyle>
            <a:lvl1pPr>
              <a:defRPr sz="7948"/>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A51BDED-F4A1-4D38-976A-8331B1AB3238}"/>
              </a:ext>
            </a:extLst>
          </p:cNvPr>
          <p:cNvSpPr>
            <a:spLocks noGrp="1"/>
          </p:cNvSpPr>
          <p:nvPr>
            <p:ph idx="1"/>
          </p:nvPr>
        </p:nvSpPr>
        <p:spPr>
          <a:xfrm>
            <a:off x="12872933" y="6163638"/>
            <a:ext cx="15329237" cy="30421799"/>
          </a:xfrm>
        </p:spPr>
        <p:txBody>
          <a:bodyPr/>
          <a:lstStyle>
            <a:lvl1pPr>
              <a:defRPr sz="7948"/>
            </a:lvl1pPr>
            <a:lvl2pPr>
              <a:defRPr sz="6954"/>
            </a:lvl2pPr>
            <a:lvl3pPr>
              <a:defRPr sz="5961"/>
            </a:lvl3pPr>
            <a:lvl4pPr>
              <a:defRPr sz="4967"/>
            </a:lvl4pPr>
            <a:lvl5pPr>
              <a:defRPr sz="4967"/>
            </a:lvl5pPr>
            <a:lvl6pPr>
              <a:defRPr sz="4967"/>
            </a:lvl6pPr>
            <a:lvl7pPr>
              <a:defRPr sz="4967"/>
            </a:lvl7pPr>
            <a:lvl8pPr>
              <a:defRPr sz="4967"/>
            </a:lvl8pPr>
            <a:lvl9pPr>
              <a:defRPr sz="4967"/>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B9B85B9-DB84-42F0-B72F-518F9945DF54}"/>
              </a:ext>
            </a:extLst>
          </p:cNvPr>
          <p:cNvSpPr>
            <a:spLocks noGrp="1"/>
          </p:cNvSpPr>
          <p:nvPr>
            <p:ph type="body" sz="half" idx="2"/>
          </p:nvPr>
        </p:nvSpPr>
        <p:spPr>
          <a:xfrm>
            <a:off x="2085694" y="12842558"/>
            <a:ext cx="9766079" cy="23792426"/>
          </a:xfrm>
        </p:spPr>
        <p:txBody>
          <a:bodyPr/>
          <a:lstStyle>
            <a:lvl1pPr marL="0" indent="0">
              <a:buNone/>
              <a:defRPr sz="3974"/>
            </a:lvl1pPr>
            <a:lvl2pPr marL="1135502" indent="0">
              <a:buNone/>
              <a:defRPr sz="3477"/>
            </a:lvl2pPr>
            <a:lvl3pPr marL="2271004" indent="0">
              <a:buNone/>
              <a:defRPr sz="2980"/>
            </a:lvl3pPr>
            <a:lvl4pPr marL="3406506" indent="0">
              <a:buNone/>
              <a:defRPr sz="2484"/>
            </a:lvl4pPr>
            <a:lvl5pPr marL="4542008" indent="0">
              <a:buNone/>
              <a:defRPr sz="2484"/>
            </a:lvl5pPr>
            <a:lvl6pPr marL="5677510" indent="0">
              <a:buNone/>
              <a:defRPr sz="2484"/>
            </a:lvl6pPr>
            <a:lvl7pPr marL="6813012" indent="0">
              <a:buNone/>
              <a:defRPr sz="2484"/>
            </a:lvl7pPr>
            <a:lvl8pPr marL="7948513" indent="0">
              <a:buNone/>
              <a:defRPr sz="2484"/>
            </a:lvl8pPr>
            <a:lvl9pPr marL="9084015" indent="0">
              <a:buNone/>
              <a:defRPr sz="2484"/>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34DBDD-BC50-48AF-8D8B-34E881D3F369}"/>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860E2B86-62C0-462F-AE21-A199C8405B1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3300E73-6D82-4DBA-A229-156172CAF6C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323759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C38FE7-2510-44B9-B50C-0CC4AA3EA499}"/>
              </a:ext>
            </a:extLst>
          </p:cNvPr>
          <p:cNvSpPr>
            <a:spLocks noGrp="1"/>
          </p:cNvSpPr>
          <p:nvPr>
            <p:ph type="title"/>
          </p:nvPr>
        </p:nvSpPr>
        <p:spPr>
          <a:xfrm>
            <a:off x="2085694" y="2853902"/>
            <a:ext cx="9766079" cy="9988656"/>
          </a:xfrm>
        </p:spPr>
        <p:txBody>
          <a:bodyPr anchor="b"/>
          <a:lstStyle>
            <a:lvl1pPr>
              <a:defRPr sz="7948"/>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25555C5-2495-47AF-B345-B2C2E40ABA34}"/>
              </a:ext>
            </a:extLst>
          </p:cNvPr>
          <p:cNvSpPr>
            <a:spLocks noGrp="1"/>
          </p:cNvSpPr>
          <p:nvPr>
            <p:ph type="pic" idx="1"/>
          </p:nvPr>
        </p:nvSpPr>
        <p:spPr>
          <a:xfrm>
            <a:off x="12872933" y="6163638"/>
            <a:ext cx="15329237" cy="30421799"/>
          </a:xfrm>
        </p:spPr>
        <p:txBody>
          <a:bodyPr/>
          <a:lstStyle>
            <a:lvl1pPr marL="0" indent="0">
              <a:buNone/>
              <a:defRPr sz="7948"/>
            </a:lvl1pPr>
            <a:lvl2pPr marL="1135502" indent="0">
              <a:buNone/>
              <a:defRPr sz="6954"/>
            </a:lvl2pPr>
            <a:lvl3pPr marL="2271004" indent="0">
              <a:buNone/>
              <a:defRPr sz="5961"/>
            </a:lvl3pPr>
            <a:lvl4pPr marL="3406506" indent="0">
              <a:buNone/>
              <a:defRPr sz="4967"/>
            </a:lvl4pPr>
            <a:lvl5pPr marL="4542008" indent="0">
              <a:buNone/>
              <a:defRPr sz="4967"/>
            </a:lvl5pPr>
            <a:lvl6pPr marL="5677510" indent="0">
              <a:buNone/>
              <a:defRPr sz="4967"/>
            </a:lvl6pPr>
            <a:lvl7pPr marL="6813012" indent="0">
              <a:buNone/>
              <a:defRPr sz="4967"/>
            </a:lvl7pPr>
            <a:lvl8pPr marL="7948513" indent="0">
              <a:buNone/>
              <a:defRPr sz="4967"/>
            </a:lvl8pPr>
            <a:lvl9pPr marL="9084015" indent="0">
              <a:buNone/>
              <a:defRPr sz="4967"/>
            </a:lvl9pPr>
          </a:lstStyle>
          <a:p>
            <a:endParaRPr lang="tr-TR"/>
          </a:p>
        </p:txBody>
      </p:sp>
      <p:sp>
        <p:nvSpPr>
          <p:cNvPr id="4" name="Metin Yer Tutucusu 3">
            <a:extLst>
              <a:ext uri="{FF2B5EF4-FFF2-40B4-BE49-F238E27FC236}">
                <a16:creationId xmlns:a16="http://schemas.microsoft.com/office/drawing/2014/main" id="{12551BDC-D3FB-4BDA-90BB-E4850CAFD582}"/>
              </a:ext>
            </a:extLst>
          </p:cNvPr>
          <p:cNvSpPr>
            <a:spLocks noGrp="1"/>
          </p:cNvSpPr>
          <p:nvPr>
            <p:ph type="body" sz="half" idx="2"/>
          </p:nvPr>
        </p:nvSpPr>
        <p:spPr>
          <a:xfrm>
            <a:off x="2085694" y="12842558"/>
            <a:ext cx="9766079" cy="23792426"/>
          </a:xfrm>
        </p:spPr>
        <p:txBody>
          <a:bodyPr/>
          <a:lstStyle>
            <a:lvl1pPr marL="0" indent="0">
              <a:buNone/>
              <a:defRPr sz="3974"/>
            </a:lvl1pPr>
            <a:lvl2pPr marL="1135502" indent="0">
              <a:buNone/>
              <a:defRPr sz="3477"/>
            </a:lvl2pPr>
            <a:lvl3pPr marL="2271004" indent="0">
              <a:buNone/>
              <a:defRPr sz="2980"/>
            </a:lvl3pPr>
            <a:lvl4pPr marL="3406506" indent="0">
              <a:buNone/>
              <a:defRPr sz="2484"/>
            </a:lvl4pPr>
            <a:lvl5pPr marL="4542008" indent="0">
              <a:buNone/>
              <a:defRPr sz="2484"/>
            </a:lvl5pPr>
            <a:lvl6pPr marL="5677510" indent="0">
              <a:buNone/>
              <a:defRPr sz="2484"/>
            </a:lvl6pPr>
            <a:lvl7pPr marL="6813012" indent="0">
              <a:buNone/>
              <a:defRPr sz="2484"/>
            </a:lvl7pPr>
            <a:lvl8pPr marL="7948513" indent="0">
              <a:buNone/>
              <a:defRPr sz="2484"/>
            </a:lvl8pPr>
            <a:lvl9pPr marL="9084015" indent="0">
              <a:buNone/>
              <a:defRPr sz="2484"/>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8C647E-9CE7-492F-8D5C-723ED5621CFF}"/>
              </a:ext>
            </a:extLst>
          </p:cNvPr>
          <p:cNvSpPr>
            <a:spLocks noGrp="1"/>
          </p:cNvSpPr>
          <p:nvPr>
            <p:ph type="dt" sz="half" idx="10"/>
          </p:nvPr>
        </p:nvSpPr>
        <p:spPr/>
        <p:txBody>
          <a:bodyPr/>
          <a:lstStyle/>
          <a:p>
            <a:endParaRPr lang="tr-TR"/>
          </a:p>
        </p:txBody>
      </p:sp>
      <p:sp>
        <p:nvSpPr>
          <p:cNvPr id="6" name="Alt Bilgi Yer Tutucusu 5">
            <a:extLst>
              <a:ext uri="{FF2B5EF4-FFF2-40B4-BE49-F238E27FC236}">
                <a16:creationId xmlns:a16="http://schemas.microsoft.com/office/drawing/2014/main" id="{0F87C789-3164-4A14-AE5E-7166934548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CFB0AFE-0A5A-4EBE-AFBD-C72F85C57E46}"/>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406988028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6472EC-63BE-497C-804D-81B4CFC62CF0}"/>
              </a:ext>
            </a:extLst>
          </p:cNvPr>
          <p:cNvSpPr>
            <a:spLocks noGrp="1"/>
          </p:cNvSpPr>
          <p:nvPr>
            <p:ph type="title"/>
          </p:nvPr>
        </p:nvSpPr>
        <p:spPr>
          <a:xfrm>
            <a:off x="2081749" y="2279161"/>
            <a:ext cx="26116478" cy="8274336"/>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A50CD9-21BE-4B02-84BA-0217898AACAF}"/>
              </a:ext>
            </a:extLst>
          </p:cNvPr>
          <p:cNvSpPr>
            <a:spLocks noGrp="1"/>
          </p:cNvSpPr>
          <p:nvPr>
            <p:ph type="body" idx="1"/>
          </p:nvPr>
        </p:nvSpPr>
        <p:spPr>
          <a:xfrm>
            <a:off x="2081749" y="11395788"/>
            <a:ext cx="26116478" cy="2716161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CB2B1C6-DB0D-4749-9614-4FA348A71FB1}"/>
              </a:ext>
            </a:extLst>
          </p:cNvPr>
          <p:cNvSpPr>
            <a:spLocks noGrp="1"/>
          </p:cNvSpPr>
          <p:nvPr>
            <p:ph type="dt" sz="half" idx="2"/>
          </p:nvPr>
        </p:nvSpPr>
        <p:spPr>
          <a:xfrm>
            <a:off x="2081748" y="39677164"/>
            <a:ext cx="6812994" cy="2279158"/>
          </a:xfrm>
          <a:prstGeom prst="rect">
            <a:avLst/>
          </a:prstGeom>
        </p:spPr>
        <p:txBody>
          <a:bodyPr vert="horz" lIns="91440" tIns="45720" rIns="91440" bIns="45720" rtlCol="0" anchor="ctr"/>
          <a:lstStyle>
            <a:lvl1pPr algn="l">
              <a:defRPr sz="2980">
                <a:solidFill>
                  <a:schemeClr val="tx1">
                    <a:tint val="75000"/>
                  </a:schemeClr>
                </a:solidFill>
              </a:defRPr>
            </a:lvl1pPr>
          </a:lstStyle>
          <a:p>
            <a:endParaRPr lang="tr-TR"/>
          </a:p>
        </p:txBody>
      </p:sp>
      <p:sp>
        <p:nvSpPr>
          <p:cNvPr id="5" name="Alt Bilgi Yer Tutucusu 4">
            <a:extLst>
              <a:ext uri="{FF2B5EF4-FFF2-40B4-BE49-F238E27FC236}">
                <a16:creationId xmlns:a16="http://schemas.microsoft.com/office/drawing/2014/main" id="{01CA33AA-7FE4-423C-AD0F-B731873203FB}"/>
              </a:ext>
            </a:extLst>
          </p:cNvPr>
          <p:cNvSpPr>
            <a:spLocks noGrp="1"/>
          </p:cNvSpPr>
          <p:nvPr>
            <p:ph type="ftr" sz="quarter" idx="3"/>
          </p:nvPr>
        </p:nvSpPr>
        <p:spPr>
          <a:xfrm>
            <a:off x="10030242" y="39677164"/>
            <a:ext cx="10219492" cy="2279158"/>
          </a:xfrm>
          <a:prstGeom prst="rect">
            <a:avLst/>
          </a:prstGeom>
        </p:spPr>
        <p:txBody>
          <a:bodyPr vert="horz" lIns="91440" tIns="45720" rIns="91440" bIns="45720" rtlCol="0" anchor="ctr"/>
          <a:lstStyle>
            <a:lvl1pPr algn="ctr">
              <a:defRPr sz="298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EE742CE-B7EC-4E63-B0C5-9F60682705C2}"/>
              </a:ext>
            </a:extLst>
          </p:cNvPr>
          <p:cNvSpPr>
            <a:spLocks noGrp="1"/>
          </p:cNvSpPr>
          <p:nvPr>
            <p:ph type="sldNum" sz="quarter" idx="4"/>
          </p:nvPr>
        </p:nvSpPr>
        <p:spPr>
          <a:xfrm>
            <a:off x="21385233" y="39677164"/>
            <a:ext cx="6812994" cy="2279158"/>
          </a:xfrm>
          <a:prstGeom prst="rect">
            <a:avLst/>
          </a:prstGeom>
        </p:spPr>
        <p:txBody>
          <a:bodyPr vert="horz" lIns="91440" tIns="45720" rIns="91440" bIns="45720" rtlCol="0" anchor="ctr"/>
          <a:lstStyle>
            <a:lvl1pPr algn="r">
              <a:defRPr sz="2980">
                <a:solidFill>
                  <a:schemeClr val="tx1">
                    <a:tint val="75000"/>
                  </a:schemeClr>
                </a:solidFill>
              </a:defRPr>
            </a:lvl1pPr>
          </a:lstStyle>
          <a:p>
            <a:pPr marL="0" lvl="0" indent="0" algn="l" rtl="0">
              <a:spcBef>
                <a:spcPts val="0"/>
              </a:spcBef>
              <a:spcAft>
                <a:spcPts val="0"/>
              </a:spcAft>
              <a:buNone/>
            </a:pPr>
            <a:fld id="{00000000-1234-1234-1234-123412341234}" type="slidenum">
              <a:rPr lang="tr-TR" smtClean="0"/>
              <a:t>‹#›</a:t>
            </a:fld>
            <a:endParaRPr lang="tr-TR"/>
          </a:p>
        </p:txBody>
      </p:sp>
    </p:spTree>
    <p:extLst>
      <p:ext uri="{BB962C8B-B14F-4D97-AF65-F5344CB8AC3E}">
        <p14:creationId xmlns:p14="http://schemas.microsoft.com/office/powerpoint/2010/main" val="78430666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sldNum="0" hdr="0" ftr="0" dt="0"/>
  <p:txStyles>
    <p:titleStyle>
      <a:lvl1pPr algn="l" defTabSz="2271004" rtl="0" eaLnBrk="1" latinLnBrk="0" hangingPunct="1">
        <a:lnSpc>
          <a:spcPct val="90000"/>
        </a:lnSpc>
        <a:spcBef>
          <a:spcPct val="0"/>
        </a:spcBef>
        <a:buNone/>
        <a:defRPr sz="10928" kern="1200">
          <a:solidFill>
            <a:schemeClr val="tx1"/>
          </a:solidFill>
          <a:latin typeface="+mj-lt"/>
          <a:ea typeface="+mj-ea"/>
          <a:cs typeface="+mj-cs"/>
        </a:defRPr>
      </a:lvl1pPr>
    </p:titleStyle>
    <p:bodyStyle>
      <a:lvl1pPr marL="567751" indent="-567751" algn="l" defTabSz="2271004" rtl="0" eaLnBrk="1" latinLnBrk="0" hangingPunct="1">
        <a:lnSpc>
          <a:spcPct val="90000"/>
        </a:lnSpc>
        <a:spcBef>
          <a:spcPts val="2484"/>
        </a:spcBef>
        <a:buFont typeface="Arial" panose="020B0604020202020204" pitchFamily="34" charset="0"/>
        <a:buChar char="•"/>
        <a:defRPr sz="6954" kern="1200">
          <a:solidFill>
            <a:schemeClr val="tx1"/>
          </a:solidFill>
          <a:latin typeface="+mn-lt"/>
          <a:ea typeface="+mn-ea"/>
          <a:cs typeface="+mn-cs"/>
        </a:defRPr>
      </a:lvl1pPr>
      <a:lvl2pPr marL="1703253" indent="-567751" algn="l" defTabSz="2271004" rtl="0" eaLnBrk="1" latinLnBrk="0" hangingPunct="1">
        <a:lnSpc>
          <a:spcPct val="90000"/>
        </a:lnSpc>
        <a:spcBef>
          <a:spcPts val="1242"/>
        </a:spcBef>
        <a:buFont typeface="Arial" panose="020B0604020202020204" pitchFamily="34" charset="0"/>
        <a:buChar char="•"/>
        <a:defRPr sz="5961" kern="1200">
          <a:solidFill>
            <a:schemeClr val="tx1"/>
          </a:solidFill>
          <a:latin typeface="+mn-lt"/>
          <a:ea typeface="+mn-ea"/>
          <a:cs typeface="+mn-cs"/>
        </a:defRPr>
      </a:lvl2pPr>
      <a:lvl3pPr marL="2838755" indent="-567751" algn="l" defTabSz="2271004" rtl="0" eaLnBrk="1" latinLnBrk="0" hangingPunct="1">
        <a:lnSpc>
          <a:spcPct val="90000"/>
        </a:lnSpc>
        <a:spcBef>
          <a:spcPts val="1242"/>
        </a:spcBef>
        <a:buFont typeface="Arial" panose="020B0604020202020204" pitchFamily="34" charset="0"/>
        <a:buChar char="•"/>
        <a:defRPr sz="4967" kern="1200">
          <a:solidFill>
            <a:schemeClr val="tx1"/>
          </a:solidFill>
          <a:latin typeface="+mn-lt"/>
          <a:ea typeface="+mn-ea"/>
          <a:cs typeface="+mn-cs"/>
        </a:defRPr>
      </a:lvl3pPr>
      <a:lvl4pPr marL="3974257" indent="-567751" algn="l" defTabSz="2271004"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4pPr>
      <a:lvl5pPr marL="5109759" indent="-567751" algn="l" defTabSz="2271004"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5pPr>
      <a:lvl6pPr marL="6245261" indent="-567751" algn="l" defTabSz="2271004"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6pPr>
      <a:lvl7pPr marL="7380762" indent="-567751" algn="l" defTabSz="2271004"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7pPr>
      <a:lvl8pPr marL="8516264" indent="-567751" algn="l" defTabSz="2271004"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8pPr>
      <a:lvl9pPr marL="9651766" indent="-567751" algn="l" defTabSz="2271004" rtl="0" eaLnBrk="1" latinLnBrk="0" hangingPunct="1">
        <a:lnSpc>
          <a:spcPct val="90000"/>
        </a:lnSpc>
        <a:spcBef>
          <a:spcPts val="1242"/>
        </a:spcBef>
        <a:buFont typeface="Arial" panose="020B0604020202020204" pitchFamily="34" charset="0"/>
        <a:buChar char="•"/>
        <a:defRPr sz="4470" kern="1200">
          <a:solidFill>
            <a:schemeClr val="tx1"/>
          </a:solidFill>
          <a:latin typeface="+mn-lt"/>
          <a:ea typeface="+mn-ea"/>
          <a:cs typeface="+mn-cs"/>
        </a:defRPr>
      </a:lvl9pPr>
    </p:bodyStyle>
    <p:otherStyle>
      <a:defPPr>
        <a:defRPr lang="tr-TR"/>
      </a:defPPr>
      <a:lvl1pPr marL="0" algn="l" defTabSz="2271004" rtl="0" eaLnBrk="1" latinLnBrk="0" hangingPunct="1">
        <a:defRPr sz="4470" kern="1200">
          <a:solidFill>
            <a:schemeClr val="tx1"/>
          </a:solidFill>
          <a:latin typeface="+mn-lt"/>
          <a:ea typeface="+mn-ea"/>
          <a:cs typeface="+mn-cs"/>
        </a:defRPr>
      </a:lvl1pPr>
      <a:lvl2pPr marL="1135502" algn="l" defTabSz="2271004" rtl="0" eaLnBrk="1" latinLnBrk="0" hangingPunct="1">
        <a:defRPr sz="4470" kern="1200">
          <a:solidFill>
            <a:schemeClr val="tx1"/>
          </a:solidFill>
          <a:latin typeface="+mn-lt"/>
          <a:ea typeface="+mn-ea"/>
          <a:cs typeface="+mn-cs"/>
        </a:defRPr>
      </a:lvl2pPr>
      <a:lvl3pPr marL="2271004" algn="l" defTabSz="2271004" rtl="0" eaLnBrk="1" latinLnBrk="0" hangingPunct="1">
        <a:defRPr sz="4470" kern="1200">
          <a:solidFill>
            <a:schemeClr val="tx1"/>
          </a:solidFill>
          <a:latin typeface="+mn-lt"/>
          <a:ea typeface="+mn-ea"/>
          <a:cs typeface="+mn-cs"/>
        </a:defRPr>
      </a:lvl3pPr>
      <a:lvl4pPr marL="3406506" algn="l" defTabSz="2271004" rtl="0" eaLnBrk="1" latinLnBrk="0" hangingPunct="1">
        <a:defRPr sz="4470" kern="1200">
          <a:solidFill>
            <a:schemeClr val="tx1"/>
          </a:solidFill>
          <a:latin typeface="+mn-lt"/>
          <a:ea typeface="+mn-ea"/>
          <a:cs typeface="+mn-cs"/>
        </a:defRPr>
      </a:lvl4pPr>
      <a:lvl5pPr marL="4542008" algn="l" defTabSz="2271004" rtl="0" eaLnBrk="1" latinLnBrk="0" hangingPunct="1">
        <a:defRPr sz="4470" kern="1200">
          <a:solidFill>
            <a:schemeClr val="tx1"/>
          </a:solidFill>
          <a:latin typeface="+mn-lt"/>
          <a:ea typeface="+mn-ea"/>
          <a:cs typeface="+mn-cs"/>
        </a:defRPr>
      </a:lvl5pPr>
      <a:lvl6pPr marL="5677510" algn="l" defTabSz="2271004" rtl="0" eaLnBrk="1" latinLnBrk="0" hangingPunct="1">
        <a:defRPr sz="4470" kern="1200">
          <a:solidFill>
            <a:schemeClr val="tx1"/>
          </a:solidFill>
          <a:latin typeface="+mn-lt"/>
          <a:ea typeface="+mn-ea"/>
          <a:cs typeface="+mn-cs"/>
        </a:defRPr>
      </a:lvl6pPr>
      <a:lvl7pPr marL="6813012" algn="l" defTabSz="2271004" rtl="0" eaLnBrk="1" latinLnBrk="0" hangingPunct="1">
        <a:defRPr sz="4470" kern="1200">
          <a:solidFill>
            <a:schemeClr val="tx1"/>
          </a:solidFill>
          <a:latin typeface="+mn-lt"/>
          <a:ea typeface="+mn-ea"/>
          <a:cs typeface="+mn-cs"/>
        </a:defRPr>
      </a:lvl7pPr>
      <a:lvl8pPr marL="7948513" algn="l" defTabSz="2271004" rtl="0" eaLnBrk="1" latinLnBrk="0" hangingPunct="1">
        <a:defRPr sz="4470" kern="1200">
          <a:solidFill>
            <a:schemeClr val="tx1"/>
          </a:solidFill>
          <a:latin typeface="+mn-lt"/>
          <a:ea typeface="+mn-ea"/>
          <a:cs typeface="+mn-cs"/>
        </a:defRPr>
      </a:lvl8pPr>
      <a:lvl9pPr marL="9084015" algn="l" defTabSz="2271004" rtl="0" eaLnBrk="1" latinLnBrk="0" hangingPunct="1">
        <a:defRPr sz="44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71"/>
        <p:cNvGrpSpPr/>
        <p:nvPr/>
      </p:nvGrpSpPr>
      <p:grpSpPr>
        <a:xfrm>
          <a:off x="0" y="0"/>
          <a:ext cx="0" cy="0"/>
          <a:chOff x="0" y="0"/>
          <a:chExt cx="0" cy="0"/>
        </a:xfrm>
      </p:grpSpPr>
      <p:sp>
        <p:nvSpPr>
          <p:cNvPr id="2172" name="Google Shape;2172;p13"/>
          <p:cNvSpPr/>
          <p:nvPr/>
        </p:nvSpPr>
        <p:spPr>
          <a:xfrm>
            <a:off x="10722150" y="19370842"/>
            <a:ext cx="9649500" cy="13042800"/>
          </a:xfrm>
          <a:prstGeom prst="rect">
            <a:avLst/>
          </a:prstGeom>
          <a:noFill/>
          <a:ln>
            <a:noFill/>
          </a:ln>
        </p:spPr>
        <p:txBody>
          <a:bodyPr spcFirstLastPara="1" wrap="square" lIns="65250" tIns="32625" rIns="65250" bIns="32625" anchor="t" anchorCtr="0">
            <a:noAutofit/>
          </a:bodyPr>
          <a:lstStyle/>
          <a:p>
            <a:pPr marL="0" marR="0" lvl="0" indent="0" algn="l" rtl="0">
              <a:spcBef>
                <a:spcPts val="0"/>
              </a:spcBef>
              <a:spcAft>
                <a:spcPts val="0"/>
              </a:spcAft>
              <a:buNone/>
            </a:pPr>
            <a:endParaRPr sz="5900">
              <a:solidFill>
                <a:schemeClr val="dk1"/>
              </a:solidFill>
              <a:latin typeface="Palatino Linotype"/>
              <a:ea typeface="Palatino Linotype"/>
              <a:cs typeface="Palatino Linotype"/>
              <a:sym typeface="Palatino Linotype"/>
            </a:endParaRPr>
          </a:p>
        </p:txBody>
      </p:sp>
      <p:sp>
        <p:nvSpPr>
          <p:cNvPr id="2174" name="Google Shape;2174;p13"/>
          <p:cNvSpPr/>
          <p:nvPr/>
        </p:nvSpPr>
        <p:spPr>
          <a:xfrm>
            <a:off x="2725182" y="19030594"/>
            <a:ext cx="181200" cy="78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tr-TR" sz="5100" b="0" u="none">
                <a:solidFill>
                  <a:srgbClr val="000000"/>
                </a:solidFill>
                <a:latin typeface="Arial"/>
                <a:ea typeface="Arial"/>
                <a:cs typeface="Arial"/>
                <a:sym typeface="Arial"/>
              </a:rPr>
              <a:t> </a:t>
            </a:r>
            <a:endParaRPr sz="1300" b="0" u="none">
              <a:solidFill>
                <a:schemeClr val="dk1"/>
              </a:solidFill>
              <a:latin typeface="Arial"/>
              <a:ea typeface="Arial"/>
              <a:cs typeface="Arial"/>
              <a:sym typeface="Arial"/>
            </a:endParaRPr>
          </a:p>
        </p:txBody>
      </p:sp>
      <p:sp>
        <p:nvSpPr>
          <p:cNvPr id="2175" name="Google Shape;2175;p13"/>
          <p:cNvSpPr txBox="1"/>
          <p:nvPr/>
        </p:nvSpPr>
        <p:spPr>
          <a:xfrm>
            <a:off x="761681" y="9662851"/>
            <a:ext cx="9173400" cy="32420385"/>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65250" tIns="32625" rIns="65250" bIns="32625" anchor="t" anchorCtr="0">
            <a:spAutoFit/>
          </a:bodyPr>
          <a:lstStyle/>
          <a:p>
            <a:pPr marL="0" marR="0" lvl="0" indent="0" algn="just" rtl="0">
              <a:spcBef>
                <a:spcPts val="0"/>
              </a:spcBef>
              <a:spcAft>
                <a:spcPts val="0"/>
              </a:spcAft>
              <a:buNone/>
            </a:pPr>
            <a:r>
              <a:rPr lang="tr-TR" sz="3200" b="1" cap="none" dirty="0">
                <a:solidFill>
                  <a:schemeClr val="bg1">
                    <a:lumMod val="50000"/>
                  </a:schemeClr>
                </a:solidFill>
                <a:latin typeface="Arial" panose="020B0604020202020204" pitchFamily="34" charset="0"/>
                <a:ea typeface="Tahoma"/>
                <a:cs typeface="Arial" panose="020B0604020202020204" pitchFamily="34" charset="0"/>
                <a:sym typeface="Tahoma"/>
              </a:rPr>
              <a:t>GİRİŞ</a:t>
            </a:r>
            <a:r>
              <a:rPr lang="tr-TR" sz="3200" b="1" dirty="0">
                <a:solidFill>
                  <a:schemeClr val="bg1">
                    <a:lumMod val="50000"/>
                  </a:schemeClr>
                </a:solidFill>
                <a:latin typeface="Arial" panose="020B0604020202020204" pitchFamily="34" charset="0"/>
                <a:ea typeface="Tahoma"/>
                <a:cs typeface="Arial" panose="020B0604020202020204" pitchFamily="34" charset="0"/>
                <a:sym typeface="Tahoma"/>
              </a:rPr>
              <a:t> </a:t>
            </a:r>
            <a:r>
              <a:rPr lang="tr-TR" sz="3200" b="1" dirty="0">
                <a:solidFill>
                  <a:srgbClr val="B16314"/>
                </a:solidFill>
                <a:latin typeface="Arial" panose="020B0604020202020204" pitchFamily="34" charset="0"/>
                <a:ea typeface="Tahoma"/>
                <a:cs typeface="Arial" panose="020B0604020202020204" pitchFamily="34" charset="0"/>
                <a:sym typeface="Tahoma"/>
              </a:rPr>
              <a:t> </a:t>
            </a:r>
            <a:endParaRPr sz="3200" b="1" dirty="0">
              <a:solidFill>
                <a:srgbClr val="004F8A"/>
              </a:solidFill>
              <a:latin typeface="Arial" panose="020B0604020202020204" pitchFamily="34" charset="0"/>
              <a:ea typeface="Tahoma"/>
              <a:cs typeface="Arial" panose="020B0604020202020204" pitchFamily="34" charset="0"/>
              <a:sym typeface="Tahoma"/>
            </a:endParaRPr>
          </a:p>
          <a:p>
            <a:pPr algn="just">
              <a:lnSpc>
                <a:spcPct val="107000"/>
              </a:lnSpc>
              <a:spcAft>
                <a:spcPts val="800"/>
              </a:spcAft>
            </a:pPr>
            <a:r>
              <a:rPr lang="tr-TR" sz="3200" dirty="0">
                <a:effectLst/>
                <a:latin typeface="Arial" panose="020B0604020202020204" pitchFamily="34" charset="0"/>
                <a:ea typeface="Calibri" panose="020F0502020204030204" pitchFamily="34" charset="0"/>
                <a:cs typeface="Arial" panose="020B0604020202020204" pitchFamily="34" charset="0"/>
              </a:rPr>
              <a:t>Dünya nüfusunun hızla arttığı günümüzde, beslenmenin önemi de artmaktadır. Tarım sektörü, ülkelerin gelişmişlik düzeyi ne olursa olsun, tüm ülkelerin ekonomik hayatlarında önemli bir yere sahiptir. </a:t>
            </a:r>
            <a:r>
              <a:rPr lang="tr-TR" sz="3200" dirty="0">
                <a:latin typeface="Arial" panose="020B0604020202020204" pitchFamily="34" charset="0"/>
                <a:cs typeface="Arial" panose="020B0604020202020204" pitchFamily="34" charset="0"/>
              </a:rPr>
              <a:t>Ekim işlemi, çiftçiler için oldukça önemli bir faaliyettir. Fakat bu faaliyet oldukça sıkıcı ve uzun bir işlemdir. Ayrıca büyük ölçekli yapılan ekimlerde çok fazla işçiye ihtiyaç duyulur. Böylece insanların bu uğraşlarını basitleştirmek için tarım makineleri geliştirildi. Elle tohum ekim yönteminde ortaya bazı olumsuzluklar çıkmaktadır. Bunların başında çiftçilerin sıklıkla eğilerek çalışmasından kaynaklanan sırt ağrılarının yol açtığı sağlık problemleri gelir. Ayrıca, tohumların düzenli aralıklarla ekilememesi ve tohum sayılarının eşit olmaması bu olumsuzluklara örnektir. Elle ekim işlemi oldukça zahmetli olmakla beraber çiftçilerin oldukça zamanlarını da almaktadır. Bu iş kısa sürede tamamlanmak istenildiğinde daha fazla işçiye ihtiyaç duyulur. Bu durum kazancın azalmasına neden olur. Bu yüzden ekim işleminde makine kullanımı büyük önem taşımaktadır. Makine kullanımı bu sorunları en aza indirme potansiyeline sahiptir.</a:t>
            </a:r>
          </a:p>
          <a:p>
            <a:pPr marL="0" marR="0" lvl="0" indent="0" algn="just" rtl="0">
              <a:spcBef>
                <a:spcPts val="0"/>
              </a:spcBef>
              <a:spcAft>
                <a:spcPts val="0"/>
              </a:spcAft>
              <a:buNone/>
            </a:pPr>
            <a:endParaRPr lang="tr-TR" sz="3100" b="1" cap="none" dirty="0">
              <a:solidFill>
                <a:srgbClr val="FF66FF"/>
              </a:solidFill>
              <a:latin typeface="Century Gothic"/>
              <a:ea typeface="Century Gothic"/>
              <a:cs typeface="Century Gothic"/>
              <a:sym typeface="Century Gothic"/>
            </a:endParaRPr>
          </a:p>
          <a:p>
            <a:pPr algn="just"/>
            <a:r>
              <a:rPr lang="tr-TR" sz="3200" u="sng" dirty="0">
                <a:solidFill>
                  <a:schemeClr val="dk1"/>
                </a:solidFill>
                <a:latin typeface="Arial" panose="020B0604020202020204" pitchFamily="34" charset="0"/>
                <a:ea typeface="Palatino Linotype"/>
                <a:cs typeface="Arial" panose="020B0604020202020204" pitchFamily="34" charset="0"/>
                <a:sym typeface="Palatino Linotype"/>
              </a:rPr>
              <a:t>Projenin amacı</a:t>
            </a:r>
            <a:r>
              <a:rPr lang="tr-TR" sz="3200" dirty="0">
                <a:solidFill>
                  <a:schemeClr val="dk1"/>
                </a:solidFill>
                <a:latin typeface="Arial" panose="020B0604020202020204" pitchFamily="34" charset="0"/>
                <a:ea typeface="Palatino Linotype"/>
                <a:cs typeface="Arial" panose="020B0604020202020204" pitchFamily="34" charset="0"/>
                <a:sym typeface="Palatino Linotype"/>
              </a:rPr>
              <a:t>:</a:t>
            </a:r>
          </a:p>
          <a:p>
            <a:pPr algn="just"/>
            <a:r>
              <a:rPr lang="tr-TR" sz="3200" dirty="0">
                <a:solidFill>
                  <a:schemeClr val="dk1"/>
                </a:solidFill>
                <a:latin typeface="Arial" panose="020B0604020202020204" pitchFamily="34" charset="0"/>
                <a:cs typeface="Arial" panose="020B0604020202020204" pitchFamily="34" charset="0"/>
                <a:sym typeface="Palatino Linotype"/>
              </a:rPr>
              <a:t>Tohum ekme işlemini makineler yardımıyla </a:t>
            </a:r>
            <a:r>
              <a:rPr lang="tr-TR" sz="3200" dirty="0">
                <a:latin typeface="Arial" panose="020B0604020202020204" pitchFamily="34" charset="0"/>
                <a:cs typeface="Arial" panose="020B0604020202020204" pitchFamily="34" charset="0"/>
                <a:sym typeface="Palatino Linotype"/>
              </a:rPr>
              <a:t>düzenleyip, koordine ederek, tarımsal üretimde ürün ve kaliteyi artırmak. Bu sayede; </a:t>
            </a:r>
            <a:endParaRPr lang="tr-TR" sz="3200" dirty="0">
              <a:latin typeface="Arial" panose="020B0604020202020204" pitchFamily="34" charset="0"/>
              <a:cs typeface="Arial" panose="020B0604020202020204" pitchFamily="34" charset="0"/>
            </a:endParaRPr>
          </a:p>
          <a:p>
            <a:pPr marL="457200" marR="0" lvl="0" indent="-457200" algn="just" rtl="0">
              <a:spcBef>
                <a:spcPts val="0"/>
              </a:spcBef>
              <a:spcAft>
                <a:spcPts val="0"/>
              </a:spcAft>
              <a:buFont typeface="Arial" panose="020B0604020202020204" pitchFamily="34" charset="0"/>
              <a:buChar char="•"/>
            </a:pPr>
            <a:r>
              <a:rPr lang="tr-TR" sz="3200" cap="none" dirty="0">
                <a:latin typeface="Arial" panose="020B0604020202020204" pitchFamily="34" charset="0"/>
                <a:ea typeface="Century Gothic"/>
                <a:cs typeface="Arial" panose="020B0604020202020204" pitchFamily="34" charset="0"/>
                <a:sym typeface="Century Gothic"/>
              </a:rPr>
              <a:t>Ekim işini kolaylaştırmak</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Hız ve düzen kazandırmak</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İşçilerin sağlık problemlerini azaltmak</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Verimi ve kayıpları azaltmak</a:t>
            </a:r>
            <a:endParaRPr lang="tr-TR" sz="3200" cap="none" dirty="0">
              <a:latin typeface="Arial" panose="020B0604020202020204" pitchFamily="34" charset="0"/>
              <a:ea typeface="Century Gothic"/>
              <a:cs typeface="Arial" panose="020B0604020202020204" pitchFamily="34" charset="0"/>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just"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l"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l" rtl="0">
              <a:spcBef>
                <a:spcPts val="0"/>
              </a:spcBef>
              <a:spcAft>
                <a:spcPts val="0"/>
              </a:spcAft>
              <a:buNone/>
            </a:pPr>
            <a:endParaRPr sz="3100" b="1" cap="none" dirty="0">
              <a:solidFill>
                <a:srgbClr val="FF66FF"/>
              </a:solidFill>
              <a:latin typeface="Century Gothic"/>
              <a:ea typeface="Century Gothic"/>
              <a:cs typeface="Century Gothic"/>
              <a:sym typeface="Century Gothic"/>
            </a:endParaRPr>
          </a:p>
          <a:p>
            <a:pPr marL="0" marR="0" lvl="0" indent="0" algn="l" rtl="0">
              <a:spcBef>
                <a:spcPts val="0"/>
              </a:spcBef>
              <a:spcAft>
                <a:spcPts val="0"/>
              </a:spcAft>
              <a:buNone/>
            </a:pPr>
            <a:endParaRPr lang="tr-TR" sz="3100" i="1"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tr-TR" sz="3100" i="1" dirty="0">
                <a:solidFill>
                  <a:schemeClr val="dk1"/>
                </a:solidFill>
                <a:latin typeface="Century Gothic"/>
                <a:ea typeface="Century Gothic"/>
                <a:cs typeface="Century Gothic"/>
                <a:sym typeface="Century Gothic"/>
              </a:rPr>
              <a:t>Şekil 1.Tohum Ekme Makinası Tasarımı</a:t>
            </a:r>
            <a:endParaRPr lang="tr-TR" i="1" dirty="0">
              <a:sym typeface="Century Gothic"/>
            </a:endParaRPr>
          </a:p>
          <a:p>
            <a:pPr marL="0" marR="0" lvl="0" indent="0" algn="l" rtl="0">
              <a:spcBef>
                <a:spcPts val="0"/>
              </a:spcBef>
              <a:spcAft>
                <a:spcPts val="0"/>
              </a:spcAft>
              <a:buNone/>
            </a:pPr>
            <a:endParaRPr lang="tr-TR" sz="3200" b="1" dirty="0">
              <a:solidFill>
                <a:schemeClr val="dk2"/>
              </a:solidFill>
              <a:latin typeface="Arial" panose="020B0604020202020204" pitchFamily="34" charset="0"/>
              <a:ea typeface="Century Gothic"/>
              <a:cs typeface="Arial" panose="020B0604020202020204" pitchFamily="34" charset="0"/>
              <a:sym typeface="Century Gothic"/>
            </a:endParaRPr>
          </a:p>
          <a:p>
            <a:pPr marL="0" marR="0" lvl="0" indent="0" algn="l" rtl="0">
              <a:spcBef>
                <a:spcPts val="0"/>
              </a:spcBef>
              <a:spcAft>
                <a:spcPts val="0"/>
              </a:spcAft>
              <a:buNone/>
            </a:pPr>
            <a:r>
              <a:rPr lang="tr-TR" sz="3200" b="1" dirty="0">
                <a:solidFill>
                  <a:schemeClr val="bg1">
                    <a:lumMod val="50000"/>
                  </a:schemeClr>
                </a:solidFill>
                <a:latin typeface="Arial" panose="020B0604020202020204" pitchFamily="34" charset="0"/>
                <a:ea typeface="Century Gothic"/>
                <a:cs typeface="Arial" panose="020B0604020202020204" pitchFamily="34" charset="0"/>
                <a:sym typeface="Century Gothic"/>
              </a:rPr>
              <a:t>TASARIM TANIMI</a:t>
            </a:r>
            <a:endParaRPr lang="tr-TR" sz="3200" b="1" cap="none" dirty="0">
              <a:solidFill>
                <a:schemeClr val="bg1">
                  <a:lumMod val="50000"/>
                </a:schemeClr>
              </a:solidFill>
              <a:latin typeface="Arial" panose="020B0604020202020204" pitchFamily="34" charset="0"/>
              <a:ea typeface="Century Gothic"/>
              <a:cs typeface="Arial" panose="020B0604020202020204" pitchFamily="34" charset="0"/>
              <a:sym typeface="Century Gothic"/>
            </a:endParaRPr>
          </a:p>
          <a:p>
            <a:r>
              <a:rPr lang="tr-TR" sz="3200" dirty="0">
                <a:latin typeface="Arial" panose="020B0604020202020204" pitchFamily="34" charset="0"/>
                <a:cs typeface="Arial" panose="020B0604020202020204" pitchFamily="34" charset="0"/>
              </a:rPr>
              <a:t>12 voltluk akünün beslediği DC motorunda oluşan döndürme momenti tekerleklere iletilmektedir. Tekerlekte oluşan dönme hareketi aynı  teker miline bağlı kasnağı da döndürmektedir. Kasnak kayış vasıtasıyla tohum deposu içerisinde bulunan  tohumu çapa miline iletecek olan dişli kasnağı çevirmektedir. Dişli kasnak bu dönme</a:t>
            </a:r>
            <a:endParaRPr sz="3200" dirty="0">
              <a:solidFill>
                <a:srgbClr val="001746"/>
              </a:solidFill>
              <a:latin typeface="Arial" panose="020B0604020202020204" pitchFamily="34" charset="0"/>
              <a:ea typeface="Tahoma"/>
              <a:cs typeface="Arial" panose="020B0604020202020204" pitchFamily="34" charset="0"/>
              <a:sym typeface="Tahoma"/>
            </a:endParaRPr>
          </a:p>
        </p:txBody>
      </p:sp>
      <p:sp>
        <p:nvSpPr>
          <p:cNvPr id="2176" name="Google Shape;2176;p13"/>
          <p:cNvSpPr/>
          <p:nvPr/>
        </p:nvSpPr>
        <p:spPr>
          <a:xfrm>
            <a:off x="20752715" y="9247697"/>
            <a:ext cx="9047100" cy="33048437"/>
          </a:xfrm>
          <a:prstGeom prst="roundRect">
            <a:avLst>
              <a:gd name="adj" fmla="val 3572"/>
            </a:avLst>
          </a:prstGeom>
          <a:noFill/>
          <a:ln w="76200" cap="flat" cmpd="sng">
            <a:solidFill>
              <a:schemeClr val="bg1">
                <a:lumMod val="65000"/>
              </a:schemeClr>
            </a:solidFill>
            <a:prstDash val="solid"/>
            <a:round/>
            <a:headEnd type="none" w="sm" len="sm"/>
            <a:tailEnd type="none" w="sm" len="sm"/>
          </a:ln>
        </p:spPr>
        <p:txBody>
          <a:bodyPr spcFirstLastPara="1" wrap="square" lIns="65250" tIns="32625" rIns="65250" bIns="32625" anchor="ctr" anchorCtr="0">
            <a:noAutofit/>
          </a:bodyPr>
          <a:lstStyle/>
          <a:p>
            <a:pPr marL="0" marR="0" lvl="0" indent="0" algn="ctr" rtl="0">
              <a:spcBef>
                <a:spcPts val="0"/>
              </a:spcBef>
              <a:spcAft>
                <a:spcPts val="0"/>
              </a:spcAft>
              <a:buNone/>
            </a:pPr>
            <a:endParaRPr sz="5900">
              <a:solidFill>
                <a:schemeClr val="lt1"/>
              </a:solidFill>
              <a:latin typeface="Palatino Linotype"/>
              <a:ea typeface="Palatino Linotype"/>
              <a:cs typeface="Palatino Linotype"/>
              <a:sym typeface="Palatino Linotype"/>
            </a:endParaRPr>
          </a:p>
        </p:txBody>
      </p:sp>
      <p:sp>
        <p:nvSpPr>
          <p:cNvPr id="2178" name="Google Shape;2178;p13"/>
          <p:cNvSpPr/>
          <p:nvPr/>
        </p:nvSpPr>
        <p:spPr>
          <a:xfrm>
            <a:off x="406377" y="9247697"/>
            <a:ext cx="9687300" cy="33063294"/>
          </a:xfrm>
          <a:prstGeom prst="roundRect">
            <a:avLst>
              <a:gd name="adj" fmla="val 3572"/>
            </a:avLst>
          </a:prstGeom>
          <a:noFill/>
          <a:ln w="76200" cap="flat" cmpd="sng">
            <a:solidFill>
              <a:schemeClr val="bg1">
                <a:lumMod val="65000"/>
              </a:schemeClr>
            </a:solidFill>
            <a:prstDash val="solid"/>
            <a:round/>
            <a:headEnd type="none" w="sm" len="sm"/>
            <a:tailEnd type="none" w="sm" len="sm"/>
          </a:ln>
        </p:spPr>
        <p:txBody>
          <a:bodyPr spcFirstLastPara="1" wrap="square" lIns="65250" tIns="32625" rIns="65250" bIns="32625" anchor="ctr" anchorCtr="0">
            <a:noAutofit/>
          </a:bodyPr>
          <a:lstStyle/>
          <a:p>
            <a:pPr marL="0" marR="0" lvl="0" indent="0" algn="ctr" rtl="0">
              <a:spcBef>
                <a:spcPts val="0"/>
              </a:spcBef>
              <a:spcAft>
                <a:spcPts val="0"/>
              </a:spcAft>
              <a:buNone/>
            </a:pPr>
            <a:endParaRPr sz="5900">
              <a:solidFill>
                <a:schemeClr val="lt1"/>
              </a:solidFill>
              <a:latin typeface="Palatino Linotype"/>
              <a:ea typeface="Palatino Linotype"/>
              <a:cs typeface="Palatino Linotype"/>
              <a:sym typeface="Palatino Linotype"/>
            </a:endParaRPr>
          </a:p>
        </p:txBody>
      </p:sp>
      <p:sp>
        <p:nvSpPr>
          <p:cNvPr id="2179" name="Google Shape;2179;p13"/>
          <p:cNvSpPr/>
          <p:nvPr/>
        </p:nvSpPr>
        <p:spPr>
          <a:xfrm>
            <a:off x="22903024" y="6649715"/>
            <a:ext cx="131700" cy="512100"/>
          </a:xfrm>
          <a:prstGeom prst="rect">
            <a:avLst/>
          </a:prstGeom>
          <a:noFill/>
          <a:ln>
            <a:noFill/>
          </a:ln>
        </p:spPr>
        <p:txBody>
          <a:bodyPr spcFirstLastPara="1" wrap="square" lIns="65250" tIns="32625" rIns="65250" bIns="32625" anchor="t" anchorCtr="0">
            <a:noAutofit/>
          </a:bodyPr>
          <a:lstStyle/>
          <a:p>
            <a:pPr marL="0" marR="0" lvl="0" indent="0" algn="just" rtl="0">
              <a:spcBef>
                <a:spcPts val="0"/>
              </a:spcBef>
              <a:spcAft>
                <a:spcPts val="0"/>
              </a:spcAft>
              <a:buNone/>
            </a:pPr>
            <a:endParaRPr sz="2900" b="1">
              <a:solidFill>
                <a:srgbClr val="FF66FF"/>
              </a:solidFill>
              <a:latin typeface="Tahoma"/>
              <a:ea typeface="Tahoma"/>
              <a:cs typeface="Tahoma"/>
              <a:sym typeface="Tahoma"/>
            </a:endParaRPr>
          </a:p>
        </p:txBody>
      </p:sp>
      <p:sp>
        <p:nvSpPr>
          <p:cNvPr id="2180" name="Google Shape;2180;p13"/>
          <p:cNvSpPr/>
          <p:nvPr/>
        </p:nvSpPr>
        <p:spPr>
          <a:xfrm>
            <a:off x="10599491" y="9247697"/>
            <a:ext cx="9687300" cy="33048437"/>
          </a:xfrm>
          <a:prstGeom prst="roundRect">
            <a:avLst>
              <a:gd name="adj" fmla="val 3572"/>
            </a:avLst>
          </a:prstGeom>
          <a:noFill/>
          <a:ln w="76200" cap="flat" cmpd="sng">
            <a:solidFill>
              <a:schemeClr val="bg1">
                <a:lumMod val="65000"/>
              </a:schemeClr>
            </a:solidFill>
            <a:prstDash val="solid"/>
            <a:round/>
            <a:headEnd type="none" w="sm" len="sm"/>
            <a:tailEnd type="none" w="sm" len="sm"/>
          </a:ln>
        </p:spPr>
        <p:txBody>
          <a:bodyPr spcFirstLastPara="1" wrap="square" lIns="65250" tIns="32625" rIns="65250" bIns="32625" anchor="ctr" anchorCtr="0">
            <a:noAutofit/>
          </a:bodyPr>
          <a:lstStyle/>
          <a:p>
            <a:pPr marL="0" marR="0" lvl="0" indent="0" algn="ctr" rtl="0">
              <a:spcBef>
                <a:spcPts val="0"/>
              </a:spcBef>
              <a:spcAft>
                <a:spcPts val="0"/>
              </a:spcAft>
              <a:buNone/>
            </a:pPr>
            <a:endParaRPr sz="5900">
              <a:solidFill>
                <a:schemeClr val="lt1"/>
              </a:solidFill>
              <a:latin typeface="Palatino Linotype"/>
              <a:ea typeface="Palatino Linotype"/>
              <a:cs typeface="Palatino Linotype"/>
              <a:sym typeface="Palatino Linotype"/>
            </a:endParaRPr>
          </a:p>
        </p:txBody>
      </p:sp>
      <p:sp>
        <p:nvSpPr>
          <p:cNvPr id="2181" name="Google Shape;2181;p13"/>
          <p:cNvSpPr/>
          <p:nvPr/>
        </p:nvSpPr>
        <p:spPr>
          <a:xfrm>
            <a:off x="20951201" y="36835950"/>
            <a:ext cx="7922400" cy="5729100"/>
          </a:xfrm>
          <a:prstGeom prst="rect">
            <a:avLst/>
          </a:prstGeom>
          <a:noFill/>
          <a:ln>
            <a:noFill/>
          </a:ln>
        </p:spPr>
        <p:txBody>
          <a:bodyPr spcFirstLastPara="1" wrap="square" lIns="65250" tIns="32625" rIns="65250" bIns="32625" anchor="t" anchorCtr="0">
            <a:noAutofit/>
          </a:bodyPr>
          <a:lstStyle/>
          <a:p>
            <a:pPr marL="0" marR="0" lvl="0" indent="0" algn="just" rtl="0">
              <a:spcBef>
                <a:spcPts val="0"/>
              </a:spcBef>
              <a:spcAft>
                <a:spcPts val="0"/>
              </a:spcAft>
              <a:buNone/>
            </a:pPr>
            <a:r>
              <a:rPr lang="tr-TR" sz="2800" i="1" dirty="0">
                <a:solidFill>
                  <a:schemeClr val="bg1">
                    <a:lumMod val="50000"/>
                  </a:schemeClr>
                </a:solidFill>
                <a:latin typeface="Tahoma"/>
                <a:ea typeface="Tahoma"/>
                <a:cs typeface="Tahoma"/>
                <a:sym typeface="Tahoma"/>
              </a:rPr>
              <a:t>KAYNAKÇA</a:t>
            </a:r>
            <a:endParaRPr sz="2800" dirty="0">
              <a:solidFill>
                <a:schemeClr val="bg1">
                  <a:lumMod val="50000"/>
                </a:schemeClr>
              </a:solidFill>
            </a:endParaRPr>
          </a:p>
          <a:p>
            <a:pPr algn="just">
              <a:lnSpc>
                <a:spcPct val="107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[1] Tarım Makineleri Ders Notları -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Prof.Dr.İbrahim</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AKINCI/Akdeniz Üniversitesi/ZF/TMB/Antalya </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[2] Yavuzlar Dişli Sanayi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Ticarek</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A.Ş. Zincir Dişli Hesapları ve Genel Toleransları Nilüfer/Bursa</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[3] Birlik yapı, Gülpınar/Aksaray</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[4] Neyzen İnşaat. Sanayi ve Ticaret A.Ş.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Esenyurt</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/İstanbul</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[5]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Simitçioğlu</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Metal Paslanmaz Merkez/Gaziantep</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[6]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Gebeşoğlu</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Motorsiklet</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800" dirty="0" err="1">
                <a:effectLst/>
                <a:latin typeface="Times New Roman" panose="02020603050405020304" pitchFamily="18" charset="0"/>
                <a:ea typeface="Calibri" panose="020F0502020204030204" pitchFamily="34" charset="0"/>
                <a:cs typeface="Times New Roman" panose="02020603050405020304" pitchFamily="18" charset="0"/>
              </a:rPr>
              <a:t>İlkadım</a:t>
            </a:r>
            <a:r>
              <a:rPr lang="tr-TR" sz="2800" dirty="0">
                <a:effectLst/>
                <a:latin typeface="Times New Roman" panose="02020603050405020304" pitchFamily="18" charset="0"/>
                <a:ea typeface="Calibri" panose="020F0502020204030204" pitchFamily="34" charset="0"/>
                <a:cs typeface="Times New Roman" panose="02020603050405020304" pitchFamily="18" charset="0"/>
              </a:rPr>
              <a:t>/Samsun</a:t>
            </a:r>
            <a:endParaRPr lang="tr-TR"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rtl="0">
              <a:spcBef>
                <a:spcPts val="0"/>
              </a:spcBef>
              <a:spcAft>
                <a:spcPts val="0"/>
              </a:spcAft>
              <a:buNone/>
            </a:pPr>
            <a:endParaRPr sz="2300" i="1" dirty="0">
              <a:solidFill>
                <a:srgbClr val="FF66FF"/>
              </a:solidFill>
              <a:latin typeface="Tahoma"/>
              <a:ea typeface="Tahoma"/>
              <a:cs typeface="Tahoma"/>
              <a:sym typeface="Tahoma"/>
            </a:endParaRPr>
          </a:p>
        </p:txBody>
      </p:sp>
      <p:sp>
        <p:nvSpPr>
          <p:cNvPr id="2182" name="Google Shape;2182;p13"/>
          <p:cNvSpPr txBox="1"/>
          <p:nvPr/>
        </p:nvSpPr>
        <p:spPr>
          <a:xfrm>
            <a:off x="-1" y="-1"/>
            <a:ext cx="30279900" cy="8863787"/>
          </a:xfrm>
          <a:prstGeom prst="rect">
            <a:avLst/>
          </a:prstGeom>
          <a:solidFill>
            <a:schemeClr val="bg1">
              <a:lumMod val="65000"/>
            </a:schemeClr>
          </a:solidFill>
          <a:ln w="9525" cap="flat" cmpd="sng">
            <a:solidFill>
              <a:schemeClr val="dk2"/>
            </a:solidFill>
            <a:prstDash val="solid"/>
            <a:round/>
            <a:headEnd type="none" w="sm" len="sm"/>
            <a:tailEnd type="none" w="sm" len="sm"/>
          </a:ln>
        </p:spPr>
        <p:txBody>
          <a:bodyPr spcFirstLastPara="1" wrap="square" lIns="298000" tIns="149000" rIns="298000" bIns="149000" anchor="ctr" anchorCtr="0">
            <a:noAutofit/>
          </a:bodyPr>
          <a:lstStyle/>
          <a:p>
            <a:pPr marL="0" marR="0" lvl="0" indent="0" algn="ctr" rtl="0">
              <a:spcBef>
                <a:spcPts val="0"/>
              </a:spcBef>
              <a:spcAft>
                <a:spcPts val="0"/>
              </a:spcAft>
              <a:buClr>
                <a:schemeClr val="lt1"/>
              </a:buClr>
              <a:buSzPts val="5700"/>
              <a:buFont typeface="Century Gothic"/>
              <a:buNone/>
            </a:pPr>
            <a:endParaRPr lang="tr-TR" sz="5700" b="1" u="non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5700"/>
              <a:buFont typeface="Century Gothic"/>
              <a:buNone/>
            </a:pPr>
            <a:endParaRPr lang="tr-TR" sz="5700" b="1"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5700"/>
              <a:buFont typeface="Century Gothic"/>
              <a:buNone/>
            </a:pPr>
            <a:endParaRPr lang="tr-TR" sz="5700" b="1" u="non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5700"/>
              <a:buFont typeface="Century Gothic"/>
              <a:buNone/>
            </a:pPr>
            <a:endParaRPr lang="tr-TR" sz="5700" b="1"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5700"/>
              <a:buFont typeface="Century Gothic"/>
              <a:buNone/>
            </a:pPr>
            <a:endParaRPr lang="tr-TR" sz="5700" b="1"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Clr>
                <a:schemeClr val="lt1"/>
              </a:buClr>
              <a:buSzPts val="5700"/>
              <a:buFont typeface="Century Gothic"/>
              <a:buNone/>
            </a:pPr>
            <a:endParaRPr lang="tr-TR" sz="5700" b="1" u="none" cap="none" dirty="0">
              <a:solidFill>
                <a:schemeClr val="lt1"/>
              </a:solidFill>
              <a:latin typeface="Century Gothic"/>
              <a:ea typeface="Century Gothic"/>
              <a:cs typeface="Century Gothic"/>
              <a:sym typeface="Century Gothic"/>
            </a:endParaRPr>
          </a:p>
          <a:p>
            <a:pPr algn="ctr"/>
            <a:r>
              <a:rPr lang="tr-TR" sz="5700" b="1" dirty="0">
                <a:solidFill>
                  <a:schemeClr val="bg1"/>
                </a:solidFill>
                <a:latin typeface="Arial" panose="020B0604020202020204" pitchFamily="34" charset="0"/>
                <a:ea typeface="Tahoma"/>
                <a:cs typeface="Arial" panose="020B0604020202020204" pitchFamily="34" charset="0"/>
                <a:sym typeface="Century Gothic"/>
              </a:rPr>
              <a:t>KADEMELİ ÇAPA AYARLI TOHUM EKME MAKİNASI İMALATI</a:t>
            </a:r>
            <a:br>
              <a:rPr lang="tr-TR" sz="2900" b="0" u="none" dirty="0">
                <a:solidFill>
                  <a:schemeClr val="bg1"/>
                </a:solidFill>
                <a:latin typeface="Arial" panose="020B0604020202020204" pitchFamily="34" charset="0"/>
                <a:ea typeface="Tahoma"/>
                <a:cs typeface="Arial" panose="020B0604020202020204" pitchFamily="34" charset="0"/>
                <a:sym typeface="Tahoma"/>
              </a:rPr>
            </a:br>
            <a:endParaRPr lang="tr-TR" sz="2900" b="0" u="none" dirty="0">
              <a:solidFill>
                <a:schemeClr val="bg1"/>
              </a:solidFill>
              <a:latin typeface="Arial" panose="020B0604020202020204" pitchFamily="34" charset="0"/>
              <a:ea typeface="Tahoma"/>
              <a:cs typeface="Arial" panose="020B0604020202020204" pitchFamily="34" charset="0"/>
              <a:sym typeface="Tahoma"/>
            </a:endParaRPr>
          </a:p>
          <a:p>
            <a:pPr algn="ctr"/>
            <a:r>
              <a:rPr lang="tr-TR" sz="3200" u="none" dirty="0">
                <a:solidFill>
                  <a:schemeClr val="bg1"/>
                </a:solidFill>
                <a:latin typeface="Arial" panose="020B0604020202020204" pitchFamily="34" charset="0"/>
                <a:ea typeface="Tahoma"/>
                <a:cs typeface="Arial" panose="020B0604020202020204" pitchFamily="34" charset="0"/>
                <a:sym typeface="Tahoma"/>
              </a:rPr>
              <a:t>Proje </a:t>
            </a:r>
            <a:r>
              <a:rPr lang="tr-TR" sz="3200" dirty="0">
                <a:solidFill>
                  <a:schemeClr val="bg1"/>
                </a:solidFill>
                <a:latin typeface="Arial" panose="020B0604020202020204" pitchFamily="34" charset="0"/>
                <a:cs typeface="Arial" panose="020B0604020202020204" pitchFamily="34" charset="0"/>
              </a:rPr>
              <a:t>Danışmanı: Dr. </a:t>
            </a:r>
            <a:r>
              <a:rPr lang="tr-TR" sz="3200" dirty="0" err="1">
                <a:solidFill>
                  <a:schemeClr val="bg1"/>
                </a:solidFill>
                <a:latin typeface="Arial" panose="020B0604020202020204" pitchFamily="34" charset="0"/>
                <a:cs typeface="Arial" panose="020B0604020202020204" pitchFamily="34" charset="0"/>
              </a:rPr>
              <a:t>Öğr</a:t>
            </a:r>
            <a:r>
              <a:rPr lang="tr-TR" sz="3200" dirty="0">
                <a:solidFill>
                  <a:schemeClr val="bg1"/>
                </a:solidFill>
                <a:latin typeface="Arial" panose="020B0604020202020204" pitchFamily="34" charset="0"/>
                <a:cs typeface="Arial" panose="020B0604020202020204" pitchFamily="34" charset="0"/>
              </a:rPr>
              <a:t>. </a:t>
            </a:r>
            <a:r>
              <a:rPr lang="tr-TR" sz="3200" dirty="0" err="1">
                <a:solidFill>
                  <a:schemeClr val="bg1"/>
                </a:solidFill>
                <a:latin typeface="Arial" panose="020B0604020202020204" pitchFamily="34" charset="0"/>
                <a:cs typeface="Arial" panose="020B0604020202020204" pitchFamily="34" charset="0"/>
              </a:rPr>
              <a:t>Üys</a:t>
            </a:r>
            <a:r>
              <a:rPr lang="tr-TR" sz="3200" dirty="0">
                <a:solidFill>
                  <a:schemeClr val="bg1"/>
                </a:solidFill>
                <a:latin typeface="Arial" panose="020B0604020202020204" pitchFamily="34" charset="0"/>
                <a:cs typeface="Arial" panose="020B0604020202020204" pitchFamily="34" charset="0"/>
              </a:rPr>
              <a:t>. Nurhan GÜRSEL ÖZMEN </a:t>
            </a:r>
          </a:p>
          <a:p>
            <a:pPr algn="ctr"/>
            <a:r>
              <a:rPr lang="tr-TR" sz="3200" dirty="0">
                <a:solidFill>
                  <a:schemeClr val="bg1"/>
                </a:solidFill>
                <a:latin typeface="Arial" panose="020B0604020202020204" pitchFamily="34" charset="0"/>
                <a:cs typeface="Arial" panose="020B0604020202020204" pitchFamily="34" charset="0"/>
              </a:rPr>
              <a:t>Ahmet Gürkan OKUR 376902, Ömer Faruk ÇAKMAK 376904, Ahmet Mustafa SUYOLCU 376906</a:t>
            </a:r>
            <a:endParaRPr lang="tr-TR" sz="3200" b="0" u="none" dirty="0">
              <a:solidFill>
                <a:schemeClr val="bg1"/>
              </a:solidFill>
              <a:latin typeface="Arial" panose="020B0604020202020204" pitchFamily="34" charset="0"/>
              <a:ea typeface="Tahoma"/>
              <a:cs typeface="Arial" panose="020B0604020202020204" pitchFamily="34" charset="0"/>
              <a:sym typeface="Tahoma"/>
            </a:endParaRPr>
          </a:p>
          <a:p>
            <a:pPr algn="ctr"/>
            <a:endParaRPr sz="2900" b="0" u="none" dirty="0">
              <a:solidFill>
                <a:schemeClr val="bg1"/>
              </a:solidFill>
              <a:latin typeface="Arial" panose="020B0604020202020204" pitchFamily="34" charset="0"/>
              <a:ea typeface="Tahoma"/>
              <a:cs typeface="Arial" panose="020B0604020202020204" pitchFamily="34" charset="0"/>
              <a:sym typeface="Tahoma"/>
            </a:endParaRPr>
          </a:p>
          <a:p>
            <a:pPr marL="0" marR="0" lvl="0" indent="0" algn="ctr" rtl="0">
              <a:spcBef>
                <a:spcPts val="0"/>
              </a:spcBef>
              <a:spcAft>
                <a:spcPts val="0"/>
              </a:spcAft>
              <a:buClr>
                <a:schemeClr val="lt1"/>
              </a:buClr>
              <a:buSzPts val="3200"/>
              <a:buFont typeface="Times New Roman"/>
              <a:buNone/>
            </a:pPr>
            <a:r>
              <a:rPr lang="tr-TR" sz="2400" b="0" u="none" dirty="0">
                <a:solidFill>
                  <a:schemeClr val="bg1"/>
                </a:solidFill>
                <a:latin typeface="Arial" panose="020B0604020202020204" pitchFamily="34" charset="0"/>
                <a:ea typeface="Times New Roman"/>
                <a:cs typeface="Arial" panose="020B0604020202020204" pitchFamily="34" charset="0"/>
                <a:sym typeface="Times New Roman"/>
              </a:rPr>
              <a:t>Karadeniz Teknik Üniversitesi Mühendislik Fakültesi Makine Mühendisliği Bölümü Üniversite Mahallesi, Milli Egemenlik </a:t>
            </a:r>
            <a:r>
              <a:rPr lang="tr-TR" sz="2400" b="0" u="none" dirty="0" err="1">
                <a:solidFill>
                  <a:schemeClr val="bg1"/>
                </a:solidFill>
                <a:latin typeface="Arial" panose="020B0604020202020204" pitchFamily="34" charset="0"/>
                <a:ea typeface="Times New Roman"/>
                <a:cs typeface="Arial" panose="020B0604020202020204" pitchFamily="34" charset="0"/>
                <a:sym typeface="Times New Roman"/>
              </a:rPr>
              <a:t>Cd</a:t>
            </a:r>
            <a:r>
              <a:rPr lang="tr-TR" sz="2400" b="0" u="none" dirty="0">
                <a:solidFill>
                  <a:schemeClr val="bg1"/>
                </a:solidFill>
                <a:latin typeface="Arial" panose="020B0604020202020204" pitchFamily="34" charset="0"/>
                <a:ea typeface="Times New Roman"/>
                <a:cs typeface="Arial" panose="020B0604020202020204" pitchFamily="34" charset="0"/>
                <a:sym typeface="Times New Roman"/>
              </a:rPr>
              <a:t>. No:58, 61080 Trabzon Merkez/Trabzon</a:t>
            </a:r>
            <a:endParaRPr sz="2400" b="0" u="none" dirty="0">
              <a:solidFill>
                <a:schemeClr val="bg1"/>
              </a:solidFill>
              <a:latin typeface="Arial" panose="020B0604020202020204" pitchFamily="34" charset="0"/>
              <a:ea typeface="Times New Roman"/>
              <a:cs typeface="Arial" panose="020B0604020202020204" pitchFamily="34" charset="0"/>
              <a:sym typeface="Times New Roman"/>
            </a:endParaRPr>
          </a:p>
        </p:txBody>
      </p:sp>
      <p:cxnSp>
        <p:nvCxnSpPr>
          <p:cNvPr id="2184" name="Google Shape;2184;p13"/>
          <p:cNvCxnSpPr/>
          <p:nvPr/>
        </p:nvCxnSpPr>
        <p:spPr>
          <a:xfrm>
            <a:off x="30038286" y="6792383"/>
            <a:ext cx="7800" cy="1899000"/>
          </a:xfrm>
          <a:prstGeom prst="straightConnector1">
            <a:avLst/>
          </a:prstGeom>
          <a:noFill/>
          <a:ln w="76200" cap="flat" cmpd="sng">
            <a:solidFill>
              <a:schemeClr val="lt1"/>
            </a:solidFill>
            <a:prstDash val="solid"/>
            <a:round/>
            <a:headEnd type="none" w="sm" len="sm"/>
            <a:tailEnd type="none" w="sm" len="sm"/>
          </a:ln>
        </p:spPr>
      </p:cxnSp>
      <p:cxnSp>
        <p:nvCxnSpPr>
          <p:cNvPr id="2185" name="Google Shape;2185;p13"/>
          <p:cNvCxnSpPr/>
          <p:nvPr/>
        </p:nvCxnSpPr>
        <p:spPr>
          <a:xfrm>
            <a:off x="245623" y="176174"/>
            <a:ext cx="14894400" cy="0"/>
          </a:xfrm>
          <a:prstGeom prst="straightConnector1">
            <a:avLst/>
          </a:prstGeom>
          <a:noFill/>
          <a:ln w="76200" cap="flat" cmpd="sng">
            <a:solidFill>
              <a:schemeClr val="lt1"/>
            </a:solidFill>
            <a:prstDash val="solid"/>
            <a:round/>
            <a:headEnd type="none" w="sm" len="sm"/>
            <a:tailEnd type="none" w="sm" len="sm"/>
          </a:ln>
        </p:spPr>
      </p:cxnSp>
      <p:cxnSp>
        <p:nvCxnSpPr>
          <p:cNvPr id="2186" name="Google Shape;2186;p13"/>
          <p:cNvCxnSpPr/>
          <p:nvPr/>
        </p:nvCxnSpPr>
        <p:spPr>
          <a:xfrm>
            <a:off x="284833" y="176801"/>
            <a:ext cx="0" cy="1892700"/>
          </a:xfrm>
          <a:prstGeom prst="straightConnector1">
            <a:avLst/>
          </a:prstGeom>
          <a:noFill/>
          <a:ln w="76200" cap="flat" cmpd="sng">
            <a:solidFill>
              <a:schemeClr val="lt1"/>
            </a:solidFill>
            <a:prstDash val="solid"/>
            <a:round/>
            <a:headEnd type="none" w="sm" len="sm"/>
            <a:tailEnd type="none" w="sm" len="sm"/>
          </a:ln>
        </p:spPr>
      </p:cxnSp>
      <p:cxnSp>
        <p:nvCxnSpPr>
          <p:cNvPr id="2188" name="Google Shape;2188;p13"/>
          <p:cNvCxnSpPr/>
          <p:nvPr/>
        </p:nvCxnSpPr>
        <p:spPr>
          <a:xfrm>
            <a:off x="15165186" y="8681718"/>
            <a:ext cx="14873100" cy="0"/>
          </a:xfrm>
          <a:prstGeom prst="straightConnector1">
            <a:avLst/>
          </a:prstGeom>
          <a:noFill/>
          <a:ln w="76200" cap="flat" cmpd="sng">
            <a:solidFill>
              <a:schemeClr val="lt1"/>
            </a:solidFill>
            <a:prstDash val="solid"/>
            <a:round/>
            <a:headEnd type="none" w="sm" len="sm"/>
            <a:tailEnd type="none" w="sm" len="sm"/>
          </a:ln>
        </p:spPr>
      </p:cxnSp>
      <p:cxnSp>
        <p:nvCxnSpPr>
          <p:cNvPr id="2189" name="Google Shape;2189;p13"/>
          <p:cNvCxnSpPr/>
          <p:nvPr/>
        </p:nvCxnSpPr>
        <p:spPr>
          <a:xfrm>
            <a:off x="29984946" y="29682175"/>
            <a:ext cx="0" cy="304200"/>
          </a:xfrm>
          <a:prstGeom prst="straightConnector1">
            <a:avLst/>
          </a:prstGeom>
          <a:noFill/>
          <a:ln w="76200" cap="flat" cmpd="sng">
            <a:solidFill>
              <a:schemeClr val="lt1"/>
            </a:solidFill>
            <a:prstDash val="solid"/>
            <a:round/>
            <a:headEnd type="none" w="sm" len="sm"/>
            <a:tailEnd type="none" w="sm" len="sm"/>
          </a:ln>
        </p:spPr>
      </p:cxnSp>
      <p:cxnSp>
        <p:nvCxnSpPr>
          <p:cNvPr id="2190" name="Google Shape;2190;p13"/>
          <p:cNvCxnSpPr/>
          <p:nvPr/>
        </p:nvCxnSpPr>
        <p:spPr>
          <a:xfrm>
            <a:off x="15139988" y="42624759"/>
            <a:ext cx="14873100" cy="0"/>
          </a:xfrm>
          <a:prstGeom prst="straightConnector1">
            <a:avLst/>
          </a:prstGeom>
          <a:noFill/>
          <a:ln w="76200" cap="flat" cmpd="sng">
            <a:solidFill>
              <a:schemeClr val="lt1"/>
            </a:solidFill>
            <a:prstDash val="solid"/>
            <a:round/>
            <a:headEnd type="none" w="sm" len="sm"/>
            <a:tailEnd type="none" w="sm" len="sm"/>
          </a:ln>
        </p:spPr>
      </p:cxnSp>
      <p:cxnSp>
        <p:nvCxnSpPr>
          <p:cNvPr id="2191" name="Google Shape;2191;p13"/>
          <p:cNvCxnSpPr/>
          <p:nvPr/>
        </p:nvCxnSpPr>
        <p:spPr>
          <a:xfrm>
            <a:off x="29989797" y="42214651"/>
            <a:ext cx="600" cy="378900"/>
          </a:xfrm>
          <a:prstGeom prst="straightConnector1">
            <a:avLst/>
          </a:prstGeom>
          <a:noFill/>
          <a:ln w="76200" cap="flat" cmpd="sng">
            <a:solidFill>
              <a:schemeClr val="lt1"/>
            </a:solidFill>
            <a:prstDash val="solid"/>
            <a:round/>
            <a:headEnd type="none" w="sm" len="sm"/>
            <a:tailEnd type="none" w="sm" len="sm"/>
          </a:ln>
        </p:spPr>
      </p:cxnSp>
      <p:sp>
        <p:nvSpPr>
          <p:cNvPr id="2193" name="Google Shape;2193;p13"/>
          <p:cNvSpPr txBox="1"/>
          <p:nvPr/>
        </p:nvSpPr>
        <p:spPr>
          <a:xfrm>
            <a:off x="10899206" y="9740075"/>
            <a:ext cx="9150600" cy="94487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dirty="0">
                <a:latin typeface="Arial" panose="020B0604020202020204" pitchFamily="34" charset="0"/>
                <a:cs typeface="Arial" panose="020B0604020202020204" pitchFamily="34" charset="0"/>
              </a:rPr>
              <a:t>hareketi ile Tohumları düzenli aralıklarla çapanın kazdığı alana bırakılmasını sağlar  ardından çapa arkasında bulunan kapatıcı tohumun üzerini kapatmaktadır ve ekim işlemi gerçekleştirilmiş olur.</a:t>
            </a:r>
          </a:p>
          <a:p>
            <a:pPr marL="0" marR="0" lvl="0" indent="0" algn="l" rtl="0">
              <a:spcBef>
                <a:spcPts val="0"/>
              </a:spcBef>
              <a:spcAft>
                <a:spcPts val="0"/>
              </a:spcAft>
              <a:buNone/>
            </a:pPr>
            <a:endParaRPr lang="tr-TR" sz="3200" dirty="0">
              <a:latin typeface="Arial" panose="020B0604020202020204" pitchFamily="34" charset="0"/>
              <a:cs typeface="Arial" panose="020B0604020202020204" pitchFamily="34" charset="0"/>
            </a:endParaRPr>
          </a:p>
          <a:p>
            <a:r>
              <a:rPr lang="tr-TR" sz="3200" b="1" dirty="0">
                <a:solidFill>
                  <a:schemeClr val="bg1">
                    <a:lumMod val="50000"/>
                  </a:schemeClr>
                </a:solidFill>
                <a:latin typeface="Arial" panose="020B0604020202020204" pitchFamily="34" charset="0"/>
                <a:ea typeface="Tahoma"/>
                <a:cs typeface="Arial" panose="020B0604020202020204" pitchFamily="34" charset="0"/>
                <a:sym typeface="Tahoma"/>
              </a:rPr>
              <a:t>KULLANILAN MALZEMELER</a:t>
            </a:r>
            <a:endParaRPr lang="tr-TR" sz="3200" b="1" i="0" u="none" strike="noStrike" cap="none" dirty="0">
              <a:solidFill>
                <a:schemeClr val="bg1">
                  <a:lumMod val="50000"/>
                </a:schemeClr>
              </a:solidFill>
              <a:latin typeface="Arial" panose="020B0604020202020204" pitchFamily="34" charset="0"/>
              <a:ea typeface="Tahoma"/>
              <a:cs typeface="Arial" panose="020B0604020202020204" pitchFamily="34" charset="0"/>
              <a:sym typeface="Tahoma"/>
            </a:endParaRP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12V DC Motor</a:t>
            </a:r>
          </a:p>
          <a:p>
            <a:pPr marL="457200" marR="0" lvl="0" indent="-457200" algn="just" rtl="0">
              <a:spcBef>
                <a:spcPts val="0"/>
              </a:spcBef>
              <a:spcAft>
                <a:spcPts val="0"/>
              </a:spcAft>
              <a:buFont typeface="Arial" panose="020B0604020202020204" pitchFamily="34" charset="0"/>
              <a:buChar char="•"/>
            </a:pPr>
            <a:r>
              <a:rPr lang="tr-TR" sz="3200" cap="none" dirty="0">
                <a:latin typeface="Arial" panose="020B0604020202020204" pitchFamily="34" charset="0"/>
                <a:ea typeface="Century Gothic"/>
                <a:cs typeface="Arial" panose="020B0604020202020204" pitchFamily="34" charset="0"/>
                <a:sym typeface="Century Gothic"/>
              </a:rPr>
              <a:t>DC Motor </a:t>
            </a:r>
            <a:r>
              <a:rPr lang="tr-TR" sz="3200" dirty="0">
                <a:latin typeface="Arial" panose="020B0604020202020204" pitchFamily="34" charset="0"/>
                <a:ea typeface="Century Gothic"/>
                <a:cs typeface="Arial" panose="020B0604020202020204" pitchFamily="34" charset="0"/>
                <a:sym typeface="Century Gothic"/>
              </a:rPr>
              <a:t>hız kontrol ünitesi</a:t>
            </a:r>
            <a:endParaRPr lang="tr-TR" sz="3200" cap="none" dirty="0">
              <a:latin typeface="Arial" panose="020B0604020202020204" pitchFamily="34" charset="0"/>
              <a:ea typeface="Century Gothic"/>
              <a:cs typeface="Arial" panose="020B0604020202020204" pitchFamily="34" charset="0"/>
              <a:sym typeface="Century Gothic"/>
            </a:endParaRP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12V Akü</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Dişli</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Zincir</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Yay</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Tekerlek, milleri ve yatağı</a:t>
            </a:r>
          </a:p>
          <a:p>
            <a:pPr marL="457200" marR="0" lvl="0" indent="-457200" algn="just" rtl="0">
              <a:spcBef>
                <a:spcPts val="0"/>
              </a:spcBef>
              <a:spcAft>
                <a:spcPts val="0"/>
              </a:spcAft>
              <a:buFont typeface="Arial" panose="020B0604020202020204" pitchFamily="34" charset="0"/>
              <a:buChar char="•"/>
            </a:pPr>
            <a:r>
              <a:rPr lang="tr-TR" sz="3200" dirty="0">
                <a:latin typeface="Arial" panose="020B0604020202020204" pitchFamily="34" charset="0"/>
                <a:ea typeface="Century Gothic"/>
                <a:cs typeface="Arial" panose="020B0604020202020204" pitchFamily="34" charset="0"/>
                <a:sym typeface="Century Gothic"/>
              </a:rPr>
              <a:t>Gövde ve tasarlanan parçalar için paslanmaz çelik</a:t>
            </a:r>
          </a:p>
          <a:p>
            <a:pPr marL="0" marR="0" lvl="0" indent="0" algn="l" rtl="0">
              <a:spcBef>
                <a:spcPts val="0"/>
              </a:spcBef>
              <a:spcAft>
                <a:spcPts val="0"/>
              </a:spcAft>
              <a:buNone/>
            </a:pPr>
            <a:endParaRPr lang="tr-TR" sz="32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lang="tr-TR" sz="3200" dirty="0">
              <a:latin typeface="Arial" panose="020B0604020202020204" pitchFamily="34" charset="0"/>
              <a:cs typeface="Arial" panose="020B0604020202020204" pitchFamily="34" charset="0"/>
            </a:endParaRPr>
          </a:p>
          <a:p>
            <a:r>
              <a:rPr lang="tr-TR" sz="3200" b="1" dirty="0">
                <a:solidFill>
                  <a:schemeClr val="bg1">
                    <a:lumMod val="50000"/>
                  </a:schemeClr>
                </a:solidFill>
                <a:latin typeface="Arial" panose="020B0604020202020204" pitchFamily="34" charset="0"/>
                <a:ea typeface="Tahoma"/>
                <a:cs typeface="Arial" panose="020B0604020202020204" pitchFamily="34" charset="0"/>
                <a:sym typeface="Tahoma"/>
              </a:rPr>
              <a:t>TASARLANAN PARÇALAR</a:t>
            </a:r>
            <a:endParaRPr lang="tr-TR" sz="3200" b="1" i="0" u="none" strike="noStrike" cap="none" dirty="0">
              <a:solidFill>
                <a:schemeClr val="bg1">
                  <a:lumMod val="50000"/>
                </a:schemeClr>
              </a:solidFill>
              <a:latin typeface="Arial" panose="020B0604020202020204" pitchFamily="34" charset="0"/>
              <a:ea typeface="Tahoma"/>
              <a:cs typeface="Arial" panose="020B0604020202020204" pitchFamily="34" charset="0"/>
              <a:sym typeface="Tahoma"/>
            </a:endParaRPr>
          </a:p>
        </p:txBody>
      </p:sp>
      <p:sp>
        <p:nvSpPr>
          <p:cNvPr id="2195" name="Google Shape;2195;p13"/>
          <p:cNvSpPr txBox="1"/>
          <p:nvPr/>
        </p:nvSpPr>
        <p:spPr>
          <a:xfrm>
            <a:off x="15057033" y="20270312"/>
            <a:ext cx="4115818" cy="3046948"/>
          </a:xfrm>
          <a:prstGeom prst="rect">
            <a:avLst/>
          </a:prstGeom>
          <a:noFill/>
          <a:ln>
            <a:noFill/>
          </a:ln>
        </p:spPr>
        <p:txBody>
          <a:bodyPr spcFirstLastPara="1" wrap="square" lIns="91425" tIns="45700" rIns="91425" bIns="45700" anchor="t" anchorCtr="0">
            <a:spAutoFit/>
          </a:bodyPr>
          <a:lstStyle/>
          <a:p>
            <a:r>
              <a:rPr lang="tr-TR" sz="3200" dirty="0">
                <a:latin typeface="Arial" panose="020B0604020202020204" pitchFamily="34" charset="0"/>
                <a:cs typeface="Arial" panose="020B0604020202020204" pitchFamily="34" charset="0"/>
              </a:rPr>
              <a:t>Yapılan ekim makinesi kademeli çapa sayesinde ekim işlemini farklı derinliklerde yapabilmektedir.</a:t>
            </a:r>
          </a:p>
        </p:txBody>
      </p:sp>
      <p:sp>
        <p:nvSpPr>
          <p:cNvPr id="2211" name="Google Shape;2211;p13"/>
          <p:cNvSpPr txBox="1"/>
          <p:nvPr/>
        </p:nvSpPr>
        <p:spPr>
          <a:xfrm>
            <a:off x="21032898" y="9707461"/>
            <a:ext cx="7906800" cy="6417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b="1" dirty="0">
                <a:solidFill>
                  <a:schemeClr val="bg1">
                    <a:lumMod val="50000"/>
                  </a:schemeClr>
                </a:solidFill>
                <a:latin typeface="Arial" panose="020B0604020202020204" pitchFamily="34" charset="0"/>
                <a:ea typeface="Tahoma"/>
                <a:cs typeface="Arial" panose="020B0604020202020204" pitchFamily="34" charset="0"/>
                <a:sym typeface="Tahoma"/>
              </a:rPr>
              <a:t>SONUÇLAR</a:t>
            </a:r>
          </a:p>
          <a:p>
            <a:pPr marL="457200" marR="0" lvl="0" indent="-457200" algn="l" rtl="0">
              <a:spcBef>
                <a:spcPts val="0"/>
              </a:spcBef>
              <a:spcAft>
                <a:spcPts val="0"/>
              </a:spcAft>
              <a:buFont typeface="Arial" panose="020B0604020202020204" pitchFamily="34" charset="0"/>
              <a:buChar char="•"/>
            </a:pPr>
            <a:r>
              <a:rPr lang="tr-TR" sz="3200" dirty="0">
                <a:effectLst/>
                <a:latin typeface="Arial" panose="020B0604020202020204" pitchFamily="34" charset="0"/>
                <a:ea typeface="Calibri" panose="020F0502020204030204" pitchFamily="34" charset="0"/>
                <a:cs typeface="Arial" panose="020B0604020202020204" pitchFamily="34" charset="0"/>
              </a:rPr>
              <a:t>Çiftçilerin sağlık problemleri ortadan kalkması planlanmıştır</a:t>
            </a:r>
          </a:p>
          <a:p>
            <a:pPr marL="457200" indent="-457200">
              <a:buFont typeface="Arial" panose="020B0604020202020204" pitchFamily="34" charset="0"/>
              <a:buChar char="•"/>
            </a:pPr>
            <a:r>
              <a:rPr lang="tr-TR" sz="3200" dirty="0">
                <a:effectLst/>
                <a:latin typeface="Arial" panose="020B0604020202020204" pitchFamily="34" charset="0"/>
                <a:ea typeface="Calibri" panose="020F0502020204030204" pitchFamily="34" charset="0"/>
                <a:cs typeface="Arial" panose="020B0604020202020204" pitchFamily="34" charset="0"/>
              </a:rPr>
              <a:t>Çoklu iş gücü azaltılmıştır. </a:t>
            </a:r>
          </a:p>
          <a:p>
            <a:pPr marL="457200" indent="-457200">
              <a:buFont typeface="Arial" panose="020B0604020202020204" pitchFamily="34" charset="0"/>
              <a:buChar char="•"/>
            </a:pPr>
            <a:r>
              <a:rPr lang="tr-TR" sz="3200" dirty="0">
                <a:effectLst/>
                <a:latin typeface="Arial" panose="020B0604020202020204" pitchFamily="34" charset="0"/>
                <a:ea typeface="Calibri" panose="020F0502020204030204" pitchFamily="34" charset="0"/>
                <a:cs typeface="Arial" panose="020B0604020202020204" pitchFamily="34" charset="0"/>
              </a:rPr>
              <a:t>Ekilmesi istenilen tohumların ekim işleri basitleştirilmiş ve daha nizami bir ekim yapılması sağlanmıştır.</a:t>
            </a:r>
          </a:p>
          <a:p>
            <a:pPr marL="457200" indent="-457200">
              <a:buFont typeface="Arial" panose="020B0604020202020204" pitchFamily="34" charset="0"/>
              <a:buChar char="•"/>
            </a:pPr>
            <a:r>
              <a:rPr lang="tr-TR" sz="3200" dirty="0">
                <a:effectLst/>
                <a:latin typeface="Arial" panose="020B0604020202020204" pitchFamily="34" charset="0"/>
                <a:ea typeface="Calibri" panose="020F0502020204030204" pitchFamily="34" charset="0"/>
                <a:cs typeface="Arial" panose="020B0604020202020204" pitchFamily="34" charset="0"/>
              </a:rPr>
              <a:t>Zaman bakımından daha kısa sürede daha fazla ekim işlemi yapılmıştır.</a:t>
            </a:r>
          </a:p>
          <a:p>
            <a:pPr marL="0" marR="0" lvl="0" indent="0" algn="l" rtl="0">
              <a:spcBef>
                <a:spcPts val="0"/>
              </a:spcBef>
              <a:spcAft>
                <a:spcPts val="0"/>
              </a:spcAft>
              <a:buNone/>
            </a:pPr>
            <a:r>
              <a:rPr lang="tr-TR" sz="5900" dirty="0">
                <a:solidFill>
                  <a:schemeClr val="dk2"/>
                </a:solidFill>
                <a:latin typeface="Palatino Linotype"/>
                <a:ea typeface="Palatino Linotype"/>
                <a:cs typeface="Palatino Linotype"/>
                <a:sym typeface="Palatino Linotype"/>
              </a:rPr>
              <a:t> </a:t>
            </a:r>
            <a:endParaRPr dirty="0"/>
          </a:p>
          <a:p>
            <a:pPr marL="0" marR="0" lvl="0" indent="0" algn="l" rtl="0">
              <a:spcBef>
                <a:spcPts val="0"/>
              </a:spcBef>
              <a:spcAft>
                <a:spcPts val="0"/>
              </a:spcAft>
              <a:buNone/>
            </a:pPr>
            <a:endParaRPr sz="3200"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3200" dirty="0">
              <a:solidFill>
                <a:schemeClr val="dk1"/>
              </a:solidFill>
              <a:latin typeface="Palatino Linotype"/>
              <a:ea typeface="Palatino Linotype"/>
              <a:cs typeface="Palatino Linotype"/>
              <a:sym typeface="Palatino Linotype"/>
            </a:endParaRPr>
          </a:p>
        </p:txBody>
      </p:sp>
      <p:sp>
        <p:nvSpPr>
          <p:cNvPr id="2217" name="Google Shape;2217;p13"/>
          <p:cNvSpPr txBox="1"/>
          <p:nvPr/>
        </p:nvSpPr>
        <p:spPr>
          <a:xfrm>
            <a:off x="11105098" y="24767671"/>
            <a:ext cx="4034851"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i="1" dirty="0">
                <a:solidFill>
                  <a:schemeClr val="dk1"/>
                </a:solidFill>
                <a:latin typeface="Palatino Linotype"/>
                <a:ea typeface="Palatino Linotype"/>
                <a:cs typeface="Palatino Linotype"/>
                <a:sym typeface="Palatino Linotype"/>
              </a:rPr>
              <a:t>Şekil 2. Kademeli Çapa </a:t>
            </a:r>
            <a:endParaRPr sz="3200" i="1"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5900" dirty="0">
              <a:solidFill>
                <a:schemeClr val="dk1"/>
              </a:solidFill>
              <a:latin typeface="Palatino Linotype"/>
              <a:ea typeface="Palatino Linotype"/>
              <a:cs typeface="Palatino Linotype"/>
              <a:sym typeface="Palatino Linotype"/>
            </a:endParaRPr>
          </a:p>
        </p:txBody>
      </p:sp>
      <p:pic>
        <p:nvPicPr>
          <p:cNvPr id="50" name="Resim 49">
            <a:extLst>
              <a:ext uri="{FF2B5EF4-FFF2-40B4-BE49-F238E27FC236}">
                <a16:creationId xmlns:a16="http://schemas.microsoft.com/office/drawing/2014/main" id="{E0539AA0-98F9-48C7-A1FD-6F25BBBC36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327" y="27690450"/>
            <a:ext cx="9173400" cy="7987286"/>
          </a:xfrm>
          <a:prstGeom prst="rect">
            <a:avLst/>
          </a:prstGeom>
          <a:noFill/>
          <a:ln>
            <a:noFill/>
          </a:ln>
        </p:spPr>
      </p:pic>
      <p:pic>
        <p:nvPicPr>
          <p:cNvPr id="51" name="Resim 50">
            <a:extLst>
              <a:ext uri="{FF2B5EF4-FFF2-40B4-BE49-F238E27FC236}">
                <a16:creationId xmlns:a16="http://schemas.microsoft.com/office/drawing/2014/main" id="{7B223D0D-013C-4C1C-9EDC-F635E3A697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1893" y="19667248"/>
            <a:ext cx="3216952" cy="4607359"/>
          </a:xfrm>
          <a:prstGeom prst="rect">
            <a:avLst/>
          </a:prstGeom>
        </p:spPr>
      </p:pic>
      <p:pic>
        <p:nvPicPr>
          <p:cNvPr id="52" name="Resim 51">
            <a:extLst>
              <a:ext uri="{FF2B5EF4-FFF2-40B4-BE49-F238E27FC236}">
                <a16:creationId xmlns:a16="http://schemas.microsoft.com/office/drawing/2014/main" id="{92486AD9-444A-47E0-B27A-2B901CB9A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67615" y="25956260"/>
            <a:ext cx="5044064" cy="3098718"/>
          </a:xfrm>
          <a:prstGeom prst="rect">
            <a:avLst/>
          </a:prstGeom>
        </p:spPr>
      </p:pic>
      <p:sp>
        <p:nvSpPr>
          <p:cNvPr id="53" name="Google Shape;2217;p13">
            <a:extLst>
              <a:ext uri="{FF2B5EF4-FFF2-40B4-BE49-F238E27FC236}">
                <a16:creationId xmlns:a16="http://schemas.microsoft.com/office/drawing/2014/main" id="{1AEDB6D3-1A8A-40C8-9000-B4D0B1B11AED}"/>
              </a:ext>
            </a:extLst>
          </p:cNvPr>
          <p:cNvSpPr txBox="1"/>
          <p:nvPr/>
        </p:nvSpPr>
        <p:spPr>
          <a:xfrm>
            <a:off x="15369218" y="29193810"/>
            <a:ext cx="4034851"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i="1" dirty="0">
                <a:solidFill>
                  <a:schemeClr val="dk1"/>
                </a:solidFill>
                <a:latin typeface="Palatino Linotype"/>
                <a:ea typeface="Palatino Linotype"/>
                <a:cs typeface="Palatino Linotype"/>
                <a:sym typeface="Palatino Linotype"/>
              </a:rPr>
              <a:t>Şekil 3. Ekici Düzenler </a:t>
            </a:r>
            <a:endParaRPr sz="3200" i="1"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5900" dirty="0">
              <a:solidFill>
                <a:schemeClr val="dk1"/>
              </a:solidFill>
              <a:latin typeface="Palatino Linotype"/>
              <a:ea typeface="Palatino Linotype"/>
              <a:cs typeface="Palatino Linotype"/>
              <a:sym typeface="Palatino Linotype"/>
            </a:endParaRPr>
          </a:p>
        </p:txBody>
      </p:sp>
      <p:sp>
        <p:nvSpPr>
          <p:cNvPr id="54" name="Google Shape;2195;p13">
            <a:extLst>
              <a:ext uri="{FF2B5EF4-FFF2-40B4-BE49-F238E27FC236}">
                <a16:creationId xmlns:a16="http://schemas.microsoft.com/office/drawing/2014/main" id="{A03328A2-F6F2-444A-A075-6442048CA776}"/>
              </a:ext>
            </a:extLst>
          </p:cNvPr>
          <p:cNvSpPr txBox="1"/>
          <p:nvPr/>
        </p:nvSpPr>
        <p:spPr>
          <a:xfrm>
            <a:off x="10958099" y="26380410"/>
            <a:ext cx="3887588" cy="2554505"/>
          </a:xfrm>
          <a:prstGeom prst="rect">
            <a:avLst/>
          </a:prstGeom>
          <a:noFill/>
          <a:ln>
            <a:noFill/>
          </a:ln>
        </p:spPr>
        <p:txBody>
          <a:bodyPr spcFirstLastPara="1" wrap="square" lIns="91425" tIns="45700" rIns="91425" bIns="45700" anchor="t" anchorCtr="0">
            <a:spAutoFit/>
          </a:bodyPr>
          <a:lstStyle/>
          <a:p>
            <a:r>
              <a:rPr lang="tr-TR" sz="3200" dirty="0">
                <a:latin typeface="Arial" panose="020B0604020202020204" pitchFamily="34" charset="0"/>
                <a:cs typeface="Arial" panose="020B0604020202020204" pitchFamily="34" charset="0"/>
              </a:rPr>
              <a:t>Çeşitlendirilebilen ekici düzenler yapısı ile farklı miktarlarda dane iletimi yapılabilmektedir.</a:t>
            </a:r>
          </a:p>
        </p:txBody>
      </p:sp>
      <p:pic>
        <p:nvPicPr>
          <p:cNvPr id="3" name="Resim 2">
            <a:extLst>
              <a:ext uri="{FF2B5EF4-FFF2-40B4-BE49-F238E27FC236}">
                <a16:creationId xmlns:a16="http://schemas.microsoft.com/office/drawing/2014/main" id="{56F1E5BF-3736-49E6-AFE6-4FF73C571227}"/>
              </a:ext>
            </a:extLst>
          </p:cNvPr>
          <p:cNvPicPr>
            <a:picLocks noChangeAspect="1"/>
          </p:cNvPicPr>
          <p:nvPr/>
        </p:nvPicPr>
        <p:blipFill>
          <a:blip r:embed="rId6"/>
          <a:stretch>
            <a:fillRect/>
          </a:stretch>
        </p:blipFill>
        <p:spPr>
          <a:xfrm>
            <a:off x="10986952" y="30459785"/>
            <a:ext cx="3587796" cy="4635916"/>
          </a:xfrm>
          <a:prstGeom prst="rect">
            <a:avLst/>
          </a:prstGeom>
        </p:spPr>
      </p:pic>
      <p:sp>
        <p:nvSpPr>
          <p:cNvPr id="58" name="Google Shape;2217;p13">
            <a:extLst>
              <a:ext uri="{FF2B5EF4-FFF2-40B4-BE49-F238E27FC236}">
                <a16:creationId xmlns:a16="http://schemas.microsoft.com/office/drawing/2014/main" id="{F122A1FC-37B2-4C08-9210-339EADDBBE4F}"/>
              </a:ext>
            </a:extLst>
          </p:cNvPr>
          <p:cNvSpPr txBox="1"/>
          <p:nvPr/>
        </p:nvSpPr>
        <p:spPr>
          <a:xfrm>
            <a:off x="10881672" y="35343274"/>
            <a:ext cx="4034851"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i="1" dirty="0">
                <a:solidFill>
                  <a:schemeClr val="dk1"/>
                </a:solidFill>
                <a:latin typeface="Palatino Linotype"/>
                <a:ea typeface="Palatino Linotype"/>
                <a:cs typeface="Palatino Linotype"/>
                <a:sym typeface="Palatino Linotype"/>
              </a:rPr>
              <a:t>Şekil 4. Tohum Deposu </a:t>
            </a:r>
            <a:endParaRPr sz="3200" i="1"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5900" dirty="0">
              <a:solidFill>
                <a:schemeClr val="dk1"/>
              </a:solidFill>
              <a:latin typeface="Palatino Linotype"/>
              <a:ea typeface="Palatino Linotype"/>
              <a:cs typeface="Palatino Linotype"/>
              <a:sym typeface="Palatino Linotype"/>
            </a:endParaRPr>
          </a:p>
        </p:txBody>
      </p:sp>
      <p:sp>
        <p:nvSpPr>
          <p:cNvPr id="59" name="Google Shape;2195;p13">
            <a:extLst>
              <a:ext uri="{FF2B5EF4-FFF2-40B4-BE49-F238E27FC236}">
                <a16:creationId xmlns:a16="http://schemas.microsoft.com/office/drawing/2014/main" id="{D47C9571-B111-456F-B1DF-2C752BA18824}"/>
              </a:ext>
            </a:extLst>
          </p:cNvPr>
          <p:cNvSpPr txBox="1"/>
          <p:nvPr/>
        </p:nvSpPr>
        <p:spPr>
          <a:xfrm>
            <a:off x="15040672" y="31282501"/>
            <a:ext cx="4659222" cy="2554505"/>
          </a:xfrm>
          <a:prstGeom prst="rect">
            <a:avLst/>
          </a:prstGeom>
          <a:noFill/>
          <a:ln>
            <a:noFill/>
          </a:ln>
        </p:spPr>
        <p:txBody>
          <a:bodyPr spcFirstLastPara="1" wrap="square" lIns="91425" tIns="45700" rIns="91425" bIns="45700" anchor="t" anchorCtr="0">
            <a:spAutoFit/>
          </a:bodyPr>
          <a:lstStyle/>
          <a:p>
            <a:r>
              <a:rPr lang="tr-TR" sz="3200" dirty="0">
                <a:latin typeface="Arial" panose="020B0604020202020204" pitchFamily="34" charset="0"/>
                <a:cs typeface="Arial" panose="020B0604020202020204" pitchFamily="34" charset="0"/>
              </a:rPr>
              <a:t>Tohum deposu, tasarımı ile tohum danelerinin düzenli ve zarar görmeden ekilmesini sağlamaktadır.</a:t>
            </a:r>
          </a:p>
        </p:txBody>
      </p:sp>
      <p:pic>
        <p:nvPicPr>
          <p:cNvPr id="5" name="Resim 4">
            <a:extLst>
              <a:ext uri="{FF2B5EF4-FFF2-40B4-BE49-F238E27FC236}">
                <a16:creationId xmlns:a16="http://schemas.microsoft.com/office/drawing/2014/main" id="{4A23463E-B9D9-408D-9A0D-19D05975A801}"/>
              </a:ext>
            </a:extLst>
          </p:cNvPr>
          <p:cNvPicPr>
            <a:picLocks noChangeAspect="1"/>
          </p:cNvPicPr>
          <p:nvPr/>
        </p:nvPicPr>
        <p:blipFill>
          <a:blip r:embed="rId7"/>
          <a:stretch>
            <a:fillRect/>
          </a:stretch>
        </p:blipFill>
        <p:spPr>
          <a:xfrm>
            <a:off x="15456545" y="36835950"/>
            <a:ext cx="4618318" cy="4220895"/>
          </a:xfrm>
          <a:prstGeom prst="rect">
            <a:avLst/>
          </a:prstGeom>
        </p:spPr>
      </p:pic>
      <p:sp>
        <p:nvSpPr>
          <p:cNvPr id="62" name="Google Shape;2195;p13">
            <a:extLst>
              <a:ext uri="{FF2B5EF4-FFF2-40B4-BE49-F238E27FC236}">
                <a16:creationId xmlns:a16="http://schemas.microsoft.com/office/drawing/2014/main" id="{17479AB8-E058-4EC2-8861-32DDE6D36486}"/>
              </a:ext>
            </a:extLst>
          </p:cNvPr>
          <p:cNvSpPr txBox="1"/>
          <p:nvPr/>
        </p:nvSpPr>
        <p:spPr>
          <a:xfrm>
            <a:off x="10794094" y="37340480"/>
            <a:ext cx="4659222" cy="3539390"/>
          </a:xfrm>
          <a:prstGeom prst="rect">
            <a:avLst/>
          </a:prstGeom>
          <a:noFill/>
          <a:ln>
            <a:noFill/>
          </a:ln>
        </p:spPr>
        <p:txBody>
          <a:bodyPr spcFirstLastPara="1" wrap="square" lIns="91425" tIns="45700" rIns="91425" bIns="45700" anchor="t" anchorCtr="0">
            <a:spAutoFit/>
          </a:bodyPr>
          <a:lstStyle/>
          <a:p>
            <a:r>
              <a:rPr lang="tr-TR" sz="3200" dirty="0">
                <a:latin typeface="Arial" panose="020B0604020202020204" pitchFamily="34" charset="0"/>
                <a:cs typeface="Arial" panose="020B0604020202020204" pitchFamily="34" charset="0"/>
              </a:rPr>
              <a:t>Kapatıcı eleman sayesinde kazma, ekme ve ardından kapatma işlemi, tohum danesi üzeri kapatılarak ekim işlemi gerçekleşmektedir.</a:t>
            </a:r>
          </a:p>
        </p:txBody>
      </p:sp>
      <p:sp>
        <p:nvSpPr>
          <p:cNvPr id="65" name="Google Shape;2217;p13">
            <a:extLst>
              <a:ext uri="{FF2B5EF4-FFF2-40B4-BE49-F238E27FC236}">
                <a16:creationId xmlns:a16="http://schemas.microsoft.com/office/drawing/2014/main" id="{E4686ABB-87A2-4A07-B416-9FF92A1222A1}"/>
              </a:ext>
            </a:extLst>
          </p:cNvPr>
          <p:cNvSpPr txBox="1"/>
          <p:nvPr/>
        </p:nvSpPr>
        <p:spPr>
          <a:xfrm>
            <a:off x="15524001" y="41100875"/>
            <a:ext cx="4034851"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i="1" dirty="0">
                <a:solidFill>
                  <a:schemeClr val="dk1"/>
                </a:solidFill>
                <a:latin typeface="Palatino Linotype"/>
                <a:ea typeface="Palatino Linotype"/>
                <a:cs typeface="Palatino Linotype"/>
                <a:sym typeface="Palatino Linotype"/>
              </a:rPr>
              <a:t>Şekil 5. Kapatıcı </a:t>
            </a:r>
            <a:endParaRPr sz="3200" i="1"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5900" dirty="0">
              <a:solidFill>
                <a:schemeClr val="dk1"/>
              </a:solidFill>
              <a:latin typeface="Palatino Linotype"/>
              <a:ea typeface="Palatino Linotype"/>
              <a:cs typeface="Palatino Linotype"/>
              <a:sym typeface="Palatino Linotype"/>
            </a:endParaRPr>
          </a:p>
        </p:txBody>
      </p:sp>
      <p:pic>
        <p:nvPicPr>
          <p:cNvPr id="73" name="Resim 72">
            <a:extLst>
              <a:ext uri="{FF2B5EF4-FFF2-40B4-BE49-F238E27FC236}">
                <a16:creationId xmlns:a16="http://schemas.microsoft.com/office/drawing/2014/main" id="{58EF1213-92C0-42D9-A26F-68D7AC0845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96098" y="15894919"/>
            <a:ext cx="8480974" cy="5438901"/>
          </a:xfrm>
          <a:prstGeom prst="rect">
            <a:avLst/>
          </a:prstGeom>
        </p:spPr>
      </p:pic>
      <p:pic>
        <p:nvPicPr>
          <p:cNvPr id="74" name="Resim 73">
            <a:extLst>
              <a:ext uri="{FF2B5EF4-FFF2-40B4-BE49-F238E27FC236}">
                <a16:creationId xmlns:a16="http://schemas.microsoft.com/office/drawing/2014/main" id="{1E7478FF-20A1-4F78-B646-27C1B4FF42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19759301" y="25376542"/>
            <a:ext cx="10954569" cy="8407374"/>
          </a:xfrm>
          <a:prstGeom prst="rect">
            <a:avLst/>
          </a:prstGeom>
        </p:spPr>
      </p:pic>
      <p:sp>
        <p:nvSpPr>
          <p:cNvPr id="75" name="Google Shape;2211;p13">
            <a:extLst>
              <a:ext uri="{FF2B5EF4-FFF2-40B4-BE49-F238E27FC236}">
                <a16:creationId xmlns:a16="http://schemas.microsoft.com/office/drawing/2014/main" id="{63020B24-8620-4794-A0A2-30503BF37290}"/>
              </a:ext>
            </a:extLst>
          </p:cNvPr>
          <p:cNvSpPr txBox="1"/>
          <p:nvPr/>
        </p:nvSpPr>
        <p:spPr>
          <a:xfrm>
            <a:off x="21110704" y="14621526"/>
            <a:ext cx="7906800" cy="19851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5900" dirty="0">
                <a:solidFill>
                  <a:schemeClr val="dk2"/>
                </a:solidFill>
                <a:latin typeface="Palatino Linotype"/>
                <a:ea typeface="Palatino Linotype"/>
                <a:cs typeface="Palatino Linotype"/>
                <a:sym typeface="Palatino Linotype"/>
              </a:rPr>
              <a:t> </a:t>
            </a:r>
            <a:endParaRPr dirty="0"/>
          </a:p>
          <a:p>
            <a:pPr marL="0" marR="0" lvl="0" indent="0" algn="l" rtl="0">
              <a:spcBef>
                <a:spcPts val="0"/>
              </a:spcBef>
              <a:spcAft>
                <a:spcPts val="0"/>
              </a:spcAft>
              <a:buNone/>
            </a:pPr>
            <a:endParaRPr sz="3200"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3200" dirty="0">
              <a:solidFill>
                <a:schemeClr val="dk1"/>
              </a:solidFill>
              <a:latin typeface="Palatino Linotype"/>
              <a:ea typeface="Palatino Linotype"/>
              <a:cs typeface="Palatino Linotype"/>
              <a:sym typeface="Palatino Linotype"/>
            </a:endParaRPr>
          </a:p>
        </p:txBody>
      </p:sp>
      <p:sp>
        <p:nvSpPr>
          <p:cNvPr id="76" name="Google Shape;2217;p13">
            <a:extLst>
              <a:ext uri="{FF2B5EF4-FFF2-40B4-BE49-F238E27FC236}">
                <a16:creationId xmlns:a16="http://schemas.microsoft.com/office/drawing/2014/main" id="{27761659-9741-45BA-8F6D-690632803132}"/>
              </a:ext>
            </a:extLst>
          </p:cNvPr>
          <p:cNvSpPr txBox="1"/>
          <p:nvPr/>
        </p:nvSpPr>
        <p:spPr>
          <a:xfrm>
            <a:off x="23558135" y="22158248"/>
            <a:ext cx="4034851"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i="1" dirty="0">
                <a:solidFill>
                  <a:schemeClr val="dk1"/>
                </a:solidFill>
                <a:latin typeface="Palatino Linotype"/>
                <a:ea typeface="Palatino Linotype"/>
                <a:cs typeface="Palatino Linotype"/>
                <a:sym typeface="Palatino Linotype"/>
              </a:rPr>
              <a:t>Şekil 6.a Prototip</a:t>
            </a:r>
            <a:endParaRPr sz="3200" i="1"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5900" dirty="0">
              <a:solidFill>
                <a:schemeClr val="dk1"/>
              </a:solidFill>
              <a:latin typeface="Palatino Linotype"/>
              <a:ea typeface="Palatino Linotype"/>
              <a:cs typeface="Palatino Linotype"/>
              <a:sym typeface="Palatino Linotype"/>
            </a:endParaRPr>
          </a:p>
        </p:txBody>
      </p:sp>
      <p:sp>
        <p:nvSpPr>
          <p:cNvPr id="77" name="Google Shape;2217;p13">
            <a:extLst>
              <a:ext uri="{FF2B5EF4-FFF2-40B4-BE49-F238E27FC236}">
                <a16:creationId xmlns:a16="http://schemas.microsoft.com/office/drawing/2014/main" id="{836E9050-5BC2-4CDD-A2D6-0D40C18E16DE}"/>
              </a:ext>
            </a:extLst>
          </p:cNvPr>
          <p:cNvSpPr txBox="1"/>
          <p:nvPr/>
        </p:nvSpPr>
        <p:spPr>
          <a:xfrm>
            <a:off x="23558136" y="35509534"/>
            <a:ext cx="4034851" cy="14926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3200" i="1" dirty="0">
                <a:solidFill>
                  <a:schemeClr val="dk1"/>
                </a:solidFill>
                <a:latin typeface="Palatino Linotype"/>
                <a:ea typeface="Palatino Linotype"/>
                <a:cs typeface="Palatino Linotype"/>
                <a:sym typeface="Palatino Linotype"/>
              </a:rPr>
              <a:t>Şekil 6.b Prototip</a:t>
            </a:r>
            <a:endParaRPr sz="3200" i="1" dirty="0">
              <a:solidFill>
                <a:schemeClr val="dk1"/>
              </a:solidFill>
              <a:latin typeface="Palatino Linotype"/>
              <a:ea typeface="Palatino Linotype"/>
              <a:cs typeface="Palatino Linotype"/>
              <a:sym typeface="Palatino Linotype"/>
            </a:endParaRPr>
          </a:p>
          <a:p>
            <a:pPr marL="0" marR="0" lvl="0" indent="0" algn="l" rtl="0">
              <a:spcBef>
                <a:spcPts val="0"/>
              </a:spcBef>
              <a:spcAft>
                <a:spcPts val="0"/>
              </a:spcAft>
              <a:buNone/>
            </a:pPr>
            <a:endParaRPr sz="5900" dirty="0">
              <a:solidFill>
                <a:schemeClr val="dk1"/>
              </a:solidFill>
              <a:latin typeface="Palatino Linotype"/>
              <a:ea typeface="Palatino Linotype"/>
              <a:cs typeface="Palatino Linotype"/>
              <a:sym typeface="Palatino Linotype"/>
            </a:endParaRPr>
          </a:p>
        </p:txBody>
      </p:sp>
      <p:pic>
        <p:nvPicPr>
          <p:cNvPr id="10" name="Resim 9">
            <a:extLst>
              <a:ext uri="{FF2B5EF4-FFF2-40B4-BE49-F238E27FC236}">
                <a16:creationId xmlns:a16="http://schemas.microsoft.com/office/drawing/2014/main" id="{F06F2E84-6778-473C-8017-1FC5587AA7E1}"/>
              </a:ext>
            </a:extLst>
          </p:cNvPr>
          <p:cNvPicPr>
            <a:picLocks noChangeAspect="1"/>
          </p:cNvPicPr>
          <p:nvPr/>
        </p:nvPicPr>
        <p:blipFill>
          <a:blip r:embed="rId10"/>
          <a:stretch>
            <a:fillRect/>
          </a:stretch>
        </p:blipFill>
        <p:spPr>
          <a:xfrm>
            <a:off x="12190890" y="488130"/>
            <a:ext cx="4839572" cy="4839572"/>
          </a:xfrm>
          <a:prstGeom prst="rect">
            <a:avLst/>
          </a:prstGeo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TotalTime>
  <Words>577</Words>
  <Application>Microsoft Office PowerPoint</Application>
  <PresentationFormat>Özel</PresentationFormat>
  <Paragraphs>83</Paragraphs>
  <Slides>1</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vt:i4>
      </vt:variant>
    </vt:vector>
  </HeadingPairs>
  <TitlesOfParts>
    <vt:vector size="9" baseType="lpstr">
      <vt:lpstr>Arial</vt:lpstr>
      <vt:lpstr>Calibri</vt:lpstr>
      <vt:lpstr>Calibri Light</vt:lpstr>
      <vt:lpstr>Century Gothic</vt:lpstr>
      <vt:lpstr>Palatino Linotype</vt:lpstr>
      <vt:lpstr>Tahoma</vt:lpstr>
      <vt:lpstr>Times New Roman</vt:lpstr>
      <vt:lpstr>Office Teması</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 Mustafa Suyolcu</dc:creator>
  <cp:lastModifiedBy>Ahmet Mustafa Suyolcu</cp:lastModifiedBy>
  <cp:revision>11</cp:revision>
  <dcterms:modified xsi:type="dcterms:W3CDTF">2021-07-03T11:46:35Z</dcterms:modified>
</cp:coreProperties>
</file>