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5113000" cy="21374100"/>
  <p:notesSz cx="6858000" cy="9144000"/>
  <p:embeddedFontLst>
    <p:embeddedFont>
      <p:font typeface="Gagalin" panose="020B0604020202020204" charset="0"/>
      <p:regular r:id="rId4"/>
    </p:embeddedFont>
    <p:embeddedFont>
      <p:font typeface="Open Sauce" panose="020B0604020202020204" charset="-94"/>
      <p:regular r:id="rId5"/>
    </p:embeddedFont>
    <p:embeddedFont>
      <p:font typeface="Open Sauce Bold" panose="020B0604020202020204" charset="-94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3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2BA3B-9FD2-4AFF-88DB-17699AF1F748}" type="datetimeFigureOut">
              <a:rPr lang="tr-TR" smtClean="0"/>
              <a:t>9.05.2025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15BE1-E51D-443F-8C95-6FE1565C329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8293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400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1999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1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6" indent="0">
              <a:buNone/>
              <a:defRPr sz="1600" b="1"/>
            </a:lvl7pPr>
            <a:lvl8pPr marL="3200313" indent="0">
              <a:buNone/>
              <a:defRPr sz="1600" b="1"/>
            </a:lvl8pPr>
            <a:lvl9pPr marL="36575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8" indent="0">
              <a:buNone/>
              <a:defRPr sz="1999" b="1"/>
            </a:lvl2pPr>
            <a:lvl3pPr marL="914375" indent="0">
              <a:buNone/>
              <a:defRPr sz="1800" b="1"/>
            </a:lvl3pPr>
            <a:lvl4pPr marL="1371563" indent="0">
              <a:buNone/>
              <a:defRPr sz="1600" b="1"/>
            </a:lvl4pPr>
            <a:lvl5pPr marL="1828751" indent="0">
              <a:buNone/>
              <a:defRPr sz="1600" b="1"/>
            </a:lvl5pPr>
            <a:lvl6pPr marL="2285938" indent="0">
              <a:buNone/>
              <a:defRPr sz="1600" b="1"/>
            </a:lvl6pPr>
            <a:lvl7pPr marL="2743126" indent="0">
              <a:buNone/>
              <a:defRPr sz="1600" b="1"/>
            </a:lvl7pPr>
            <a:lvl8pPr marL="3200313" indent="0">
              <a:buNone/>
              <a:defRPr sz="1600" b="1"/>
            </a:lvl8pPr>
            <a:lvl9pPr marL="365750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99"/>
            </a:lvl2pPr>
            <a:lvl3pPr>
              <a:defRPr sz="2400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199"/>
            </a:lvl2pPr>
            <a:lvl3pPr marL="914375" indent="0">
              <a:buNone/>
              <a:defRPr sz="1000"/>
            </a:lvl3pPr>
            <a:lvl4pPr marL="1371563" indent="0">
              <a:buNone/>
              <a:defRPr sz="899"/>
            </a:lvl4pPr>
            <a:lvl5pPr marL="1828751" indent="0">
              <a:buNone/>
              <a:defRPr sz="899"/>
            </a:lvl5pPr>
            <a:lvl6pPr marL="2285938" indent="0">
              <a:buNone/>
              <a:defRPr sz="899"/>
            </a:lvl6pPr>
            <a:lvl7pPr marL="2743126" indent="0">
              <a:buNone/>
              <a:defRPr sz="899"/>
            </a:lvl7pPr>
            <a:lvl8pPr marL="3200313" indent="0">
              <a:buNone/>
              <a:defRPr sz="899"/>
            </a:lvl8pPr>
            <a:lvl9pPr marL="3657501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4"/>
            <a:ext cx="5486400" cy="4114801"/>
          </a:xfrm>
        </p:spPr>
        <p:txBody>
          <a:bodyPr/>
          <a:lstStyle>
            <a:lvl1pPr marL="0" indent="0">
              <a:buNone/>
              <a:defRPr sz="3200"/>
            </a:lvl1pPr>
            <a:lvl2pPr marL="457188" indent="0">
              <a:buNone/>
              <a:defRPr sz="2799"/>
            </a:lvl2pPr>
            <a:lvl3pPr marL="914375" indent="0">
              <a:buNone/>
              <a:defRPr sz="2400"/>
            </a:lvl3pPr>
            <a:lvl4pPr marL="1371563" indent="0">
              <a:buNone/>
              <a:defRPr sz="1999"/>
            </a:lvl4pPr>
            <a:lvl5pPr marL="1828751" indent="0">
              <a:buNone/>
              <a:defRPr sz="1999"/>
            </a:lvl5pPr>
            <a:lvl6pPr marL="2285938" indent="0">
              <a:buNone/>
              <a:defRPr sz="1999"/>
            </a:lvl6pPr>
            <a:lvl7pPr marL="2743126" indent="0">
              <a:buNone/>
              <a:defRPr sz="1999"/>
            </a:lvl7pPr>
            <a:lvl8pPr marL="3200313" indent="0">
              <a:buNone/>
              <a:defRPr sz="1999"/>
            </a:lvl8pPr>
            <a:lvl9pPr marL="365750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8" indent="0">
              <a:buNone/>
              <a:defRPr sz="1199"/>
            </a:lvl2pPr>
            <a:lvl3pPr marL="914375" indent="0">
              <a:buNone/>
              <a:defRPr sz="1000"/>
            </a:lvl3pPr>
            <a:lvl4pPr marL="1371563" indent="0">
              <a:buNone/>
              <a:defRPr sz="899"/>
            </a:lvl4pPr>
            <a:lvl5pPr marL="1828751" indent="0">
              <a:buNone/>
              <a:defRPr sz="899"/>
            </a:lvl5pPr>
            <a:lvl6pPr marL="2285938" indent="0">
              <a:buNone/>
              <a:defRPr sz="899"/>
            </a:lvl6pPr>
            <a:lvl7pPr marL="2743126" indent="0">
              <a:buNone/>
              <a:defRPr sz="899"/>
            </a:lvl7pPr>
            <a:lvl8pPr marL="3200313" indent="0">
              <a:buNone/>
              <a:defRPr sz="899"/>
            </a:lvl8pPr>
            <a:lvl9pPr marL="3657501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5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9" indent="-285743" algn="l" defTabSz="914375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9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7" indent="-228594" algn="l" defTabSz="914375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4" indent="-228594" algn="l" defTabSz="914375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2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0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7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095" indent="-228594" algn="l" defTabSz="914375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5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3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1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8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6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13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1" algn="l" defTabSz="9143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22234" y="9772650"/>
            <a:ext cx="14388992" cy="0"/>
          </a:xfrm>
          <a:prstGeom prst="line">
            <a:avLst/>
          </a:prstGeom>
          <a:ln w="19050" cap="rnd">
            <a:solidFill>
              <a:srgbClr val="202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4" name="AutoShape 4"/>
          <p:cNvSpPr/>
          <p:nvPr/>
        </p:nvSpPr>
        <p:spPr>
          <a:xfrm flipV="1">
            <a:off x="383369" y="7146026"/>
            <a:ext cx="8871871" cy="42342"/>
          </a:xfrm>
          <a:prstGeom prst="line">
            <a:avLst/>
          </a:prstGeom>
          <a:ln w="19050" cap="rnd">
            <a:solidFill>
              <a:srgbClr val="202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>
            <a:off x="422232" y="9911025"/>
            <a:ext cx="14388992" cy="10834425"/>
            <a:chOff x="-42535" y="0"/>
            <a:chExt cx="19185322" cy="14445899"/>
          </a:xfrm>
        </p:grpSpPr>
        <p:sp>
          <p:nvSpPr>
            <p:cNvPr id="6" name="AutoShape 6"/>
            <p:cNvSpPr/>
            <p:nvPr/>
          </p:nvSpPr>
          <p:spPr>
            <a:xfrm>
              <a:off x="-42535" y="185544"/>
              <a:ext cx="19185322" cy="14260355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0"/>
              <a:ext cx="7050523" cy="624460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31166" y="852732"/>
              <a:ext cx="18331895" cy="3566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tr-TR" sz="1198" dirty="0">
                  <a:solidFill>
                    <a:srgbClr val="FF0000"/>
                  </a:solidFill>
                  <a:latin typeface="Times New Roman" panose="02020603050405020304" pitchFamily="18" charset="0"/>
                  <a:ea typeface="Open Sauce"/>
                  <a:cs typeface="Times New Roman" panose="02020603050405020304" pitchFamily="18" charset="0"/>
                  <a:sym typeface="Open Sauce"/>
                </a:rPr>
                <a:t>Times New Roman / 12 punto/Tasarım ile ilgili, bilgiler, görseller, grafik vb. yer alacaktır</a:t>
              </a:r>
              <a:r>
                <a:rPr lang="tr-TR" sz="1198" dirty="0">
                  <a:solidFill>
                    <a:srgbClr val="0E0E0E"/>
                  </a:solidFill>
                  <a:latin typeface="Open Sauce"/>
                  <a:ea typeface="Open Sauce"/>
                  <a:cs typeface="Open Sauce"/>
                  <a:sym typeface="Open Sauce"/>
                </a:rPr>
                <a:t>.</a:t>
              </a:r>
              <a:endParaRPr lang="en-US" sz="1198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  <a:p>
              <a:pPr>
                <a:lnSpc>
                  <a:spcPts val="1679"/>
                </a:lnSpc>
              </a:pPr>
              <a:endParaRPr lang="en-US" sz="1199" dirty="0">
                <a:solidFill>
                  <a:srgbClr val="0E0E0E"/>
                </a:solidFill>
                <a:latin typeface="Open Sauce"/>
                <a:ea typeface="Open Sauce"/>
                <a:cs typeface="Open Sauce"/>
                <a:sym typeface="Open Sauce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61412" y="66740"/>
              <a:ext cx="6975985" cy="4616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en-US" sz="193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PROJE ÇIKTILARI</a:t>
              </a: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" y="0"/>
            <a:ext cx="15113000" cy="1521525"/>
          </a:xfrm>
          <a:prstGeom prst="rect">
            <a:avLst/>
          </a:prstGeom>
          <a:solidFill>
            <a:srgbClr val="FDFEFE"/>
          </a:solid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>
            <a:off x="10636501" y="122763"/>
            <a:ext cx="4174725" cy="1312056"/>
          </a:xfrm>
          <a:custGeom>
            <a:avLst/>
            <a:gdLst/>
            <a:ahLst/>
            <a:cxnLst/>
            <a:rect l="l" t="t" r="r" b="b"/>
            <a:pathLst>
              <a:path w="4174725" h="1312056">
                <a:moveTo>
                  <a:pt x="0" y="0"/>
                </a:moveTo>
                <a:lnTo>
                  <a:pt x="4174724" y="0"/>
                </a:lnTo>
                <a:lnTo>
                  <a:pt x="4174724" y="1312056"/>
                </a:lnTo>
                <a:lnTo>
                  <a:pt x="0" y="1312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AutoShape 17"/>
          <p:cNvSpPr/>
          <p:nvPr/>
        </p:nvSpPr>
        <p:spPr>
          <a:xfrm>
            <a:off x="461742" y="1521524"/>
            <a:ext cx="14396601" cy="0"/>
          </a:xfrm>
          <a:prstGeom prst="line">
            <a:avLst/>
          </a:prstGeom>
          <a:ln w="19050" cap="rnd">
            <a:solidFill>
              <a:srgbClr val="202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18" name="AutoShape 18"/>
          <p:cNvSpPr/>
          <p:nvPr/>
        </p:nvSpPr>
        <p:spPr>
          <a:xfrm>
            <a:off x="452247" y="7402768"/>
            <a:ext cx="7591919" cy="2139832"/>
          </a:xfrm>
          <a:prstGeom prst="rect">
            <a:avLst/>
          </a:prstGeom>
          <a:solidFill>
            <a:srgbClr val="D5DBFC"/>
          </a:solidFill>
        </p:spPr>
        <p:txBody>
          <a:bodyPr/>
          <a:lstStyle/>
          <a:p>
            <a:endParaRPr lang="tr-TR"/>
          </a:p>
        </p:txBody>
      </p:sp>
      <p:sp>
        <p:nvSpPr>
          <p:cNvPr id="19" name="AutoShape 19"/>
          <p:cNvSpPr/>
          <p:nvPr/>
        </p:nvSpPr>
        <p:spPr>
          <a:xfrm>
            <a:off x="461743" y="7330452"/>
            <a:ext cx="2283657" cy="468346"/>
          </a:xfrm>
          <a:prstGeom prst="rect">
            <a:avLst/>
          </a:prstGeom>
          <a:solidFill>
            <a:srgbClr val="202F5A"/>
          </a:solidFill>
        </p:spPr>
        <p:txBody>
          <a:bodyPr/>
          <a:lstStyle/>
          <a:p>
            <a:endParaRPr lang="tr-TR"/>
          </a:p>
        </p:txBody>
      </p:sp>
      <p:sp>
        <p:nvSpPr>
          <p:cNvPr id="28" name="AutoShape 28"/>
          <p:cNvSpPr/>
          <p:nvPr/>
        </p:nvSpPr>
        <p:spPr>
          <a:xfrm>
            <a:off x="383369" y="1993791"/>
            <a:ext cx="14388992" cy="1341500"/>
          </a:xfrm>
          <a:prstGeom prst="rect">
            <a:avLst/>
          </a:prstGeom>
          <a:solidFill>
            <a:srgbClr val="D5DBFC"/>
          </a:solidFill>
        </p:spPr>
        <p:txBody>
          <a:bodyPr/>
          <a:lstStyle/>
          <a:p>
            <a:endParaRPr lang="tr-TR"/>
          </a:p>
        </p:txBody>
      </p:sp>
      <p:sp>
        <p:nvSpPr>
          <p:cNvPr id="29" name="AutoShape 29"/>
          <p:cNvSpPr/>
          <p:nvPr/>
        </p:nvSpPr>
        <p:spPr>
          <a:xfrm>
            <a:off x="422234" y="1767831"/>
            <a:ext cx="2283657" cy="468346"/>
          </a:xfrm>
          <a:prstGeom prst="rect">
            <a:avLst/>
          </a:prstGeom>
          <a:solidFill>
            <a:srgbClr val="202F5A"/>
          </a:solidFill>
        </p:spPr>
        <p:txBody>
          <a:bodyPr/>
          <a:lstStyle/>
          <a:p>
            <a:endParaRPr lang="tr-TR"/>
          </a:p>
        </p:txBody>
      </p:sp>
      <p:sp>
        <p:nvSpPr>
          <p:cNvPr id="30" name="TextBox 30"/>
          <p:cNvSpPr txBox="1"/>
          <p:nvPr/>
        </p:nvSpPr>
        <p:spPr>
          <a:xfrm>
            <a:off x="-53934" y="2317532"/>
            <a:ext cx="14099604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T</a:t>
            </a:r>
            <a:r>
              <a:rPr lang="tr-T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imes New Roman (TNR) / 28 punto / Kalın (</a:t>
            </a:r>
            <a:r>
              <a:rPr lang="tr-T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İlk harfler büyük karakter olacak)</a:t>
            </a:r>
            <a:endParaRPr lang="en-US" sz="2500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426"/>
              </a:lnSpc>
            </a:pPr>
            <a:endParaRPr lang="en-US" sz="2500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426"/>
              </a:lnSpc>
            </a:pPr>
            <a:endParaRPr lang="en-US" sz="2500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426"/>
              </a:lnSpc>
            </a:pPr>
            <a:endParaRPr lang="en-US" sz="2500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426"/>
              </a:lnSpc>
            </a:pPr>
            <a:endParaRPr lang="en-US" sz="2500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1" name="AutoShape 31"/>
          <p:cNvSpPr/>
          <p:nvPr/>
        </p:nvSpPr>
        <p:spPr>
          <a:xfrm>
            <a:off x="383369" y="3839995"/>
            <a:ext cx="8871871" cy="3079352"/>
          </a:xfrm>
          <a:prstGeom prst="rect">
            <a:avLst/>
          </a:prstGeom>
          <a:solidFill>
            <a:srgbClr val="D5DBFC"/>
          </a:solidFill>
        </p:spPr>
        <p:txBody>
          <a:bodyPr/>
          <a:lstStyle/>
          <a:p>
            <a:endParaRPr lang="tr-TR"/>
          </a:p>
        </p:txBody>
      </p:sp>
      <p:sp>
        <p:nvSpPr>
          <p:cNvPr id="32" name="AutoShape 32"/>
          <p:cNvSpPr/>
          <p:nvPr/>
        </p:nvSpPr>
        <p:spPr>
          <a:xfrm>
            <a:off x="422234" y="3594529"/>
            <a:ext cx="2926542" cy="498926"/>
          </a:xfrm>
          <a:prstGeom prst="rect">
            <a:avLst/>
          </a:prstGeom>
          <a:solidFill>
            <a:srgbClr val="202F5A"/>
          </a:solidFill>
        </p:spPr>
        <p:txBody>
          <a:bodyPr/>
          <a:lstStyle/>
          <a:p>
            <a:endParaRPr lang="tr-TR"/>
          </a:p>
        </p:txBody>
      </p:sp>
      <p:sp>
        <p:nvSpPr>
          <p:cNvPr id="33" name="AutoShape 33"/>
          <p:cNvSpPr/>
          <p:nvPr/>
        </p:nvSpPr>
        <p:spPr>
          <a:xfrm>
            <a:off x="9566455" y="3860514"/>
            <a:ext cx="5331397" cy="965029"/>
          </a:xfrm>
          <a:prstGeom prst="rect">
            <a:avLst/>
          </a:prstGeom>
          <a:solidFill>
            <a:srgbClr val="D5DBFC"/>
          </a:solidFill>
        </p:spPr>
        <p:txBody>
          <a:bodyPr/>
          <a:lstStyle/>
          <a:p>
            <a:endParaRPr lang="tr-TR"/>
          </a:p>
        </p:txBody>
      </p:sp>
      <p:sp>
        <p:nvSpPr>
          <p:cNvPr id="34" name="AutoShape 34"/>
          <p:cNvSpPr/>
          <p:nvPr/>
        </p:nvSpPr>
        <p:spPr>
          <a:xfrm>
            <a:off x="9566455" y="3594529"/>
            <a:ext cx="1532940" cy="498926"/>
          </a:xfrm>
          <a:prstGeom prst="rect">
            <a:avLst/>
          </a:prstGeom>
          <a:solidFill>
            <a:srgbClr val="202F5A"/>
          </a:solidFill>
        </p:spPr>
        <p:txBody>
          <a:bodyPr/>
          <a:lstStyle/>
          <a:p>
            <a:endParaRPr lang="tr-TR"/>
          </a:p>
        </p:txBody>
      </p:sp>
      <p:sp>
        <p:nvSpPr>
          <p:cNvPr id="35" name="TextBox 35"/>
          <p:cNvSpPr txBox="1"/>
          <p:nvPr/>
        </p:nvSpPr>
        <p:spPr>
          <a:xfrm>
            <a:off x="9599001" y="4151429"/>
            <a:ext cx="5173360" cy="1500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Times New Roman</a:t>
            </a:r>
            <a:r>
              <a:rPr lang="tr-TR" sz="1999" b="1" dirty="0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 / 20 punto / Kalın 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(Ad küçük,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Soyad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 Büyük harflerle yazılacak) </a:t>
            </a:r>
            <a:endParaRPr lang="en-US" sz="2000" b="1" dirty="0">
              <a:solidFill>
                <a:srgbClr val="FF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>
              <a:lnSpc>
                <a:spcPts val="2799"/>
              </a:lnSpc>
            </a:pPr>
            <a:endParaRPr lang="en-US" sz="1999" b="1" dirty="0">
              <a:solidFill>
                <a:srgbClr val="FF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>
              <a:lnSpc>
                <a:spcPts val="1147"/>
              </a:lnSpc>
            </a:pPr>
            <a:endParaRPr lang="en-US" sz="1999" b="1" dirty="0">
              <a:solidFill>
                <a:srgbClr val="0E0E0E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>
              <a:lnSpc>
                <a:spcPts val="1147"/>
              </a:lnSpc>
            </a:pPr>
            <a:endParaRPr lang="en-US" sz="1999" b="1" dirty="0">
              <a:solidFill>
                <a:srgbClr val="0E0E0E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>
              <a:lnSpc>
                <a:spcPts val="1147"/>
              </a:lnSpc>
            </a:pPr>
            <a:endParaRPr lang="en-US" sz="1999" b="1" dirty="0">
              <a:solidFill>
                <a:srgbClr val="0E0E0E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9566455" y="5358228"/>
            <a:ext cx="5331397" cy="2252738"/>
          </a:xfrm>
          <a:prstGeom prst="rect">
            <a:avLst/>
          </a:prstGeom>
          <a:solidFill>
            <a:srgbClr val="D5DBFC"/>
          </a:solidFill>
        </p:spPr>
        <p:txBody>
          <a:bodyPr/>
          <a:lstStyle/>
          <a:p>
            <a:endParaRPr lang="tr-TR"/>
          </a:p>
        </p:txBody>
      </p:sp>
      <p:sp>
        <p:nvSpPr>
          <p:cNvPr id="37" name="AutoShape 37"/>
          <p:cNvSpPr/>
          <p:nvPr/>
        </p:nvSpPr>
        <p:spPr>
          <a:xfrm>
            <a:off x="9566456" y="5092242"/>
            <a:ext cx="4870870" cy="498926"/>
          </a:xfrm>
          <a:prstGeom prst="rect">
            <a:avLst/>
          </a:prstGeom>
          <a:solidFill>
            <a:srgbClr val="202F5A"/>
          </a:solidFill>
        </p:spPr>
        <p:txBody>
          <a:bodyPr/>
          <a:lstStyle/>
          <a:p>
            <a:endParaRPr lang="tr-TR"/>
          </a:p>
        </p:txBody>
      </p:sp>
      <p:sp>
        <p:nvSpPr>
          <p:cNvPr id="38" name="Freeform 38"/>
          <p:cNvSpPr/>
          <p:nvPr/>
        </p:nvSpPr>
        <p:spPr>
          <a:xfrm>
            <a:off x="422234" y="140089"/>
            <a:ext cx="2482700" cy="1241349"/>
          </a:xfrm>
          <a:custGeom>
            <a:avLst/>
            <a:gdLst/>
            <a:ahLst/>
            <a:cxnLst/>
            <a:rect l="l" t="t" r="r" b="b"/>
            <a:pathLst>
              <a:path w="2482700" h="1241350">
                <a:moveTo>
                  <a:pt x="0" y="0"/>
                </a:moveTo>
                <a:lnTo>
                  <a:pt x="2482699" y="0"/>
                </a:lnTo>
                <a:lnTo>
                  <a:pt x="2482699" y="1241349"/>
                </a:lnTo>
                <a:lnTo>
                  <a:pt x="0" y="12413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2" name="TextBox 42"/>
          <p:cNvSpPr txBox="1"/>
          <p:nvPr/>
        </p:nvSpPr>
        <p:spPr>
          <a:xfrm>
            <a:off x="577806" y="7895877"/>
            <a:ext cx="7082238" cy="311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198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Times New Roman / 12 punto</a:t>
            </a:r>
            <a:endParaRPr lang="en-US" sz="1198" dirty="0">
              <a:solidFill>
                <a:srgbClr val="FF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552508" y="7407165"/>
            <a:ext cx="171903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en-US" sz="193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ÖZGÜN DEĞER</a:t>
            </a:r>
          </a:p>
        </p:txBody>
      </p:sp>
      <p:grpSp>
        <p:nvGrpSpPr>
          <p:cNvPr id="53" name="Grup 52"/>
          <p:cNvGrpSpPr/>
          <p:nvPr/>
        </p:nvGrpSpPr>
        <p:grpSpPr>
          <a:xfrm>
            <a:off x="8309073" y="7949643"/>
            <a:ext cx="6502153" cy="1592957"/>
            <a:chOff x="8309072" y="8156980"/>
            <a:chExt cx="6502153" cy="1592957"/>
          </a:xfrm>
        </p:grpSpPr>
        <p:sp>
          <p:nvSpPr>
            <p:cNvPr id="20" name="AutoShape 20"/>
            <p:cNvSpPr/>
            <p:nvPr/>
          </p:nvSpPr>
          <p:spPr>
            <a:xfrm>
              <a:off x="8309072" y="8383658"/>
              <a:ext cx="6502153" cy="1366279"/>
            </a:xfrm>
            <a:prstGeom prst="rect">
              <a:avLst/>
            </a:prstGeom>
            <a:solidFill>
              <a:srgbClr val="D5DBFC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8309072" y="8156980"/>
              <a:ext cx="5267228" cy="468345"/>
            </a:xfrm>
            <a:prstGeom prst="rect">
              <a:avLst/>
            </a:prstGeom>
            <a:solidFill>
              <a:srgbClr val="202F5A"/>
            </a:solidFill>
          </p:spPr>
          <p:txBody>
            <a:bodyPr/>
            <a:lstStyle/>
            <a:p>
              <a:endParaRPr lang="tr-TR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587296" y="8207287"/>
              <a:ext cx="4760403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700"/>
                </a:lnSpc>
                <a:spcBef>
                  <a:spcPct val="0"/>
                </a:spcBef>
              </a:pPr>
              <a:r>
                <a:rPr lang="en-US" sz="193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SÜRDÜRÜLEBİLİR KALKINMA </a:t>
              </a:r>
              <a:r>
                <a:rPr lang="tr-TR" sz="1930" dirty="0">
                  <a:solidFill>
                    <a:srgbClr val="FFFFFF"/>
                  </a:solidFill>
                  <a:latin typeface="Gagalin"/>
                  <a:ea typeface="Gagalin"/>
                  <a:cs typeface="Gagalin"/>
                  <a:sym typeface="Gagalin"/>
                </a:rPr>
                <a:t>AMAÇLARINA KATKI</a:t>
              </a:r>
              <a:endParaRPr lang="en-US" sz="193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endParaRPr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8431924" y="8571158"/>
            <a:ext cx="578959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tr-TR" sz="1198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Times New Roman / 12 punto</a:t>
            </a:r>
            <a:endParaRPr lang="en-US" sz="1198" dirty="0">
              <a:solidFill>
                <a:srgbClr val="FF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9"/>
              </a:lnSpc>
            </a:pPr>
            <a:endParaRPr lang="en-US" sz="11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47088" y="1805981"/>
            <a:ext cx="1719037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en-US" sz="193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PROJE İSMİ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60389" y="4172863"/>
            <a:ext cx="8144921" cy="2239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TNR /12 punto/ Kalın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Open Sauce"/>
              <a:cs typeface="Times New Roman" panose="02020603050405020304" pitchFamily="18" charset="0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677"/>
              </a:lnSpc>
            </a:pPr>
            <a:endParaRPr lang="en-US" sz="1198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47088" y="3650243"/>
            <a:ext cx="624878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en-US" sz="193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ÖZET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820197" y="3626439"/>
            <a:ext cx="199790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en-US" sz="193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danışman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820198" y="5111294"/>
            <a:ext cx="4519518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  <a:spcBef>
                <a:spcPct val="0"/>
              </a:spcBef>
            </a:pPr>
            <a:r>
              <a:rPr lang="tr-TR" sz="193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PROJE EKİBİ</a:t>
            </a:r>
            <a:endParaRPr lang="en-US" sz="1930" dirty="0">
              <a:solidFill>
                <a:srgbClr val="FFFFF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9645473" y="5619745"/>
            <a:ext cx="5173360" cy="1782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 b="1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Times New Roman</a:t>
            </a:r>
            <a:r>
              <a:rPr lang="tr-TR" sz="1999" b="1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 / 20 punto/ Kalın</a:t>
            </a:r>
          </a:p>
          <a:p>
            <a:pPr>
              <a:lnSpc>
                <a:spcPts val="2799"/>
              </a:lnSpc>
            </a:pP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(Ad küçük, </a:t>
            </a:r>
            <a:r>
              <a:rPr lang="tr-TR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Soyad</a:t>
            </a:r>
            <a:r>
              <a:rPr lang="tr-T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Open Sauce Bold"/>
                <a:cs typeface="Times New Roman" panose="02020603050405020304" pitchFamily="18" charset="0"/>
                <a:sym typeface="Open Sauce Bold"/>
              </a:rPr>
              <a:t> Büyük harflerle yazılacak) </a:t>
            </a:r>
            <a:r>
              <a:rPr lang="tr-TR" sz="1999" dirty="0">
                <a:solidFill>
                  <a:srgbClr val="FF0000"/>
                </a:solidFill>
                <a:latin typeface="Times New Roman" panose="02020603050405020304" pitchFamily="18" charset="0"/>
                <a:ea typeface="Open Sauce"/>
                <a:cs typeface="Times New Roman" panose="02020603050405020304" pitchFamily="18" charset="0"/>
                <a:sym typeface="Open Sauce"/>
              </a:rPr>
              <a:t>Her öğrenci ismi için bir alt satıra geçilmedir.</a:t>
            </a:r>
          </a:p>
          <a:p>
            <a:pPr>
              <a:lnSpc>
                <a:spcPts val="1147"/>
              </a:lnSpc>
            </a:pPr>
            <a:endParaRPr lang="tr-TR" sz="19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147"/>
              </a:lnSpc>
            </a:pPr>
            <a:endParaRPr lang="en-US" sz="19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147"/>
              </a:lnSpc>
            </a:pPr>
            <a:endParaRPr lang="en-US" sz="19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147"/>
              </a:lnSpc>
            </a:pPr>
            <a:endParaRPr lang="en-US" sz="19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>
              <a:lnSpc>
                <a:spcPts val="1147"/>
              </a:lnSpc>
            </a:pPr>
            <a:endParaRPr lang="en-US" sz="1999" dirty="0">
              <a:solidFill>
                <a:srgbClr val="0E0E0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52" name="AutoShape 4"/>
          <p:cNvSpPr/>
          <p:nvPr/>
        </p:nvSpPr>
        <p:spPr>
          <a:xfrm flipV="1">
            <a:off x="8309073" y="7759804"/>
            <a:ext cx="6588779" cy="37656"/>
          </a:xfrm>
          <a:prstGeom prst="line">
            <a:avLst/>
          </a:prstGeom>
          <a:ln w="19050" cap="rnd">
            <a:solidFill>
              <a:srgbClr val="202F5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tr-TR"/>
          </a:p>
        </p:txBody>
      </p:sp>
      <p:sp>
        <p:nvSpPr>
          <p:cNvPr id="2" name="AutoShape 15">
            <a:extLst>
              <a:ext uri="{FF2B5EF4-FFF2-40B4-BE49-F238E27FC236}">
                <a16:creationId xmlns:a16="http://schemas.microsoft.com/office/drawing/2014/main" id="{32B41C72-B941-0A2D-33F4-9F85FE952D88}"/>
              </a:ext>
            </a:extLst>
          </p:cNvPr>
          <p:cNvSpPr/>
          <p:nvPr/>
        </p:nvSpPr>
        <p:spPr>
          <a:xfrm>
            <a:off x="3348776" y="329420"/>
            <a:ext cx="7001528" cy="973031"/>
          </a:xfrm>
          <a:prstGeom prst="rect">
            <a:avLst/>
          </a:prstGeom>
          <a:solidFill>
            <a:srgbClr val="202F5A"/>
          </a:solidFill>
        </p:spPr>
        <p:txBody>
          <a:bodyPr/>
          <a:lstStyle/>
          <a:p>
            <a:endParaRPr lang="tr-TR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41E6BBF9-D2A2-D54E-42A3-83111D856A9F}"/>
              </a:ext>
            </a:extLst>
          </p:cNvPr>
          <p:cNvSpPr txBox="1"/>
          <p:nvPr/>
        </p:nvSpPr>
        <p:spPr>
          <a:xfrm>
            <a:off x="3623492" y="568066"/>
            <a:ext cx="645209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3"/>
              </a:lnSpc>
            </a:pPr>
            <a:r>
              <a:rPr lang="en-US" sz="3957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LİSANS DESTEK PROJESİ</a:t>
            </a:r>
          </a:p>
        </p:txBody>
      </p:sp>
    </p:spTree>
    <p:extLst>
      <p:ext uri="{BB962C8B-B14F-4D97-AF65-F5344CB8AC3E}">
        <p14:creationId xmlns:p14="http://schemas.microsoft.com/office/powerpoint/2010/main" val="68915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117</Words>
  <Application>Microsoft Office PowerPoint</Application>
  <PresentationFormat>Özel</PresentationFormat>
  <Paragraphs>56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Open Sauce Bold</vt:lpstr>
      <vt:lpstr>Calibri</vt:lpstr>
      <vt:lpstr>Gagalin</vt:lpstr>
      <vt:lpstr>Times New Roman</vt:lpstr>
      <vt:lpstr>Arial</vt:lpstr>
      <vt:lpstr>Open Sauce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2209 PROJE AFİŞİ</dc:title>
  <dc:creator>PC</dc:creator>
  <cp:lastModifiedBy>Tevfik Melhem</cp:lastModifiedBy>
  <cp:revision>23</cp:revision>
  <dcterms:created xsi:type="dcterms:W3CDTF">2006-08-16T00:00:00Z</dcterms:created>
  <dcterms:modified xsi:type="dcterms:W3CDTF">2025-05-09T06:48:24Z</dcterms:modified>
  <dc:identifier>DAGmw2lOVrw</dc:identifier>
</cp:coreProperties>
</file>