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2" r:id="rId1"/>
  </p:sldMasterIdLst>
  <p:notesMasterIdLst>
    <p:notesMasterId r:id="rId3"/>
  </p:notesMasterIdLst>
  <p:sldIdLst>
    <p:sldId id="256" r:id="rId2"/>
  </p:sldIdLst>
  <p:sldSz cx="25199975" cy="35999738"/>
  <p:notesSz cx="6669088" cy="9926638"/>
  <p:defaultTextStyle>
    <a:defPPr>
      <a:defRPr lang="tr-TR"/>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338"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484" autoAdjust="0"/>
    <p:restoredTop sz="94737" autoAdjust="0"/>
  </p:normalViewPr>
  <p:slideViewPr>
    <p:cSldViewPr snapToGrid="0">
      <p:cViewPr>
        <p:scale>
          <a:sx n="39" d="100"/>
          <a:sy n="39" d="100"/>
        </p:scale>
        <p:origin x="-960" y="144"/>
      </p:cViewPr>
      <p:guideLst>
        <p:guide orient="horz" pos="11338"/>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9C2A7F5-96E4-418E-91C2-8B95BB6715D0}" type="datetimeFigureOut">
              <a:rPr lang="tr-TR" smtClean="0"/>
              <a:t>1.7.2021</a:t>
            </a:fld>
            <a:endParaRPr lang="tr-TR"/>
          </a:p>
        </p:txBody>
      </p:sp>
      <p:sp>
        <p:nvSpPr>
          <p:cNvPr id="4" name="Slayt Görüntüsü Yer Tutucusu 3"/>
          <p:cNvSpPr>
            <a:spLocks noGrp="1" noRot="1" noChangeAspect="1"/>
          </p:cNvSpPr>
          <p:nvPr>
            <p:ph type="sldImg" idx="2"/>
          </p:nvPr>
        </p:nvSpPr>
        <p:spPr>
          <a:xfrm>
            <a:off x="2162175" y="1241425"/>
            <a:ext cx="2344738"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21AF1BE-EF27-41F8-A386-4EE995FEA1C6}" type="slidenum">
              <a:rPr lang="tr-TR" smtClean="0"/>
              <a:t>‹#›</a:t>
            </a:fld>
            <a:endParaRPr lang="tr-TR"/>
          </a:p>
        </p:txBody>
      </p:sp>
    </p:spTree>
    <p:extLst>
      <p:ext uri="{BB962C8B-B14F-4D97-AF65-F5344CB8AC3E}">
        <p14:creationId xmlns:p14="http://schemas.microsoft.com/office/powerpoint/2010/main" val="351986766"/>
      </p:ext>
    </p:extLst>
  </p:cSld>
  <p:clrMap bg1="lt1" tx1="dk1" bg2="lt2" tx2="dk2" accent1="accent1" accent2="accent2" accent3="accent3" accent4="accent4" accent5="accent5" accent6="accent6" hlink="hlink" folHlink="folHlink"/>
  <p:notesStyle>
    <a:lvl1pPr marL="0" algn="l" defTabSz="3110332" rtl="0" eaLnBrk="1" latinLnBrk="0" hangingPunct="1">
      <a:defRPr sz="4082" kern="1200">
        <a:solidFill>
          <a:schemeClr val="tx1"/>
        </a:solidFill>
        <a:latin typeface="+mn-lt"/>
        <a:ea typeface="+mn-ea"/>
        <a:cs typeface="+mn-cs"/>
      </a:defRPr>
    </a:lvl1pPr>
    <a:lvl2pPr marL="1555166" algn="l" defTabSz="3110332" rtl="0" eaLnBrk="1" latinLnBrk="0" hangingPunct="1">
      <a:defRPr sz="4082" kern="1200">
        <a:solidFill>
          <a:schemeClr val="tx1"/>
        </a:solidFill>
        <a:latin typeface="+mn-lt"/>
        <a:ea typeface="+mn-ea"/>
        <a:cs typeface="+mn-cs"/>
      </a:defRPr>
    </a:lvl2pPr>
    <a:lvl3pPr marL="3110332" algn="l" defTabSz="3110332" rtl="0" eaLnBrk="1" latinLnBrk="0" hangingPunct="1">
      <a:defRPr sz="4082" kern="1200">
        <a:solidFill>
          <a:schemeClr val="tx1"/>
        </a:solidFill>
        <a:latin typeface="+mn-lt"/>
        <a:ea typeface="+mn-ea"/>
        <a:cs typeface="+mn-cs"/>
      </a:defRPr>
    </a:lvl3pPr>
    <a:lvl4pPr marL="4665497" algn="l" defTabSz="3110332" rtl="0" eaLnBrk="1" latinLnBrk="0" hangingPunct="1">
      <a:defRPr sz="4082" kern="1200">
        <a:solidFill>
          <a:schemeClr val="tx1"/>
        </a:solidFill>
        <a:latin typeface="+mn-lt"/>
        <a:ea typeface="+mn-ea"/>
        <a:cs typeface="+mn-cs"/>
      </a:defRPr>
    </a:lvl4pPr>
    <a:lvl5pPr marL="6220663" algn="l" defTabSz="3110332" rtl="0" eaLnBrk="1" latinLnBrk="0" hangingPunct="1">
      <a:defRPr sz="4082" kern="1200">
        <a:solidFill>
          <a:schemeClr val="tx1"/>
        </a:solidFill>
        <a:latin typeface="+mn-lt"/>
        <a:ea typeface="+mn-ea"/>
        <a:cs typeface="+mn-cs"/>
      </a:defRPr>
    </a:lvl5pPr>
    <a:lvl6pPr marL="7775829" algn="l" defTabSz="3110332" rtl="0" eaLnBrk="1" latinLnBrk="0" hangingPunct="1">
      <a:defRPr sz="4082" kern="1200">
        <a:solidFill>
          <a:schemeClr val="tx1"/>
        </a:solidFill>
        <a:latin typeface="+mn-lt"/>
        <a:ea typeface="+mn-ea"/>
        <a:cs typeface="+mn-cs"/>
      </a:defRPr>
    </a:lvl6pPr>
    <a:lvl7pPr marL="9330995" algn="l" defTabSz="3110332" rtl="0" eaLnBrk="1" latinLnBrk="0" hangingPunct="1">
      <a:defRPr sz="4082" kern="1200">
        <a:solidFill>
          <a:schemeClr val="tx1"/>
        </a:solidFill>
        <a:latin typeface="+mn-lt"/>
        <a:ea typeface="+mn-ea"/>
        <a:cs typeface="+mn-cs"/>
      </a:defRPr>
    </a:lvl7pPr>
    <a:lvl8pPr marL="10886161" algn="l" defTabSz="3110332" rtl="0" eaLnBrk="1" latinLnBrk="0" hangingPunct="1">
      <a:defRPr sz="4082" kern="1200">
        <a:solidFill>
          <a:schemeClr val="tx1"/>
        </a:solidFill>
        <a:latin typeface="+mn-lt"/>
        <a:ea typeface="+mn-ea"/>
        <a:cs typeface="+mn-cs"/>
      </a:defRPr>
    </a:lvl8pPr>
    <a:lvl9pPr marL="12441326" algn="l" defTabSz="3110332" rtl="0" eaLnBrk="1" latinLnBrk="0" hangingPunct="1">
      <a:defRPr sz="408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3149997" y="5891626"/>
            <a:ext cx="18899981" cy="12533242"/>
          </a:xfrm>
        </p:spPr>
        <p:txBody>
          <a:bodyPr anchor="b"/>
          <a:lstStyle>
            <a:lvl1pPr algn="ctr">
              <a:defRPr sz="12401"/>
            </a:lvl1pPr>
          </a:lstStyle>
          <a:p>
            <a:r>
              <a:rPr lang="tr-TR" smtClean="0"/>
              <a:t>Asıl başlık stili için tıklatın</a:t>
            </a:r>
            <a:endParaRPr lang="tr-TR"/>
          </a:p>
        </p:txBody>
      </p:sp>
      <p:sp>
        <p:nvSpPr>
          <p:cNvPr id="3" name="Alt Başlık 2"/>
          <p:cNvSpPr>
            <a:spLocks noGrp="1"/>
          </p:cNvSpPr>
          <p:nvPr>
            <p:ph type="subTitle" idx="1"/>
          </p:nvPr>
        </p:nvSpPr>
        <p:spPr>
          <a:xfrm>
            <a:off x="3149997" y="18908198"/>
            <a:ext cx="18899981" cy="8691601"/>
          </a:xfrm>
        </p:spPr>
        <p:txBody>
          <a:bodyPr/>
          <a:lstStyle>
            <a:lvl1pPr marL="0" indent="0" algn="ctr">
              <a:buNone/>
              <a:defRPr sz="4961"/>
            </a:lvl1pPr>
            <a:lvl2pPr marL="944987" indent="0" algn="ctr">
              <a:buNone/>
              <a:defRPr sz="4134"/>
            </a:lvl2pPr>
            <a:lvl3pPr marL="1889973" indent="0" algn="ctr">
              <a:buNone/>
              <a:defRPr sz="3720"/>
            </a:lvl3pPr>
            <a:lvl4pPr marL="2834960" indent="0" algn="ctr">
              <a:buNone/>
              <a:defRPr sz="3307"/>
            </a:lvl4pPr>
            <a:lvl5pPr marL="3779947" indent="0" algn="ctr">
              <a:buNone/>
              <a:defRPr sz="3307"/>
            </a:lvl5pPr>
            <a:lvl6pPr marL="4724933" indent="0" algn="ctr">
              <a:buNone/>
              <a:defRPr sz="3307"/>
            </a:lvl6pPr>
            <a:lvl7pPr marL="5669920" indent="0" algn="ctr">
              <a:buNone/>
              <a:defRPr sz="3307"/>
            </a:lvl7pPr>
            <a:lvl8pPr marL="6614907" indent="0" algn="ctr">
              <a:buNone/>
              <a:defRPr sz="3307"/>
            </a:lvl8pPr>
            <a:lvl9pPr marL="7559893" indent="0" algn="ctr">
              <a:buNone/>
              <a:defRPr sz="3307"/>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9977CCB-52BC-4D53-ACC4-C6F14A76E2F3}" type="datetimeFigureOut">
              <a:rPr lang="tr-TR" smtClean="0"/>
              <a:t>1.7.2021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277651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977CCB-52BC-4D53-ACC4-C6F14A76E2F3}" type="datetimeFigureOut">
              <a:rPr lang="tr-TR" smtClean="0"/>
              <a:t>1.7.2021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390141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8033732" y="1916653"/>
            <a:ext cx="5433745" cy="30508114"/>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732498" y="1916653"/>
            <a:ext cx="15986234" cy="3050811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977CCB-52BC-4D53-ACC4-C6F14A76E2F3}" type="datetimeFigureOut">
              <a:rPr lang="tr-TR" smtClean="0"/>
              <a:t>1.7.2021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150337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9977CCB-52BC-4D53-ACC4-C6F14A76E2F3}" type="datetimeFigureOut">
              <a:rPr lang="tr-TR" smtClean="0"/>
              <a:t>1.7.2021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95030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1719374" y="8974940"/>
            <a:ext cx="21734978" cy="14974888"/>
          </a:xfrm>
        </p:spPr>
        <p:txBody>
          <a:bodyPr anchor="b"/>
          <a:lstStyle>
            <a:lvl1pPr>
              <a:defRPr sz="12401"/>
            </a:lvl1pPr>
          </a:lstStyle>
          <a:p>
            <a:r>
              <a:rPr lang="tr-TR" smtClean="0"/>
              <a:t>Asıl başlık stili için tıklatın</a:t>
            </a:r>
            <a:endParaRPr lang="tr-TR"/>
          </a:p>
        </p:txBody>
      </p:sp>
      <p:sp>
        <p:nvSpPr>
          <p:cNvPr id="3" name="Metin Yer Tutucusu 2"/>
          <p:cNvSpPr>
            <a:spLocks noGrp="1"/>
          </p:cNvSpPr>
          <p:nvPr>
            <p:ph type="body" idx="1"/>
          </p:nvPr>
        </p:nvSpPr>
        <p:spPr>
          <a:xfrm>
            <a:off x="1719374" y="24091497"/>
            <a:ext cx="21734978" cy="7874940"/>
          </a:xfrm>
        </p:spPr>
        <p:txBody>
          <a:bodyPr/>
          <a:lstStyle>
            <a:lvl1pPr marL="0" indent="0">
              <a:buNone/>
              <a:defRPr sz="4961">
                <a:solidFill>
                  <a:schemeClr val="tx1">
                    <a:tint val="75000"/>
                  </a:schemeClr>
                </a:solidFill>
              </a:defRPr>
            </a:lvl1pPr>
            <a:lvl2pPr marL="944987" indent="0">
              <a:buNone/>
              <a:defRPr sz="4134">
                <a:solidFill>
                  <a:schemeClr val="tx1">
                    <a:tint val="75000"/>
                  </a:schemeClr>
                </a:solidFill>
              </a:defRPr>
            </a:lvl2pPr>
            <a:lvl3pPr marL="1889973" indent="0">
              <a:buNone/>
              <a:defRPr sz="3720">
                <a:solidFill>
                  <a:schemeClr val="tx1">
                    <a:tint val="75000"/>
                  </a:schemeClr>
                </a:solidFill>
              </a:defRPr>
            </a:lvl3pPr>
            <a:lvl4pPr marL="2834960" indent="0">
              <a:buNone/>
              <a:defRPr sz="3307">
                <a:solidFill>
                  <a:schemeClr val="tx1">
                    <a:tint val="75000"/>
                  </a:schemeClr>
                </a:solidFill>
              </a:defRPr>
            </a:lvl4pPr>
            <a:lvl5pPr marL="3779947" indent="0">
              <a:buNone/>
              <a:defRPr sz="3307">
                <a:solidFill>
                  <a:schemeClr val="tx1">
                    <a:tint val="75000"/>
                  </a:schemeClr>
                </a:solidFill>
              </a:defRPr>
            </a:lvl5pPr>
            <a:lvl6pPr marL="4724933" indent="0">
              <a:buNone/>
              <a:defRPr sz="3307">
                <a:solidFill>
                  <a:schemeClr val="tx1">
                    <a:tint val="75000"/>
                  </a:schemeClr>
                </a:solidFill>
              </a:defRPr>
            </a:lvl6pPr>
            <a:lvl7pPr marL="5669920" indent="0">
              <a:buNone/>
              <a:defRPr sz="3307">
                <a:solidFill>
                  <a:schemeClr val="tx1">
                    <a:tint val="75000"/>
                  </a:schemeClr>
                </a:solidFill>
              </a:defRPr>
            </a:lvl7pPr>
            <a:lvl8pPr marL="6614907" indent="0">
              <a:buNone/>
              <a:defRPr sz="3307">
                <a:solidFill>
                  <a:schemeClr val="tx1">
                    <a:tint val="75000"/>
                  </a:schemeClr>
                </a:solidFill>
              </a:defRPr>
            </a:lvl8pPr>
            <a:lvl9pPr marL="7559893" indent="0">
              <a:buNone/>
              <a:defRPr sz="3307">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9977CCB-52BC-4D53-ACC4-C6F14A76E2F3}" type="datetimeFigureOut">
              <a:rPr lang="tr-TR" smtClean="0"/>
              <a:t>1.7.2021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352247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732498" y="9583264"/>
            <a:ext cx="10709989" cy="228415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12757488" y="9583264"/>
            <a:ext cx="10709989" cy="228415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9977CCB-52BC-4D53-ACC4-C6F14A76E2F3}" type="datetimeFigureOut">
              <a:rPr lang="tr-TR" smtClean="0"/>
              <a:t>1.7.2021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160278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1735781" y="1916656"/>
            <a:ext cx="21734978" cy="6958285"/>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1735781" y="8824938"/>
            <a:ext cx="10660770"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smtClean="0"/>
              <a:t>Asıl metin stillerini düzenle</a:t>
            </a:r>
          </a:p>
        </p:txBody>
      </p:sp>
      <p:sp>
        <p:nvSpPr>
          <p:cNvPr id="4" name="İçerik Yer Tutucusu 3"/>
          <p:cNvSpPr>
            <a:spLocks noGrp="1"/>
          </p:cNvSpPr>
          <p:nvPr>
            <p:ph sz="half" idx="2"/>
          </p:nvPr>
        </p:nvSpPr>
        <p:spPr>
          <a:xfrm>
            <a:off x="1735781" y="13149904"/>
            <a:ext cx="10660770" cy="1934152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12757487" y="8824938"/>
            <a:ext cx="10713272"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smtClean="0"/>
              <a:t>Asıl metin stillerini düzenle</a:t>
            </a:r>
          </a:p>
        </p:txBody>
      </p:sp>
      <p:sp>
        <p:nvSpPr>
          <p:cNvPr id="6" name="İçerik Yer Tutucusu 5"/>
          <p:cNvSpPr>
            <a:spLocks noGrp="1"/>
          </p:cNvSpPr>
          <p:nvPr>
            <p:ph sz="quarter" idx="4"/>
          </p:nvPr>
        </p:nvSpPr>
        <p:spPr>
          <a:xfrm>
            <a:off x="12757487" y="13149904"/>
            <a:ext cx="10713272" cy="1934152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9977CCB-52BC-4D53-ACC4-C6F14A76E2F3}" type="datetimeFigureOut">
              <a:rPr lang="tr-TR" smtClean="0"/>
              <a:t>1.7.2021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71062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9977CCB-52BC-4D53-ACC4-C6F14A76E2F3}" type="datetimeFigureOut">
              <a:rPr lang="tr-TR" smtClean="0"/>
              <a:t>1.7.2021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144268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977CCB-52BC-4D53-ACC4-C6F14A76E2F3}" type="datetimeFigureOut">
              <a:rPr lang="tr-TR" smtClean="0"/>
              <a:t>1.7.2021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185757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1735782" y="2399982"/>
            <a:ext cx="8127647" cy="8399939"/>
          </a:xfrm>
        </p:spPr>
        <p:txBody>
          <a:bodyPr anchor="b"/>
          <a:lstStyle>
            <a:lvl1pPr>
              <a:defRPr sz="6614"/>
            </a:lvl1pPr>
          </a:lstStyle>
          <a:p>
            <a:r>
              <a:rPr lang="tr-TR" smtClean="0"/>
              <a:t>Asıl başlık stili için tıklatın</a:t>
            </a:r>
            <a:endParaRPr lang="tr-TR"/>
          </a:p>
        </p:txBody>
      </p:sp>
      <p:sp>
        <p:nvSpPr>
          <p:cNvPr id="3" name="İçerik Yer Tutucusu 2"/>
          <p:cNvSpPr>
            <a:spLocks noGrp="1"/>
          </p:cNvSpPr>
          <p:nvPr>
            <p:ph idx="1"/>
          </p:nvPr>
        </p:nvSpPr>
        <p:spPr>
          <a:xfrm>
            <a:off x="10713272" y="5183298"/>
            <a:ext cx="12757487" cy="25583147"/>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9977CCB-52BC-4D53-ACC4-C6F14A76E2F3}" type="datetimeFigureOut">
              <a:rPr lang="tr-TR" smtClean="0"/>
              <a:t>1.7.2021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354942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1735782" y="2399982"/>
            <a:ext cx="8127647" cy="8399939"/>
          </a:xfrm>
        </p:spPr>
        <p:txBody>
          <a:bodyPr anchor="b"/>
          <a:lstStyle>
            <a:lvl1pPr>
              <a:defRPr sz="6614"/>
            </a:lvl1pPr>
          </a:lstStyle>
          <a:p>
            <a:r>
              <a:rPr lang="tr-TR" smtClean="0"/>
              <a:t>Asıl başlık stili için tıklatın</a:t>
            </a:r>
            <a:endParaRPr lang="tr-TR"/>
          </a:p>
        </p:txBody>
      </p:sp>
      <p:sp>
        <p:nvSpPr>
          <p:cNvPr id="3" name="Resim Yer Tutucusu 2"/>
          <p:cNvSpPr>
            <a:spLocks noGrp="1"/>
          </p:cNvSpPr>
          <p:nvPr>
            <p:ph type="pic" idx="1"/>
          </p:nvPr>
        </p:nvSpPr>
        <p:spPr>
          <a:xfrm>
            <a:off x="10713272" y="5183298"/>
            <a:ext cx="12757487" cy="25583147"/>
          </a:xfrm>
        </p:spPr>
        <p:txBody>
          <a:bodyPr/>
          <a:lstStyle>
            <a:lvl1pPr marL="0" indent="0">
              <a:buNone/>
              <a:defRPr sz="6614"/>
            </a:lvl1pPr>
            <a:lvl2pPr marL="944987" indent="0">
              <a:buNone/>
              <a:defRPr sz="5787"/>
            </a:lvl2pPr>
            <a:lvl3pPr marL="1889973" indent="0">
              <a:buNone/>
              <a:defRPr sz="4961"/>
            </a:lvl3pPr>
            <a:lvl4pPr marL="2834960" indent="0">
              <a:buNone/>
              <a:defRPr sz="4134"/>
            </a:lvl4pPr>
            <a:lvl5pPr marL="3779947" indent="0">
              <a:buNone/>
              <a:defRPr sz="4134"/>
            </a:lvl5pPr>
            <a:lvl6pPr marL="4724933" indent="0">
              <a:buNone/>
              <a:defRPr sz="4134"/>
            </a:lvl6pPr>
            <a:lvl7pPr marL="5669920" indent="0">
              <a:buNone/>
              <a:defRPr sz="4134"/>
            </a:lvl7pPr>
            <a:lvl8pPr marL="6614907" indent="0">
              <a:buNone/>
              <a:defRPr sz="4134"/>
            </a:lvl8pPr>
            <a:lvl9pPr marL="7559893" indent="0">
              <a:buNone/>
              <a:defRPr sz="4134"/>
            </a:lvl9pPr>
          </a:lstStyle>
          <a:p>
            <a:endParaRPr lang="tr-TR"/>
          </a:p>
        </p:txBody>
      </p:sp>
      <p:sp>
        <p:nvSpPr>
          <p:cNvPr id="4" name="Metin Yer Tutucusu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9977CCB-52BC-4D53-ACC4-C6F14A76E2F3}" type="datetimeFigureOut">
              <a:rPr lang="tr-TR" smtClean="0"/>
              <a:t>1.7.2021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9FE553-FE89-4FEC-9159-CC6D5DB447E0}" type="slidenum">
              <a:rPr lang="tr-TR" smtClean="0"/>
              <a:t>‹#›</a:t>
            </a:fld>
            <a:endParaRPr lang="tr-TR"/>
          </a:p>
        </p:txBody>
      </p:sp>
    </p:spTree>
    <p:extLst>
      <p:ext uri="{BB962C8B-B14F-4D97-AF65-F5344CB8AC3E}">
        <p14:creationId xmlns:p14="http://schemas.microsoft.com/office/powerpoint/2010/main" val="419702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2">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732499" y="1916656"/>
            <a:ext cx="21734978" cy="6958285"/>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732498" y="33366426"/>
            <a:ext cx="5669994" cy="1916653"/>
          </a:xfrm>
          <a:prstGeom prst="rect">
            <a:avLst/>
          </a:prstGeom>
        </p:spPr>
        <p:txBody>
          <a:bodyPr vert="horz" lIns="91440" tIns="45720" rIns="91440" bIns="45720" rtlCol="0" anchor="ctr"/>
          <a:lstStyle>
            <a:lvl1pPr algn="l">
              <a:defRPr sz="2480">
                <a:solidFill>
                  <a:schemeClr val="tx1">
                    <a:tint val="75000"/>
                  </a:schemeClr>
                </a:solidFill>
              </a:defRPr>
            </a:lvl1pPr>
          </a:lstStyle>
          <a:p>
            <a:fld id="{A9977CCB-52BC-4D53-ACC4-C6F14A76E2F3}" type="datetimeFigureOut">
              <a:rPr lang="tr-TR" smtClean="0"/>
              <a:t>1.7.2021</a:t>
            </a:fld>
            <a:endParaRPr lang="tr-TR"/>
          </a:p>
        </p:txBody>
      </p:sp>
      <p:sp>
        <p:nvSpPr>
          <p:cNvPr id="5" name="Altbilgi Yer Tutucusu 4"/>
          <p:cNvSpPr>
            <a:spLocks noGrp="1"/>
          </p:cNvSpPr>
          <p:nvPr>
            <p:ph type="ftr" sz="quarter" idx="3"/>
          </p:nvPr>
        </p:nvSpPr>
        <p:spPr>
          <a:xfrm>
            <a:off x="8347492" y="33366426"/>
            <a:ext cx="8504992" cy="1916653"/>
          </a:xfrm>
          <a:prstGeom prst="rect">
            <a:avLst/>
          </a:prstGeom>
        </p:spPr>
        <p:txBody>
          <a:bodyPr vert="horz" lIns="91440" tIns="45720" rIns="91440" bIns="45720" rtlCol="0" anchor="ctr"/>
          <a:lstStyle>
            <a:lvl1pPr algn="ctr">
              <a:defRPr sz="248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17797483" y="33366426"/>
            <a:ext cx="5669994" cy="1916653"/>
          </a:xfrm>
          <a:prstGeom prst="rect">
            <a:avLst/>
          </a:prstGeom>
        </p:spPr>
        <p:txBody>
          <a:bodyPr vert="horz" lIns="91440" tIns="45720" rIns="91440" bIns="45720" rtlCol="0" anchor="ctr"/>
          <a:lstStyle>
            <a:lvl1pPr algn="r">
              <a:defRPr sz="2480">
                <a:solidFill>
                  <a:schemeClr val="tx1">
                    <a:tint val="75000"/>
                  </a:schemeClr>
                </a:solidFill>
              </a:defRPr>
            </a:lvl1pPr>
          </a:lstStyle>
          <a:p>
            <a:fld id="{3B9FE553-FE89-4FEC-9159-CC6D5DB447E0}" type="slidenum">
              <a:rPr lang="tr-TR" smtClean="0"/>
              <a:t>‹#›</a:t>
            </a:fld>
            <a:endParaRPr lang="tr-TR"/>
          </a:p>
        </p:txBody>
      </p:sp>
    </p:spTree>
    <p:extLst>
      <p:ext uri="{BB962C8B-B14F-4D97-AF65-F5344CB8AC3E}">
        <p14:creationId xmlns:p14="http://schemas.microsoft.com/office/powerpoint/2010/main" val="360455063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l" defTabSz="1889973" rtl="0" eaLnBrk="1" latinLnBrk="0" hangingPunct="1">
        <a:lnSpc>
          <a:spcPct val="90000"/>
        </a:lnSpc>
        <a:spcBef>
          <a:spcPct val="0"/>
        </a:spcBef>
        <a:buNone/>
        <a:defRPr sz="9094" kern="1200">
          <a:solidFill>
            <a:schemeClr val="tx1"/>
          </a:solidFill>
          <a:latin typeface="+mj-lt"/>
          <a:ea typeface="+mj-ea"/>
          <a:cs typeface="+mj-cs"/>
        </a:defRPr>
      </a:lvl1pPr>
    </p:titleStyle>
    <p:bodyStyle>
      <a:lvl1pPr marL="472493" indent="-472493" algn="l" defTabSz="1889973" rtl="0" eaLnBrk="1" latinLnBrk="0" hangingPunct="1">
        <a:lnSpc>
          <a:spcPct val="90000"/>
        </a:lnSpc>
        <a:spcBef>
          <a:spcPts val="2067"/>
        </a:spcBef>
        <a:buFont typeface="Arial" panose="020B0604020202020204" pitchFamily="34" charset="0"/>
        <a:buChar char="•"/>
        <a:defRPr sz="5787" kern="1200">
          <a:solidFill>
            <a:schemeClr val="tx1"/>
          </a:solidFill>
          <a:latin typeface="+mn-lt"/>
          <a:ea typeface="+mn-ea"/>
          <a:cs typeface="+mn-cs"/>
        </a:defRPr>
      </a:lvl1pPr>
      <a:lvl2pPr marL="1417480" indent="-472493" algn="l" defTabSz="1889973" rtl="0" eaLnBrk="1" latinLnBrk="0" hangingPunct="1">
        <a:lnSpc>
          <a:spcPct val="90000"/>
        </a:lnSpc>
        <a:spcBef>
          <a:spcPts val="1033"/>
        </a:spcBef>
        <a:buFont typeface="Arial" panose="020B0604020202020204" pitchFamily="34" charset="0"/>
        <a:buChar char="•"/>
        <a:defRPr sz="4961" kern="1200">
          <a:solidFill>
            <a:schemeClr val="tx1"/>
          </a:solidFill>
          <a:latin typeface="+mn-lt"/>
          <a:ea typeface="+mn-ea"/>
          <a:cs typeface="+mn-cs"/>
        </a:defRPr>
      </a:lvl2pPr>
      <a:lvl3pPr marL="2362467" indent="-472493" algn="l" defTabSz="1889973" rtl="0" eaLnBrk="1" latinLnBrk="0" hangingPunct="1">
        <a:lnSpc>
          <a:spcPct val="90000"/>
        </a:lnSpc>
        <a:spcBef>
          <a:spcPts val="1033"/>
        </a:spcBef>
        <a:buFont typeface="Arial" panose="020B0604020202020204" pitchFamily="34" charset="0"/>
        <a:buChar char="•"/>
        <a:defRPr sz="4134" kern="1200">
          <a:solidFill>
            <a:schemeClr val="tx1"/>
          </a:solidFill>
          <a:latin typeface="+mn-lt"/>
          <a:ea typeface="+mn-ea"/>
          <a:cs typeface="+mn-cs"/>
        </a:defRPr>
      </a:lvl3pPr>
      <a:lvl4pPr marL="330745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4pPr>
      <a:lvl5pPr marL="425244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5pPr>
      <a:lvl6pPr marL="519742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6pPr>
      <a:lvl7pPr marL="614241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7pPr>
      <a:lvl8pPr marL="708740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8pPr>
      <a:lvl9pPr marL="803238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9pPr>
    </p:bodyStyle>
    <p:otherStyle>
      <a:defPPr>
        <a:defRPr lang="tr-TR"/>
      </a:defPPr>
      <a:lvl1pPr marL="0" algn="l" defTabSz="1889973" rtl="0" eaLnBrk="1" latinLnBrk="0" hangingPunct="1">
        <a:defRPr sz="3720" kern="1200">
          <a:solidFill>
            <a:schemeClr val="tx1"/>
          </a:solidFill>
          <a:latin typeface="+mn-lt"/>
          <a:ea typeface="+mn-ea"/>
          <a:cs typeface="+mn-cs"/>
        </a:defRPr>
      </a:lvl1pPr>
      <a:lvl2pPr marL="944987" algn="l" defTabSz="1889973" rtl="0" eaLnBrk="1" latinLnBrk="0" hangingPunct="1">
        <a:defRPr sz="3720" kern="1200">
          <a:solidFill>
            <a:schemeClr val="tx1"/>
          </a:solidFill>
          <a:latin typeface="+mn-lt"/>
          <a:ea typeface="+mn-ea"/>
          <a:cs typeface="+mn-cs"/>
        </a:defRPr>
      </a:lvl2pPr>
      <a:lvl3pPr marL="1889973" algn="l" defTabSz="1889973" rtl="0" eaLnBrk="1" latinLnBrk="0" hangingPunct="1">
        <a:defRPr sz="3720" kern="1200">
          <a:solidFill>
            <a:schemeClr val="tx1"/>
          </a:solidFill>
          <a:latin typeface="+mn-lt"/>
          <a:ea typeface="+mn-ea"/>
          <a:cs typeface="+mn-cs"/>
        </a:defRPr>
      </a:lvl3pPr>
      <a:lvl4pPr marL="2834960" algn="l" defTabSz="1889973" rtl="0" eaLnBrk="1" latinLnBrk="0" hangingPunct="1">
        <a:defRPr sz="3720" kern="1200">
          <a:solidFill>
            <a:schemeClr val="tx1"/>
          </a:solidFill>
          <a:latin typeface="+mn-lt"/>
          <a:ea typeface="+mn-ea"/>
          <a:cs typeface="+mn-cs"/>
        </a:defRPr>
      </a:lvl4pPr>
      <a:lvl5pPr marL="3779947" algn="l" defTabSz="1889973" rtl="0" eaLnBrk="1" latinLnBrk="0" hangingPunct="1">
        <a:defRPr sz="3720" kern="1200">
          <a:solidFill>
            <a:schemeClr val="tx1"/>
          </a:solidFill>
          <a:latin typeface="+mn-lt"/>
          <a:ea typeface="+mn-ea"/>
          <a:cs typeface="+mn-cs"/>
        </a:defRPr>
      </a:lvl5pPr>
      <a:lvl6pPr marL="4724933" algn="l" defTabSz="1889973" rtl="0" eaLnBrk="1" latinLnBrk="0" hangingPunct="1">
        <a:defRPr sz="3720" kern="1200">
          <a:solidFill>
            <a:schemeClr val="tx1"/>
          </a:solidFill>
          <a:latin typeface="+mn-lt"/>
          <a:ea typeface="+mn-ea"/>
          <a:cs typeface="+mn-cs"/>
        </a:defRPr>
      </a:lvl6pPr>
      <a:lvl7pPr marL="5669920" algn="l" defTabSz="1889973" rtl="0" eaLnBrk="1" latinLnBrk="0" hangingPunct="1">
        <a:defRPr sz="3720" kern="1200">
          <a:solidFill>
            <a:schemeClr val="tx1"/>
          </a:solidFill>
          <a:latin typeface="+mn-lt"/>
          <a:ea typeface="+mn-ea"/>
          <a:cs typeface="+mn-cs"/>
        </a:defRPr>
      </a:lvl7pPr>
      <a:lvl8pPr marL="6614907" algn="l" defTabSz="1889973" rtl="0" eaLnBrk="1" latinLnBrk="0" hangingPunct="1">
        <a:defRPr sz="3720" kern="1200">
          <a:solidFill>
            <a:schemeClr val="tx1"/>
          </a:solidFill>
          <a:latin typeface="+mn-lt"/>
          <a:ea typeface="+mn-ea"/>
          <a:cs typeface="+mn-cs"/>
        </a:defRPr>
      </a:lvl8pPr>
      <a:lvl9pPr marL="7559893" algn="l" defTabSz="1889973"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1093" y="1764608"/>
            <a:ext cx="3785898" cy="3703309"/>
          </a:xfrm>
          <a:prstGeom prst="rect">
            <a:avLst/>
          </a:prstGeom>
        </p:spPr>
      </p:pic>
      <p:sp>
        <p:nvSpPr>
          <p:cNvPr id="8" name="Metin kutusu 7"/>
          <p:cNvSpPr txBox="1"/>
          <p:nvPr/>
        </p:nvSpPr>
        <p:spPr>
          <a:xfrm>
            <a:off x="5204516" y="1674111"/>
            <a:ext cx="15527207" cy="3785652"/>
          </a:xfrm>
          <a:prstGeom prst="rect">
            <a:avLst/>
          </a:prstGeom>
          <a:noFill/>
        </p:spPr>
        <p:txBody>
          <a:bodyPr wrap="square" rtlCol="0">
            <a:spAutoFit/>
          </a:bodyPr>
          <a:lstStyle/>
          <a:p>
            <a:pPr algn="ctr"/>
            <a:r>
              <a:rPr lang="tr-TR" sz="6000" dirty="0" smtClean="0">
                <a:latin typeface="Times New Roman" panose="02020603050405020304" pitchFamily="18" charset="0"/>
                <a:cs typeface="Times New Roman" panose="02020603050405020304" pitchFamily="18" charset="0"/>
              </a:rPr>
              <a:t>KARADENİZ TEKNİK ÜNİVERSİTESİ</a:t>
            </a:r>
          </a:p>
          <a:p>
            <a:pPr algn="ctr"/>
            <a:r>
              <a:rPr lang="tr-TR" sz="6000" dirty="0" smtClean="0">
                <a:latin typeface="Times New Roman" panose="02020603050405020304" pitchFamily="18" charset="0"/>
                <a:cs typeface="Times New Roman" panose="02020603050405020304" pitchFamily="18" charset="0"/>
              </a:rPr>
              <a:t>MÜHENDİSLİK FAKÜLTESİ </a:t>
            </a:r>
          </a:p>
          <a:p>
            <a:pPr algn="ctr"/>
            <a:r>
              <a:rPr lang="tr-TR" sz="6000" dirty="0" smtClean="0">
                <a:latin typeface="Times New Roman" panose="02020603050405020304" pitchFamily="18" charset="0"/>
                <a:cs typeface="Times New Roman" panose="02020603050405020304" pitchFamily="18" charset="0"/>
              </a:rPr>
              <a:t>MAKİNA MÜHENDİSLİĞİ BÖLÜMÜ</a:t>
            </a:r>
          </a:p>
          <a:p>
            <a:pPr algn="ctr"/>
            <a:r>
              <a:rPr lang="tr-TR" sz="6000" dirty="0" smtClean="0">
                <a:latin typeface="Times New Roman" panose="02020603050405020304" pitchFamily="18" charset="0"/>
                <a:cs typeface="Times New Roman" panose="02020603050405020304" pitchFamily="18" charset="0"/>
              </a:rPr>
              <a:t>MM-4006 BİTİRME PROJESİ</a:t>
            </a:r>
            <a:endParaRPr lang="tr-TR" sz="6000" dirty="0">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3"/>
          <a:stretch>
            <a:fillRect/>
          </a:stretch>
        </p:blipFill>
        <p:spPr>
          <a:xfrm>
            <a:off x="1177942" y="1764608"/>
            <a:ext cx="3785944" cy="3700593"/>
          </a:xfrm>
          <a:prstGeom prst="rect">
            <a:avLst/>
          </a:prstGeom>
        </p:spPr>
      </p:pic>
      <p:sp>
        <p:nvSpPr>
          <p:cNvPr id="10" name="Metin kutusu 9"/>
          <p:cNvSpPr txBox="1"/>
          <p:nvPr/>
        </p:nvSpPr>
        <p:spPr>
          <a:xfrm>
            <a:off x="3256952" y="5844619"/>
            <a:ext cx="18899981" cy="1323439"/>
          </a:xfrm>
          <a:prstGeom prst="rect">
            <a:avLst/>
          </a:prstGeom>
          <a:noFill/>
        </p:spPr>
        <p:txBody>
          <a:bodyPr wrap="square" rtlCol="0">
            <a:spAutoFit/>
          </a:bodyPr>
          <a:lstStyle/>
          <a:p>
            <a:pPr algn="ctr"/>
            <a:r>
              <a:rPr lang="tr-TR" sz="8000" b="1" dirty="0" smtClean="0">
                <a:latin typeface="Times New Roman" panose="02020603050405020304" pitchFamily="18" charset="0"/>
                <a:cs typeface="Times New Roman" panose="02020603050405020304" pitchFamily="18" charset="0"/>
              </a:rPr>
              <a:t>OTOMATİK KULUÇKA MAKİNASI </a:t>
            </a:r>
            <a:endParaRPr lang="tr-TR" sz="8000" b="1" dirty="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5383255" y="7305219"/>
            <a:ext cx="14814568" cy="2308324"/>
          </a:xfrm>
          <a:prstGeom prst="rect">
            <a:avLst/>
          </a:prstGeom>
          <a:noFill/>
        </p:spPr>
        <p:txBody>
          <a:bodyPr wrap="none" rtlCol="0">
            <a:spAutoFit/>
          </a:bodyPr>
          <a:lstStyle/>
          <a:p>
            <a:pPr algn="ctr"/>
            <a:r>
              <a:rPr lang="tr-TR" sz="4800" dirty="0" smtClean="0"/>
              <a:t>Egemen YAŞRİN, Tekin SERT</a:t>
            </a:r>
          </a:p>
          <a:p>
            <a:pPr algn="ctr"/>
            <a:r>
              <a:rPr lang="tr-TR" sz="4800" dirty="0" smtClean="0"/>
              <a:t>Danışman: Dr. </a:t>
            </a:r>
            <a:r>
              <a:rPr lang="tr-TR" sz="4800" dirty="0" err="1" smtClean="0"/>
              <a:t>Öğr</a:t>
            </a:r>
            <a:r>
              <a:rPr lang="tr-TR" sz="4800" dirty="0" smtClean="0"/>
              <a:t>. Üyesi Nurhan GÜRSEL ÖZMEN </a:t>
            </a:r>
            <a:endParaRPr lang="tr-TR" sz="4800" dirty="0"/>
          </a:p>
          <a:p>
            <a:pPr algn="ctr"/>
            <a:endParaRPr lang="tr-TR" sz="4800" dirty="0"/>
          </a:p>
        </p:txBody>
      </p:sp>
      <p:sp>
        <p:nvSpPr>
          <p:cNvPr id="19" name="Dikdörtgen 18"/>
          <p:cNvSpPr/>
          <p:nvPr/>
        </p:nvSpPr>
        <p:spPr>
          <a:xfrm>
            <a:off x="-148459" y="0"/>
            <a:ext cx="25199975" cy="35999738"/>
          </a:xfrm>
          <a:prstGeom prst="rect">
            <a:avLst/>
          </a:prstGeom>
          <a:noFill/>
          <a:ln w="1016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892934" y="10984847"/>
            <a:ext cx="11288370" cy="6986528"/>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Ülkemizde ve dünya genelinde kanatlı hayvanların çoğaltılmasında “kuluçka makinesi” adı verilen, gerekli koşulların sağlandığı yapay ortamda, döllenmiş yumurtalardan canlı yavru üretimini sağlayan bu makinelere olan ihtiyaç ve </a:t>
            </a:r>
            <a:r>
              <a:rPr lang="tr-TR" sz="3200" dirty="0" smtClean="0">
                <a:latin typeface="Times New Roman" panose="02020603050405020304" pitchFamily="18" charset="0"/>
                <a:cs typeface="Times New Roman" panose="02020603050405020304" pitchFamily="18" charset="0"/>
              </a:rPr>
              <a:t>talep </a:t>
            </a:r>
            <a:r>
              <a:rPr lang="tr-TR" sz="3200" dirty="0">
                <a:latin typeface="Times New Roman" panose="02020603050405020304" pitchFamily="18" charset="0"/>
                <a:cs typeface="Times New Roman" panose="02020603050405020304" pitchFamily="18" charset="0"/>
              </a:rPr>
              <a:t>artmıştır ve artmaya da devam etmektedir. Yapılan araştırmalarda görülen şudur </a:t>
            </a:r>
            <a:r>
              <a:rPr lang="tr-TR" sz="3200" dirty="0" smtClean="0">
                <a:latin typeface="Times New Roman" panose="02020603050405020304" pitchFamily="18" charset="0"/>
                <a:cs typeface="Times New Roman" panose="02020603050405020304" pitchFamily="18" charset="0"/>
              </a:rPr>
              <a:t>ki; kuluçka makinasındaki </a:t>
            </a:r>
            <a:r>
              <a:rPr lang="tr-TR" sz="3200" dirty="0">
                <a:latin typeface="Times New Roman" panose="02020603050405020304" pitchFamily="18" charset="0"/>
                <a:cs typeface="Times New Roman" panose="02020603050405020304" pitchFamily="18" charset="0"/>
              </a:rPr>
              <a:t>yumurta içerisindeki yavrunun gelişimini ve yaşama tutunmasını etkileyen en önemli faktörler; sıcaklık, nem, çevirme oranı ve havalandırmadır. </a:t>
            </a:r>
            <a:r>
              <a:rPr lang="tr-TR" sz="3200" dirty="0" smtClean="0">
                <a:latin typeface="Times New Roman" panose="02020603050405020304" pitchFamily="18" charset="0"/>
                <a:cs typeface="Times New Roman" panose="02020603050405020304" pitchFamily="18" charset="0"/>
              </a:rPr>
              <a:t>Bu </a:t>
            </a:r>
            <a:r>
              <a:rPr lang="tr-TR" sz="3200" dirty="0">
                <a:latin typeface="Times New Roman" panose="02020603050405020304" pitchFamily="18" charset="0"/>
                <a:cs typeface="Times New Roman" panose="02020603050405020304" pitchFamily="18" charset="0"/>
              </a:rPr>
              <a:t>çalışma yüksek verimli, az enerji tüketimli, yumurta içerisindeki yavrunun gelişerek civciv olarak çıkmasını sağlayacak bir otomatik kuluçka makinesi imalatına ilişkindir. Üretilmiş sistem sayesinde yumurta içerisindeki canlının gelişebilmesi için ihtiyaç duyduğu uygun fiziksel çevre koşulları sağlanarak canlının kuluçka süresini verimli bir şekilde geçirip yumurtadan çıkarak hayata başlaması </a:t>
            </a:r>
            <a:r>
              <a:rPr lang="tr-TR" sz="3200" dirty="0" smtClean="0">
                <a:latin typeface="Times New Roman" panose="02020603050405020304" pitchFamily="18" charset="0"/>
                <a:cs typeface="Times New Roman" panose="02020603050405020304" pitchFamily="18" charset="0"/>
              </a:rPr>
              <a:t>sağlanmıştır.</a:t>
            </a:r>
            <a:endParaRPr lang="tr-TR" sz="3200"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13444150" y="19253467"/>
            <a:ext cx="10632737" cy="3539430"/>
          </a:xfrm>
          <a:prstGeom prst="rect">
            <a:avLst/>
          </a:prstGeom>
          <a:noFill/>
        </p:spPr>
        <p:txBody>
          <a:bodyPr wrap="square" rtlCol="0">
            <a:spAutoFit/>
          </a:bodyPr>
          <a:lstStyle/>
          <a:p>
            <a:pPr algn="just"/>
            <a:r>
              <a:rPr lang="tr-TR" sz="3200" dirty="0">
                <a:latin typeface="Times New Roman" panose="02020603050405020304" pitchFamily="18" charset="0"/>
                <a:cs typeface="Times New Roman" panose="02020603050405020304" pitchFamily="18" charset="0"/>
              </a:rPr>
              <a:t>Yapılan sistemde en büyük etkenin düşük sayıda konulacak yumurta sayısında sistemi kurmak için gerekli olan yatırım maliyetini çok uzun zamanda amorti etmesidir. Ayrıca makinanın çok soğuk ortamlarda çalışırken sıcaklık ve nem </a:t>
            </a:r>
            <a:r>
              <a:rPr lang="tr-TR" sz="3200" dirty="0" smtClean="0">
                <a:latin typeface="Times New Roman" panose="02020603050405020304" pitchFamily="18" charset="0"/>
                <a:cs typeface="Times New Roman" panose="02020603050405020304" pitchFamily="18" charset="0"/>
              </a:rPr>
              <a:t>değerleri </a:t>
            </a:r>
            <a:r>
              <a:rPr lang="tr-TR" sz="3200" dirty="0">
                <a:latin typeface="Times New Roman" panose="02020603050405020304" pitchFamily="18" charset="0"/>
                <a:cs typeface="Times New Roman" panose="02020603050405020304" pitchFamily="18" charset="0"/>
              </a:rPr>
              <a:t>normal değerinden daha fazla sapma gösterebilir. Bu yüzden bu makinanın genellikle oda sıcaklığında çalışması daha verimli ve uygundur.</a:t>
            </a:r>
            <a:endParaRPr lang="tr-TR" sz="3200" dirty="0"/>
          </a:p>
        </p:txBody>
      </p:sp>
      <p:sp>
        <p:nvSpPr>
          <p:cNvPr id="29" name="Metin kutusu 28"/>
          <p:cNvSpPr txBox="1"/>
          <p:nvPr/>
        </p:nvSpPr>
        <p:spPr>
          <a:xfrm>
            <a:off x="1177942" y="28296007"/>
            <a:ext cx="11786157" cy="6001643"/>
          </a:xfrm>
          <a:prstGeom prst="rect">
            <a:avLst/>
          </a:prstGeom>
          <a:noFill/>
        </p:spPr>
        <p:txBody>
          <a:bodyPr wrap="square" rtlCol="0">
            <a:spAutoFit/>
          </a:bodyPr>
          <a:lstStyle/>
          <a:p>
            <a:pPr algn="just"/>
            <a:endParaRPr lang="tr-TR" sz="2400" dirty="0" smtClean="0">
              <a:latin typeface="Times New Roman" panose="02020603050405020304" pitchFamily="18" charset="0"/>
              <a:cs typeface="Times New Roman" panose="02020603050405020304" pitchFamily="18" charset="0"/>
            </a:endParaRPr>
          </a:p>
          <a:p>
            <a:pPr algn="just"/>
            <a:r>
              <a:rPr lang="tr-TR" sz="3000" dirty="0" smtClean="0">
                <a:latin typeface="Times New Roman" panose="02020603050405020304" pitchFamily="18" charset="0"/>
                <a:cs typeface="Times New Roman" panose="02020603050405020304" pitchFamily="18" charset="0"/>
              </a:rPr>
              <a:t>   Bu proje çalışması ile birlikte elde edilen sonuçlar aşağıda verilmiştir.</a:t>
            </a:r>
          </a:p>
          <a:p>
            <a:pPr algn="just"/>
            <a:r>
              <a:rPr lang="tr-TR" sz="3000" dirty="0" smtClean="0">
                <a:latin typeface="Times New Roman" panose="02020603050405020304" pitchFamily="18" charset="0"/>
                <a:cs typeface="Times New Roman" panose="02020603050405020304" pitchFamily="18" charset="0"/>
              </a:rPr>
              <a:t>1. </a:t>
            </a:r>
            <a:r>
              <a:rPr lang="tr-TR" sz="3000" dirty="0">
                <a:latin typeface="Times New Roman" panose="02020603050405020304" pitchFamily="18" charset="0"/>
                <a:cs typeface="Times New Roman" panose="02020603050405020304" pitchFamily="18" charset="0"/>
              </a:rPr>
              <a:t>"Kuluçka Makinası Bitirme Projesi" kapsamında sıcaklık kontrolü, nem kontrolü, havalandırma ve yumurta rafının hareketi (otomatik çevirme </a:t>
            </a:r>
            <a:r>
              <a:rPr lang="tr-TR" sz="3000" dirty="0" err="1" smtClean="0">
                <a:latin typeface="Times New Roman" panose="02020603050405020304" pitchFamily="18" charset="0"/>
                <a:cs typeface="Times New Roman" panose="02020603050405020304" pitchFamily="18" charset="0"/>
              </a:rPr>
              <a:t>viyolünün</a:t>
            </a:r>
            <a:r>
              <a:rPr lang="tr-TR" sz="3000" dirty="0" smtClean="0">
                <a:latin typeface="Times New Roman" panose="02020603050405020304" pitchFamily="18" charset="0"/>
                <a:cs typeface="Times New Roman" panose="02020603050405020304" pitchFamily="18" charset="0"/>
              </a:rPr>
              <a:t> </a:t>
            </a:r>
            <a:r>
              <a:rPr lang="tr-TR" sz="3000" dirty="0">
                <a:latin typeface="Times New Roman" panose="02020603050405020304" pitchFamily="18" charset="0"/>
                <a:cs typeface="Times New Roman" panose="02020603050405020304" pitchFamily="18" charset="0"/>
              </a:rPr>
              <a:t>hareketi) ile ilgili sistemlerin bir arada çalıştırılması ve gerekli olan süre içerisinde bu dengeyi bozmaması üzerine çalışmalar yapılmıştır. Kontrol devresinde </a:t>
            </a:r>
            <a:r>
              <a:rPr lang="tr-TR" sz="3000" dirty="0" err="1" smtClean="0">
                <a:latin typeface="Times New Roman" panose="02020603050405020304" pitchFamily="18" charset="0"/>
                <a:cs typeface="Times New Roman" panose="02020603050405020304" pitchFamily="18" charset="0"/>
              </a:rPr>
              <a:t>mikrodenetleyici</a:t>
            </a:r>
            <a:r>
              <a:rPr lang="tr-TR" sz="3000" dirty="0" smtClean="0">
                <a:latin typeface="Times New Roman" panose="02020603050405020304" pitchFamily="18" charset="0"/>
                <a:cs typeface="Times New Roman" panose="02020603050405020304" pitchFamily="18" charset="0"/>
              </a:rPr>
              <a:t> </a:t>
            </a:r>
            <a:r>
              <a:rPr lang="tr-TR" sz="3000" dirty="0">
                <a:latin typeface="Times New Roman" panose="02020603050405020304" pitchFamily="18" charset="0"/>
                <a:cs typeface="Times New Roman" panose="02020603050405020304" pitchFamily="18" charset="0"/>
              </a:rPr>
              <a:t>olarak </a:t>
            </a:r>
            <a:r>
              <a:rPr lang="tr-TR" sz="3000" dirty="0" err="1">
                <a:latin typeface="Times New Roman" panose="02020603050405020304" pitchFamily="18" charset="0"/>
                <a:cs typeface="Times New Roman" panose="02020603050405020304" pitchFamily="18" charset="0"/>
              </a:rPr>
              <a:t>Arduino</a:t>
            </a:r>
            <a:r>
              <a:rPr lang="tr-TR" sz="3000" dirty="0">
                <a:latin typeface="Times New Roman" panose="02020603050405020304" pitchFamily="18" charset="0"/>
                <a:cs typeface="Times New Roman" panose="02020603050405020304" pitchFamily="18" charset="0"/>
              </a:rPr>
              <a:t> kontrol kartı kullanılmış ve kontrol sisteminin işleyişi bu kart üzerinden </a:t>
            </a:r>
            <a:r>
              <a:rPr lang="tr-TR" sz="3000" dirty="0" smtClean="0">
                <a:latin typeface="Times New Roman" panose="02020603050405020304" pitchFamily="18" charset="0"/>
                <a:cs typeface="Times New Roman" panose="02020603050405020304" pitchFamily="18" charset="0"/>
              </a:rPr>
              <a:t>sağlanmıştır.</a:t>
            </a:r>
          </a:p>
          <a:p>
            <a:pPr algn="just"/>
            <a:r>
              <a:rPr lang="tr-TR" sz="3000" dirty="0" smtClean="0">
                <a:latin typeface="Times New Roman" panose="02020603050405020304" pitchFamily="18" charset="0"/>
                <a:cs typeface="Times New Roman" panose="02020603050405020304" pitchFamily="18" charset="0"/>
              </a:rPr>
              <a:t>2</a:t>
            </a:r>
            <a:r>
              <a:rPr lang="tr-TR" sz="3000" dirty="0">
                <a:latin typeface="Times New Roman" panose="02020603050405020304" pitchFamily="18" charset="0"/>
                <a:cs typeface="Times New Roman" panose="02020603050405020304" pitchFamily="18" charset="0"/>
              </a:rPr>
              <a:t>. Proje kapsamında kullanılan elemanların hepsi ilgili başlıklarda teorik olarak tanıtılmış ve Kuluçka Makinası içerisinde kullanım şekilleri detaylı olarak açıklanmıştır. Bahsi geçen </a:t>
            </a:r>
            <a:r>
              <a:rPr lang="tr-TR" sz="3000" dirty="0" smtClean="0">
                <a:latin typeface="Times New Roman" panose="02020603050405020304" pitchFamily="18" charset="0"/>
                <a:cs typeface="Times New Roman" panose="02020603050405020304" pitchFamily="18" charset="0"/>
              </a:rPr>
              <a:t>proje </a:t>
            </a:r>
            <a:r>
              <a:rPr lang="tr-TR" sz="3000" dirty="0">
                <a:latin typeface="Times New Roman" panose="02020603050405020304" pitchFamily="18" charset="0"/>
                <a:cs typeface="Times New Roman" panose="02020603050405020304" pitchFamily="18" charset="0"/>
              </a:rPr>
              <a:t>sonuç olarak; daha verimli, daha sessiz, daha az elektrik tüketimi sunarak hem ekonomik hem de doğa dostu bir kuluçka makinası üretilmiştir</a:t>
            </a:r>
            <a:r>
              <a:rPr lang="tr-TR" sz="3000" dirty="0" smtClean="0">
                <a:latin typeface="Times New Roman" panose="02020603050405020304" pitchFamily="18" charset="0"/>
                <a:cs typeface="Times New Roman" panose="02020603050405020304" pitchFamily="18" charset="0"/>
              </a:rPr>
              <a:t>.</a:t>
            </a:r>
          </a:p>
        </p:txBody>
      </p:sp>
      <p:sp>
        <p:nvSpPr>
          <p:cNvPr id="31" name="Dalga 30"/>
          <p:cNvSpPr/>
          <p:nvPr/>
        </p:nvSpPr>
        <p:spPr>
          <a:xfrm>
            <a:off x="2885895" y="9111300"/>
            <a:ext cx="6728791" cy="1596364"/>
          </a:xfrm>
          <a:prstGeom prst="wave">
            <a:avLst/>
          </a:prstGeom>
          <a:solidFill>
            <a:srgbClr val="FA00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latin typeface="+mj-lt"/>
                <a:cs typeface="Times New Roman" panose="02020603050405020304" pitchFamily="18" charset="0"/>
              </a:rPr>
              <a:t>PROJENİN ÖZETİ</a:t>
            </a:r>
            <a:endParaRPr lang="tr-TR" sz="4000" dirty="0">
              <a:latin typeface="+mj-lt"/>
              <a:cs typeface="Times New Roman" panose="02020603050405020304" pitchFamily="18" charset="0"/>
            </a:endParaRPr>
          </a:p>
        </p:txBody>
      </p:sp>
      <p:sp>
        <p:nvSpPr>
          <p:cNvPr id="32" name="Dalga 31"/>
          <p:cNvSpPr/>
          <p:nvPr/>
        </p:nvSpPr>
        <p:spPr>
          <a:xfrm>
            <a:off x="2850054" y="26956236"/>
            <a:ext cx="6728791" cy="1559174"/>
          </a:xfrm>
          <a:prstGeom prst="wave">
            <a:avLst/>
          </a:prstGeom>
          <a:solidFill>
            <a:srgbClr val="FA00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latin typeface="Times New Roman" panose="02020603050405020304" pitchFamily="18" charset="0"/>
                <a:cs typeface="Times New Roman" panose="02020603050405020304" pitchFamily="18" charset="0"/>
              </a:rPr>
              <a:t>SONUÇLAR</a:t>
            </a:r>
            <a:endParaRPr lang="tr-TR" sz="4000" dirty="0">
              <a:latin typeface="Times New Roman" panose="02020603050405020304" pitchFamily="18" charset="0"/>
              <a:cs typeface="Times New Roman" panose="02020603050405020304" pitchFamily="18" charset="0"/>
            </a:endParaRPr>
          </a:p>
        </p:txBody>
      </p:sp>
      <p:sp>
        <p:nvSpPr>
          <p:cNvPr id="33" name="Dalga 32"/>
          <p:cNvSpPr/>
          <p:nvPr/>
        </p:nvSpPr>
        <p:spPr>
          <a:xfrm>
            <a:off x="15773380" y="17527414"/>
            <a:ext cx="6610662" cy="1532291"/>
          </a:xfrm>
          <a:prstGeom prst="wave">
            <a:avLst/>
          </a:prstGeom>
          <a:solidFill>
            <a:srgbClr val="FA0000">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latin typeface="Times New Roman" panose="02020603050405020304" pitchFamily="18" charset="0"/>
                <a:cs typeface="Times New Roman" panose="02020603050405020304" pitchFamily="18" charset="0"/>
              </a:rPr>
              <a:t>KISITLAR VE KOŞULLAR</a:t>
            </a:r>
            <a:endParaRPr lang="tr-TR" sz="4000"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4150" y="9613543"/>
            <a:ext cx="10632736" cy="7463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6" descr="blob:https://web.whatsapp.com/1d95c63d-3f73-492c-ad9e-7937321b6dd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9" y="18293559"/>
            <a:ext cx="10124087" cy="839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4151" y="23477838"/>
            <a:ext cx="10632736" cy="1035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554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TotalTime>
  <Words>331</Words>
  <Application>Microsoft Office PowerPoint</Application>
  <PresentationFormat>Özel</PresentationFormat>
  <Paragraphs>16</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Office Teması</vt:lpstr>
      <vt:lpstr>PowerPoint Sunusu</vt:lpstr>
    </vt:vector>
  </TitlesOfParts>
  <Company>SolidShare.Net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Faruk Karahan</dc:creator>
  <cp:lastModifiedBy>Egemen-PC</cp:lastModifiedBy>
  <cp:revision>43</cp:revision>
  <dcterms:created xsi:type="dcterms:W3CDTF">2019-05-27T11:45:46Z</dcterms:created>
  <dcterms:modified xsi:type="dcterms:W3CDTF">2021-07-01T17:52:26Z</dcterms:modified>
</cp:coreProperties>
</file>