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Override3.xml" ContentType="application/vnd.openxmlformats-officedocument.themeOverride+xml"/>
  <Override PartName="/ppt/theme/themeOverride4.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4" r:id="rId1"/>
    <p:sldMasterId id="2147483676" r:id="rId2"/>
  </p:sldMasterIdLst>
  <p:notesMasterIdLst>
    <p:notesMasterId r:id="rId47"/>
  </p:notesMasterIdLst>
  <p:handoutMasterIdLst>
    <p:handoutMasterId r:id="rId48"/>
  </p:handoutMasterIdLst>
  <p:sldIdLst>
    <p:sldId id="343" r:id="rId3"/>
    <p:sldId id="375" r:id="rId4"/>
    <p:sldId id="340" r:id="rId5"/>
    <p:sldId id="376" r:id="rId6"/>
    <p:sldId id="306" r:id="rId7"/>
    <p:sldId id="308" r:id="rId8"/>
    <p:sldId id="359" r:id="rId9"/>
    <p:sldId id="339" r:id="rId10"/>
    <p:sldId id="361" r:id="rId11"/>
    <p:sldId id="377" r:id="rId12"/>
    <p:sldId id="378" r:id="rId13"/>
    <p:sldId id="379" r:id="rId14"/>
    <p:sldId id="380" r:id="rId15"/>
    <p:sldId id="381" r:id="rId16"/>
    <p:sldId id="342" r:id="rId17"/>
    <p:sldId id="341" r:id="rId18"/>
    <p:sldId id="327" r:id="rId19"/>
    <p:sldId id="328" r:id="rId20"/>
    <p:sldId id="309" r:id="rId21"/>
    <p:sldId id="310" r:id="rId22"/>
    <p:sldId id="311" r:id="rId23"/>
    <p:sldId id="312" r:id="rId24"/>
    <p:sldId id="337" r:id="rId25"/>
    <p:sldId id="314" r:id="rId26"/>
    <p:sldId id="315" r:id="rId27"/>
    <p:sldId id="318" r:id="rId28"/>
    <p:sldId id="319" r:id="rId29"/>
    <p:sldId id="338" r:id="rId30"/>
    <p:sldId id="321" r:id="rId31"/>
    <p:sldId id="322" r:id="rId32"/>
    <p:sldId id="324" r:id="rId33"/>
    <p:sldId id="325" r:id="rId34"/>
    <p:sldId id="329" r:id="rId35"/>
    <p:sldId id="326" r:id="rId36"/>
    <p:sldId id="330" r:id="rId37"/>
    <p:sldId id="363" r:id="rId38"/>
    <p:sldId id="366" r:id="rId39"/>
    <p:sldId id="367" r:id="rId40"/>
    <p:sldId id="364" r:id="rId41"/>
    <p:sldId id="331" r:id="rId42"/>
    <p:sldId id="332" r:id="rId43"/>
    <p:sldId id="334" r:id="rId44"/>
    <p:sldId id="335" r:id="rId45"/>
    <p:sldId id="336" r:id="rId46"/>
  </p:sldIdLst>
  <p:sldSz cx="9144000" cy="6858000" type="screen4x3"/>
  <p:notesSz cx="7102475" cy="10233025"/>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D60093"/>
    <a:srgbClr val="FF9999"/>
    <a:srgbClr val="FF0000"/>
    <a:srgbClr val="FF66CC"/>
    <a:srgbClr val="FF33CC"/>
    <a:srgbClr val="FF00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1278"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tr-TR"/>
          </a:p>
        </p:txBody>
      </p:sp>
      <p:sp>
        <p:nvSpPr>
          <p:cNvPr id="49155" name="Rectangle 3"/>
          <p:cNvSpPr>
            <a:spLocks noGrp="1" noChangeArrowheads="1"/>
          </p:cNvSpPr>
          <p:nvPr>
            <p:ph type="dt" sz="quarter" idx="1"/>
          </p:nvPr>
        </p:nvSpPr>
        <p:spPr bwMode="auto">
          <a:xfrm>
            <a:off x="4022725" y="0"/>
            <a:ext cx="3078163"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8F71347A-F073-489E-9DAA-67EBF2479F9A}" type="datetimeFigureOut">
              <a:rPr lang="tr-TR"/>
              <a:pPr>
                <a:defRPr/>
              </a:pPr>
              <a:t>26.12.2016</a:t>
            </a:fld>
            <a:endParaRPr lang="tr-TR"/>
          </a:p>
        </p:txBody>
      </p:sp>
      <p:sp>
        <p:nvSpPr>
          <p:cNvPr id="49156" name="Rectangle 4"/>
          <p:cNvSpPr>
            <a:spLocks noGrp="1" noChangeArrowheads="1"/>
          </p:cNvSpPr>
          <p:nvPr>
            <p:ph type="ftr" sz="quarter" idx="2"/>
          </p:nvPr>
        </p:nvSpPr>
        <p:spPr bwMode="auto">
          <a:xfrm>
            <a:off x="0" y="9720263"/>
            <a:ext cx="3078163"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tr-TR"/>
          </a:p>
        </p:txBody>
      </p:sp>
      <p:sp>
        <p:nvSpPr>
          <p:cNvPr id="49157" name="Rectangle 5"/>
          <p:cNvSpPr>
            <a:spLocks noGrp="1" noChangeArrowheads="1"/>
          </p:cNvSpPr>
          <p:nvPr>
            <p:ph type="sldNum" sz="quarter" idx="3"/>
          </p:nvPr>
        </p:nvSpPr>
        <p:spPr bwMode="auto">
          <a:xfrm>
            <a:off x="4022725" y="9720263"/>
            <a:ext cx="3078163"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23AE150F-740D-437B-A46A-3A4004A4E976}" type="slidenum">
              <a:rPr lang="tr-TR"/>
              <a:pPr>
                <a:defRPr/>
              </a:pPr>
              <a:t>‹#›</a:t>
            </a:fld>
            <a:endParaRPr lang="tr-TR"/>
          </a:p>
        </p:txBody>
      </p:sp>
    </p:spTree>
    <p:extLst>
      <p:ext uri="{BB962C8B-B14F-4D97-AF65-F5344CB8AC3E}">
        <p14:creationId xmlns:p14="http://schemas.microsoft.com/office/powerpoint/2010/main" val="12031455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57" tIns="49528" rIns="99057" bIns="49528" numCol="1" anchor="t" anchorCtr="0" compatLnSpc="1">
            <a:prstTxWarp prst="textNoShape">
              <a:avLst/>
            </a:prstTxWarp>
          </a:bodyPr>
          <a:lstStyle>
            <a:lvl1pPr defTabSz="990600">
              <a:defRPr sz="1300"/>
            </a:lvl1pPr>
          </a:lstStyle>
          <a:p>
            <a:pPr>
              <a:defRPr/>
            </a:pPr>
            <a:endParaRPr lang="tr-TR"/>
          </a:p>
        </p:txBody>
      </p:sp>
      <p:sp>
        <p:nvSpPr>
          <p:cNvPr id="3" name="2 Veri Yer Tutucusu"/>
          <p:cNvSpPr>
            <a:spLocks noGrp="1"/>
          </p:cNvSpPr>
          <p:nvPr>
            <p:ph type="dt" idx="1"/>
          </p:nvPr>
        </p:nvSpPr>
        <p:spPr bwMode="auto">
          <a:xfrm>
            <a:off x="4022725" y="0"/>
            <a:ext cx="3078163" cy="511175"/>
          </a:xfrm>
          <a:prstGeom prst="rect">
            <a:avLst/>
          </a:prstGeom>
          <a:noFill/>
          <a:ln w="9525">
            <a:noFill/>
            <a:miter lim="800000"/>
            <a:headEnd/>
            <a:tailEnd/>
          </a:ln>
        </p:spPr>
        <p:txBody>
          <a:bodyPr vert="horz" wrap="square" lIns="99057" tIns="49528" rIns="99057" bIns="49528" numCol="1" anchor="t" anchorCtr="0" compatLnSpc="1">
            <a:prstTxWarp prst="textNoShape">
              <a:avLst/>
            </a:prstTxWarp>
          </a:bodyPr>
          <a:lstStyle>
            <a:lvl1pPr algn="r" defTabSz="990600">
              <a:defRPr sz="1300"/>
            </a:lvl1pPr>
          </a:lstStyle>
          <a:p>
            <a:pPr>
              <a:defRPr/>
            </a:pPr>
            <a:fld id="{454E6BAC-0CBD-477B-9974-514C8889580C}" type="datetimeFigureOut">
              <a:rPr lang="tr-TR"/>
              <a:pPr>
                <a:defRPr/>
              </a:pPr>
              <a:t>26.12.2016</a:t>
            </a:fld>
            <a:endParaRPr lang="tr-TR"/>
          </a:p>
        </p:txBody>
      </p:sp>
      <p:sp>
        <p:nvSpPr>
          <p:cNvPr id="4" name="3 Slayt Görüntüsü Yer Tutucusu"/>
          <p:cNvSpPr>
            <a:spLocks noGrp="1" noRot="1" noChangeAspect="1"/>
          </p:cNvSpPr>
          <p:nvPr>
            <p:ph type="sldImg" idx="2"/>
          </p:nvPr>
        </p:nvSpPr>
        <p:spPr>
          <a:xfrm>
            <a:off x="992188" y="766763"/>
            <a:ext cx="5118100" cy="3838575"/>
          </a:xfrm>
          <a:prstGeom prst="rect">
            <a:avLst/>
          </a:prstGeom>
          <a:noFill/>
          <a:ln w="12700">
            <a:solidFill>
              <a:prstClr val="black"/>
            </a:solidFill>
          </a:ln>
        </p:spPr>
        <p:txBody>
          <a:bodyPr vert="horz" lIns="91440" tIns="45720" rIns="91440" bIns="45720" rtlCol="0" anchor="ctr"/>
          <a:lstStyle/>
          <a:p>
            <a:pPr lvl="0"/>
            <a:endParaRPr lang="tr-TR" noProof="0" smtClean="0"/>
          </a:p>
        </p:txBody>
      </p:sp>
      <p:sp>
        <p:nvSpPr>
          <p:cNvPr id="5" name="4 Not Yer Tutucusu"/>
          <p:cNvSpPr>
            <a:spLocks noGrp="1"/>
          </p:cNvSpPr>
          <p:nvPr>
            <p:ph type="body" sz="quarter" idx="3"/>
          </p:nvPr>
        </p:nvSpPr>
        <p:spPr bwMode="auto">
          <a:xfrm>
            <a:off x="709613" y="4860925"/>
            <a:ext cx="5683250" cy="4605338"/>
          </a:xfrm>
          <a:prstGeom prst="rect">
            <a:avLst/>
          </a:prstGeom>
          <a:noFill/>
          <a:ln w="9525">
            <a:noFill/>
            <a:miter lim="800000"/>
            <a:headEnd/>
            <a:tailEnd/>
          </a:ln>
        </p:spPr>
        <p:txBody>
          <a:bodyPr vert="horz" wrap="square" lIns="99057" tIns="49528" rIns="99057" bIns="49528" numCol="1" anchor="t" anchorCtr="0" compatLnSpc="1">
            <a:prstTxWarp prst="textNoShape">
              <a:avLst/>
            </a:prstTxWarp>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6" name="5 Altbilgi Yer Tutucusu"/>
          <p:cNvSpPr>
            <a:spLocks noGrp="1"/>
          </p:cNvSpPr>
          <p:nvPr>
            <p:ph type="ftr" sz="quarter" idx="4"/>
          </p:nvPr>
        </p:nvSpPr>
        <p:spPr bwMode="auto">
          <a:xfrm>
            <a:off x="0" y="9720263"/>
            <a:ext cx="3078163" cy="511175"/>
          </a:xfrm>
          <a:prstGeom prst="rect">
            <a:avLst/>
          </a:prstGeom>
          <a:noFill/>
          <a:ln w="9525">
            <a:noFill/>
            <a:miter lim="800000"/>
            <a:headEnd/>
            <a:tailEnd/>
          </a:ln>
        </p:spPr>
        <p:txBody>
          <a:bodyPr vert="horz" wrap="square" lIns="99057" tIns="49528" rIns="99057" bIns="49528" numCol="1" anchor="b" anchorCtr="0" compatLnSpc="1">
            <a:prstTxWarp prst="textNoShape">
              <a:avLst/>
            </a:prstTxWarp>
          </a:bodyPr>
          <a:lstStyle>
            <a:lvl1pPr defTabSz="990600">
              <a:defRPr sz="1300"/>
            </a:lvl1pPr>
          </a:lstStyle>
          <a:p>
            <a:pPr>
              <a:defRPr/>
            </a:pPr>
            <a:endParaRPr lang="tr-TR"/>
          </a:p>
        </p:txBody>
      </p:sp>
      <p:sp>
        <p:nvSpPr>
          <p:cNvPr id="7" name="6 Slayt Numarası Yer Tutucusu"/>
          <p:cNvSpPr>
            <a:spLocks noGrp="1"/>
          </p:cNvSpPr>
          <p:nvPr>
            <p:ph type="sldNum" sz="quarter" idx="5"/>
          </p:nvPr>
        </p:nvSpPr>
        <p:spPr bwMode="auto">
          <a:xfrm>
            <a:off x="4022725" y="9720263"/>
            <a:ext cx="3078163" cy="511175"/>
          </a:xfrm>
          <a:prstGeom prst="rect">
            <a:avLst/>
          </a:prstGeom>
          <a:noFill/>
          <a:ln w="9525">
            <a:noFill/>
            <a:miter lim="800000"/>
            <a:headEnd/>
            <a:tailEnd/>
          </a:ln>
        </p:spPr>
        <p:txBody>
          <a:bodyPr vert="horz" wrap="square" lIns="99057" tIns="49528" rIns="99057" bIns="49528" numCol="1" anchor="b" anchorCtr="0" compatLnSpc="1">
            <a:prstTxWarp prst="textNoShape">
              <a:avLst/>
            </a:prstTxWarp>
          </a:bodyPr>
          <a:lstStyle>
            <a:lvl1pPr algn="r" defTabSz="990600">
              <a:defRPr sz="1300"/>
            </a:lvl1pPr>
          </a:lstStyle>
          <a:p>
            <a:pPr>
              <a:defRPr/>
            </a:pPr>
            <a:fld id="{07EBAAF1-5637-4DD9-9DA8-806E609CB0A4}" type="slidenum">
              <a:rPr lang="tr-TR"/>
              <a:pPr>
                <a:defRPr/>
              </a:pPr>
              <a:t>‹#›</a:t>
            </a:fld>
            <a:endParaRPr lang="tr-TR"/>
          </a:p>
        </p:txBody>
      </p:sp>
    </p:spTree>
    <p:extLst>
      <p:ext uri="{BB962C8B-B14F-4D97-AF65-F5344CB8AC3E}">
        <p14:creationId xmlns:p14="http://schemas.microsoft.com/office/powerpoint/2010/main" val="14896594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4022725" y="9720263"/>
            <a:ext cx="3078163" cy="511175"/>
          </a:xfrm>
          <a:prstGeom prst="rect">
            <a:avLst/>
          </a:prstGeom>
          <a:noFill/>
          <a:ln w="9525">
            <a:noFill/>
            <a:miter lim="800000"/>
            <a:headEnd/>
            <a:tailEnd/>
          </a:ln>
        </p:spPr>
        <p:txBody>
          <a:bodyPr lIns="99057" tIns="49528" rIns="99057" bIns="49528" anchor="b"/>
          <a:lstStyle/>
          <a:p>
            <a:pPr algn="r" defTabSz="990600"/>
            <a:fld id="{932CBF52-FB70-434D-B220-A895B8CB031C}" type="slidenum">
              <a:rPr lang="tr-TR" sz="1300"/>
              <a:pPr algn="r" defTabSz="990600"/>
              <a:t>32</a:t>
            </a:fld>
            <a:endParaRPr lang="tr-TR" sz="1300"/>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988" name="Rectangle 3"/>
          <p:cNvSpPr>
            <a:spLocks noGrp="1" noChangeArrowheads="1"/>
          </p:cNvSpPr>
          <p:nvPr>
            <p:ph type="body" idx="1"/>
          </p:nvPr>
        </p:nvSpPr>
        <p:spPr>
          <a:noFill/>
          <a:ln/>
        </p:spPr>
        <p:txBody>
          <a:bodyPr/>
          <a:lstStyle/>
          <a:p>
            <a:endParaRPr lang="tr-TR" smtClean="0"/>
          </a:p>
        </p:txBody>
      </p:sp>
    </p:spTree>
    <p:extLst>
      <p:ext uri="{BB962C8B-B14F-4D97-AF65-F5344CB8AC3E}">
        <p14:creationId xmlns:p14="http://schemas.microsoft.com/office/powerpoint/2010/main" val="3762936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4022725" y="9720263"/>
            <a:ext cx="3078163" cy="511175"/>
          </a:xfrm>
          <a:prstGeom prst="rect">
            <a:avLst/>
          </a:prstGeom>
          <a:noFill/>
          <a:ln w="9525">
            <a:noFill/>
            <a:miter lim="800000"/>
            <a:headEnd/>
            <a:tailEnd/>
          </a:ln>
        </p:spPr>
        <p:txBody>
          <a:bodyPr lIns="99057" tIns="49528" rIns="99057" bIns="49528" anchor="b"/>
          <a:lstStyle/>
          <a:p>
            <a:pPr algn="r" defTabSz="990600"/>
            <a:fld id="{D2651F87-FC6A-4C8D-A23D-DBD9E404D041}" type="slidenum">
              <a:rPr lang="tr-TR" sz="1300"/>
              <a:pPr algn="r" defTabSz="990600"/>
              <a:t>33</a:t>
            </a:fld>
            <a:endParaRPr lang="tr-TR" sz="1300"/>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012" name="Rectangle 3"/>
          <p:cNvSpPr>
            <a:spLocks noGrp="1" noChangeArrowheads="1"/>
          </p:cNvSpPr>
          <p:nvPr>
            <p:ph type="body" idx="1"/>
          </p:nvPr>
        </p:nvSpPr>
        <p:spPr>
          <a:noFill/>
          <a:ln/>
        </p:spPr>
        <p:txBody>
          <a:bodyPr/>
          <a:lstStyle/>
          <a:p>
            <a:endParaRPr lang="tr-TR" smtClean="0"/>
          </a:p>
        </p:txBody>
      </p:sp>
    </p:spTree>
    <p:extLst>
      <p:ext uri="{BB962C8B-B14F-4D97-AF65-F5344CB8AC3E}">
        <p14:creationId xmlns:p14="http://schemas.microsoft.com/office/powerpoint/2010/main" val="12368695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tr-TR" smtClean="0"/>
              <a:t>Asıl başlık stili için tıklatın</a:t>
            </a:r>
            <a:endParaRPr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smtClean="0"/>
              <a:t>Asıl alt başlık stilini düzenlemek için tıklatın</a:t>
            </a:r>
            <a:endParaRPr lang="en-US"/>
          </a:p>
        </p:txBody>
      </p:sp>
      <p:sp>
        <p:nvSpPr>
          <p:cNvPr id="4" name="29 Veri Yer Tutucusu"/>
          <p:cNvSpPr>
            <a:spLocks noGrp="1"/>
          </p:cNvSpPr>
          <p:nvPr>
            <p:ph type="dt" sz="half" idx="10"/>
          </p:nvPr>
        </p:nvSpPr>
        <p:spPr/>
        <p:txBody>
          <a:bodyPr/>
          <a:lstStyle>
            <a:lvl1pPr>
              <a:defRPr/>
            </a:lvl1pPr>
          </a:lstStyle>
          <a:p>
            <a:pPr>
              <a:defRPr/>
            </a:pPr>
            <a:fld id="{F0149CFA-CD0E-473C-8208-A1A7D4787C85}" type="datetime1">
              <a:rPr lang="tr-TR"/>
              <a:pPr>
                <a:defRPr/>
              </a:pPr>
              <a:t>26.12.2016</a:t>
            </a:fld>
            <a:endParaRPr lang="tr-TR"/>
          </a:p>
        </p:txBody>
      </p:sp>
      <p:sp>
        <p:nvSpPr>
          <p:cNvPr id="5" name="18 Altbilgi Yer Tutucusu"/>
          <p:cNvSpPr>
            <a:spLocks noGrp="1"/>
          </p:cNvSpPr>
          <p:nvPr>
            <p:ph type="ftr" sz="quarter" idx="11"/>
          </p:nvPr>
        </p:nvSpPr>
        <p:spPr/>
        <p:txBody>
          <a:bodyPr/>
          <a:lstStyle>
            <a:lvl1pPr>
              <a:defRPr/>
            </a:lvl1pPr>
          </a:lstStyle>
          <a:p>
            <a:pPr>
              <a:defRPr/>
            </a:pPr>
            <a:r>
              <a:rPr lang="tr-TR"/>
              <a:t>İHTİYAÇ AKADEMİ                                 DGS SEMİNERİ 21.11.2012</a:t>
            </a:r>
          </a:p>
        </p:txBody>
      </p:sp>
      <p:sp>
        <p:nvSpPr>
          <p:cNvPr id="6" name="26 Slayt Numarası Yer Tutucusu"/>
          <p:cNvSpPr>
            <a:spLocks noGrp="1"/>
          </p:cNvSpPr>
          <p:nvPr>
            <p:ph type="sldNum" sz="quarter" idx="12"/>
          </p:nvPr>
        </p:nvSpPr>
        <p:spPr/>
        <p:txBody>
          <a:bodyPr/>
          <a:lstStyle>
            <a:lvl1pPr>
              <a:defRPr/>
            </a:lvl1pPr>
          </a:lstStyle>
          <a:p>
            <a:pPr>
              <a:defRPr/>
            </a:pPr>
            <a:fld id="{1B7F1D78-339C-49CC-858C-47B13060570D}" type="slidenum">
              <a:rPr lang="tr-TR"/>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9 Veri Yer Tutucusu"/>
          <p:cNvSpPr>
            <a:spLocks noGrp="1"/>
          </p:cNvSpPr>
          <p:nvPr>
            <p:ph type="dt" sz="half" idx="10"/>
          </p:nvPr>
        </p:nvSpPr>
        <p:spPr/>
        <p:txBody>
          <a:bodyPr/>
          <a:lstStyle>
            <a:lvl1pPr>
              <a:defRPr/>
            </a:lvl1pPr>
          </a:lstStyle>
          <a:p>
            <a:pPr>
              <a:defRPr/>
            </a:pPr>
            <a:fld id="{E67F2B35-C0EA-4D97-954A-5B9603B92694}" type="datetime1">
              <a:rPr lang="tr-TR"/>
              <a:pPr>
                <a:defRPr/>
              </a:pPr>
              <a:t>26.12.2016</a:t>
            </a:fld>
            <a:endParaRPr lang="tr-TR"/>
          </a:p>
        </p:txBody>
      </p:sp>
      <p:sp>
        <p:nvSpPr>
          <p:cNvPr id="5" name="21 Altbilgi Yer Tutucusu"/>
          <p:cNvSpPr>
            <a:spLocks noGrp="1"/>
          </p:cNvSpPr>
          <p:nvPr>
            <p:ph type="ftr" sz="quarter" idx="11"/>
          </p:nvPr>
        </p:nvSpPr>
        <p:spPr/>
        <p:txBody>
          <a:bodyPr/>
          <a:lstStyle>
            <a:lvl1pPr>
              <a:defRPr/>
            </a:lvl1pPr>
          </a:lstStyle>
          <a:p>
            <a:pPr>
              <a:defRPr/>
            </a:pPr>
            <a:r>
              <a:rPr lang="tr-TR"/>
              <a:t>İHTİYAÇ AKADEMİ                                 DGS SEMİNERİ 21.11.2012</a:t>
            </a:r>
          </a:p>
        </p:txBody>
      </p:sp>
      <p:sp>
        <p:nvSpPr>
          <p:cNvPr id="6" name="17 Slayt Numarası Yer Tutucusu"/>
          <p:cNvSpPr>
            <a:spLocks noGrp="1"/>
          </p:cNvSpPr>
          <p:nvPr>
            <p:ph type="sldNum" sz="quarter" idx="12"/>
          </p:nvPr>
        </p:nvSpPr>
        <p:spPr/>
        <p:txBody>
          <a:bodyPr/>
          <a:lstStyle>
            <a:lvl1pPr>
              <a:defRPr/>
            </a:lvl1pPr>
          </a:lstStyle>
          <a:p>
            <a:pPr>
              <a:defRPr/>
            </a:pPr>
            <a:fld id="{2199C8AE-3ED9-4CA5-9FFF-F377FB312AEA}"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lang="tr-TR" smtClean="0"/>
              <a:t>Asıl başlık stili için tıklatın</a:t>
            </a:r>
            <a:endParaRPr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9 Veri Yer Tutucusu"/>
          <p:cNvSpPr>
            <a:spLocks noGrp="1"/>
          </p:cNvSpPr>
          <p:nvPr>
            <p:ph type="dt" sz="half" idx="10"/>
          </p:nvPr>
        </p:nvSpPr>
        <p:spPr/>
        <p:txBody>
          <a:bodyPr/>
          <a:lstStyle>
            <a:lvl1pPr>
              <a:defRPr/>
            </a:lvl1pPr>
          </a:lstStyle>
          <a:p>
            <a:pPr>
              <a:defRPr/>
            </a:pPr>
            <a:fld id="{369F4CB5-6369-4A78-B53C-240F7681705F}" type="datetime1">
              <a:rPr lang="tr-TR"/>
              <a:pPr>
                <a:defRPr/>
              </a:pPr>
              <a:t>26.12.2016</a:t>
            </a:fld>
            <a:endParaRPr lang="tr-TR"/>
          </a:p>
        </p:txBody>
      </p:sp>
      <p:sp>
        <p:nvSpPr>
          <p:cNvPr id="5" name="21 Altbilgi Yer Tutucusu"/>
          <p:cNvSpPr>
            <a:spLocks noGrp="1"/>
          </p:cNvSpPr>
          <p:nvPr>
            <p:ph type="ftr" sz="quarter" idx="11"/>
          </p:nvPr>
        </p:nvSpPr>
        <p:spPr/>
        <p:txBody>
          <a:bodyPr/>
          <a:lstStyle>
            <a:lvl1pPr>
              <a:defRPr/>
            </a:lvl1pPr>
          </a:lstStyle>
          <a:p>
            <a:pPr>
              <a:defRPr/>
            </a:pPr>
            <a:r>
              <a:rPr lang="tr-TR"/>
              <a:t>İHTİYAÇ AKADEMİ                                 DGS SEMİNERİ 21.11.2012</a:t>
            </a:r>
          </a:p>
        </p:txBody>
      </p:sp>
      <p:sp>
        <p:nvSpPr>
          <p:cNvPr id="6" name="17 Slayt Numarası Yer Tutucusu"/>
          <p:cNvSpPr>
            <a:spLocks noGrp="1"/>
          </p:cNvSpPr>
          <p:nvPr>
            <p:ph type="sldNum" sz="quarter" idx="12"/>
          </p:nvPr>
        </p:nvSpPr>
        <p:spPr/>
        <p:txBody>
          <a:bodyPr/>
          <a:lstStyle>
            <a:lvl1pPr>
              <a:defRPr/>
            </a:lvl1pPr>
          </a:lstStyle>
          <a:p>
            <a:pPr>
              <a:defRPr/>
            </a:pPr>
            <a:fld id="{DD3409F1-52FD-4EF1-846D-DA029ACECF25}" type="slidenum">
              <a:rPr lang="tr-TR"/>
              <a:pPr>
                <a:defRPr/>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tr-TR" smtClean="0"/>
              <a:t>Asıl başlık stili için tıklatın</a:t>
            </a:r>
            <a:endParaRPr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smtClean="0"/>
              <a:t>Asıl alt başlık stilini düzenlemek için tıklatın</a:t>
            </a:r>
            <a:endParaRPr lang="en-US"/>
          </a:p>
        </p:txBody>
      </p:sp>
      <p:sp>
        <p:nvSpPr>
          <p:cNvPr id="4" name="29 Veri Yer Tutucusu"/>
          <p:cNvSpPr>
            <a:spLocks noGrp="1"/>
          </p:cNvSpPr>
          <p:nvPr>
            <p:ph type="dt" sz="half" idx="10"/>
          </p:nvPr>
        </p:nvSpPr>
        <p:spPr/>
        <p:txBody>
          <a:bodyPr/>
          <a:lstStyle>
            <a:lvl1pPr>
              <a:defRPr/>
            </a:lvl1pPr>
          </a:lstStyle>
          <a:p>
            <a:pPr>
              <a:defRPr/>
            </a:pPr>
            <a:fld id="{C34BA9E5-0309-4D53-BA04-A3FAF06319EF}" type="datetime1">
              <a:rPr lang="tr-TR"/>
              <a:pPr>
                <a:defRPr/>
              </a:pPr>
              <a:t>26.12.2016</a:t>
            </a:fld>
            <a:endParaRPr lang="tr-TR"/>
          </a:p>
        </p:txBody>
      </p:sp>
      <p:sp>
        <p:nvSpPr>
          <p:cNvPr id="5" name="18 Altbilgi Yer Tutucusu"/>
          <p:cNvSpPr>
            <a:spLocks noGrp="1"/>
          </p:cNvSpPr>
          <p:nvPr>
            <p:ph type="ftr" sz="quarter" idx="11"/>
          </p:nvPr>
        </p:nvSpPr>
        <p:spPr/>
        <p:txBody>
          <a:bodyPr/>
          <a:lstStyle>
            <a:lvl1pPr>
              <a:defRPr/>
            </a:lvl1pPr>
          </a:lstStyle>
          <a:p>
            <a:pPr>
              <a:defRPr/>
            </a:pPr>
            <a:r>
              <a:rPr lang="tr-TR"/>
              <a:t>İHTİYAÇ AKADEMİ                                 DGS SEMİNERİ 21.11.2012</a:t>
            </a:r>
          </a:p>
        </p:txBody>
      </p:sp>
      <p:sp>
        <p:nvSpPr>
          <p:cNvPr id="6" name="26 Slayt Numarası Yer Tutucusu"/>
          <p:cNvSpPr>
            <a:spLocks noGrp="1"/>
          </p:cNvSpPr>
          <p:nvPr>
            <p:ph type="sldNum" sz="quarter" idx="12"/>
          </p:nvPr>
        </p:nvSpPr>
        <p:spPr/>
        <p:txBody>
          <a:bodyPr/>
          <a:lstStyle>
            <a:lvl1pPr>
              <a:defRPr/>
            </a:lvl1pPr>
          </a:lstStyle>
          <a:p>
            <a:pPr>
              <a:defRPr/>
            </a:pPr>
            <a:fld id="{1132B6CC-A523-43D9-AB0B-714DEBA4F480}" type="slidenum">
              <a:rPr lang="tr-TR"/>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9 Veri Yer Tutucusu"/>
          <p:cNvSpPr>
            <a:spLocks noGrp="1"/>
          </p:cNvSpPr>
          <p:nvPr>
            <p:ph type="dt" sz="half" idx="10"/>
          </p:nvPr>
        </p:nvSpPr>
        <p:spPr/>
        <p:txBody>
          <a:bodyPr/>
          <a:lstStyle>
            <a:lvl1pPr>
              <a:defRPr/>
            </a:lvl1pPr>
          </a:lstStyle>
          <a:p>
            <a:pPr>
              <a:defRPr/>
            </a:pPr>
            <a:fld id="{F78CB192-FDAA-4761-8B41-472DB960CF1B}" type="datetime1">
              <a:rPr lang="tr-TR"/>
              <a:pPr>
                <a:defRPr/>
              </a:pPr>
              <a:t>26.12.2016</a:t>
            </a:fld>
            <a:endParaRPr lang="tr-TR"/>
          </a:p>
        </p:txBody>
      </p:sp>
      <p:sp>
        <p:nvSpPr>
          <p:cNvPr id="5" name="21 Altbilgi Yer Tutucusu"/>
          <p:cNvSpPr>
            <a:spLocks noGrp="1"/>
          </p:cNvSpPr>
          <p:nvPr>
            <p:ph type="ftr" sz="quarter" idx="11"/>
          </p:nvPr>
        </p:nvSpPr>
        <p:spPr/>
        <p:txBody>
          <a:bodyPr/>
          <a:lstStyle>
            <a:lvl1pPr>
              <a:defRPr/>
            </a:lvl1pPr>
          </a:lstStyle>
          <a:p>
            <a:pPr>
              <a:defRPr/>
            </a:pPr>
            <a:r>
              <a:rPr lang="tr-TR"/>
              <a:t>İHTİYAÇ AKADEMİ                                 DGS SEMİNERİ 21.11.2012</a:t>
            </a:r>
          </a:p>
        </p:txBody>
      </p:sp>
      <p:sp>
        <p:nvSpPr>
          <p:cNvPr id="6" name="17 Slayt Numarası Yer Tutucusu"/>
          <p:cNvSpPr>
            <a:spLocks noGrp="1"/>
          </p:cNvSpPr>
          <p:nvPr>
            <p:ph type="sldNum" sz="quarter" idx="12"/>
          </p:nvPr>
        </p:nvSpPr>
        <p:spPr/>
        <p:txBody>
          <a:bodyPr/>
          <a:lstStyle>
            <a:lvl1pPr>
              <a:defRPr/>
            </a:lvl1pPr>
          </a:lstStyle>
          <a:p>
            <a:pPr>
              <a:defRPr/>
            </a:pPr>
            <a:fld id="{7E409FE9-31E0-4363-BFD4-FC8D94CE512C}" type="slidenum">
              <a:rPr lang="tr-TR"/>
              <a:pPr>
                <a:defRPr/>
              </a:pPr>
              <a:t>‹#›</a:t>
            </a:fld>
            <a:endParaRPr lang="tr-T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tr-TR" smtClean="0"/>
              <a:t>Asıl başlık stili için tıklatın</a:t>
            </a:r>
            <a:endParaRPr lang="en-US"/>
          </a:p>
        </p:txBody>
      </p:sp>
      <p:sp>
        <p:nvSpPr>
          <p:cNvPr id="3" name="2 Metin Yer Tutucusu"/>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A64CBFA9-784A-4374-B092-D6B062E44DD9}" type="datetime1">
              <a:rPr lang="tr-TR"/>
              <a:pPr>
                <a:defRPr/>
              </a:pPr>
              <a:t>26.12.2016</a:t>
            </a:fld>
            <a:endParaRPr lang="tr-TR"/>
          </a:p>
        </p:txBody>
      </p:sp>
      <p:sp>
        <p:nvSpPr>
          <p:cNvPr id="5" name="4 Altbilgi Yer Tutucusu"/>
          <p:cNvSpPr>
            <a:spLocks noGrp="1"/>
          </p:cNvSpPr>
          <p:nvPr>
            <p:ph type="ftr" sz="quarter" idx="11"/>
          </p:nvPr>
        </p:nvSpPr>
        <p:spPr/>
        <p:txBody>
          <a:bodyPr/>
          <a:lstStyle>
            <a:lvl1pPr>
              <a:defRPr/>
            </a:lvl1pPr>
          </a:lstStyle>
          <a:p>
            <a:pPr>
              <a:defRPr/>
            </a:pPr>
            <a:r>
              <a:rPr lang="tr-TR"/>
              <a:t>İHTİYAÇ AKADEMİ                                 DGS SEMİNERİ 21.11.2012</a:t>
            </a:r>
          </a:p>
        </p:txBody>
      </p:sp>
      <p:sp>
        <p:nvSpPr>
          <p:cNvPr id="6" name="5 Slayt Numarası Yer Tutucusu"/>
          <p:cNvSpPr>
            <a:spLocks noGrp="1"/>
          </p:cNvSpPr>
          <p:nvPr>
            <p:ph type="sldNum" sz="quarter" idx="12"/>
          </p:nvPr>
        </p:nvSpPr>
        <p:spPr/>
        <p:txBody>
          <a:bodyPr/>
          <a:lstStyle>
            <a:lvl1pPr>
              <a:defRPr/>
            </a:lvl1pPr>
          </a:lstStyle>
          <a:p>
            <a:pPr>
              <a:defRPr/>
            </a:pPr>
            <a:fld id="{E46BE5A6-6807-45E5-8562-F69A066129FB}" type="slidenum">
              <a:rPr lang="tr-TR"/>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lang="tr-TR" smtClean="0"/>
              <a:t>Asıl başlık stili için tıklatın</a:t>
            </a:r>
            <a:endParaRPr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9 Veri Yer Tutucusu"/>
          <p:cNvSpPr>
            <a:spLocks noGrp="1"/>
          </p:cNvSpPr>
          <p:nvPr>
            <p:ph type="dt" sz="half" idx="10"/>
          </p:nvPr>
        </p:nvSpPr>
        <p:spPr/>
        <p:txBody>
          <a:bodyPr/>
          <a:lstStyle>
            <a:lvl1pPr>
              <a:defRPr/>
            </a:lvl1pPr>
          </a:lstStyle>
          <a:p>
            <a:pPr>
              <a:defRPr/>
            </a:pPr>
            <a:fld id="{EEAC6A99-A118-4158-8C04-6D4952D9E561}" type="datetime1">
              <a:rPr lang="tr-TR"/>
              <a:pPr>
                <a:defRPr/>
              </a:pPr>
              <a:t>26.12.2016</a:t>
            </a:fld>
            <a:endParaRPr lang="tr-TR"/>
          </a:p>
        </p:txBody>
      </p:sp>
      <p:sp>
        <p:nvSpPr>
          <p:cNvPr id="6" name="21 Altbilgi Yer Tutucusu"/>
          <p:cNvSpPr>
            <a:spLocks noGrp="1"/>
          </p:cNvSpPr>
          <p:nvPr>
            <p:ph type="ftr" sz="quarter" idx="11"/>
          </p:nvPr>
        </p:nvSpPr>
        <p:spPr/>
        <p:txBody>
          <a:bodyPr/>
          <a:lstStyle>
            <a:lvl1pPr>
              <a:defRPr/>
            </a:lvl1pPr>
          </a:lstStyle>
          <a:p>
            <a:pPr>
              <a:defRPr/>
            </a:pPr>
            <a:r>
              <a:rPr lang="tr-TR"/>
              <a:t>İHTİYAÇ AKADEMİ                                 DGS SEMİNERİ 21.11.2012</a:t>
            </a:r>
          </a:p>
        </p:txBody>
      </p:sp>
      <p:sp>
        <p:nvSpPr>
          <p:cNvPr id="7" name="17 Slayt Numarası Yer Tutucusu"/>
          <p:cNvSpPr>
            <a:spLocks noGrp="1"/>
          </p:cNvSpPr>
          <p:nvPr>
            <p:ph type="sldNum" sz="quarter" idx="12"/>
          </p:nvPr>
        </p:nvSpPr>
        <p:spPr/>
        <p:txBody>
          <a:bodyPr/>
          <a:lstStyle>
            <a:lvl1pPr>
              <a:defRPr/>
            </a:lvl1pPr>
          </a:lstStyle>
          <a:p>
            <a:pPr>
              <a:defRPr/>
            </a:pPr>
            <a:fld id="{0B0BF3B5-BF04-4518-A003-93CC6BE890EC}" type="slidenum">
              <a:rPr lang="tr-TR"/>
              <a:pPr>
                <a:defRPr/>
              </a:pPr>
              <a:t>‹#›</a:t>
            </a:fld>
            <a:endParaRPr lang="tr-T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lvl1pPr>
              <a:defRPr/>
            </a:lvl1pPr>
          </a:lstStyle>
          <a:p>
            <a:r>
              <a:rPr lang="tr-TR" smtClean="0"/>
              <a:t>Asıl başlık stili için tıklatın</a:t>
            </a:r>
            <a:endParaRPr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9 Veri Yer Tutucusu"/>
          <p:cNvSpPr>
            <a:spLocks noGrp="1"/>
          </p:cNvSpPr>
          <p:nvPr>
            <p:ph type="dt" sz="half" idx="10"/>
          </p:nvPr>
        </p:nvSpPr>
        <p:spPr/>
        <p:txBody>
          <a:bodyPr/>
          <a:lstStyle>
            <a:lvl1pPr>
              <a:defRPr/>
            </a:lvl1pPr>
          </a:lstStyle>
          <a:p>
            <a:pPr>
              <a:defRPr/>
            </a:pPr>
            <a:fld id="{A3E3E63E-945E-498E-BCFA-6F6EDD0EC36A}" type="datetime1">
              <a:rPr lang="tr-TR"/>
              <a:pPr>
                <a:defRPr/>
              </a:pPr>
              <a:t>26.12.2016</a:t>
            </a:fld>
            <a:endParaRPr lang="tr-TR"/>
          </a:p>
        </p:txBody>
      </p:sp>
      <p:sp>
        <p:nvSpPr>
          <p:cNvPr id="8" name="21 Altbilgi Yer Tutucusu"/>
          <p:cNvSpPr>
            <a:spLocks noGrp="1"/>
          </p:cNvSpPr>
          <p:nvPr>
            <p:ph type="ftr" sz="quarter" idx="11"/>
          </p:nvPr>
        </p:nvSpPr>
        <p:spPr/>
        <p:txBody>
          <a:bodyPr/>
          <a:lstStyle>
            <a:lvl1pPr>
              <a:defRPr/>
            </a:lvl1pPr>
          </a:lstStyle>
          <a:p>
            <a:pPr>
              <a:defRPr/>
            </a:pPr>
            <a:r>
              <a:rPr lang="tr-TR"/>
              <a:t>İHTİYAÇ AKADEMİ                                 DGS SEMİNERİ 21.11.2012</a:t>
            </a:r>
          </a:p>
        </p:txBody>
      </p:sp>
      <p:sp>
        <p:nvSpPr>
          <p:cNvPr id="9" name="17 Slayt Numarası Yer Tutucusu"/>
          <p:cNvSpPr>
            <a:spLocks noGrp="1"/>
          </p:cNvSpPr>
          <p:nvPr>
            <p:ph type="sldNum" sz="quarter" idx="12"/>
          </p:nvPr>
        </p:nvSpPr>
        <p:spPr/>
        <p:txBody>
          <a:bodyPr/>
          <a:lstStyle>
            <a:lvl1pPr>
              <a:defRPr/>
            </a:lvl1pPr>
          </a:lstStyle>
          <a:p>
            <a:pPr>
              <a:defRPr/>
            </a:pPr>
            <a:fld id="{736B94C4-A611-4EB7-BD05-78FF0779EAFF}" type="slidenum">
              <a:rPr lang="tr-TR"/>
              <a:pPr>
                <a:defRPr/>
              </a:pPr>
              <a:t>‹#›</a:t>
            </a:fld>
            <a:endParaRPr lang="tr-T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tr-TR" smtClean="0"/>
              <a:t>Asıl başlık stili için tıklatın</a:t>
            </a:r>
            <a:endParaRPr lang="en-US"/>
          </a:p>
        </p:txBody>
      </p:sp>
      <p:sp>
        <p:nvSpPr>
          <p:cNvPr id="3" name="9 Veri Yer Tutucusu"/>
          <p:cNvSpPr>
            <a:spLocks noGrp="1"/>
          </p:cNvSpPr>
          <p:nvPr>
            <p:ph type="dt" sz="half" idx="10"/>
          </p:nvPr>
        </p:nvSpPr>
        <p:spPr/>
        <p:txBody>
          <a:bodyPr/>
          <a:lstStyle>
            <a:lvl1pPr>
              <a:defRPr/>
            </a:lvl1pPr>
          </a:lstStyle>
          <a:p>
            <a:pPr>
              <a:defRPr/>
            </a:pPr>
            <a:fld id="{C0876BF2-85F0-4DAB-81AA-ED77785A04E9}" type="datetime1">
              <a:rPr lang="tr-TR"/>
              <a:pPr>
                <a:defRPr/>
              </a:pPr>
              <a:t>26.12.2016</a:t>
            </a:fld>
            <a:endParaRPr lang="tr-TR"/>
          </a:p>
        </p:txBody>
      </p:sp>
      <p:sp>
        <p:nvSpPr>
          <p:cNvPr id="4" name="21 Altbilgi Yer Tutucusu"/>
          <p:cNvSpPr>
            <a:spLocks noGrp="1"/>
          </p:cNvSpPr>
          <p:nvPr>
            <p:ph type="ftr" sz="quarter" idx="11"/>
          </p:nvPr>
        </p:nvSpPr>
        <p:spPr/>
        <p:txBody>
          <a:bodyPr/>
          <a:lstStyle>
            <a:lvl1pPr>
              <a:defRPr/>
            </a:lvl1pPr>
          </a:lstStyle>
          <a:p>
            <a:pPr>
              <a:defRPr/>
            </a:pPr>
            <a:r>
              <a:rPr lang="tr-TR"/>
              <a:t>İHTİYAÇ AKADEMİ                                 DGS SEMİNERİ 21.11.2012</a:t>
            </a:r>
          </a:p>
        </p:txBody>
      </p:sp>
      <p:sp>
        <p:nvSpPr>
          <p:cNvPr id="5" name="17 Slayt Numarası Yer Tutucusu"/>
          <p:cNvSpPr>
            <a:spLocks noGrp="1"/>
          </p:cNvSpPr>
          <p:nvPr>
            <p:ph type="sldNum" sz="quarter" idx="12"/>
          </p:nvPr>
        </p:nvSpPr>
        <p:spPr/>
        <p:txBody>
          <a:bodyPr/>
          <a:lstStyle>
            <a:lvl1pPr>
              <a:defRPr/>
            </a:lvl1pPr>
          </a:lstStyle>
          <a:p>
            <a:pPr>
              <a:defRPr/>
            </a:pPr>
            <a:fld id="{09E22D4F-74FB-47C6-95B1-A7FB3C1DB6D8}" type="slidenum">
              <a:rPr lang="tr-TR"/>
              <a:pPr>
                <a:defRPr/>
              </a:pPr>
              <a:t>‹#›</a:t>
            </a:fld>
            <a:endParaRPr lang="tr-T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9 Veri Yer Tutucusu"/>
          <p:cNvSpPr>
            <a:spLocks noGrp="1"/>
          </p:cNvSpPr>
          <p:nvPr>
            <p:ph type="dt" sz="half" idx="10"/>
          </p:nvPr>
        </p:nvSpPr>
        <p:spPr/>
        <p:txBody>
          <a:bodyPr/>
          <a:lstStyle>
            <a:lvl1pPr>
              <a:defRPr/>
            </a:lvl1pPr>
          </a:lstStyle>
          <a:p>
            <a:pPr>
              <a:defRPr/>
            </a:pPr>
            <a:fld id="{ECA76A03-4EC4-4F61-A92E-92430A9B7F2F}" type="datetime1">
              <a:rPr lang="tr-TR"/>
              <a:pPr>
                <a:defRPr/>
              </a:pPr>
              <a:t>26.12.2016</a:t>
            </a:fld>
            <a:endParaRPr lang="tr-TR"/>
          </a:p>
        </p:txBody>
      </p:sp>
      <p:sp>
        <p:nvSpPr>
          <p:cNvPr id="3" name="21 Altbilgi Yer Tutucusu"/>
          <p:cNvSpPr>
            <a:spLocks noGrp="1"/>
          </p:cNvSpPr>
          <p:nvPr>
            <p:ph type="ftr" sz="quarter" idx="11"/>
          </p:nvPr>
        </p:nvSpPr>
        <p:spPr/>
        <p:txBody>
          <a:bodyPr/>
          <a:lstStyle>
            <a:lvl1pPr>
              <a:defRPr/>
            </a:lvl1pPr>
          </a:lstStyle>
          <a:p>
            <a:pPr>
              <a:defRPr/>
            </a:pPr>
            <a:r>
              <a:rPr lang="tr-TR"/>
              <a:t>İHTİYAÇ AKADEMİ                                 DGS SEMİNERİ 21.11.2012</a:t>
            </a:r>
          </a:p>
        </p:txBody>
      </p:sp>
      <p:sp>
        <p:nvSpPr>
          <p:cNvPr id="4" name="17 Slayt Numarası Yer Tutucusu"/>
          <p:cNvSpPr>
            <a:spLocks noGrp="1"/>
          </p:cNvSpPr>
          <p:nvPr>
            <p:ph type="sldNum" sz="quarter" idx="12"/>
          </p:nvPr>
        </p:nvSpPr>
        <p:spPr/>
        <p:txBody>
          <a:bodyPr/>
          <a:lstStyle>
            <a:lvl1pPr>
              <a:defRPr/>
            </a:lvl1pPr>
          </a:lstStyle>
          <a:p>
            <a:pPr>
              <a:defRPr/>
            </a:pPr>
            <a:fld id="{17F9BBE6-A59B-48B0-9623-A00B6825D468}" type="slidenum">
              <a:rPr lang="tr-TR"/>
              <a:pPr>
                <a:defRPr/>
              </a:pPr>
              <a:t>‹#›</a:t>
            </a:fld>
            <a:endParaRPr lang="tr-T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tr-TR" smtClean="0"/>
              <a:t>Asıl başlık stili için tıklatın</a:t>
            </a:r>
            <a:endParaRPr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9 Veri Yer Tutucusu"/>
          <p:cNvSpPr>
            <a:spLocks noGrp="1"/>
          </p:cNvSpPr>
          <p:nvPr>
            <p:ph type="dt" sz="half" idx="10"/>
          </p:nvPr>
        </p:nvSpPr>
        <p:spPr/>
        <p:txBody>
          <a:bodyPr/>
          <a:lstStyle>
            <a:lvl1pPr>
              <a:defRPr/>
            </a:lvl1pPr>
          </a:lstStyle>
          <a:p>
            <a:pPr>
              <a:defRPr/>
            </a:pPr>
            <a:fld id="{1067E179-C5F0-4293-BF12-89CFFB9C5308}" type="datetime1">
              <a:rPr lang="tr-TR"/>
              <a:pPr>
                <a:defRPr/>
              </a:pPr>
              <a:t>26.12.2016</a:t>
            </a:fld>
            <a:endParaRPr lang="tr-TR"/>
          </a:p>
        </p:txBody>
      </p:sp>
      <p:sp>
        <p:nvSpPr>
          <p:cNvPr id="6" name="21 Altbilgi Yer Tutucusu"/>
          <p:cNvSpPr>
            <a:spLocks noGrp="1"/>
          </p:cNvSpPr>
          <p:nvPr>
            <p:ph type="ftr" sz="quarter" idx="11"/>
          </p:nvPr>
        </p:nvSpPr>
        <p:spPr/>
        <p:txBody>
          <a:bodyPr/>
          <a:lstStyle>
            <a:lvl1pPr>
              <a:defRPr/>
            </a:lvl1pPr>
          </a:lstStyle>
          <a:p>
            <a:pPr>
              <a:defRPr/>
            </a:pPr>
            <a:r>
              <a:rPr lang="tr-TR"/>
              <a:t>İHTİYAÇ AKADEMİ                                 DGS SEMİNERİ 21.11.2012</a:t>
            </a:r>
          </a:p>
        </p:txBody>
      </p:sp>
      <p:sp>
        <p:nvSpPr>
          <p:cNvPr id="7" name="17 Slayt Numarası Yer Tutucusu"/>
          <p:cNvSpPr>
            <a:spLocks noGrp="1"/>
          </p:cNvSpPr>
          <p:nvPr>
            <p:ph type="sldNum" sz="quarter" idx="12"/>
          </p:nvPr>
        </p:nvSpPr>
        <p:spPr/>
        <p:txBody>
          <a:bodyPr/>
          <a:lstStyle>
            <a:lvl1pPr>
              <a:defRPr/>
            </a:lvl1pPr>
          </a:lstStyle>
          <a:p>
            <a:pPr>
              <a:defRPr/>
            </a:pPr>
            <a:fld id="{93F5213E-EB86-44E1-83DF-7F401A941720}"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9 Veri Yer Tutucusu"/>
          <p:cNvSpPr>
            <a:spLocks noGrp="1"/>
          </p:cNvSpPr>
          <p:nvPr>
            <p:ph type="dt" sz="half" idx="10"/>
          </p:nvPr>
        </p:nvSpPr>
        <p:spPr/>
        <p:txBody>
          <a:bodyPr/>
          <a:lstStyle>
            <a:lvl1pPr>
              <a:defRPr/>
            </a:lvl1pPr>
          </a:lstStyle>
          <a:p>
            <a:pPr>
              <a:defRPr/>
            </a:pPr>
            <a:fld id="{5B86111F-9D20-4A13-B482-B65CFB94D170}" type="datetime1">
              <a:rPr lang="tr-TR"/>
              <a:pPr>
                <a:defRPr/>
              </a:pPr>
              <a:t>26.12.2016</a:t>
            </a:fld>
            <a:endParaRPr lang="tr-TR"/>
          </a:p>
        </p:txBody>
      </p:sp>
      <p:sp>
        <p:nvSpPr>
          <p:cNvPr id="5" name="21 Altbilgi Yer Tutucusu"/>
          <p:cNvSpPr>
            <a:spLocks noGrp="1"/>
          </p:cNvSpPr>
          <p:nvPr>
            <p:ph type="ftr" sz="quarter" idx="11"/>
          </p:nvPr>
        </p:nvSpPr>
        <p:spPr/>
        <p:txBody>
          <a:bodyPr/>
          <a:lstStyle>
            <a:lvl1pPr>
              <a:defRPr/>
            </a:lvl1pPr>
          </a:lstStyle>
          <a:p>
            <a:pPr>
              <a:defRPr/>
            </a:pPr>
            <a:r>
              <a:rPr lang="tr-TR"/>
              <a:t>İHTİYAÇ AKADEMİ                                 DGS SEMİNERİ 21.11.2012</a:t>
            </a:r>
          </a:p>
        </p:txBody>
      </p:sp>
      <p:sp>
        <p:nvSpPr>
          <p:cNvPr id="6" name="17 Slayt Numarası Yer Tutucusu"/>
          <p:cNvSpPr>
            <a:spLocks noGrp="1"/>
          </p:cNvSpPr>
          <p:nvPr>
            <p:ph type="sldNum" sz="quarter" idx="12"/>
          </p:nvPr>
        </p:nvSpPr>
        <p:spPr/>
        <p:txBody>
          <a:bodyPr/>
          <a:lstStyle>
            <a:lvl1pPr>
              <a:defRPr/>
            </a:lvl1pPr>
          </a:lstStyle>
          <a:p>
            <a:pPr>
              <a:defRPr/>
            </a:pPr>
            <a:fld id="{C999C825-4595-4C95-972D-34B6601FE76D}" type="slidenum">
              <a:rPr lang="tr-TR"/>
              <a:pPr>
                <a:defRPr/>
              </a:pPr>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5" name="4 Tek Köşesi Kesik ve Yuvarlatılmış Dikdörtgen"/>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5 Dik Üçgen"/>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6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7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2" name="1 Başlık"/>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tr-TR" smtClean="0"/>
              <a:t>Asıl başlık stili için tıklatın</a:t>
            </a:r>
            <a:endParaRPr lang="en-US"/>
          </a:p>
        </p:txBody>
      </p:sp>
      <p:sp>
        <p:nvSpPr>
          <p:cNvPr id="4" name="3 Metin Yer Tutucusu"/>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tr-TR" smtClean="0"/>
              <a:t>Asıl metin stillerini düzenlemek için tıklatın</a:t>
            </a: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tr-TR" noProof="0" smtClean="0"/>
              <a:t>Resim eklemek için simgeyi tıklatın</a:t>
            </a:r>
            <a:endParaRPr lang="en-US" noProof="0" dirty="0"/>
          </a:p>
        </p:txBody>
      </p:sp>
      <p:sp>
        <p:nvSpPr>
          <p:cNvPr id="9" name="4 Veri Yer Tutucusu"/>
          <p:cNvSpPr>
            <a:spLocks noGrp="1"/>
          </p:cNvSpPr>
          <p:nvPr>
            <p:ph type="dt" sz="half" idx="10"/>
          </p:nvPr>
        </p:nvSpPr>
        <p:spPr/>
        <p:txBody>
          <a:bodyPr/>
          <a:lstStyle>
            <a:lvl1pPr>
              <a:defRPr/>
            </a:lvl1pPr>
          </a:lstStyle>
          <a:p>
            <a:pPr>
              <a:defRPr/>
            </a:pPr>
            <a:fld id="{41484588-29E4-4DF6-A883-A1AF035C185A}" type="datetime1">
              <a:rPr lang="tr-TR"/>
              <a:pPr>
                <a:defRPr/>
              </a:pPr>
              <a:t>26.12.2016</a:t>
            </a:fld>
            <a:endParaRPr lang="tr-TR"/>
          </a:p>
        </p:txBody>
      </p:sp>
      <p:sp>
        <p:nvSpPr>
          <p:cNvPr id="10" name="5 Altbilgi Yer Tutucusu"/>
          <p:cNvSpPr>
            <a:spLocks noGrp="1"/>
          </p:cNvSpPr>
          <p:nvPr>
            <p:ph type="ftr" sz="quarter" idx="11"/>
          </p:nvPr>
        </p:nvSpPr>
        <p:spPr/>
        <p:txBody>
          <a:bodyPr/>
          <a:lstStyle>
            <a:lvl1pPr>
              <a:defRPr/>
            </a:lvl1pPr>
          </a:lstStyle>
          <a:p>
            <a:pPr>
              <a:defRPr/>
            </a:pPr>
            <a:r>
              <a:rPr lang="tr-TR"/>
              <a:t>İHTİYAÇ AKADEMİ                                 DGS SEMİNERİ 21.11.2012</a:t>
            </a:r>
          </a:p>
        </p:txBody>
      </p:sp>
      <p:sp>
        <p:nvSpPr>
          <p:cNvPr id="11" name="6 Slayt Numarası Yer Tutucusu"/>
          <p:cNvSpPr>
            <a:spLocks noGrp="1"/>
          </p:cNvSpPr>
          <p:nvPr>
            <p:ph type="sldNum" sz="quarter" idx="12"/>
          </p:nvPr>
        </p:nvSpPr>
        <p:spPr>
          <a:xfrm>
            <a:off x="8077200" y="6356350"/>
            <a:ext cx="609600" cy="365125"/>
          </a:xfrm>
        </p:spPr>
        <p:txBody>
          <a:bodyPr/>
          <a:lstStyle>
            <a:lvl1pPr>
              <a:defRPr/>
            </a:lvl1pPr>
          </a:lstStyle>
          <a:p>
            <a:pPr>
              <a:defRPr/>
            </a:pPr>
            <a:fld id="{185A82BB-2F45-4EAE-AB96-9C5A07238A7F}" type="slidenum">
              <a:rPr lang="tr-TR"/>
              <a:pPr>
                <a:defRPr/>
              </a:pPr>
              <a:t>‹#›</a:t>
            </a:fld>
            <a:endParaRPr lang="tr-T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9 Veri Yer Tutucusu"/>
          <p:cNvSpPr>
            <a:spLocks noGrp="1"/>
          </p:cNvSpPr>
          <p:nvPr>
            <p:ph type="dt" sz="half" idx="10"/>
          </p:nvPr>
        </p:nvSpPr>
        <p:spPr/>
        <p:txBody>
          <a:bodyPr/>
          <a:lstStyle>
            <a:lvl1pPr>
              <a:defRPr/>
            </a:lvl1pPr>
          </a:lstStyle>
          <a:p>
            <a:pPr>
              <a:defRPr/>
            </a:pPr>
            <a:fld id="{E8FA9035-044A-4DDC-B33B-8FFFC038CE39}" type="datetime1">
              <a:rPr lang="tr-TR"/>
              <a:pPr>
                <a:defRPr/>
              </a:pPr>
              <a:t>26.12.2016</a:t>
            </a:fld>
            <a:endParaRPr lang="tr-TR"/>
          </a:p>
        </p:txBody>
      </p:sp>
      <p:sp>
        <p:nvSpPr>
          <p:cNvPr id="5" name="21 Altbilgi Yer Tutucusu"/>
          <p:cNvSpPr>
            <a:spLocks noGrp="1"/>
          </p:cNvSpPr>
          <p:nvPr>
            <p:ph type="ftr" sz="quarter" idx="11"/>
          </p:nvPr>
        </p:nvSpPr>
        <p:spPr/>
        <p:txBody>
          <a:bodyPr/>
          <a:lstStyle>
            <a:lvl1pPr>
              <a:defRPr/>
            </a:lvl1pPr>
          </a:lstStyle>
          <a:p>
            <a:pPr>
              <a:defRPr/>
            </a:pPr>
            <a:r>
              <a:rPr lang="tr-TR"/>
              <a:t>İHTİYAÇ AKADEMİ                                 DGS SEMİNERİ 21.11.2012</a:t>
            </a:r>
          </a:p>
        </p:txBody>
      </p:sp>
      <p:sp>
        <p:nvSpPr>
          <p:cNvPr id="6" name="17 Slayt Numarası Yer Tutucusu"/>
          <p:cNvSpPr>
            <a:spLocks noGrp="1"/>
          </p:cNvSpPr>
          <p:nvPr>
            <p:ph type="sldNum" sz="quarter" idx="12"/>
          </p:nvPr>
        </p:nvSpPr>
        <p:spPr/>
        <p:txBody>
          <a:bodyPr/>
          <a:lstStyle>
            <a:lvl1pPr>
              <a:defRPr/>
            </a:lvl1pPr>
          </a:lstStyle>
          <a:p>
            <a:pPr>
              <a:defRPr/>
            </a:pPr>
            <a:fld id="{9028F7BD-327E-4230-8F63-646005807041}" type="slidenum">
              <a:rPr lang="tr-TR"/>
              <a:pPr>
                <a:defRPr/>
              </a:pPr>
              <a:t>‹#›</a:t>
            </a:fld>
            <a:endParaRPr lang="tr-T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lang="tr-TR" smtClean="0"/>
              <a:t>Asıl başlık stili için tıklatın</a:t>
            </a:r>
            <a:endParaRPr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9 Veri Yer Tutucusu"/>
          <p:cNvSpPr>
            <a:spLocks noGrp="1"/>
          </p:cNvSpPr>
          <p:nvPr>
            <p:ph type="dt" sz="half" idx="10"/>
          </p:nvPr>
        </p:nvSpPr>
        <p:spPr/>
        <p:txBody>
          <a:bodyPr/>
          <a:lstStyle>
            <a:lvl1pPr>
              <a:defRPr/>
            </a:lvl1pPr>
          </a:lstStyle>
          <a:p>
            <a:pPr>
              <a:defRPr/>
            </a:pPr>
            <a:fld id="{A2D88D81-0341-4A5E-A15F-57607EB92422}" type="datetime1">
              <a:rPr lang="tr-TR"/>
              <a:pPr>
                <a:defRPr/>
              </a:pPr>
              <a:t>26.12.2016</a:t>
            </a:fld>
            <a:endParaRPr lang="tr-TR"/>
          </a:p>
        </p:txBody>
      </p:sp>
      <p:sp>
        <p:nvSpPr>
          <p:cNvPr id="5" name="21 Altbilgi Yer Tutucusu"/>
          <p:cNvSpPr>
            <a:spLocks noGrp="1"/>
          </p:cNvSpPr>
          <p:nvPr>
            <p:ph type="ftr" sz="quarter" idx="11"/>
          </p:nvPr>
        </p:nvSpPr>
        <p:spPr/>
        <p:txBody>
          <a:bodyPr/>
          <a:lstStyle>
            <a:lvl1pPr>
              <a:defRPr/>
            </a:lvl1pPr>
          </a:lstStyle>
          <a:p>
            <a:pPr>
              <a:defRPr/>
            </a:pPr>
            <a:r>
              <a:rPr lang="tr-TR"/>
              <a:t>İHTİYAÇ AKADEMİ                                 DGS SEMİNERİ 21.11.2012</a:t>
            </a:r>
          </a:p>
        </p:txBody>
      </p:sp>
      <p:sp>
        <p:nvSpPr>
          <p:cNvPr id="6" name="17 Slayt Numarası Yer Tutucusu"/>
          <p:cNvSpPr>
            <a:spLocks noGrp="1"/>
          </p:cNvSpPr>
          <p:nvPr>
            <p:ph type="sldNum" sz="quarter" idx="12"/>
          </p:nvPr>
        </p:nvSpPr>
        <p:spPr/>
        <p:txBody>
          <a:bodyPr/>
          <a:lstStyle>
            <a:lvl1pPr>
              <a:defRPr/>
            </a:lvl1pPr>
          </a:lstStyle>
          <a:p>
            <a:pPr>
              <a:defRPr/>
            </a:pPr>
            <a:fld id="{9097473D-7705-43B1-BAEF-0BB388A62128}" type="slidenum">
              <a:rPr lang="tr-TR"/>
              <a:pPr>
                <a:defRPr/>
              </a:pPr>
              <a:t>‹#›</a:t>
            </a:fld>
            <a:endParaRPr lang="tr-T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x">
  <p:cSld name="Başlık, İçerik ve Metin">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648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fld id="{4796076D-D269-4BA2-B656-766D97D2D77D}" type="datetime1">
              <a:rPr lang="tr-TR"/>
              <a:pPr>
                <a:defRPr/>
              </a:pPr>
              <a:t>26.12.2016</a:t>
            </a:fld>
            <a:endParaRPr lang="tr-TR"/>
          </a:p>
        </p:txBody>
      </p:sp>
      <p:sp>
        <p:nvSpPr>
          <p:cNvPr id="6" name="Rectangle 5"/>
          <p:cNvSpPr>
            <a:spLocks noGrp="1" noChangeArrowheads="1"/>
          </p:cNvSpPr>
          <p:nvPr>
            <p:ph type="ftr" sz="quarter" idx="11"/>
          </p:nvPr>
        </p:nvSpPr>
        <p:spPr>
          <a:ln/>
        </p:spPr>
        <p:txBody>
          <a:bodyPr/>
          <a:lstStyle>
            <a:lvl1pPr>
              <a:defRPr/>
            </a:lvl1pPr>
          </a:lstStyle>
          <a:p>
            <a:pPr>
              <a:defRPr/>
            </a:pPr>
            <a:r>
              <a:rPr lang="tr-TR"/>
              <a:t>İHTİYAÇ AKADEMİ                                 DGS SEMİNERİ 21.11.2012</a:t>
            </a:r>
          </a:p>
        </p:txBody>
      </p:sp>
      <p:sp>
        <p:nvSpPr>
          <p:cNvPr id="7" name="Rectangle 6"/>
          <p:cNvSpPr>
            <a:spLocks noGrp="1" noChangeArrowheads="1"/>
          </p:cNvSpPr>
          <p:nvPr>
            <p:ph type="sldNum" sz="quarter" idx="12"/>
          </p:nvPr>
        </p:nvSpPr>
        <p:spPr>
          <a:ln/>
        </p:spPr>
        <p:txBody>
          <a:bodyPr/>
          <a:lstStyle>
            <a:lvl1pPr>
              <a:defRPr/>
            </a:lvl1pPr>
          </a:lstStyle>
          <a:p>
            <a:pPr>
              <a:defRPr/>
            </a:pPr>
            <a:fld id="{20BBC4C2-A971-4CC6-8181-4A8943A20316}" type="slidenum">
              <a:rPr lang="tr-TR"/>
              <a:pPr>
                <a:defRPr/>
              </a:pPr>
              <a:t>‹#›</a:t>
            </a:fld>
            <a:endParaRPr lang="tr-TR"/>
          </a:p>
        </p:txBody>
      </p:sp>
    </p:spTree>
    <p:extLst>
      <p:ext uri="{BB962C8B-B14F-4D97-AF65-F5344CB8AC3E}">
        <p14:creationId xmlns:p14="http://schemas.microsoft.com/office/powerpoint/2010/main" val="2996449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1 İçerik Yer Tutucusu"/>
          <p:cNvSpPr>
            <a:spLocks noGrp="1"/>
          </p:cNvSpPr>
          <p:nvPr>
            <p:ph/>
          </p:nvPr>
        </p:nvSpPr>
        <p:spPr>
          <a:xfrm>
            <a:off x="457200" y="274638"/>
            <a:ext cx="8229600" cy="58515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
          <p:cNvSpPr>
            <a:spLocks noGrp="1" noChangeArrowheads="1"/>
          </p:cNvSpPr>
          <p:nvPr>
            <p:ph type="dt" sz="half" idx="10"/>
          </p:nvPr>
        </p:nvSpPr>
        <p:spPr>
          <a:ln/>
        </p:spPr>
        <p:txBody>
          <a:bodyPr/>
          <a:lstStyle>
            <a:lvl1pPr>
              <a:defRPr/>
            </a:lvl1pPr>
          </a:lstStyle>
          <a:p>
            <a:pPr>
              <a:defRPr/>
            </a:pPr>
            <a:fld id="{D4B9092D-6A44-415B-B679-D39A6BE0489D}" type="datetime1">
              <a:rPr lang="tr-TR"/>
              <a:pPr>
                <a:defRPr/>
              </a:pPr>
              <a:t>26.12.2016</a:t>
            </a:fld>
            <a:endParaRPr lang="tr-TR"/>
          </a:p>
        </p:txBody>
      </p:sp>
      <p:sp>
        <p:nvSpPr>
          <p:cNvPr id="4" name="Rectangle 5"/>
          <p:cNvSpPr>
            <a:spLocks noGrp="1" noChangeArrowheads="1"/>
          </p:cNvSpPr>
          <p:nvPr>
            <p:ph type="ftr" sz="quarter" idx="11"/>
          </p:nvPr>
        </p:nvSpPr>
        <p:spPr>
          <a:ln/>
        </p:spPr>
        <p:txBody>
          <a:bodyPr/>
          <a:lstStyle>
            <a:lvl1pPr>
              <a:defRPr/>
            </a:lvl1pPr>
          </a:lstStyle>
          <a:p>
            <a:pPr>
              <a:defRPr/>
            </a:pPr>
            <a:r>
              <a:rPr lang="tr-TR"/>
              <a:t>İHTİYAÇ AKADEMİ                                 DGS SEMİNERİ 21.11.2012</a:t>
            </a:r>
          </a:p>
        </p:txBody>
      </p:sp>
      <p:sp>
        <p:nvSpPr>
          <p:cNvPr id="5" name="Rectangle 6"/>
          <p:cNvSpPr>
            <a:spLocks noGrp="1" noChangeArrowheads="1"/>
          </p:cNvSpPr>
          <p:nvPr>
            <p:ph type="sldNum" sz="quarter" idx="12"/>
          </p:nvPr>
        </p:nvSpPr>
        <p:spPr>
          <a:ln/>
        </p:spPr>
        <p:txBody>
          <a:bodyPr/>
          <a:lstStyle>
            <a:lvl1pPr>
              <a:defRPr/>
            </a:lvl1pPr>
          </a:lstStyle>
          <a:p>
            <a:pPr>
              <a:defRPr/>
            </a:pPr>
            <a:fld id="{24B8DE33-A33E-479D-84F0-D0C71905E5E2}" type="slidenum">
              <a:rPr lang="tr-TR"/>
              <a:pPr>
                <a:defRPr/>
              </a:pPr>
              <a:t>‹#›</a:t>
            </a:fld>
            <a:endParaRPr lang="tr-TR"/>
          </a:p>
        </p:txBody>
      </p:sp>
    </p:spTree>
    <p:extLst>
      <p:ext uri="{BB962C8B-B14F-4D97-AF65-F5344CB8AC3E}">
        <p14:creationId xmlns:p14="http://schemas.microsoft.com/office/powerpoint/2010/main" val="22058784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OverObj">
  <p:cSld name="Başlık ve İçerik Üzerinde Metin">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457200" y="1600200"/>
            <a:ext cx="8229600" cy="21859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57200" y="3938588"/>
            <a:ext cx="8229600" cy="21875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fld id="{47A2A1DB-388B-4AF2-937B-B0E9FA54E514}" type="datetime1">
              <a:rPr lang="tr-TR"/>
              <a:pPr>
                <a:defRPr/>
              </a:pPr>
              <a:t>26.12.2016</a:t>
            </a:fld>
            <a:endParaRPr lang="tr-TR"/>
          </a:p>
        </p:txBody>
      </p:sp>
      <p:sp>
        <p:nvSpPr>
          <p:cNvPr id="6" name="Rectangle 5"/>
          <p:cNvSpPr>
            <a:spLocks noGrp="1" noChangeArrowheads="1"/>
          </p:cNvSpPr>
          <p:nvPr>
            <p:ph type="ftr" sz="quarter" idx="11"/>
          </p:nvPr>
        </p:nvSpPr>
        <p:spPr>
          <a:ln/>
        </p:spPr>
        <p:txBody>
          <a:bodyPr/>
          <a:lstStyle>
            <a:lvl1pPr>
              <a:defRPr/>
            </a:lvl1pPr>
          </a:lstStyle>
          <a:p>
            <a:pPr>
              <a:defRPr/>
            </a:pPr>
            <a:r>
              <a:rPr lang="tr-TR"/>
              <a:t>İHTİYAÇ AKADEMİ                                 DGS SEMİNERİ 21.11.2012</a:t>
            </a:r>
          </a:p>
        </p:txBody>
      </p:sp>
      <p:sp>
        <p:nvSpPr>
          <p:cNvPr id="7" name="Rectangle 6"/>
          <p:cNvSpPr>
            <a:spLocks noGrp="1" noChangeArrowheads="1"/>
          </p:cNvSpPr>
          <p:nvPr>
            <p:ph type="sldNum" sz="quarter" idx="12"/>
          </p:nvPr>
        </p:nvSpPr>
        <p:spPr>
          <a:ln/>
        </p:spPr>
        <p:txBody>
          <a:bodyPr/>
          <a:lstStyle>
            <a:lvl1pPr>
              <a:defRPr/>
            </a:lvl1pPr>
          </a:lstStyle>
          <a:p>
            <a:pPr>
              <a:defRPr/>
            </a:pPr>
            <a:fld id="{4465D6F1-5B0B-42C3-BA57-175DB180674F}" type="slidenum">
              <a:rPr lang="tr-TR"/>
              <a:pPr>
                <a:defRPr/>
              </a:pPr>
              <a:t>‹#›</a:t>
            </a:fld>
            <a:endParaRPr lang="tr-TR"/>
          </a:p>
        </p:txBody>
      </p:sp>
    </p:spTree>
    <p:extLst>
      <p:ext uri="{BB962C8B-B14F-4D97-AF65-F5344CB8AC3E}">
        <p14:creationId xmlns:p14="http://schemas.microsoft.com/office/powerpoint/2010/main" val="1045597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tr-TR" smtClean="0"/>
              <a:t>Asıl başlık stili için tıklatın</a:t>
            </a:r>
            <a:endParaRPr lang="en-US"/>
          </a:p>
        </p:txBody>
      </p:sp>
      <p:sp>
        <p:nvSpPr>
          <p:cNvPr id="3" name="2 Metin Yer Tutucusu"/>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EAA12D31-8F89-4B6C-82D4-B1BE970A487B}" type="datetime1">
              <a:rPr lang="tr-TR"/>
              <a:pPr>
                <a:defRPr/>
              </a:pPr>
              <a:t>26.12.2016</a:t>
            </a:fld>
            <a:endParaRPr lang="tr-TR"/>
          </a:p>
        </p:txBody>
      </p:sp>
      <p:sp>
        <p:nvSpPr>
          <p:cNvPr id="5" name="4 Altbilgi Yer Tutucusu"/>
          <p:cNvSpPr>
            <a:spLocks noGrp="1"/>
          </p:cNvSpPr>
          <p:nvPr>
            <p:ph type="ftr" sz="quarter" idx="11"/>
          </p:nvPr>
        </p:nvSpPr>
        <p:spPr/>
        <p:txBody>
          <a:bodyPr/>
          <a:lstStyle>
            <a:lvl1pPr>
              <a:defRPr/>
            </a:lvl1pPr>
          </a:lstStyle>
          <a:p>
            <a:pPr>
              <a:defRPr/>
            </a:pPr>
            <a:r>
              <a:rPr lang="tr-TR"/>
              <a:t>İHTİYAÇ AKADEMİ                                 DGS SEMİNERİ 21.11.2012</a:t>
            </a:r>
          </a:p>
        </p:txBody>
      </p:sp>
      <p:sp>
        <p:nvSpPr>
          <p:cNvPr id="6" name="5 Slayt Numarası Yer Tutucusu"/>
          <p:cNvSpPr>
            <a:spLocks noGrp="1"/>
          </p:cNvSpPr>
          <p:nvPr>
            <p:ph type="sldNum" sz="quarter" idx="12"/>
          </p:nvPr>
        </p:nvSpPr>
        <p:spPr/>
        <p:txBody>
          <a:bodyPr/>
          <a:lstStyle>
            <a:lvl1pPr>
              <a:defRPr/>
            </a:lvl1pPr>
          </a:lstStyle>
          <a:p>
            <a:pPr>
              <a:defRPr/>
            </a:pPr>
            <a:fld id="{A528BCAB-6C98-4F54-A6B3-C6341B6D9E83}" type="slidenum">
              <a:rPr lang="tr-TR"/>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lang="tr-TR" smtClean="0"/>
              <a:t>Asıl başlık stili için tıklatın</a:t>
            </a:r>
            <a:endParaRPr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9 Veri Yer Tutucusu"/>
          <p:cNvSpPr>
            <a:spLocks noGrp="1"/>
          </p:cNvSpPr>
          <p:nvPr>
            <p:ph type="dt" sz="half" idx="10"/>
          </p:nvPr>
        </p:nvSpPr>
        <p:spPr/>
        <p:txBody>
          <a:bodyPr/>
          <a:lstStyle>
            <a:lvl1pPr>
              <a:defRPr/>
            </a:lvl1pPr>
          </a:lstStyle>
          <a:p>
            <a:pPr>
              <a:defRPr/>
            </a:pPr>
            <a:fld id="{486EF455-5745-4B07-9394-2446AD319AC7}" type="datetime1">
              <a:rPr lang="tr-TR"/>
              <a:pPr>
                <a:defRPr/>
              </a:pPr>
              <a:t>26.12.2016</a:t>
            </a:fld>
            <a:endParaRPr lang="tr-TR"/>
          </a:p>
        </p:txBody>
      </p:sp>
      <p:sp>
        <p:nvSpPr>
          <p:cNvPr id="6" name="21 Altbilgi Yer Tutucusu"/>
          <p:cNvSpPr>
            <a:spLocks noGrp="1"/>
          </p:cNvSpPr>
          <p:nvPr>
            <p:ph type="ftr" sz="quarter" idx="11"/>
          </p:nvPr>
        </p:nvSpPr>
        <p:spPr/>
        <p:txBody>
          <a:bodyPr/>
          <a:lstStyle>
            <a:lvl1pPr>
              <a:defRPr/>
            </a:lvl1pPr>
          </a:lstStyle>
          <a:p>
            <a:pPr>
              <a:defRPr/>
            </a:pPr>
            <a:r>
              <a:rPr lang="tr-TR"/>
              <a:t>İHTİYAÇ AKADEMİ                                 DGS SEMİNERİ 21.11.2012</a:t>
            </a:r>
          </a:p>
        </p:txBody>
      </p:sp>
      <p:sp>
        <p:nvSpPr>
          <p:cNvPr id="7" name="17 Slayt Numarası Yer Tutucusu"/>
          <p:cNvSpPr>
            <a:spLocks noGrp="1"/>
          </p:cNvSpPr>
          <p:nvPr>
            <p:ph type="sldNum" sz="quarter" idx="12"/>
          </p:nvPr>
        </p:nvSpPr>
        <p:spPr/>
        <p:txBody>
          <a:bodyPr/>
          <a:lstStyle>
            <a:lvl1pPr>
              <a:defRPr/>
            </a:lvl1pPr>
          </a:lstStyle>
          <a:p>
            <a:pPr>
              <a:defRPr/>
            </a:pPr>
            <a:fld id="{2FA3E889-06AC-4DA0-AC51-82E442626BA5}"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lvl1pPr>
              <a:defRPr/>
            </a:lvl1pPr>
          </a:lstStyle>
          <a:p>
            <a:r>
              <a:rPr lang="tr-TR" smtClean="0"/>
              <a:t>Asıl başlık stili için tıklatın</a:t>
            </a:r>
            <a:endParaRPr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9 Veri Yer Tutucusu"/>
          <p:cNvSpPr>
            <a:spLocks noGrp="1"/>
          </p:cNvSpPr>
          <p:nvPr>
            <p:ph type="dt" sz="half" idx="10"/>
          </p:nvPr>
        </p:nvSpPr>
        <p:spPr/>
        <p:txBody>
          <a:bodyPr/>
          <a:lstStyle>
            <a:lvl1pPr>
              <a:defRPr/>
            </a:lvl1pPr>
          </a:lstStyle>
          <a:p>
            <a:pPr>
              <a:defRPr/>
            </a:pPr>
            <a:fld id="{A40AC5B0-BC33-41FB-AEB6-55AABAC1C1CD}" type="datetime1">
              <a:rPr lang="tr-TR"/>
              <a:pPr>
                <a:defRPr/>
              </a:pPr>
              <a:t>26.12.2016</a:t>
            </a:fld>
            <a:endParaRPr lang="tr-TR"/>
          </a:p>
        </p:txBody>
      </p:sp>
      <p:sp>
        <p:nvSpPr>
          <p:cNvPr id="8" name="21 Altbilgi Yer Tutucusu"/>
          <p:cNvSpPr>
            <a:spLocks noGrp="1"/>
          </p:cNvSpPr>
          <p:nvPr>
            <p:ph type="ftr" sz="quarter" idx="11"/>
          </p:nvPr>
        </p:nvSpPr>
        <p:spPr/>
        <p:txBody>
          <a:bodyPr/>
          <a:lstStyle>
            <a:lvl1pPr>
              <a:defRPr/>
            </a:lvl1pPr>
          </a:lstStyle>
          <a:p>
            <a:pPr>
              <a:defRPr/>
            </a:pPr>
            <a:r>
              <a:rPr lang="tr-TR"/>
              <a:t>İHTİYAÇ AKADEMİ                                 DGS SEMİNERİ 21.11.2012</a:t>
            </a:r>
          </a:p>
        </p:txBody>
      </p:sp>
      <p:sp>
        <p:nvSpPr>
          <p:cNvPr id="9" name="17 Slayt Numarası Yer Tutucusu"/>
          <p:cNvSpPr>
            <a:spLocks noGrp="1"/>
          </p:cNvSpPr>
          <p:nvPr>
            <p:ph type="sldNum" sz="quarter" idx="12"/>
          </p:nvPr>
        </p:nvSpPr>
        <p:spPr/>
        <p:txBody>
          <a:bodyPr/>
          <a:lstStyle>
            <a:lvl1pPr>
              <a:defRPr/>
            </a:lvl1pPr>
          </a:lstStyle>
          <a:p>
            <a:pPr>
              <a:defRPr/>
            </a:pPr>
            <a:fld id="{543ED287-3182-4B91-B7E9-3956CB7A066C}"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tr-TR" smtClean="0"/>
              <a:t>Asıl başlık stili için tıklatın</a:t>
            </a:r>
            <a:endParaRPr lang="en-US"/>
          </a:p>
        </p:txBody>
      </p:sp>
      <p:sp>
        <p:nvSpPr>
          <p:cNvPr id="3" name="9 Veri Yer Tutucusu"/>
          <p:cNvSpPr>
            <a:spLocks noGrp="1"/>
          </p:cNvSpPr>
          <p:nvPr>
            <p:ph type="dt" sz="half" idx="10"/>
          </p:nvPr>
        </p:nvSpPr>
        <p:spPr/>
        <p:txBody>
          <a:bodyPr/>
          <a:lstStyle>
            <a:lvl1pPr>
              <a:defRPr/>
            </a:lvl1pPr>
          </a:lstStyle>
          <a:p>
            <a:pPr>
              <a:defRPr/>
            </a:pPr>
            <a:fld id="{54B13215-37D6-40E0-B2F3-475C33846C09}" type="datetime1">
              <a:rPr lang="tr-TR"/>
              <a:pPr>
                <a:defRPr/>
              </a:pPr>
              <a:t>26.12.2016</a:t>
            </a:fld>
            <a:endParaRPr lang="tr-TR"/>
          </a:p>
        </p:txBody>
      </p:sp>
      <p:sp>
        <p:nvSpPr>
          <p:cNvPr id="4" name="21 Altbilgi Yer Tutucusu"/>
          <p:cNvSpPr>
            <a:spLocks noGrp="1"/>
          </p:cNvSpPr>
          <p:nvPr>
            <p:ph type="ftr" sz="quarter" idx="11"/>
          </p:nvPr>
        </p:nvSpPr>
        <p:spPr/>
        <p:txBody>
          <a:bodyPr/>
          <a:lstStyle>
            <a:lvl1pPr>
              <a:defRPr/>
            </a:lvl1pPr>
          </a:lstStyle>
          <a:p>
            <a:pPr>
              <a:defRPr/>
            </a:pPr>
            <a:r>
              <a:rPr lang="tr-TR"/>
              <a:t>İHTİYAÇ AKADEMİ                                 DGS SEMİNERİ 21.11.2012</a:t>
            </a:r>
          </a:p>
        </p:txBody>
      </p:sp>
      <p:sp>
        <p:nvSpPr>
          <p:cNvPr id="5" name="17 Slayt Numarası Yer Tutucusu"/>
          <p:cNvSpPr>
            <a:spLocks noGrp="1"/>
          </p:cNvSpPr>
          <p:nvPr>
            <p:ph type="sldNum" sz="quarter" idx="12"/>
          </p:nvPr>
        </p:nvSpPr>
        <p:spPr/>
        <p:txBody>
          <a:bodyPr/>
          <a:lstStyle>
            <a:lvl1pPr>
              <a:defRPr/>
            </a:lvl1pPr>
          </a:lstStyle>
          <a:p>
            <a:pPr>
              <a:defRPr/>
            </a:pPr>
            <a:fld id="{A2F61BD4-14FE-4DB6-A3E1-E02778D1FE30}"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9 Veri Yer Tutucusu"/>
          <p:cNvSpPr>
            <a:spLocks noGrp="1"/>
          </p:cNvSpPr>
          <p:nvPr>
            <p:ph type="dt" sz="half" idx="10"/>
          </p:nvPr>
        </p:nvSpPr>
        <p:spPr/>
        <p:txBody>
          <a:bodyPr/>
          <a:lstStyle>
            <a:lvl1pPr>
              <a:defRPr/>
            </a:lvl1pPr>
          </a:lstStyle>
          <a:p>
            <a:pPr>
              <a:defRPr/>
            </a:pPr>
            <a:fld id="{350C68AD-028D-4419-93B1-19ED9DF7A66A}" type="datetime1">
              <a:rPr lang="tr-TR"/>
              <a:pPr>
                <a:defRPr/>
              </a:pPr>
              <a:t>26.12.2016</a:t>
            </a:fld>
            <a:endParaRPr lang="tr-TR"/>
          </a:p>
        </p:txBody>
      </p:sp>
      <p:sp>
        <p:nvSpPr>
          <p:cNvPr id="3" name="21 Altbilgi Yer Tutucusu"/>
          <p:cNvSpPr>
            <a:spLocks noGrp="1"/>
          </p:cNvSpPr>
          <p:nvPr>
            <p:ph type="ftr" sz="quarter" idx="11"/>
          </p:nvPr>
        </p:nvSpPr>
        <p:spPr/>
        <p:txBody>
          <a:bodyPr/>
          <a:lstStyle>
            <a:lvl1pPr>
              <a:defRPr/>
            </a:lvl1pPr>
          </a:lstStyle>
          <a:p>
            <a:pPr>
              <a:defRPr/>
            </a:pPr>
            <a:r>
              <a:rPr lang="tr-TR"/>
              <a:t>İHTİYAÇ AKADEMİ                                 DGS SEMİNERİ 21.11.2012</a:t>
            </a:r>
          </a:p>
        </p:txBody>
      </p:sp>
      <p:sp>
        <p:nvSpPr>
          <p:cNvPr id="4" name="17 Slayt Numarası Yer Tutucusu"/>
          <p:cNvSpPr>
            <a:spLocks noGrp="1"/>
          </p:cNvSpPr>
          <p:nvPr>
            <p:ph type="sldNum" sz="quarter" idx="12"/>
          </p:nvPr>
        </p:nvSpPr>
        <p:spPr/>
        <p:txBody>
          <a:bodyPr/>
          <a:lstStyle>
            <a:lvl1pPr>
              <a:defRPr/>
            </a:lvl1pPr>
          </a:lstStyle>
          <a:p>
            <a:pPr>
              <a:defRPr/>
            </a:pPr>
            <a:fld id="{6629718C-8BFA-45AD-BEAE-1E31AD7751A9}"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tr-TR" smtClean="0"/>
              <a:t>Asıl başlık stili için tıklatın</a:t>
            </a:r>
            <a:endParaRPr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9 Veri Yer Tutucusu"/>
          <p:cNvSpPr>
            <a:spLocks noGrp="1"/>
          </p:cNvSpPr>
          <p:nvPr>
            <p:ph type="dt" sz="half" idx="10"/>
          </p:nvPr>
        </p:nvSpPr>
        <p:spPr/>
        <p:txBody>
          <a:bodyPr/>
          <a:lstStyle>
            <a:lvl1pPr>
              <a:defRPr/>
            </a:lvl1pPr>
          </a:lstStyle>
          <a:p>
            <a:pPr>
              <a:defRPr/>
            </a:pPr>
            <a:fld id="{2C43CD42-4D82-44B7-ABDD-39F5A66A1B08}" type="datetime1">
              <a:rPr lang="tr-TR"/>
              <a:pPr>
                <a:defRPr/>
              </a:pPr>
              <a:t>26.12.2016</a:t>
            </a:fld>
            <a:endParaRPr lang="tr-TR"/>
          </a:p>
        </p:txBody>
      </p:sp>
      <p:sp>
        <p:nvSpPr>
          <p:cNvPr id="6" name="21 Altbilgi Yer Tutucusu"/>
          <p:cNvSpPr>
            <a:spLocks noGrp="1"/>
          </p:cNvSpPr>
          <p:nvPr>
            <p:ph type="ftr" sz="quarter" idx="11"/>
          </p:nvPr>
        </p:nvSpPr>
        <p:spPr/>
        <p:txBody>
          <a:bodyPr/>
          <a:lstStyle>
            <a:lvl1pPr>
              <a:defRPr/>
            </a:lvl1pPr>
          </a:lstStyle>
          <a:p>
            <a:pPr>
              <a:defRPr/>
            </a:pPr>
            <a:r>
              <a:rPr lang="tr-TR"/>
              <a:t>İHTİYAÇ AKADEMİ                                 DGS SEMİNERİ 21.11.2012</a:t>
            </a:r>
          </a:p>
        </p:txBody>
      </p:sp>
      <p:sp>
        <p:nvSpPr>
          <p:cNvPr id="7" name="17 Slayt Numarası Yer Tutucusu"/>
          <p:cNvSpPr>
            <a:spLocks noGrp="1"/>
          </p:cNvSpPr>
          <p:nvPr>
            <p:ph type="sldNum" sz="quarter" idx="12"/>
          </p:nvPr>
        </p:nvSpPr>
        <p:spPr/>
        <p:txBody>
          <a:bodyPr/>
          <a:lstStyle>
            <a:lvl1pPr>
              <a:defRPr/>
            </a:lvl1pPr>
          </a:lstStyle>
          <a:p>
            <a:pPr>
              <a:defRPr/>
            </a:pPr>
            <a:fld id="{7BABB589-9328-483A-A486-CFAC6B2A1391}"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5" name="4 Tek Köşesi Kesik ve Yuvarlatılmış Dikdörtgen"/>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5 Dik Üçgen"/>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6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7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2" name="1 Başlık"/>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tr-TR" smtClean="0"/>
              <a:t>Asıl başlık stili için tıklatın</a:t>
            </a:r>
            <a:endParaRPr lang="en-US"/>
          </a:p>
        </p:txBody>
      </p:sp>
      <p:sp>
        <p:nvSpPr>
          <p:cNvPr id="4" name="3 Metin Yer Tutucusu"/>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tr-TR" smtClean="0"/>
              <a:t>Asıl metin stillerini düzenlemek için tıklatın</a:t>
            </a: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tr-TR" noProof="0" smtClean="0"/>
              <a:t>Resim eklemek için simgeyi tıklatın</a:t>
            </a:r>
            <a:endParaRPr lang="en-US" noProof="0" dirty="0"/>
          </a:p>
        </p:txBody>
      </p:sp>
      <p:sp>
        <p:nvSpPr>
          <p:cNvPr id="9" name="4 Veri Yer Tutucusu"/>
          <p:cNvSpPr>
            <a:spLocks noGrp="1"/>
          </p:cNvSpPr>
          <p:nvPr>
            <p:ph type="dt" sz="half" idx="10"/>
          </p:nvPr>
        </p:nvSpPr>
        <p:spPr/>
        <p:txBody>
          <a:bodyPr/>
          <a:lstStyle>
            <a:lvl1pPr>
              <a:defRPr/>
            </a:lvl1pPr>
          </a:lstStyle>
          <a:p>
            <a:pPr>
              <a:defRPr/>
            </a:pPr>
            <a:fld id="{7BA57374-C15C-4033-9107-3903B397346B}" type="datetime1">
              <a:rPr lang="tr-TR"/>
              <a:pPr>
                <a:defRPr/>
              </a:pPr>
              <a:t>26.12.2016</a:t>
            </a:fld>
            <a:endParaRPr lang="tr-TR"/>
          </a:p>
        </p:txBody>
      </p:sp>
      <p:sp>
        <p:nvSpPr>
          <p:cNvPr id="10" name="5 Altbilgi Yer Tutucusu"/>
          <p:cNvSpPr>
            <a:spLocks noGrp="1"/>
          </p:cNvSpPr>
          <p:nvPr>
            <p:ph type="ftr" sz="quarter" idx="11"/>
          </p:nvPr>
        </p:nvSpPr>
        <p:spPr/>
        <p:txBody>
          <a:bodyPr/>
          <a:lstStyle>
            <a:lvl1pPr>
              <a:defRPr/>
            </a:lvl1pPr>
          </a:lstStyle>
          <a:p>
            <a:pPr>
              <a:defRPr/>
            </a:pPr>
            <a:r>
              <a:rPr lang="tr-TR"/>
              <a:t>İHTİYAÇ AKADEMİ                                 DGS SEMİNERİ 21.11.2012</a:t>
            </a:r>
          </a:p>
        </p:txBody>
      </p:sp>
      <p:sp>
        <p:nvSpPr>
          <p:cNvPr id="11" name="6 Slayt Numarası Yer Tutucusu"/>
          <p:cNvSpPr>
            <a:spLocks noGrp="1"/>
          </p:cNvSpPr>
          <p:nvPr>
            <p:ph type="sldNum" sz="quarter" idx="12"/>
          </p:nvPr>
        </p:nvSpPr>
        <p:spPr>
          <a:xfrm>
            <a:off x="8077200" y="6356350"/>
            <a:ext cx="609600" cy="365125"/>
          </a:xfrm>
        </p:spPr>
        <p:txBody>
          <a:bodyPr/>
          <a:lstStyle>
            <a:lvl1pPr>
              <a:defRPr/>
            </a:lvl1pPr>
          </a:lstStyle>
          <a:p>
            <a:pPr>
              <a:defRPr/>
            </a:pPr>
            <a:fld id="{7440B82C-F4EB-4D15-99D6-063C6978E3EF}"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7 Serbest Form"/>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2052" name="8 Başlık Yer Tutucusu"/>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tr-TR" smtClean="0"/>
              <a:t>Asıl başlık stili için tıklatın</a:t>
            </a:r>
            <a:endParaRPr lang="en-US" smtClean="0"/>
          </a:p>
        </p:txBody>
      </p:sp>
      <p:sp>
        <p:nvSpPr>
          <p:cNvPr id="2053" name="29 Metin Yer Tutucusu"/>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smtClean="0">
                <a:solidFill>
                  <a:schemeClr val="tx2">
                    <a:shade val="90000"/>
                  </a:schemeClr>
                </a:solidFill>
              </a:defRPr>
            </a:lvl1pPr>
          </a:lstStyle>
          <a:p>
            <a:pPr>
              <a:defRPr/>
            </a:pPr>
            <a:fld id="{4E1870DE-B95D-4B63-ABEB-8494DD63D7B2}" type="datetime1">
              <a:rPr lang="tr-TR"/>
              <a:pPr>
                <a:defRPr/>
              </a:pPr>
              <a:t>26.12.2016</a:t>
            </a:fld>
            <a:endParaRPr 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smtClean="0">
                <a:solidFill>
                  <a:schemeClr val="tx2">
                    <a:shade val="90000"/>
                  </a:schemeClr>
                </a:solidFill>
              </a:defRPr>
            </a:lvl1pPr>
          </a:lstStyle>
          <a:p>
            <a:pPr>
              <a:defRPr/>
            </a:pPr>
            <a:r>
              <a:rPr lang="tr-TR"/>
              <a:t>İHTİYAÇ AKADEMİ                                 DGS SEMİNERİ 21.11.2012</a:t>
            </a: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smtClean="0">
                <a:solidFill>
                  <a:schemeClr val="tx2">
                    <a:shade val="90000"/>
                  </a:schemeClr>
                </a:solidFill>
              </a:defRPr>
            </a:lvl1pPr>
          </a:lstStyle>
          <a:p>
            <a:pPr>
              <a:defRPr/>
            </a:pPr>
            <a:fld id="{2D33DFE7-2328-4ABE-85CC-16FF452902C4}" type="slidenum">
              <a:rPr lang="tr-TR"/>
              <a:pPr>
                <a:defRPr/>
              </a:pPr>
              <a:t>‹#›</a:t>
            </a:fld>
            <a:endParaRPr lang="tr-TR"/>
          </a:p>
        </p:txBody>
      </p:sp>
      <p:grpSp>
        <p:nvGrpSpPr>
          <p:cNvPr id="2057" name="1 Grup"/>
          <p:cNvGrpSpPr>
            <a:grpSpLocks/>
          </p:cNvGrpSpPr>
          <p:nvPr/>
        </p:nvGrpSpPr>
        <p:grpSpPr bwMode="auto">
          <a:xfrm>
            <a:off x="-19050" y="203200"/>
            <a:ext cx="9180513" cy="647700"/>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3725" r:id="rId1"/>
    <p:sldLayoutId id="2147483709" r:id="rId2"/>
    <p:sldLayoutId id="2147483726" r:id="rId3"/>
    <p:sldLayoutId id="2147483710" r:id="rId4"/>
    <p:sldLayoutId id="2147483711" r:id="rId5"/>
    <p:sldLayoutId id="2147483712" r:id="rId6"/>
    <p:sldLayoutId id="2147483713" r:id="rId7"/>
    <p:sldLayoutId id="2147483714" r:id="rId8"/>
    <p:sldLayoutId id="2147483727" r:id="rId9"/>
    <p:sldLayoutId id="2147483715" r:id="rId10"/>
    <p:sldLayoutId id="2147483716" r:id="rId11"/>
  </p:sldLayoutIdLst>
  <p:hf hdr="0" dt="0"/>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7 Serbest Form"/>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3076" name="8 Başlık Yer Tutucusu"/>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tr-TR" smtClean="0"/>
              <a:t>Asıl başlık stili için tıklatın</a:t>
            </a:r>
            <a:endParaRPr lang="en-US" smtClean="0"/>
          </a:p>
        </p:txBody>
      </p:sp>
      <p:sp>
        <p:nvSpPr>
          <p:cNvPr id="3077" name="29 Metin Yer Tutucusu"/>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smtClean="0">
                <a:solidFill>
                  <a:schemeClr val="tx2">
                    <a:shade val="90000"/>
                  </a:schemeClr>
                </a:solidFill>
              </a:defRPr>
            </a:lvl1pPr>
          </a:lstStyle>
          <a:p>
            <a:pPr>
              <a:defRPr/>
            </a:pPr>
            <a:fld id="{76FFA54A-EFB7-4EA1-A51A-100496450169}" type="datetime1">
              <a:rPr lang="tr-TR"/>
              <a:pPr>
                <a:defRPr/>
              </a:pPr>
              <a:t>26.12.2016</a:t>
            </a:fld>
            <a:endParaRPr 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smtClean="0">
                <a:solidFill>
                  <a:schemeClr val="tx2">
                    <a:shade val="90000"/>
                  </a:schemeClr>
                </a:solidFill>
              </a:defRPr>
            </a:lvl1pPr>
          </a:lstStyle>
          <a:p>
            <a:pPr>
              <a:defRPr/>
            </a:pPr>
            <a:r>
              <a:rPr lang="tr-TR"/>
              <a:t>İHTİYAÇ AKADEMİ                                 DGS SEMİNERİ 21.11.2012</a:t>
            </a: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smtClean="0">
                <a:solidFill>
                  <a:schemeClr val="tx2">
                    <a:shade val="90000"/>
                  </a:schemeClr>
                </a:solidFill>
              </a:defRPr>
            </a:lvl1pPr>
          </a:lstStyle>
          <a:p>
            <a:pPr>
              <a:defRPr/>
            </a:pPr>
            <a:fld id="{F0F3B5A1-6E6A-4AF4-8E68-177D7C354246}" type="slidenum">
              <a:rPr lang="tr-TR"/>
              <a:pPr>
                <a:defRPr/>
              </a:pPr>
              <a:t>‹#›</a:t>
            </a:fld>
            <a:endParaRPr lang="tr-TR"/>
          </a:p>
        </p:txBody>
      </p:sp>
      <p:grpSp>
        <p:nvGrpSpPr>
          <p:cNvPr id="3081" name="1 Grup"/>
          <p:cNvGrpSpPr>
            <a:grpSpLocks/>
          </p:cNvGrpSpPr>
          <p:nvPr/>
        </p:nvGrpSpPr>
        <p:grpSpPr bwMode="auto">
          <a:xfrm>
            <a:off x="-19050" y="203200"/>
            <a:ext cx="9180513" cy="647700"/>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3728" r:id="rId1"/>
    <p:sldLayoutId id="2147483717" r:id="rId2"/>
    <p:sldLayoutId id="2147483729" r:id="rId3"/>
    <p:sldLayoutId id="2147483718" r:id="rId4"/>
    <p:sldLayoutId id="2147483719" r:id="rId5"/>
    <p:sldLayoutId id="2147483720" r:id="rId6"/>
    <p:sldLayoutId id="2147483721" r:id="rId7"/>
    <p:sldLayoutId id="2147483722" r:id="rId8"/>
    <p:sldLayoutId id="2147483730" r:id="rId9"/>
    <p:sldLayoutId id="2147483723" r:id="rId10"/>
    <p:sldLayoutId id="2147483724" r:id="rId11"/>
    <p:sldLayoutId id="2147483753" r:id="rId12"/>
    <p:sldLayoutId id="2147483754" r:id="rId13"/>
    <p:sldLayoutId id="2147483756" r:id="rId14"/>
  </p:sldLayoutIdLst>
  <p:hf hdr="0" dt="0"/>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e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3.xml"/><Relationship Id="rId5" Type="http://schemas.openxmlformats.org/officeDocument/2006/relationships/image" Target="../media/image5.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jpe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jpe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jpe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jpeg"/><Relationship Id="rId1" Type="http://schemas.openxmlformats.org/officeDocument/2006/relationships/slideLayout" Target="../slideLayouts/slideLayout23.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jpe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jpeg"/><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jpe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3.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3.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3.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116632"/>
            <a:ext cx="8229600" cy="1264394"/>
          </a:xfrm>
        </p:spPr>
        <p:txBody>
          <a:bodyPr/>
          <a:lstStyle/>
          <a:p>
            <a:r>
              <a:rPr lang="tr-TR" dirty="0" smtClean="0"/>
              <a:t>   </a:t>
            </a:r>
            <a:r>
              <a:rPr lang="tr-TR" sz="6200" b="1" i="1" u="sng" dirty="0" smtClean="0">
                <a:solidFill>
                  <a:srgbClr val="FF0000"/>
                </a:solidFill>
                <a:effectLst>
                  <a:outerShdw blurRad="38100" dist="38100" dir="2700000" algn="tl">
                    <a:srgbClr val="000000">
                      <a:alpha val="43137"/>
                    </a:srgbClr>
                  </a:outerShdw>
                </a:effectLst>
              </a:rPr>
              <a:t>KTÜ MACKA MYO</a:t>
            </a:r>
            <a:endParaRPr lang="tr-TR" sz="6200" b="1" i="1" u="sng" dirty="0">
              <a:solidFill>
                <a:srgbClr val="FF0000"/>
              </a:solidFill>
              <a:effectLst>
                <a:outerShdw blurRad="38100" dist="38100" dir="2700000" algn="tl">
                  <a:srgbClr val="000000">
                    <a:alpha val="43137"/>
                  </a:srgbClr>
                </a:outerShdw>
              </a:effectLst>
            </a:endParaRPr>
          </a:p>
        </p:txBody>
      </p:sp>
      <p:pic>
        <p:nvPicPr>
          <p:cNvPr id="1026" name="Picture 2" descr="ktü sürmene myo RESİMLERİ ile ilgili görsel sonucu"/>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1556792"/>
            <a:ext cx="8208912" cy="4799558"/>
          </a:xfrm>
          <a:prstGeom prst="rect">
            <a:avLst/>
          </a:prstGeom>
          <a:noFill/>
          <a:extLst>
            <a:ext uri="{909E8E84-426E-40DD-AFC4-6F175D3DCCD1}">
              <a14:hiddenFill xmlns:a14="http://schemas.microsoft.com/office/drawing/2010/main">
                <a:solidFill>
                  <a:srgbClr val="FFFFFF"/>
                </a:solidFill>
              </a14:hiddenFill>
            </a:ext>
          </a:extLst>
        </p:spPr>
      </p:pic>
      <p:sp>
        <p:nvSpPr>
          <p:cNvPr id="5" name="Slayt Numarası Yer Tutucusu 4"/>
          <p:cNvSpPr>
            <a:spLocks noGrp="1"/>
          </p:cNvSpPr>
          <p:nvPr>
            <p:ph type="sldNum" sz="quarter" idx="12"/>
          </p:nvPr>
        </p:nvSpPr>
        <p:spPr/>
        <p:txBody>
          <a:bodyPr/>
          <a:lstStyle/>
          <a:p>
            <a:pPr>
              <a:defRPr/>
            </a:pPr>
            <a:fld id="{7E409FE9-31E0-4363-BFD4-FC8D94CE512C}" type="slidenum">
              <a:rPr lang="tr-TR" smtClean="0"/>
              <a:pPr>
                <a:defRPr/>
              </a:pPr>
              <a:t>1</a:t>
            </a:fld>
            <a:endParaRPr lang="tr-TR"/>
          </a:p>
        </p:txBody>
      </p:sp>
      <p:pic>
        <p:nvPicPr>
          <p:cNvPr id="6" name="Picture 2" descr="ktü sürmene myo RESİMLERİ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393" y="1698865"/>
            <a:ext cx="7335528" cy="428891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3074" name="Picture 2" descr="maçka myo facebook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981" y="1556792"/>
            <a:ext cx="8212086" cy="4799558"/>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5729921" y="5556889"/>
            <a:ext cx="4572000" cy="861774"/>
          </a:xfrm>
          <a:prstGeom prst="rect">
            <a:avLst/>
          </a:prstGeom>
        </p:spPr>
        <p:txBody>
          <a:bodyPr>
            <a:spAutoFit/>
          </a:bodyPr>
          <a:lstStyle/>
          <a:p>
            <a:pPr>
              <a:defRPr/>
            </a:pPr>
            <a:r>
              <a:rPr lang="tr-TR" sz="3200" dirty="0" smtClean="0">
                <a:solidFill>
                  <a:srgbClr val="FF0000"/>
                </a:solidFill>
              </a:rPr>
              <a:t>ENVER ARSLAN</a:t>
            </a:r>
          </a:p>
          <a:p>
            <a:pPr>
              <a:defRPr/>
            </a:pPr>
            <a:r>
              <a:rPr lang="tr-TR" dirty="0" smtClean="0">
                <a:solidFill>
                  <a:srgbClr val="FF0000"/>
                </a:solidFill>
              </a:rPr>
              <a:t>          PDR UZMANI</a:t>
            </a:r>
            <a:endParaRPr lang="tr-TR" dirty="0">
              <a:solidFill>
                <a:srgbClr val="FF0000"/>
              </a:solidFill>
            </a:endParaRPr>
          </a:p>
        </p:txBody>
      </p:sp>
    </p:spTree>
    <p:extLst>
      <p:ext uri="{BB962C8B-B14F-4D97-AF65-F5344CB8AC3E}">
        <p14:creationId xmlns:p14="http://schemas.microsoft.com/office/powerpoint/2010/main" val="3385642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098" name="Picture 2" descr="http://www.ktu.edu.tr/dosyalar/47_00_00_a2baf.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57200" y="764704"/>
            <a:ext cx="8229600" cy="5361459"/>
          </a:xfrm>
          <a:prstGeom prst="rect">
            <a:avLst/>
          </a:prstGeom>
          <a:noFill/>
          <a:extLst>
            <a:ext uri="{909E8E84-426E-40DD-AFC4-6F175D3DCCD1}">
              <a14:hiddenFill xmlns:a14="http://schemas.microsoft.com/office/drawing/2010/main">
                <a:solidFill>
                  <a:srgbClr val="FFFFFF"/>
                </a:solidFill>
              </a14:hiddenFill>
            </a:ext>
          </a:extLst>
        </p:spPr>
      </p:pic>
      <p:sp>
        <p:nvSpPr>
          <p:cNvPr id="4" name="Metin Yer Tutucusu 3"/>
          <p:cNvSpPr>
            <a:spLocks noGrp="1"/>
          </p:cNvSpPr>
          <p:nvPr>
            <p:ph type="body" sz="half" idx="2"/>
          </p:nvPr>
        </p:nvSpPr>
        <p:spPr/>
        <p:txBody>
          <a:bodyPr/>
          <a:lstStyle/>
          <a:p>
            <a:endParaRPr lang="tr-TR"/>
          </a:p>
        </p:txBody>
      </p:sp>
      <p:sp>
        <p:nvSpPr>
          <p:cNvPr id="5" name="Altbilgi Yer Tutucusu 4"/>
          <p:cNvSpPr>
            <a:spLocks noGrp="1"/>
          </p:cNvSpPr>
          <p:nvPr>
            <p:ph type="ftr" sz="quarter" idx="11"/>
          </p:nvPr>
        </p:nvSpPr>
        <p:spPr/>
        <p:txBody>
          <a:bodyPr/>
          <a:lstStyle/>
          <a:p>
            <a:pPr>
              <a:defRPr/>
            </a:pPr>
            <a:r>
              <a:rPr lang="tr-TR" dirty="0" smtClean="0"/>
              <a:t>İHTİYAÇ AKADEMİ                                 DGS SEMİNERİ 21.11.2012</a:t>
            </a:r>
            <a:endParaRPr lang="tr-TR" dirty="0"/>
          </a:p>
        </p:txBody>
      </p:sp>
      <p:sp>
        <p:nvSpPr>
          <p:cNvPr id="6" name="Slayt Numarası Yer Tutucusu 5"/>
          <p:cNvSpPr>
            <a:spLocks noGrp="1"/>
          </p:cNvSpPr>
          <p:nvPr>
            <p:ph type="sldNum" sz="quarter" idx="12"/>
          </p:nvPr>
        </p:nvSpPr>
        <p:spPr/>
        <p:txBody>
          <a:bodyPr/>
          <a:lstStyle/>
          <a:p>
            <a:pPr>
              <a:defRPr/>
            </a:pPr>
            <a:fld id="{20BBC4C2-A971-4CC6-8181-4A8943A20316}" type="slidenum">
              <a:rPr lang="tr-TR" smtClean="0"/>
              <a:pPr>
                <a:defRPr/>
              </a:pPr>
              <a:t>10</a:t>
            </a:fld>
            <a:endParaRPr lang="tr-TR"/>
          </a:p>
        </p:txBody>
      </p:sp>
      <p:pic>
        <p:nvPicPr>
          <p:cNvPr id="7" name="Resim 6"/>
          <p:cNvPicPr>
            <a:picLocks noChangeAspect="1"/>
          </p:cNvPicPr>
          <p:nvPr/>
        </p:nvPicPr>
        <p:blipFill>
          <a:blip r:embed="rId3"/>
          <a:stretch>
            <a:fillRect/>
          </a:stretch>
        </p:blipFill>
        <p:spPr>
          <a:xfrm>
            <a:off x="2667000" y="5805488"/>
            <a:ext cx="3352800" cy="915987"/>
          </a:xfrm>
          <a:prstGeom prst="rect">
            <a:avLst/>
          </a:prstGeom>
        </p:spPr>
      </p:pic>
    </p:spTree>
    <p:extLst>
      <p:ext uri="{BB962C8B-B14F-4D97-AF65-F5344CB8AC3E}">
        <p14:creationId xmlns:p14="http://schemas.microsoft.com/office/powerpoint/2010/main" val="4216010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pPr>
              <a:defRPr/>
            </a:pPr>
            <a:r>
              <a:rPr lang="tr-TR" dirty="0" smtClean="0"/>
              <a:t>İHTİYAÇ AKADEMİ                                 DGS SEMİNERİ 21.11.2012</a:t>
            </a:r>
            <a:endParaRPr lang="tr-TR" dirty="0"/>
          </a:p>
        </p:txBody>
      </p:sp>
      <p:sp>
        <p:nvSpPr>
          <p:cNvPr id="3" name="Slayt Numarası Yer Tutucusu 2"/>
          <p:cNvSpPr>
            <a:spLocks noGrp="1"/>
          </p:cNvSpPr>
          <p:nvPr>
            <p:ph type="sldNum" sz="quarter" idx="12"/>
          </p:nvPr>
        </p:nvSpPr>
        <p:spPr/>
        <p:txBody>
          <a:bodyPr/>
          <a:lstStyle/>
          <a:p>
            <a:pPr>
              <a:defRPr/>
            </a:pPr>
            <a:fld id="{6629718C-8BFA-45AD-BEAE-1E31AD7751A9}" type="slidenum">
              <a:rPr lang="tr-TR" smtClean="0"/>
              <a:pPr>
                <a:defRPr/>
              </a:pPr>
              <a:t>11</a:t>
            </a:fld>
            <a:endParaRPr lang="tr-TR"/>
          </a:p>
        </p:txBody>
      </p:sp>
      <p:sp>
        <p:nvSpPr>
          <p:cNvPr id="4" name="Dikdörtgen 3"/>
          <p:cNvSpPr/>
          <p:nvPr/>
        </p:nvSpPr>
        <p:spPr>
          <a:xfrm>
            <a:off x="2286000" y="2413338"/>
            <a:ext cx="4572000" cy="2308324"/>
          </a:xfrm>
          <a:prstGeom prst="rect">
            <a:avLst/>
          </a:prstGeom>
        </p:spPr>
        <p:txBody>
          <a:bodyPr>
            <a:spAutoFit/>
          </a:bodyPr>
          <a:lstStyle/>
          <a:p>
            <a:pPr marL="285750" indent="-285750">
              <a:buFont typeface="Arial" panose="020B0604020202020204" pitchFamily="34" charset="0"/>
              <a:buChar char="•"/>
            </a:pPr>
            <a:r>
              <a:rPr lang="tr-TR" dirty="0" smtClean="0"/>
              <a:t>Biyoloji  </a:t>
            </a:r>
          </a:p>
          <a:p>
            <a:pPr marL="285750" indent="-285750">
              <a:buFont typeface="Arial" panose="020B0604020202020204" pitchFamily="34" charset="0"/>
              <a:buChar char="•"/>
            </a:pPr>
            <a:r>
              <a:rPr lang="tr-TR" dirty="0" smtClean="0"/>
              <a:t>Biyokimya </a:t>
            </a:r>
            <a:r>
              <a:rPr lang="tr-TR" dirty="0"/>
              <a:t>Moleküler Biyoloji ve Genetik </a:t>
            </a:r>
            <a:endParaRPr lang="tr-TR" dirty="0" smtClean="0"/>
          </a:p>
          <a:p>
            <a:pPr marL="285750" indent="-285750">
              <a:buFont typeface="Arial" panose="020B0604020202020204" pitchFamily="34" charset="0"/>
              <a:buChar char="•"/>
            </a:pPr>
            <a:r>
              <a:rPr lang="tr-TR" dirty="0" smtClean="0"/>
              <a:t>Biyoteknoloji </a:t>
            </a:r>
          </a:p>
          <a:p>
            <a:pPr marL="285750" indent="-285750">
              <a:buFont typeface="Arial" panose="020B0604020202020204" pitchFamily="34" charset="0"/>
              <a:buChar char="•"/>
            </a:pPr>
            <a:r>
              <a:rPr lang="tr-TR" dirty="0" smtClean="0"/>
              <a:t>Biyokimya </a:t>
            </a:r>
          </a:p>
          <a:p>
            <a:pPr marL="285750" indent="-285750">
              <a:buFont typeface="Arial" panose="020B0604020202020204" pitchFamily="34" charset="0"/>
              <a:buChar char="•"/>
            </a:pPr>
            <a:r>
              <a:rPr lang="tr-TR" dirty="0" smtClean="0"/>
              <a:t>Biyoteknoloji </a:t>
            </a:r>
            <a:r>
              <a:rPr lang="tr-TR" dirty="0"/>
              <a:t>ve Moleküler Biyoloji </a:t>
            </a:r>
            <a:r>
              <a:rPr lang="tr-TR" dirty="0" smtClean="0"/>
              <a:t> </a:t>
            </a:r>
          </a:p>
          <a:p>
            <a:pPr marL="285750" indent="-285750">
              <a:buFont typeface="Arial" panose="020B0604020202020204" pitchFamily="34" charset="0"/>
              <a:buChar char="•"/>
            </a:pPr>
            <a:r>
              <a:rPr lang="tr-TR" dirty="0" smtClean="0"/>
              <a:t>Genetik </a:t>
            </a:r>
            <a:r>
              <a:rPr lang="tr-TR" dirty="0"/>
              <a:t>ve Biyomühendislik </a:t>
            </a:r>
            <a:endParaRPr lang="tr-TR" dirty="0" smtClean="0"/>
          </a:p>
          <a:p>
            <a:pPr marL="285750" indent="-285750">
              <a:buFont typeface="Arial" panose="020B0604020202020204" pitchFamily="34" charset="0"/>
              <a:buChar char="•"/>
            </a:pPr>
            <a:r>
              <a:rPr lang="tr-TR" dirty="0" smtClean="0"/>
              <a:t>Biyomühendislik</a:t>
            </a:r>
          </a:p>
          <a:p>
            <a:pPr marL="285750" indent="-285750">
              <a:buFont typeface="Arial" panose="020B0604020202020204" pitchFamily="34" charset="0"/>
              <a:buChar char="•"/>
            </a:pPr>
            <a:r>
              <a:rPr lang="tr-TR" dirty="0" smtClean="0"/>
              <a:t>Kimya</a:t>
            </a:r>
            <a:endParaRPr lang="tr-TR" dirty="0"/>
          </a:p>
        </p:txBody>
      </p:sp>
      <p:sp>
        <p:nvSpPr>
          <p:cNvPr id="5" name="Dikdörtgen 4"/>
          <p:cNvSpPr/>
          <p:nvPr/>
        </p:nvSpPr>
        <p:spPr>
          <a:xfrm>
            <a:off x="1907705" y="692696"/>
            <a:ext cx="3402094" cy="769441"/>
          </a:xfrm>
          <a:prstGeom prst="rect">
            <a:avLst/>
          </a:prstGeom>
        </p:spPr>
        <p:txBody>
          <a:bodyPr wrap="square">
            <a:spAutoFit/>
          </a:bodyPr>
          <a:lstStyle/>
          <a:p>
            <a:r>
              <a:rPr lang="tr-TR" sz="4400" b="1" i="1" dirty="0">
                <a:solidFill>
                  <a:srgbClr val="FF0000"/>
                </a:solidFill>
              </a:rPr>
              <a:t>BİYOKİMYA</a:t>
            </a:r>
          </a:p>
        </p:txBody>
      </p:sp>
      <p:pic>
        <p:nvPicPr>
          <p:cNvPr id="6" name="Resim 5"/>
          <p:cNvPicPr>
            <a:picLocks noChangeAspect="1"/>
          </p:cNvPicPr>
          <p:nvPr/>
        </p:nvPicPr>
        <p:blipFill>
          <a:blip r:embed="rId2"/>
          <a:stretch>
            <a:fillRect/>
          </a:stretch>
        </p:blipFill>
        <p:spPr>
          <a:xfrm>
            <a:off x="2667000" y="5805488"/>
            <a:ext cx="3352800" cy="915987"/>
          </a:xfrm>
          <a:prstGeom prst="rect">
            <a:avLst/>
          </a:prstGeom>
        </p:spPr>
      </p:pic>
    </p:spTree>
    <p:extLst>
      <p:ext uri="{BB962C8B-B14F-4D97-AF65-F5344CB8AC3E}">
        <p14:creationId xmlns:p14="http://schemas.microsoft.com/office/powerpoint/2010/main" val="526012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pPr>
              <a:defRPr/>
            </a:pPr>
            <a:r>
              <a:rPr lang="tr-TR" dirty="0" smtClean="0"/>
              <a:t>İHTİYAÇ AKADEMİ                                 DGS SEMİNERİ 21.11.2012</a:t>
            </a:r>
            <a:endParaRPr lang="tr-TR" dirty="0"/>
          </a:p>
        </p:txBody>
      </p:sp>
      <p:sp>
        <p:nvSpPr>
          <p:cNvPr id="3" name="Slayt Numarası Yer Tutucusu 2"/>
          <p:cNvSpPr>
            <a:spLocks noGrp="1"/>
          </p:cNvSpPr>
          <p:nvPr>
            <p:ph type="sldNum" sz="quarter" idx="12"/>
          </p:nvPr>
        </p:nvSpPr>
        <p:spPr/>
        <p:txBody>
          <a:bodyPr/>
          <a:lstStyle/>
          <a:p>
            <a:pPr>
              <a:defRPr/>
            </a:pPr>
            <a:fld id="{6629718C-8BFA-45AD-BEAE-1E31AD7751A9}" type="slidenum">
              <a:rPr lang="tr-TR" smtClean="0"/>
              <a:pPr>
                <a:defRPr/>
              </a:pPr>
              <a:t>12</a:t>
            </a:fld>
            <a:endParaRPr lang="tr-TR"/>
          </a:p>
        </p:txBody>
      </p:sp>
      <p:sp>
        <p:nvSpPr>
          <p:cNvPr id="4" name="Dikdörtgen 3"/>
          <p:cNvSpPr/>
          <p:nvPr/>
        </p:nvSpPr>
        <p:spPr>
          <a:xfrm>
            <a:off x="1691680" y="2807062"/>
            <a:ext cx="5472608" cy="2308324"/>
          </a:xfrm>
          <a:prstGeom prst="rect">
            <a:avLst/>
          </a:prstGeom>
        </p:spPr>
        <p:txBody>
          <a:bodyPr wrap="square">
            <a:spAutoFit/>
          </a:bodyPr>
          <a:lstStyle/>
          <a:p>
            <a:endParaRPr lang="tr-TR" dirty="0" smtClean="0"/>
          </a:p>
          <a:p>
            <a:r>
              <a:rPr lang="tr-TR" dirty="0" smtClean="0"/>
              <a:t>*Beslenme </a:t>
            </a:r>
            <a:r>
              <a:rPr lang="tr-TR" dirty="0"/>
              <a:t>ve Diyetetik </a:t>
            </a:r>
            <a:endParaRPr lang="tr-TR" dirty="0" smtClean="0"/>
          </a:p>
          <a:p>
            <a:r>
              <a:rPr lang="tr-TR" dirty="0"/>
              <a:t>*</a:t>
            </a:r>
            <a:r>
              <a:rPr lang="tr-TR" dirty="0" smtClean="0"/>
              <a:t>Bitki </a:t>
            </a:r>
            <a:r>
              <a:rPr lang="tr-TR" dirty="0"/>
              <a:t>Koruma </a:t>
            </a:r>
            <a:endParaRPr lang="tr-TR" dirty="0" smtClean="0"/>
          </a:p>
          <a:p>
            <a:r>
              <a:rPr lang="tr-TR" dirty="0"/>
              <a:t>*</a:t>
            </a:r>
            <a:r>
              <a:rPr lang="tr-TR" dirty="0" smtClean="0"/>
              <a:t>Bitkisel </a:t>
            </a:r>
            <a:r>
              <a:rPr lang="tr-TR" dirty="0"/>
              <a:t>Üretim ve Teknolojileri </a:t>
            </a:r>
            <a:endParaRPr lang="tr-TR" dirty="0" smtClean="0"/>
          </a:p>
          <a:p>
            <a:r>
              <a:rPr lang="tr-TR" dirty="0"/>
              <a:t>*</a:t>
            </a:r>
            <a:r>
              <a:rPr lang="tr-TR" dirty="0" smtClean="0"/>
              <a:t>Gıda </a:t>
            </a:r>
            <a:r>
              <a:rPr lang="tr-TR" dirty="0"/>
              <a:t>Mühendisliği </a:t>
            </a:r>
            <a:endParaRPr lang="tr-TR" dirty="0" smtClean="0"/>
          </a:p>
          <a:p>
            <a:r>
              <a:rPr lang="tr-TR" dirty="0"/>
              <a:t>*</a:t>
            </a:r>
            <a:r>
              <a:rPr lang="tr-TR" dirty="0" smtClean="0"/>
              <a:t>Gıda </a:t>
            </a:r>
            <a:r>
              <a:rPr lang="tr-TR" dirty="0"/>
              <a:t>Teknolojisi </a:t>
            </a:r>
            <a:endParaRPr lang="tr-TR" dirty="0" smtClean="0"/>
          </a:p>
          <a:p>
            <a:r>
              <a:rPr lang="tr-TR" dirty="0"/>
              <a:t>*</a:t>
            </a:r>
            <a:r>
              <a:rPr lang="tr-TR" dirty="0" smtClean="0"/>
              <a:t>Kimya  </a:t>
            </a:r>
            <a:endParaRPr lang="tr-TR" dirty="0"/>
          </a:p>
          <a:p>
            <a:r>
              <a:rPr lang="tr-TR" dirty="0" smtClean="0"/>
              <a:t>*Tarımsal </a:t>
            </a:r>
            <a:r>
              <a:rPr lang="tr-TR" dirty="0"/>
              <a:t>Biyoteknoloji</a:t>
            </a:r>
          </a:p>
        </p:txBody>
      </p:sp>
      <p:sp>
        <p:nvSpPr>
          <p:cNvPr id="5" name="Dikdörtgen 4"/>
          <p:cNvSpPr/>
          <p:nvPr/>
        </p:nvSpPr>
        <p:spPr>
          <a:xfrm>
            <a:off x="1763688" y="1052736"/>
            <a:ext cx="4484412" cy="1754326"/>
          </a:xfrm>
          <a:prstGeom prst="rect">
            <a:avLst/>
          </a:prstGeom>
        </p:spPr>
        <p:txBody>
          <a:bodyPr wrap="square">
            <a:spAutoFit/>
          </a:bodyPr>
          <a:lstStyle/>
          <a:p>
            <a:r>
              <a:rPr lang="tr-TR" sz="3600" b="1" i="1" dirty="0" smtClean="0">
                <a:solidFill>
                  <a:srgbClr val="FF0000"/>
                </a:solidFill>
              </a:rPr>
              <a:t>GIDA KONTROLÜ VE ANALİZİ</a:t>
            </a:r>
            <a:r>
              <a:rPr lang="tr-TR" sz="3600" dirty="0" smtClean="0">
                <a:solidFill>
                  <a:srgbClr val="FF0000"/>
                </a:solidFill>
              </a:rPr>
              <a:t> ,GIDA TEKNOLOJİSİ</a:t>
            </a:r>
            <a:endParaRPr lang="tr-TR" sz="3600" dirty="0">
              <a:solidFill>
                <a:srgbClr val="FF0000"/>
              </a:solidFill>
            </a:endParaRPr>
          </a:p>
        </p:txBody>
      </p:sp>
      <p:pic>
        <p:nvPicPr>
          <p:cNvPr id="6" name="Resim 5"/>
          <p:cNvPicPr>
            <a:picLocks noChangeAspect="1"/>
          </p:cNvPicPr>
          <p:nvPr/>
        </p:nvPicPr>
        <p:blipFill>
          <a:blip r:embed="rId2"/>
          <a:stretch>
            <a:fillRect/>
          </a:stretch>
        </p:blipFill>
        <p:spPr>
          <a:xfrm>
            <a:off x="2667000" y="5805488"/>
            <a:ext cx="3352800" cy="915987"/>
          </a:xfrm>
          <a:prstGeom prst="rect">
            <a:avLst/>
          </a:prstGeom>
        </p:spPr>
      </p:pic>
    </p:spTree>
    <p:extLst>
      <p:ext uri="{BB962C8B-B14F-4D97-AF65-F5344CB8AC3E}">
        <p14:creationId xmlns:p14="http://schemas.microsoft.com/office/powerpoint/2010/main" val="304160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pPr>
              <a:defRPr/>
            </a:pPr>
            <a:r>
              <a:rPr lang="tr-TR" dirty="0" smtClean="0"/>
              <a:t>İHTİYAÇ AKADEMİ                                 DGS SEMİNERİ 21.11.2012</a:t>
            </a:r>
            <a:endParaRPr lang="tr-TR" dirty="0"/>
          </a:p>
        </p:txBody>
      </p:sp>
      <p:sp>
        <p:nvSpPr>
          <p:cNvPr id="3" name="Slayt Numarası Yer Tutucusu 2"/>
          <p:cNvSpPr>
            <a:spLocks noGrp="1"/>
          </p:cNvSpPr>
          <p:nvPr>
            <p:ph type="sldNum" sz="quarter" idx="12"/>
          </p:nvPr>
        </p:nvSpPr>
        <p:spPr/>
        <p:txBody>
          <a:bodyPr/>
          <a:lstStyle/>
          <a:p>
            <a:pPr>
              <a:defRPr/>
            </a:pPr>
            <a:fld id="{6629718C-8BFA-45AD-BEAE-1E31AD7751A9}" type="slidenum">
              <a:rPr lang="tr-TR" smtClean="0"/>
              <a:pPr>
                <a:defRPr/>
              </a:pPr>
              <a:t>13</a:t>
            </a:fld>
            <a:endParaRPr lang="tr-TR"/>
          </a:p>
        </p:txBody>
      </p:sp>
      <p:sp>
        <p:nvSpPr>
          <p:cNvPr id="4" name="Dikdörtgen 3"/>
          <p:cNvSpPr/>
          <p:nvPr/>
        </p:nvSpPr>
        <p:spPr>
          <a:xfrm>
            <a:off x="2123728" y="2708920"/>
            <a:ext cx="4734272" cy="2862322"/>
          </a:xfrm>
          <a:prstGeom prst="rect">
            <a:avLst/>
          </a:prstGeom>
        </p:spPr>
        <p:txBody>
          <a:bodyPr wrap="square">
            <a:spAutoFit/>
          </a:bodyPr>
          <a:lstStyle/>
          <a:p>
            <a:endParaRPr lang="tr-TR" dirty="0" smtClean="0"/>
          </a:p>
          <a:p>
            <a:r>
              <a:rPr lang="tr-TR" dirty="0"/>
              <a:t>*</a:t>
            </a:r>
            <a:r>
              <a:rPr lang="tr-TR" dirty="0" smtClean="0"/>
              <a:t>Biyoloji</a:t>
            </a:r>
          </a:p>
          <a:p>
            <a:r>
              <a:rPr lang="tr-TR" dirty="0"/>
              <a:t>*</a:t>
            </a:r>
            <a:r>
              <a:rPr lang="tr-TR" dirty="0" smtClean="0"/>
              <a:t>Moleküler </a:t>
            </a:r>
            <a:r>
              <a:rPr lang="tr-TR" dirty="0"/>
              <a:t>Biyoloji ve Genetik </a:t>
            </a:r>
          </a:p>
          <a:p>
            <a:r>
              <a:rPr lang="tr-TR" dirty="0" smtClean="0"/>
              <a:t>*Biyoteknoloji  </a:t>
            </a:r>
          </a:p>
          <a:p>
            <a:r>
              <a:rPr lang="tr-TR" dirty="0"/>
              <a:t>*</a:t>
            </a:r>
            <a:r>
              <a:rPr lang="tr-TR" dirty="0" smtClean="0"/>
              <a:t>Biyoteknoloji </a:t>
            </a:r>
            <a:r>
              <a:rPr lang="tr-TR" dirty="0"/>
              <a:t>ve Moleküler Biyoloji </a:t>
            </a:r>
          </a:p>
          <a:p>
            <a:r>
              <a:rPr lang="tr-TR" dirty="0" smtClean="0"/>
              <a:t>*Genetik </a:t>
            </a:r>
            <a:r>
              <a:rPr lang="tr-TR" dirty="0"/>
              <a:t>ve Biyomühendislik *</a:t>
            </a:r>
            <a:r>
              <a:rPr lang="tr-TR" dirty="0" smtClean="0"/>
              <a:t>Biyomühendislik </a:t>
            </a:r>
          </a:p>
          <a:p>
            <a:r>
              <a:rPr lang="tr-TR" dirty="0"/>
              <a:t>*</a:t>
            </a:r>
            <a:r>
              <a:rPr lang="tr-TR" dirty="0" smtClean="0"/>
              <a:t>Hemşirelik </a:t>
            </a:r>
          </a:p>
          <a:p>
            <a:r>
              <a:rPr lang="tr-TR" dirty="0"/>
              <a:t>*</a:t>
            </a:r>
            <a:r>
              <a:rPr lang="tr-TR" dirty="0" smtClean="0"/>
              <a:t>Hemşirelik </a:t>
            </a:r>
            <a:r>
              <a:rPr lang="tr-TR" dirty="0"/>
              <a:t>ve Sağlık Hizmetleri </a:t>
            </a:r>
          </a:p>
          <a:p>
            <a:r>
              <a:rPr lang="tr-TR" dirty="0" smtClean="0"/>
              <a:t>*Kimya </a:t>
            </a:r>
            <a:endParaRPr lang="tr-TR" dirty="0"/>
          </a:p>
        </p:txBody>
      </p:sp>
      <p:sp>
        <p:nvSpPr>
          <p:cNvPr id="5" name="Dikdörtgen 4"/>
          <p:cNvSpPr/>
          <p:nvPr/>
        </p:nvSpPr>
        <p:spPr>
          <a:xfrm>
            <a:off x="2286000" y="1124744"/>
            <a:ext cx="5310335" cy="1323439"/>
          </a:xfrm>
          <a:prstGeom prst="rect">
            <a:avLst/>
          </a:prstGeom>
        </p:spPr>
        <p:txBody>
          <a:bodyPr wrap="square">
            <a:spAutoFit/>
          </a:bodyPr>
          <a:lstStyle/>
          <a:p>
            <a:r>
              <a:rPr lang="tr-TR" sz="4000" dirty="0" smtClean="0">
                <a:solidFill>
                  <a:srgbClr val="FF0000"/>
                </a:solidFill>
              </a:rPr>
              <a:t>LABORATUVAR TEKNOLOJİSİ</a:t>
            </a:r>
            <a:endParaRPr lang="tr-TR" sz="4000" dirty="0">
              <a:solidFill>
                <a:srgbClr val="FF0000"/>
              </a:solidFill>
            </a:endParaRPr>
          </a:p>
        </p:txBody>
      </p:sp>
      <p:pic>
        <p:nvPicPr>
          <p:cNvPr id="6" name="Resim 5"/>
          <p:cNvPicPr>
            <a:picLocks noChangeAspect="1"/>
          </p:cNvPicPr>
          <p:nvPr/>
        </p:nvPicPr>
        <p:blipFill>
          <a:blip r:embed="rId2"/>
          <a:stretch>
            <a:fillRect/>
          </a:stretch>
        </p:blipFill>
        <p:spPr>
          <a:xfrm>
            <a:off x="2667000" y="5805488"/>
            <a:ext cx="3129136" cy="915987"/>
          </a:xfrm>
          <a:prstGeom prst="rect">
            <a:avLst/>
          </a:prstGeom>
        </p:spPr>
      </p:pic>
    </p:spTree>
    <p:extLst>
      <p:ext uri="{BB962C8B-B14F-4D97-AF65-F5344CB8AC3E}">
        <p14:creationId xmlns:p14="http://schemas.microsoft.com/office/powerpoint/2010/main" val="475407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pPr>
              <a:defRPr/>
            </a:pPr>
            <a:endParaRPr lang="tr-TR" dirty="0"/>
          </a:p>
        </p:txBody>
      </p:sp>
      <p:sp>
        <p:nvSpPr>
          <p:cNvPr id="3" name="Slayt Numarası Yer Tutucusu 2"/>
          <p:cNvSpPr>
            <a:spLocks noGrp="1"/>
          </p:cNvSpPr>
          <p:nvPr>
            <p:ph type="sldNum" sz="quarter" idx="12"/>
          </p:nvPr>
        </p:nvSpPr>
        <p:spPr/>
        <p:txBody>
          <a:bodyPr/>
          <a:lstStyle/>
          <a:p>
            <a:pPr>
              <a:defRPr/>
            </a:pPr>
            <a:fld id="{6629718C-8BFA-45AD-BEAE-1E31AD7751A9}" type="slidenum">
              <a:rPr lang="tr-TR" smtClean="0"/>
              <a:pPr>
                <a:defRPr/>
              </a:pPr>
              <a:t>14</a:t>
            </a:fld>
            <a:endParaRPr lang="tr-TR"/>
          </a:p>
        </p:txBody>
      </p:sp>
      <p:sp>
        <p:nvSpPr>
          <p:cNvPr id="4" name="Dikdörtgen 3"/>
          <p:cNvSpPr/>
          <p:nvPr/>
        </p:nvSpPr>
        <p:spPr>
          <a:xfrm>
            <a:off x="611560" y="260648"/>
            <a:ext cx="8424936" cy="2011000"/>
          </a:xfrm>
          <a:prstGeom prst="rect">
            <a:avLst/>
          </a:prstGeom>
        </p:spPr>
        <p:txBody>
          <a:bodyPr wrap="square">
            <a:spAutoFit/>
          </a:bodyPr>
          <a:lstStyle/>
          <a:p>
            <a:pPr algn="ctr"/>
            <a:r>
              <a:rPr lang="tr-TR" sz="6000" dirty="0">
                <a:solidFill>
                  <a:srgbClr val="FF0000"/>
                </a:solidFill>
              </a:rPr>
              <a:t> TURİZM VE OTEL </a:t>
            </a:r>
            <a:r>
              <a:rPr lang="tr-TR" sz="6000" dirty="0" smtClean="0">
                <a:solidFill>
                  <a:srgbClr val="FF0000"/>
                </a:solidFill>
              </a:rPr>
              <a:t>  İŞLETMECİLİĞİ</a:t>
            </a:r>
          </a:p>
        </p:txBody>
      </p:sp>
      <p:pic>
        <p:nvPicPr>
          <p:cNvPr id="5" name="Resim 4"/>
          <p:cNvPicPr>
            <a:picLocks noChangeAspect="1"/>
          </p:cNvPicPr>
          <p:nvPr/>
        </p:nvPicPr>
        <p:blipFill>
          <a:blip r:embed="rId2"/>
          <a:stretch>
            <a:fillRect/>
          </a:stretch>
        </p:blipFill>
        <p:spPr>
          <a:xfrm>
            <a:off x="2667000" y="5805488"/>
            <a:ext cx="3352800" cy="915987"/>
          </a:xfrm>
          <a:prstGeom prst="rect">
            <a:avLst/>
          </a:prstGeom>
        </p:spPr>
      </p:pic>
      <p:sp>
        <p:nvSpPr>
          <p:cNvPr id="6" name="Dikdörtgen 5"/>
          <p:cNvSpPr/>
          <p:nvPr/>
        </p:nvSpPr>
        <p:spPr>
          <a:xfrm>
            <a:off x="1691680" y="1988840"/>
            <a:ext cx="6048672" cy="3416320"/>
          </a:xfrm>
          <a:prstGeom prst="rect">
            <a:avLst/>
          </a:prstGeom>
        </p:spPr>
        <p:txBody>
          <a:bodyPr wrap="square">
            <a:spAutoFit/>
          </a:bodyPr>
          <a:lstStyle/>
          <a:p>
            <a:r>
              <a:rPr lang="tr-TR" dirty="0" smtClean="0"/>
              <a:t> *İşletme </a:t>
            </a:r>
            <a:endParaRPr lang="tr-TR" dirty="0"/>
          </a:p>
          <a:p>
            <a:r>
              <a:rPr lang="tr-TR" dirty="0" smtClean="0"/>
              <a:t> *İşletme </a:t>
            </a:r>
            <a:r>
              <a:rPr lang="tr-TR" dirty="0"/>
              <a:t>Enformatiği </a:t>
            </a:r>
          </a:p>
          <a:p>
            <a:r>
              <a:rPr lang="tr-TR" dirty="0" smtClean="0"/>
              <a:t> *İşletme </a:t>
            </a:r>
            <a:r>
              <a:rPr lang="tr-TR" dirty="0"/>
              <a:t>Yönetimi </a:t>
            </a:r>
          </a:p>
          <a:p>
            <a:r>
              <a:rPr lang="tr-TR" dirty="0" smtClean="0"/>
              <a:t> *İşletme-Ekonomi </a:t>
            </a:r>
            <a:endParaRPr lang="tr-TR" dirty="0"/>
          </a:p>
          <a:p>
            <a:r>
              <a:rPr lang="tr-TR" dirty="0" smtClean="0"/>
              <a:t> *Konaklama </a:t>
            </a:r>
            <a:r>
              <a:rPr lang="tr-TR" dirty="0"/>
              <a:t>İşletmeciliği </a:t>
            </a:r>
          </a:p>
          <a:p>
            <a:r>
              <a:rPr lang="tr-TR" dirty="0" smtClean="0"/>
              <a:t> *Konaklama </a:t>
            </a:r>
            <a:r>
              <a:rPr lang="tr-TR" dirty="0"/>
              <a:t>ve Turizm İşletmeciliği </a:t>
            </a:r>
          </a:p>
          <a:p>
            <a:r>
              <a:rPr lang="tr-TR" dirty="0" smtClean="0"/>
              <a:t> *Otel Yöneticiliği</a:t>
            </a:r>
          </a:p>
          <a:p>
            <a:r>
              <a:rPr lang="tr-TR" dirty="0" smtClean="0"/>
              <a:t> *Turizm </a:t>
            </a:r>
            <a:r>
              <a:rPr lang="tr-TR" dirty="0"/>
              <a:t>İşletmeciliği </a:t>
            </a:r>
          </a:p>
          <a:p>
            <a:r>
              <a:rPr lang="tr-TR" dirty="0" smtClean="0"/>
              <a:t> *Turizm </a:t>
            </a:r>
            <a:r>
              <a:rPr lang="tr-TR" dirty="0"/>
              <a:t>İşletmeciliği ve Otelcilik </a:t>
            </a:r>
          </a:p>
          <a:p>
            <a:r>
              <a:rPr lang="tr-TR" dirty="0" smtClean="0"/>
              <a:t> *Turizm </a:t>
            </a:r>
            <a:r>
              <a:rPr lang="tr-TR" dirty="0"/>
              <a:t>ve Otel </a:t>
            </a:r>
            <a:r>
              <a:rPr lang="tr-TR" dirty="0" smtClean="0"/>
              <a:t>İşletmeciliği</a:t>
            </a:r>
          </a:p>
          <a:p>
            <a:r>
              <a:rPr lang="tr-TR" dirty="0" smtClean="0"/>
              <a:t> *Turizm </a:t>
            </a:r>
            <a:r>
              <a:rPr lang="tr-TR" dirty="0"/>
              <a:t>ve Otel Yöneticiliği </a:t>
            </a:r>
          </a:p>
          <a:p>
            <a:r>
              <a:rPr lang="tr-TR" dirty="0" smtClean="0"/>
              <a:t> *Turizm </a:t>
            </a:r>
            <a:r>
              <a:rPr lang="tr-TR" dirty="0"/>
              <a:t>ve Otelcilik </a:t>
            </a:r>
          </a:p>
        </p:txBody>
      </p:sp>
    </p:spTree>
    <p:extLst>
      <p:ext uri="{BB962C8B-B14F-4D97-AF65-F5344CB8AC3E}">
        <p14:creationId xmlns:p14="http://schemas.microsoft.com/office/powerpoint/2010/main" val="230406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pPr>
              <a:defRPr/>
            </a:pPr>
            <a:endParaRPr lang="tr-TR" dirty="0"/>
          </a:p>
        </p:txBody>
      </p:sp>
      <p:sp>
        <p:nvSpPr>
          <p:cNvPr id="3" name="Slayt Numarası Yer Tutucusu 2"/>
          <p:cNvSpPr>
            <a:spLocks noGrp="1"/>
          </p:cNvSpPr>
          <p:nvPr>
            <p:ph type="sldNum" sz="quarter" idx="12"/>
          </p:nvPr>
        </p:nvSpPr>
        <p:spPr/>
        <p:txBody>
          <a:bodyPr/>
          <a:lstStyle/>
          <a:p>
            <a:pPr>
              <a:defRPr/>
            </a:pPr>
            <a:fld id="{17F9BBE6-A59B-48B0-9623-A00B6825D468}" type="slidenum">
              <a:rPr lang="tr-TR" smtClean="0"/>
              <a:pPr>
                <a:defRPr/>
              </a:pPr>
              <a:t>15</a:t>
            </a:fld>
            <a:endParaRPr lang="tr-T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560" y="0"/>
            <a:ext cx="9612560" cy="6252819"/>
          </a:xfrm>
          <a:prstGeom prst="rect">
            <a:avLst/>
          </a:prstGeom>
        </p:spPr>
      </p:pic>
      <p:pic>
        <p:nvPicPr>
          <p:cNvPr id="5" name="Resim 4"/>
          <p:cNvPicPr>
            <a:picLocks noChangeAspect="1"/>
          </p:cNvPicPr>
          <p:nvPr/>
        </p:nvPicPr>
        <p:blipFill>
          <a:blip r:embed="rId3"/>
          <a:stretch>
            <a:fillRect/>
          </a:stretch>
        </p:blipFill>
        <p:spPr>
          <a:xfrm>
            <a:off x="2627784" y="6093296"/>
            <a:ext cx="3744442" cy="764704"/>
          </a:xfrm>
          <a:prstGeom prst="rect">
            <a:avLst/>
          </a:prstGeom>
        </p:spPr>
      </p:pic>
    </p:spTree>
    <p:extLst>
      <p:ext uri="{BB962C8B-B14F-4D97-AF65-F5344CB8AC3E}">
        <p14:creationId xmlns:p14="http://schemas.microsoft.com/office/powerpoint/2010/main" val="1871207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pPr>
              <a:defRPr/>
            </a:pPr>
            <a:r>
              <a:rPr lang="tr-TR" smtClean="0"/>
              <a:t>İHTİYAÇ AKADEMİ                                 DGS SEMİNERİ 21.11.2012</a:t>
            </a:r>
            <a:endParaRPr lang="tr-TR"/>
          </a:p>
        </p:txBody>
      </p:sp>
      <p:sp>
        <p:nvSpPr>
          <p:cNvPr id="3" name="Slayt Numarası Yer Tutucusu 2"/>
          <p:cNvSpPr>
            <a:spLocks noGrp="1"/>
          </p:cNvSpPr>
          <p:nvPr>
            <p:ph type="sldNum" sz="quarter" idx="12"/>
          </p:nvPr>
        </p:nvSpPr>
        <p:spPr/>
        <p:txBody>
          <a:bodyPr/>
          <a:lstStyle/>
          <a:p>
            <a:pPr>
              <a:defRPr/>
            </a:pPr>
            <a:fld id="{6629718C-8BFA-45AD-BEAE-1E31AD7751A9}" type="slidenum">
              <a:rPr lang="tr-TR" smtClean="0"/>
              <a:pPr>
                <a:defRPr/>
              </a:pPr>
              <a:t>16</a:t>
            </a:fld>
            <a:endParaRPr lang="tr-T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013550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40" name="Rectangle 4"/>
          <p:cNvSpPr>
            <a:spLocks noGrp="1" noChangeArrowheads="1"/>
          </p:cNvSpPr>
          <p:nvPr>
            <p:ph type="body" sz="half" idx="2"/>
          </p:nvPr>
        </p:nvSpPr>
        <p:spPr>
          <a:xfrm>
            <a:off x="250825" y="260350"/>
            <a:ext cx="8569325" cy="5976938"/>
          </a:xfrm>
        </p:spPr>
        <p:txBody>
          <a:bodyPr/>
          <a:lstStyle/>
          <a:p>
            <a:pPr marL="0" indent="0" algn="just">
              <a:lnSpc>
                <a:spcPct val="90000"/>
              </a:lnSpc>
              <a:defRPr/>
            </a:pPr>
            <a:r>
              <a:rPr lang="tr-TR" sz="2300" dirty="0" smtClean="0">
                <a:effectLst>
                  <a:outerShdw blurRad="38100" dist="38100" dir="2700000" algn="tl">
                    <a:srgbClr val="C0C0C0"/>
                  </a:outerShdw>
                </a:effectLst>
                <a:latin typeface="Impact" pitchFamily="34" charset="0"/>
              </a:rPr>
              <a:t>DGS</a:t>
            </a:r>
            <a:r>
              <a:rPr lang="tr-TR" sz="2300" b="1" dirty="0" smtClean="0">
                <a:solidFill>
                  <a:srgbClr val="FF66FF"/>
                </a:solidFill>
                <a:effectLst>
                  <a:outerShdw blurRad="38100" dist="38100" dir="2700000" algn="tl">
                    <a:srgbClr val="C0C0C0"/>
                  </a:outerShdw>
                </a:effectLst>
                <a:latin typeface="+mj-lt"/>
              </a:rPr>
              <a:t> Kontenjanları Nasıl Belirlenir? </a:t>
            </a:r>
          </a:p>
          <a:p>
            <a:pPr marL="0" indent="0" algn="just">
              <a:lnSpc>
                <a:spcPct val="90000"/>
              </a:lnSpc>
              <a:defRPr/>
            </a:pPr>
            <a:r>
              <a:rPr lang="tr-TR" sz="2300" b="1" dirty="0" smtClean="0">
                <a:solidFill>
                  <a:srgbClr val="FF66FF"/>
                </a:solidFill>
                <a:effectLst>
                  <a:outerShdw blurRad="38100" dist="38100" dir="2700000" algn="tl">
                    <a:srgbClr val="C0C0C0"/>
                  </a:outerShdw>
                </a:effectLst>
                <a:latin typeface="+mj-lt"/>
              </a:rPr>
              <a:t>Adaylar İstedikleri Lisansı Tercih Edebilirler mi?</a:t>
            </a:r>
            <a:r>
              <a:rPr lang="tr-TR" sz="2300" dirty="0" smtClean="0">
                <a:latin typeface="+mj-lt"/>
              </a:rPr>
              <a:t> </a:t>
            </a:r>
          </a:p>
          <a:p>
            <a:pPr marL="0" indent="0" algn="just">
              <a:lnSpc>
                <a:spcPct val="130000"/>
              </a:lnSpc>
              <a:buFontTx/>
              <a:buNone/>
              <a:defRPr/>
            </a:pPr>
            <a:r>
              <a:rPr lang="tr-TR" sz="2300" dirty="0" smtClean="0">
                <a:solidFill>
                  <a:srgbClr val="3333CC"/>
                </a:solidFill>
                <a:effectLst>
                  <a:outerShdw blurRad="38100" dist="38100" dir="2700000" algn="tl">
                    <a:srgbClr val="C0C0C0"/>
                  </a:outerShdw>
                </a:effectLst>
              </a:rPr>
              <a:t>Hangi Meslek Yüksekokulu ve </a:t>
            </a:r>
            <a:r>
              <a:rPr lang="tr-TR" sz="2300" dirty="0" err="1" smtClean="0">
                <a:solidFill>
                  <a:srgbClr val="3333CC"/>
                </a:solidFill>
                <a:effectLst>
                  <a:outerShdw blurRad="38100" dist="38100" dir="2700000" algn="tl">
                    <a:srgbClr val="C0C0C0"/>
                  </a:outerShdw>
                </a:effectLst>
              </a:rPr>
              <a:t>Açıköğretim</a:t>
            </a:r>
            <a:r>
              <a:rPr lang="tr-TR" sz="2300" dirty="0" smtClean="0">
                <a:solidFill>
                  <a:srgbClr val="3333CC"/>
                </a:solidFill>
                <a:effectLst>
                  <a:outerShdw blurRad="38100" dist="38100" dir="2700000" algn="tl">
                    <a:srgbClr val="C0C0C0"/>
                  </a:outerShdw>
                </a:effectLst>
              </a:rPr>
              <a:t> </a:t>
            </a:r>
            <a:r>
              <a:rPr lang="tr-TR" sz="2300" dirty="0" err="1" smtClean="0">
                <a:solidFill>
                  <a:srgbClr val="3333CC"/>
                </a:solidFill>
                <a:effectLst>
                  <a:outerShdw blurRad="38100" dist="38100" dir="2700000" algn="tl">
                    <a:srgbClr val="C0C0C0"/>
                  </a:outerShdw>
                </a:effectLst>
              </a:rPr>
              <a:t>Önlisans</a:t>
            </a:r>
            <a:r>
              <a:rPr lang="tr-TR" sz="2300" dirty="0" smtClean="0">
                <a:solidFill>
                  <a:srgbClr val="3333CC"/>
                </a:solidFill>
                <a:effectLst>
                  <a:outerShdw blurRad="38100" dist="38100" dir="2700000" algn="tl">
                    <a:srgbClr val="C0C0C0"/>
                  </a:outerShdw>
                </a:effectLst>
              </a:rPr>
              <a:t> programlarından hangi lisans programlarına geçiş yapılacağı ve bu programlara ayrılacak kontenjanlar YÖK tarafından saptanır ve DGS Kılavuzu ile yayınlanır. </a:t>
            </a:r>
          </a:p>
          <a:p>
            <a:pPr marL="0" indent="0" algn="just">
              <a:lnSpc>
                <a:spcPct val="130000"/>
              </a:lnSpc>
              <a:buFontTx/>
              <a:buNone/>
              <a:defRPr/>
            </a:pPr>
            <a:r>
              <a:rPr lang="tr-TR" sz="2300" dirty="0" smtClean="0">
                <a:solidFill>
                  <a:srgbClr val="FF66FF"/>
                </a:solidFill>
                <a:effectLst>
                  <a:outerShdw blurRad="38100" dist="38100" dir="2700000" algn="tl">
                    <a:srgbClr val="C0C0C0"/>
                  </a:outerShdw>
                </a:effectLst>
              </a:rPr>
              <a:t>1- </a:t>
            </a:r>
            <a:r>
              <a:rPr lang="tr-TR" sz="2300" dirty="0" smtClean="0">
                <a:solidFill>
                  <a:srgbClr val="3333CC"/>
                </a:solidFill>
                <a:effectLst>
                  <a:outerShdw blurRad="38100" dist="38100" dir="2700000" algn="tl">
                    <a:srgbClr val="C0C0C0"/>
                  </a:outerShdw>
                </a:effectLst>
              </a:rPr>
              <a:t>DGS ye giren her aday DGS başvuru kılavuzunda yer alan ve kendi </a:t>
            </a:r>
            <a:r>
              <a:rPr lang="tr-TR" sz="2300" dirty="0" err="1" smtClean="0">
                <a:solidFill>
                  <a:srgbClr val="3333CC"/>
                </a:solidFill>
                <a:effectLst>
                  <a:outerShdw blurRad="38100" dist="38100" dir="2700000" algn="tl">
                    <a:srgbClr val="C0C0C0"/>
                  </a:outerShdw>
                </a:effectLst>
              </a:rPr>
              <a:t>Önlisansı</a:t>
            </a:r>
            <a:r>
              <a:rPr lang="tr-TR" sz="2300" dirty="0" smtClean="0">
                <a:solidFill>
                  <a:srgbClr val="3333CC"/>
                </a:solidFill>
                <a:effectLst>
                  <a:outerShdw blurRad="38100" dist="38100" dir="2700000" algn="tl">
                    <a:srgbClr val="C0C0C0"/>
                  </a:outerShdw>
                </a:effectLst>
              </a:rPr>
              <a:t> ilişkilendirilmiş olan lisans programlarını  tercih etmek zorundadır (Kılavuzda Tablo-3 ile gösterilir).</a:t>
            </a:r>
          </a:p>
          <a:p>
            <a:pPr marL="0" indent="0" algn="just">
              <a:lnSpc>
                <a:spcPct val="130000"/>
              </a:lnSpc>
              <a:buFontTx/>
              <a:buNone/>
              <a:defRPr/>
            </a:pPr>
            <a:r>
              <a:rPr lang="tr-TR" sz="2300" dirty="0" smtClean="0">
                <a:solidFill>
                  <a:srgbClr val="FF66FF"/>
                </a:solidFill>
                <a:effectLst>
                  <a:outerShdw blurRad="38100" dist="38100" dir="2700000" algn="tl">
                    <a:srgbClr val="C0C0C0"/>
                  </a:outerShdw>
                </a:effectLst>
              </a:rPr>
              <a:t>2-</a:t>
            </a:r>
            <a:r>
              <a:rPr lang="tr-TR" sz="2300" dirty="0" smtClean="0">
                <a:solidFill>
                  <a:srgbClr val="3333CC"/>
                </a:solidFill>
                <a:effectLst>
                  <a:outerShdw blurRad="38100" dist="38100" dir="2700000" algn="tl">
                    <a:srgbClr val="C0C0C0"/>
                  </a:outerShdw>
                </a:effectLst>
              </a:rPr>
              <a:t> 29 Temmuz 2010 Tarihli YÖK Genel Kurulunda DGS kontenjanları belirlenme kriterleri değişmiş ve </a:t>
            </a:r>
            <a:r>
              <a:rPr lang="tr-TR" sz="2300" dirty="0" smtClean="0">
                <a:solidFill>
                  <a:srgbClr val="FF6600"/>
                </a:solidFill>
                <a:effectLst>
                  <a:outerShdw blurRad="38100" dist="38100" dir="2700000" algn="tl">
                    <a:srgbClr val="C0C0C0"/>
                  </a:outerShdw>
                </a:effectLst>
              </a:rPr>
              <a:t>DGS  2010  kontenjanları bir önceki yıla göre %150 artırılmıştır. 2010 yılından buyana bu kontenjan oranını korunmuştur</a:t>
            </a:r>
            <a:r>
              <a:rPr lang="tr-TR" sz="2300" dirty="0" smtClean="0">
                <a:solidFill>
                  <a:srgbClr val="3333CC"/>
                </a:solidFill>
                <a:effectLst>
                  <a:outerShdw blurRad="38100" dist="38100" dir="2700000" algn="tl">
                    <a:srgbClr val="C0C0C0"/>
                  </a:outerShdw>
                </a:effectLst>
              </a:rPr>
              <a:t>.</a:t>
            </a:r>
          </a:p>
        </p:txBody>
      </p:sp>
      <p:sp>
        <p:nvSpPr>
          <p:cNvPr id="13315" name="Rectangle 5"/>
          <p:cNvSpPr>
            <a:spLocks noGrp="1" noChangeArrowheads="1"/>
          </p:cNvSpPr>
          <p:nvPr>
            <p:ph type="ftr" sz="quarter" idx="11"/>
          </p:nvPr>
        </p:nvSpPr>
        <p:spPr>
          <a:noFill/>
        </p:spPr>
        <p:txBody>
          <a:bodyPr/>
          <a:lstStyle/>
          <a:p>
            <a:endParaRPr lang="tr-TR" dirty="0" smtClean="0"/>
          </a:p>
        </p:txBody>
      </p:sp>
      <p:sp>
        <p:nvSpPr>
          <p:cNvPr id="13316" name="6 Slayt Numarası Yer Tutucusu"/>
          <p:cNvSpPr>
            <a:spLocks noGrp="1"/>
          </p:cNvSpPr>
          <p:nvPr>
            <p:ph type="sldNum" sz="quarter" idx="12"/>
          </p:nvPr>
        </p:nvSpPr>
        <p:spPr>
          <a:noFill/>
        </p:spPr>
        <p:txBody>
          <a:bodyPr/>
          <a:lstStyle/>
          <a:p>
            <a:fld id="{D70208EE-B80B-4F66-A8DB-32FFA9578BDD}" type="slidenum">
              <a:rPr lang="tr-TR" smtClean="0"/>
              <a:pPr/>
              <a:t>17</a:t>
            </a:fld>
            <a:endParaRPr lang="tr-TR" smtClean="0"/>
          </a:p>
        </p:txBody>
      </p:sp>
      <p:sp>
        <p:nvSpPr>
          <p:cNvPr id="13317" name="Rectangle 7"/>
          <p:cNvSpPr>
            <a:spLocks noChangeArrowheads="1"/>
          </p:cNvSpPr>
          <p:nvPr/>
        </p:nvSpPr>
        <p:spPr bwMode="auto">
          <a:xfrm>
            <a:off x="393700" y="6208713"/>
            <a:ext cx="8569325" cy="71437"/>
          </a:xfrm>
          <a:prstGeom prst="rect">
            <a:avLst/>
          </a:prstGeom>
          <a:gradFill rotWithShape="1">
            <a:gsLst>
              <a:gs pos="0">
                <a:schemeClr val="bg1"/>
              </a:gs>
              <a:gs pos="100000">
                <a:srgbClr val="7D717C"/>
              </a:gs>
            </a:gsLst>
            <a:lin ang="5400000" scaled="1"/>
          </a:gradFill>
          <a:ln w="9525">
            <a:noFill/>
            <a:miter lim="800000"/>
            <a:headEnd/>
            <a:tailEnd/>
          </a:ln>
        </p:spPr>
        <p:txBody>
          <a:bodyPr wrap="none" anchor="ctr"/>
          <a:lstStyle/>
          <a:p>
            <a:endParaRPr lang="tr-TR"/>
          </a:p>
        </p:txBody>
      </p:sp>
      <p:pic>
        <p:nvPicPr>
          <p:cNvPr id="6" name="Resim 5"/>
          <p:cNvPicPr>
            <a:picLocks noChangeAspect="1"/>
          </p:cNvPicPr>
          <p:nvPr/>
        </p:nvPicPr>
        <p:blipFill>
          <a:blip r:embed="rId2"/>
          <a:stretch>
            <a:fillRect/>
          </a:stretch>
        </p:blipFill>
        <p:spPr>
          <a:xfrm>
            <a:off x="2483768" y="6237288"/>
            <a:ext cx="3312368" cy="620712"/>
          </a:xfrm>
          <a:prstGeom prst="rect">
            <a:avLst/>
          </a:prstGeom>
        </p:spPr>
      </p:pic>
    </p:spTree>
  </p:cSld>
  <p:clrMapOvr>
    <a:masterClrMapping/>
  </p:clrMapOvr>
  <p:transition spd="slow">
    <p:wheel spokes="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341" name="Picture 3" descr="Resim13"/>
          <p:cNvPicPr>
            <a:picLocks noChangeAspect="1" noChangeArrowheads="1"/>
          </p:cNvPicPr>
          <p:nvPr/>
        </p:nvPicPr>
        <p:blipFill>
          <a:blip r:embed="rId2" cstate="print"/>
          <a:srcRect l="53583" t="35095" r="1021" b="8006"/>
          <a:stretch>
            <a:fillRect/>
          </a:stretch>
        </p:blipFill>
        <p:spPr bwMode="auto">
          <a:xfrm>
            <a:off x="5292725" y="2852738"/>
            <a:ext cx="3600450" cy="3384550"/>
          </a:xfrm>
          <a:prstGeom prst="rect">
            <a:avLst/>
          </a:prstGeom>
          <a:noFill/>
          <a:ln w="9525">
            <a:noFill/>
            <a:miter lim="800000"/>
            <a:headEnd/>
            <a:tailEnd/>
          </a:ln>
        </p:spPr>
      </p:pic>
      <p:sp>
        <p:nvSpPr>
          <p:cNvPr id="92162" name="Rectangle 2"/>
          <p:cNvSpPr>
            <a:spLocks noGrp="1" noChangeArrowheads="1"/>
          </p:cNvSpPr>
          <p:nvPr>
            <p:ph type="body" sz="half" idx="2"/>
          </p:nvPr>
        </p:nvSpPr>
        <p:spPr>
          <a:xfrm>
            <a:off x="250825" y="260350"/>
            <a:ext cx="8569325" cy="5976938"/>
          </a:xfrm>
        </p:spPr>
        <p:txBody>
          <a:bodyPr/>
          <a:lstStyle/>
          <a:p>
            <a:pPr marL="0" indent="0" algn="just">
              <a:defRPr/>
            </a:pPr>
            <a:r>
              <a:rPr lang="tr-TR" sz="2800" dirty="0" smtClean="0">
                <a:effectLst>
                  <a:outerShdw blurRad="38100" dist="38100" dir="2700000" algn="tl">
                    <a:srgbClr val="C0C0C0"/>
                  </a:outerShdw>
                </a:effectLst>
                <a:latin typeface="Impact" pitchFamily="34" charset="0"/>
              </a:rPr>
              <a:t>DGS </a:t>
            </a:r>
            <a:r>
              <a:rPr lang="tr-TR" sz="2800" b="1" dirty="0" smtClean="0">
                <a:solidFill>
                  <a:srgbClr val="FF66FF"/>
                </a:solidFill>
                <a:effectLst>
                  <a:outerShdw blurRad="38100" dist="38100" dir="2700000" algn="tl">
                    <a:srgbClr val="C0C0C0"/>
                  </a:outerShdw>
                </a:effectLst>
              </a:rPr>
              <a:t>de Ek Yerleştirme Var mı? </a:t>
            </a:r>
          </a:p>
          <a:p>
            <a:pPr marL="0" indent="0" algn="just">
              <a:lnSpc>
                <a:spcPct val="150000"/>
              </a:lnSpc>
              <a:buFontTx/>
              <a:buNone/>
              <a:defRPr/>
            </a:pPr>
            <a:r>
              <a:rPr lang="tr-TR" sz="2400" dirty="0" err="1" smtClean="0">
                <a:solidFill>
                  <a:srgbClr val="3333CC"/>
                </a:solidFill>
                <a:effectLst>
                  <a:outerShdw blurRad="38100" dist="38100" dir="2700000" algn="tl">
                    <a:srgbClr val="C0C0C0"/>
                  </a:outerShdw>
                </a:effectLst>
              </a:rPr>
              <a:t>DGS’de</a:t>
            </a:r>
            <a:r>
              <a:rPr lang="tr-TR" sz="2400" dirty="0" smtClean="0">
                <a:solidFill>
                  <a:srgbClr val="3333CC"/>
                </a:solidFill>
                <a:effectLst>
                  <a:outerShdw blurRad="38100" dist="38100" dir="2700000" algn="tl">
                    <a:srgbClr val="C0C0C0"/>
                  </a:outerShdw>
                </a:effectLst>
              </a:rPr>
              <a:t> Ek Yerleştirme  2009’dan itibaren uygulanmaya başlanmıştır. </a:t>
            </a:r>
          </a:p>
          <a:p>
            <a:pPr marL="0" indent="0">
              <a:lnSpc>
                <a:spcPct val="150000"/>
              </a:lnSpc>
              <a:buClr>
                <a:srgbClr val="FF6600"/>
              </a:buClr>
              <a:buFont typeface="Wingdings" pitchFamily="2" charset="2"/>
              <a:buChar char="ü"/>
              <a:defRPr/>
            </a:pPr>
            <a:r>
              <a:rPr lang="tr-TR" sz="2400" dirty="0" smtClean="0">
                <a:solidFill>
                  <a:srgbClr val="3333CC"/>
                </a:solidFill>
                <a:effectLst>
                  <a:outerShdw blurRad="38100" dist="38100" dir="2700000" algn="tl">
                    <a:srgbClr val="C0C0C0"/>
                  </a:outerShdw>
                </a:effectLst>
              </a:rPr>
              <a:t>Ek yerleştirmede adaylar 18 tercih yapabilmektedir.</a:t>
            </a:r>
          </a:p>
          <a:p>
            <a:pPr marL="0" indent="0">
              <a:lnSpc>
                <a:spcPct val="150000"/>
              </a:lnSpc>
              <a:buClr>
                <a:srgbClr val="FF6600"/>
              </a:buClr>
              <a:buFont typeface="Wingdings" pitchFamily="2" charset="2"/>
              <a:buChar char="ü"/>
              <a:defRPr/>
            </a:pPr>
            <a:r>
              <a:rPr lang="tr-TR" sz="2400" dirty="0" smtClean="0">
                <a:solidFill>
                  <a:srgbClr val="3333CC"/>
                </a:solidFill>
                <a:effectLst>
                  <a:outerShdw blurRad="38100" dist="38100" dir="2700000" algn="tl">
                    <a:srgbClr val="C0C0C0"/>
                  </a:outerShdw>
                </a:effectLst>
              </a:rPr>
              <a:t>Adaylar kendi puanlarından daha yüksek puanla kapanmış bölümleri de tercih edebilmektedirler.</a:t>
            </a:r>
          </a:p>
          <a:p>
            <a:pPr marL="0" indent="0">
              <a:lnSpc>
                <a:spcPct val="150000"/>
              </a:lnSpc>
              <a:buClr>
                <a:srgbClr val="FF6600"/>
              </a:buClr>
              <a:buFont typeface="Wingdings" pitchFamily="2" charset="2"/>
              <a:buChar char="ü"/>
              <a:defRPr/>
            </a:pPr>
            <a:r>
              <a:rPr lang="tr-TR" sz="2400" dirty="0" smtClean="0">
                <a:solidFill>
                  <a:srgbClr val="3333CC"/>
                </a:solidFill>
                <a:effectLst>
                  <a:outerShdw blurRad="38100" dist="38100" dir="2700000" algn="tl">
                    <a:srgbClr val="C0C0C0"/>
                  </a:outerShdw>
                </a:effectLst>
              </a:rPr>
              <a:t>DGS Yerleştirmeleri sonunda bir lisans programına yerleşen bir aday o yılın ek yerleştirmelerinden kesinlikle yararlanamaz.</a:t>
            </a:r>
          </a:p>
          <a:p>
            <a:pPr marL="0" indent="0">
              <a:lnSpc>
                <a:spcPct val="150000"/>
              </a:lnSpc>
              <a:buClr>
                <a:srgbClr val="FF6600"/>
              </a:buClr>
              <a:buFont typeface="Wingdings" pitchFamily="2" charset="2"/>
              <a:buChar char="ü"/>
              <a:defRPr/>
            </a:pPr>
            <a:r>
              <a:rPr lang="tr-TR" sz="2400" dirty="0" smtClean="0">
                <a:solidFill>
                  <a:srgbClr val="3333CC"/>
                </a:solidFill>
                <a:effectLst>
                  <a:outerShdw blurRad="38100" dist="38100" dir="2700000" algn="tl">
                    <a:srgbClr val="C0C0C0"/>
                  </a:outerShdw>
                </a:effectLst>
              </a:rPr>
              <a:t>DGS Ek Yerleştirmeleri Ekim ayının 2. haftasında</a:t>
            </a:r>
            <a:r>
              <a:rPr lang="tr-TR" sz="2400" dirty="0" smtClean="0">
                <a:solidFill>
                  <a:srgbClr val="FFFFCC"/>
                </a:solidFill>
              </a:rPr>
              <a:t> </a:t>
            </a:r>
            <a:r>
              <a:rPr lang="tr-TR" sz="2400" dirty="0" smtClean="0">
                <a:solidFill>
                  <a:srgbClr val="3333CC"/>
                </a:solidFill>
                <a:effectLst>
                  <a:outerShdw blurRad="38100" dist="38100" dir="2700000" algn="tl">
                    <a:srgbClr val="C0C0C0"/>
                  </a:outerShdw>
                </a:effectLst>
              </a:rPr>
              <a:t>yapılır</a:t>
            </a:r>
          </a:p>
        </p:txBody>
      </p:sp>
      <p:sp>
        <p:nvSpPr>
          <p:cNvPr id="14339" name="Rectangle 5"/>
          <p:cNvSpPr>
            <a:spLocks noGrp="1" noChangeArrowheads="1"/>
          </p:cNvSpPr>
          <p:nvPr>
            <p:ph type="ftr" sz="quarter" idx="11"/>
          </p:nvPr>
        </p:nvSpPr>
        <p:spPr>
          <a:noFill/>
        </p:spPr>
        <p:txBody>
          <a:bodyPr/>
          <a:lstStyle/>
          <a:p>
            <a:endParaRPr lang="tr-TR" dirty="0" smtClean="0"/>
          </a:p>
        </p:txBody>
      </p:sp>
      <p:sp>
        <p:nvSpPr>
          <p:cNvPr id="14340" name="6 Slayt Numarası Yer Tutucusu"/>
          <p:cNvSpPr>
            <a:spLocks noGrp="1"/>
          </p:cNvSpPr>
          <p:nvPr>
            <p:ph type="sldNum" sz="quarter" idx="12"/>
          </p:nvPr>
        </p:nvSpPr>
        <p:spPr>
          <a:noFill/>
        </p:spPr>
        <p:txBody>
          <a:bodyPr/>
          <a:lstStyle/>
          <a:p>
            <a:fld id="{0954441C-E3C4-45F6-ABC4-A4538AAB839E}" type="slidenum">
              <a:rPr lang="tr-TR" smtClean="0"/>
              <a:pPr/>
              <a:t>18</a:t>
            </a:fld>
            <a:endParaRPr lang="tr-TR" smtClean="0"/>
          </a:p>
        </p:txBody>
      </p:sp>
      <p:sp>
        <p:nvSpPr>
          <p:cNvPr id="14342" name="Rectangle 5"/>
          <p:cNvSpPr>
            <a:spLocks noChangeArrowheads="1"/>
          </p:cNvSpPr>
          <p:nvPr/>
        </p:nvSpPr>
        <p:spPr bwMode="auto">
          <a:xfrm>
            <a:off x="393700" y="6208713"/>
            <a:ext cx="8569325" cy="71437"/>
          </a:xfrm>
          <a:prstGeom prst="rect">
            <a:avLst/>
          </a:prstGeom>
          <a:gradFill rotWithShape="1">
            <a:gsLst>
              <a:gs pos="0">
                <a:schemeClr val="bg1"/>
              </a:gs>
              <a:gs pos="100000">
                <a:srgbClr val="7D717C"/>
              </a:gs>
            </a:gsLst>
            <a:lin ang="5400000" scaled="1"/>
          </a:gradFill>
          <a:ln w="9525">
            <a:noFill/>
            <a:miter lim="800000"/>
            <a:headEnd/>
            <a:tailEnd/>
          </a:ln>
        </p:spPr>
        <p:txBody>
          <a:bodyPr wrap="none" anchor="ctr"/>
          <a:lstStyle/>
          <a:p>
            <a:endParaRPr lang="tr-TR"/>
          </a:p>
        </p:txBody>
      </p:sp>
      <p:pic>
        <p:nvPicPr>
          <p:cNvPr id="7" name="Resim 6"/>
          <p:cNvPicPr>
            <a:picLocks noChangeAspect="1"/>
          </p:cNvPicPr>
          <p:nvPr/>
        </p:nvPicPr>
        <p:blipFill>
          <a:blip r:embed="rId3"/>
          <a:stretch>
            <a:fillRect/>
          </a:stretch>
        </p:blipFill>
        <p:spPr>
          <a:xfrm>
            <a:off x="3019426" y="5805488"/>
            <a:ext cx="3352800" cy="915987"/>
          </a:xfrm>
          <a:prstGeom prst="rect">
            <a:avLst/>
          </a:prstGeom>
        </p:spPr>
      </p:pic>
    </p:spTree>
  </p:cSld>
  <p:clrMapOvr>
    <a:masterClrMapping/>
  </p:clrMapOvr>
  <p:transition spd="slow">
    <p:wheel spokes="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366" name="Picture 4" descr="Resim1"/>
          <p:cNvPicPr>
            <a:picLocks noChangeAspect="1" noChangeArrowheads="1"/>
          </p:cNvPicPr>
          <p:nvPr/>
        </p:nvPicPr>
        <p:blipFill>
          <a:blip r:embed="rId2" cstate="print"/>
          <a:srcRect t="35234" r="61545"/>
          <a:stretch>
            <a:fillRect/>
          </a:stretch>
        </p:blipFill>
        <p:spPr bwMode="auto">
          <a:xfrm>
            <a:off x="4770438" y="1341438"/>
            <a:ext cx="3762375" cy="4752975"/>
          </a:xfrm>
          <a:prstGeom prst="rect">
            <a:avLst/>
          </a:prstGeom>
          <a:noFill/>
          <a:ln w="9525">
            <a:noFill/>
            <a:miter lim="800000"/>
            <a:headEnd/>
            <a:tailEnd/>
          </a:ln>
        </p:spPr>
      </p:pic>
      <p:pic>
        <p:nvPicPr>
          <p:cNvPr id="15362" name="Picture 3" descr="adsız"/>
          <p:cNvPicPr>
            <a:picLocks noGrp="1" noChangeAspect="1" noChangeArrowheads="1"/>
          </p:cNvPicPr>
          <p:nvPr>
            <p:ph sz="half" idx="1"/>
          </p:nvPr>
        </p:nvPicPr>
        <p:blipFill>
          <a:blip r:embed="rId3" cstate="print"/>
          <a:srcRect/>
          <a:stretch>
            <a:fillRect/>
          </a:stretch>
        </p:blipFill>
        <p:spPr>
          <a:xfrm>
            <a:off x="265113" y="692150"/>
            <a:ext cx="3665537" cy="5253038"/>
          </a:xfrm>
          <a:noFill/>
        </p:spPr>
      </p:pic>
      <p:sp>
        <p:nvSpPr>
          <p:cNvPr id="67586" name="Rectangle 2"/>
          <p:cNvSpPr>
            <a:spLocks noGrp="1" noChangeArrowheads="1"/>
          </p:cNvSpPr>
          <p:nvPr>
            <p:ph type="body" sz="half" idx="2"/>
          </p:nvPr>
        </p:nvSpPr>
        <p:spPr>
          <a:xfrm>
            <a:off x="3995738" y="836613"/>
            <a:ext cx="4897437" cy="5721350"/>
          </a:xfrm>
        </p:spPr>
        <p:txBody>
          <a:bodyPr/>
          <a:lstStyle/>
          <a:p>
            <a:pPr marL="0" indent="0" algn="just">
              <a:lnSpc>
                <a:spcPct val="110000"/>
              </a:lnSpc>
              <a:buFontTx/>
              <a:buNone/>
              <a:defRPr/>
            </a:pPr>
            <a:r>
              <a:rPr lang="tr-TR" dirty="0" smtClean="0">
                <a:effectLst>
                  <a:outerShdw blurRad="38100" dist="38100" dir="2700000" algn="tl">
                    <a:srgbClr val="C0C0C0"/>
                  </a:outerShdw>
                </a:effectLst>
                <a:latin typeface="Impact" pitchFamily="34" charset="0"/>
              </a:rPr>
              <a:t>DGS </a:t>
            </a:r>
            <a:r>
              <a:rPr lang="tr-TR" dirty="0" smtClean="0">
                <a:solidFill>
                  <a:srgbClr val="FF66FF"/>
                </a:solidFill>
                <a:effectLst>
                  <a:outerShdw blurRad="38100" dist="38100" dir="2700000" algn="tl">
                    <a:srgbClr val="C0C0C0"/>
                  </a:outerShdw>
                </a:effectLst>
                <a:latin typeface="Forte" pitchFamily="66" charset="0"/>
              </a:rPr>
              <a:t>‘de Soru Sayısı ve Süre</a:t>
            </a:r>
            <a:r>
              <a:rPr lang="tr-TR" sz="2800" dirty="0" smtClean="0">
                <a:solidFill>
                  <a:srgbClr val="FF66FF"/>
                </a:solidFill>
                <a:effectLst>
                  <a:outerShdw blurRad="38100" dist="38100" dir="2700000" algn="tl">
                    <a:srgbClr val="C0C0C0"/>
                  </a:outerShdw>
                </a:effectLst>
                <a:latin typeface="Forte" pitchFamily="66" charset="0"/>
              </a:rPr>
              <a:t> </a:t>
            </a:r>
          </a:p>
          <a:p>
            <a:pPr marL="0" indent="0" algn="just">
              <a:lnSpc>
                <a:spcPct val="170000"/>
              </a:lnSpc>
              <a:buFontTx/>
              <a:buNone/>
              <a:defRPr/>
            </a:pPr>
            <a:r>
              <a:rPr lang="tr-TR" dirty="0" smtClean="0">
                <a:effectLst>
                  <a:outerShdw blurRad="38100" dist="38100" dir="2700000" algn="tl">
                    <a:srgbClr val="C0C0C0"/>
                  </a:outerShdw>
                </a:effectLst>
                <a:latin typeface="Impact" pitchFamily="34" charset="0"/>
              </a:rPr>
              <a:t>DGS</a:t>
            </a:r>
            <a:r>
              <a:rPr lang="tr-TR" sz="2800" dirty="0" smtClean="0">
                <a:solidFill>
                  <a:srgbClr val="3333CC"/>
                </a:solidFill>
                <a:effectLst>
                  <a:outerShdw blurRad="38100" dist="38100" dir="2700000" algn="tl">
                    <a:srgbClr val="C0C0C0"/>
                  </a:outerShdw>
                </a:effectLst>
                <a:latin typeface="AR ESSENCE" pitchFamily="2" charset="0"/>
              </a:rPr>
              <a:t> </a:t>
            </a:r>
            <a:r>
              <a:rPr lang="tr-TR" sz="2800" dirty="0" smtClean="0">
                <a:solidFill>
                  <a:srgbClr val="3333CC"/>
                </a:solidFill>
                <a:effectLst>
                  <a:outerShdw blurRad="38100" dist="38100" dir="2700000" algn="tl">
                    <a:srgbClr val="C0C0C0"/>
                  </a:outerShdw>
                </a:effectLst>
              </a:rPr>
              <a:t>60 sayısal yetenek ve 60 sözel yetenek sorusu olmak üzere toplam 120 sorudan oluşur . 120 soru için verilen süre 140 dakikadır. </a:t>
            </a:r>
            <a:r>
              <a:rPr lang="tr-TR" sz="1200" dirty="0" smtClean="0">
                <a:solidFill>
                  <a:srgbClr val="3333CC"/>
                </a:solidFill>
                <a:effectLst>
                  <a:outerShdw blurRad="38100" dist="38100" dir="2700000" algn="tl">
                    <a:srgbClr val="C0C0C0"/>
                  </a:outerShdw>
                </a:effectLst>
              </a:rPr>
              <a:t>(2014 e kadar 160 soru 160 dakika idi)</a:t>
            </a:r>
            <a:endParaRPr lang="tr-TR" sz="2800" dirty="0" smtClean="0">
              <a:solidFill>
                <a:srgbClr val="3333CC"/>
              </a:solidFill>
              <a:effectLst>
                <a:outerShdw blurRad="38100" dist="38100" dir="2700000" algn="tl">
                  <a:srgbClr val="C0C0C0"/>
                </a:outerShdw>
              </a:effectLst>
            </a:endParaRPr>
          </a:p>
        </p:txBody>
      </p:sp>
      <p:sp>
        <p:nvSpPr>
          <p:cNvPr id="15364" name="Rectangle 5"/>
          <p:cNvSpPr>
            <a:spLocks noGrp="1" noChangeArrowheads="1"/>
          </p:cNvSpPr>
          <p:nvPr>
            <p:ph type="ftr" sz="quarter" idx="11"/>
          </p:nvPr>
        </p:nvSpPr>
        <p:spPr>
          <a:noFill/>
        </p:spPr>
        <p:txBody>
          <a:bodyPr/>
          <a:lstStyle/>
          <a:p>
            <a:endParaRPr lang="tr-TR" dirty="0" smtClean="0"/>
          </a:p>
        </p:txBody>
      </p:sp>
      <p:sp>
        <p:nvSpPr>
          <p:cNvPr id="15365" name="6 Slayt Numarası Yer Tutucusu"/>
          <p:cNvSpPr>
            <a:spLocks noGrp="1"/>
          </p:cNvSpPr>
          <p:nvPr>
            <p:ph type="sldNum" sz="quarter" idx="12"/>
          </p:nvPr>
        </p:nvSpPr>
        <p:spPr>
          <a:noFill/>
        </p:spPr>
        <p:txBody>
          <a:bodyPr/>
          <a:lstStyle/>
          <a:p>
            <a:fld id="{B6CD061A-2B8A-4134-86AA-4F3B2118C027}" type="slidenum">
              <a:rPr lang="tr-TR" smtClean="0"/>
              <a:pPr/>
              <a:t>19</a:t>
            </a:fld>
            <a:endParaRPr lang="tr-TR" smtClean="0"/>
          </a:p>
        </p:txBody>
      </p:sp>
      <p:sp>
        <p:nvSpPr>
          <p:cNvPr id="15367" name="Rectangle 5"/>
          <p:cNvSpPr>
            <a:spLocks noChangeArrowheads="1"/>
          </p:cNvSpPr>
          <p:nvPr/>
        </p:nvSpPr>
        <p:spPr bwMode="auto">
          <a:xfrm>
            <a:off x="393700" y="6208713"/>
            <a:ext cx="8569325" cy="71437"/>
          </a:xfrm>
          <a:prstGeom prst="rect">
            <a:avLst/>
          </a:prstGeom>
          <a:gradFill rotWithShape="1">
            <a:gsLst>
              <a:gs pos="0">
                <a:schemeClr val="bg1"/>
              </a:gs>
              <a:gs pos="100000">
                <a:srgbClr val="7D717C"/>
              </a:gs>
            </a:gsLst>
            <a:lin ang="5400000" scaled="1"/>
          </a:gradFill>
          <a:ln w="9525">
            <a:noFill/>
            <a:miter lim="800000"/>
            <a:headEnd/>
            <a:tailEnd/>
          </a:ln>
        </p:spPr>
        <p:txBody>
          <a:bodyPr wrap="none" anchor="ctr"/>
          <a:lstStyle/>
          <a:p>
            <a:endParaRPr lang="tr-TR"/>
          </a:p>
        </p:txBody>
      </p:sp>
      <p:sp>
        <p:nvSpPr>
          <p:cNvPr id="9" name="8 Dikdörtgen"/>
          <p:cNvSpPr/>
          <p:nvPr/>
        </p:nvSpPr>
        <p:spPr>
          <a:xfrm>
            <a:off x="395288" y="620713"/>
            <a:ext cx="1368425" cy="1152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pic>
        <p:nvPicPr>
          <p:cNvPr id="15369" name="Picture 5" descr="logo-2"/>
          <p:cNvPicPr>
            <a:picLocks noChangeAspect="1" noChangeArrowheads="1"/>
          </p:cNvPicPr>
          <p:nvPr/>
        </p:nvPicPr>
        <p:blipFill>
          <a:blip r:embed="rId4" cstate="print"/>
          <a:srcRect/>
          <a:stretch>
            <a:fillRect/>
          </a:stretch>
        </p:blipFill>
        <p:spPr bwMode="auto">
          <a:xfrm>
            <a:off x="107950" y="476250"/>
            <a:ext cx="3960813" cy="1279525"/>
          </a:xfrm>
          <a:prstGeom prst="rect">
            <a:avLst/>
          </a:prstGeom>
          <a:noFill/>
          <a:ln w="9525">
            <a:noFill/>
            <a:miter lim="800000"/>
            <a:headEnd/>
            <a:tailEnd/>
          </a:ln>
        </p:spPr>
      </p:pic>
      <p:pic>
        <p:nvPicPr>
          <p:cNvPr id="10" name="Resim 9"/>
          <p:cNvPicPr>
            <a:picLocks noChangeAspect="1"/>
          </p:cNvPicPr>
          <p:nvPr/>
        </p:nvPicPr>
        <p:blipFill>
          <a:blip r:embed="rId5"/>
          <a:stretch>
            <a:fillRect/>
          </a:stretch>
        </p:blipFill>
        <p:spPr>
          <a:xfrm>
            <a:off x="3019426" y="5805488"/>
            <a:ext cx="3352800" cy="915987"/>
          </a:xfrm>
          <a:prstGeom prst="rect">
            <a:avLst/>
          </a:prstGeom>
        </p:spPr>
      </p:pic>
    </p:spTree>
  </p:cSld>
  <p:clrMapOvr>
    <a:masterClrMapping/>
  </p:clrMapOvr>
  <p:transition spd="slow">
    <p:wheel spokes="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26" name="Picture 2" descr="maçka myo ile ilgili görsel sonucu"/>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404665"/>
            <a:ext cx="8363272" cy="5919936"/>
          </a:xfrm>
          <a:prstGeom prst="rect">
            <a:avLst/>
          </a:prstGeom>
          <a:noFill/>
          <a:extLst>
            <a:ext uri="{909E8E84-426E-40DD-AFC4-6F175D3DCCD1}">
              <a14:hiddenFill xmlns:a14="http://schemas.microsoft.com/office/drawing/2010/main">
                <a:solidFill>
                  <a:srgbClr val="FFFFFF"/>
                </a:solidFill>
              </a14:hiddenFill>
            </a:ext>
          </a:extLst>
        </p:spPr>
      </p:pic>
      <p:sp>
        <p:nvSpPr>
          <p:cNvPr id="4" name="Altbilgi Yer Tutucusu 3"/>
          <p:cNvSpPr>
            <a:spLocks noGrp="1"/>
          </p:cNvSpPr>
          <p:nvPr>
            <p:ph type="ftr" sz="quarter" idx="11"/>
          </p:nvPr>
        </p:nvSpPr>
        <p:spPr/>
        <p:txBody>
          <a:bodyPr/>
          <a:lstStyle/>
          <a:p>
            <a:pPr>
              <a:defRPr/>
            </a:pPr>
            <a:r>
              <a:rPr lang="tr-TR" dirty="0" smtClean="0"/>
              <a:t>İHTİYAÇ AKADEMİ                                 DGS SEMİNERİ 21.11.2012</a:t>
            </a:r>
            <a:endParaRPr lang="tr-TR" dirty="0"/>
          </a:p>
        </p:txBody>
      </p:sp>
      <p:sp>
        <p:nvSpPr>
          <p:cNvPr id="5" name="Slayt Numarası Yer Tutucusu 4"/>
          <p:cNvSpPr>
            <a:spLocks noGrp="1"/>
          </p:cNvSpPr>
          <p:nvPr>
            <p:ph type="sldNum" sz="quarter" idx="12"/>
          </p:nvPr>
        </p:nvSpPr>
        <p:spPr/>
        <p:txBody>
          <a:bodyPr/>
          <a:lstStyle/>
          <a:p>
            <a:pPr>
              <a:defRPr/>
            </a:pPr>
            <a:fld id="{7E409FE9-31E0-4363-BFD4-FC8D94CE512C}" type="slidenum">
              <a:rPr lang="tr-TR" smtClean="0"/>
              <a:pPr>
                <a:defRPr/>
              </a:pPr>
              <a:t>2</a:t>
            </a:fld>
            <a:endParaRPr lang="tr-TR"/>
          </a:p>
        </p:txBody>
      </p:sp>
      <p:pic>
        <p:nvPicPr>
          <p:cNvPr id="7" name="Resim 6"/>
          <p:cNvPicPr>
            <a:picLocks noChangeAspect="1"/>
          </p:cNvPicPr>
          <p:nvPr/>
        </p:nvPicPr>
        <p:blipFill>
          <a:blip r:embed="rId3"/>
          <a:stretch>
            <a:fillRect/>
          </a:stretch>
        </p:blipFill>
        <p:spPr>
          <a:xfrm>
            <a:off x="2667000" y="5805488"/>
            <a:ext cx="3705226" cy="915987"/>
          </a:xfrm>
          <a:prstGeom prst="rect">
            <a:avLst/>
          </a:prstGeom>
        </p:spPr>
      </p:pic>
      <p:sp>
        <p:nvSpPr>
          <p:cNvPr id="3" name="Dikdörtgen 2"/>
          <p:cNvSpPr/>
          <p:nvPr/>
        </p:nvSpPr>
        <p:spPr>
          <a:xfrm>
            <a:off x="5292080" y="4725144"/>
            <a:ext cx="4572000" cy="861774"/>
          </a:xfrm>
          <a:prstGeom prst="rect">
            <a:avLst/>
          </a:prstGeom>
        </p:spPr>
        <p:txBody>
          <a:bodyPr>
            <a:spAutoFit/>
          </a:bodyPr>
          <a:lstStyle/>
          <a:p>
            <a:pPr>
              <a:defRPr/>
            </a:pPr>
            <a:r>
              <a:rPr lang="tr-TR" sz="3200" dirty="0">
                <a:solidFill>
                  <a:srgbClr val="FF0000"/>
                </a:solidFill>
              </a:rPr>
              <a:t>ENVER ARSLAN</a:t>
            </a:r>
          </a:p>
          <a:p>
            <a:pPr>
              <a:defRPr/>
            </a:pPr>
            <a:r>
              <a:rPr lang="tr-TR" dirty="0">
                <a:solidFill>
                  <a:srgbClr val="FF0000"/>
                </a:solidFill>
              </a:rPr>
              <a:t>          PDR UZMANI</a:t>
            </a:r>
          </a:p>
        </p:txBody>
      </p:sp>
    </p:spTree>
    <p:extLst>
      <p:ext uri="{BB962C8B-B14F-4D97-AF65-F5344CB8AC3E}">
        <p14:creationId xmlns:p14="http://schemas.microsoft.com/office/powerpoint/2010/main" val="33485558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body" sz="half" idx="2"/>
          </p:nvPr>
        </p:nvSpPr>
        <p:spPr>
          <a:xfrm>
            <a:off x="3203575" y="404813"/>
            <a:ext cx="5483225" cy="5721350"/>
          </a:xfrm>
        </p:spPr>
        <p:txBody>
          <a:bodyPr/>
          <a:lstStyle/>
          <a:p>
            <a:pPr marL="0" indent="0" algn="just">
              <a:lnSpc>
                <a:spcPct val="90000"/>
              </a:lnSpc>
              <a:buFontTx/>
              <a:buNone/>
              <a:defRPr/>
            </a:pPr>
            <a:r>
              <a:rPr lang="tr-TR" sz="4400" dirty="0" smtClean="0">
                <a:solidFill>
                  <a:srgbClr val="FF66FF"/>
                </a:solidFill>
                <a:effectLst>
                  <a:outerShdw blurRad="38100" dist="38100" dir="2700000" algn="tl">
                    <a:srgbClr val="C0C0C0"/>
                  </a:outerShdw>
                </a:effectLst>
                <a:latin typeface="Forte" pitchFamily="66" charset="0"/>
              </a:rPr>
              <a:t>Sözel Yetenek </a:t>
            </a:r>
          </a:p>
          <a:p>
            <a:pPr marL="0" indent="0" algn="just">
              <a:lnSpc>
                <a:spcPct val="140000"/>
              </a:lnSpc>
              <a:buFontTx/>
              <a:buNone/>
              <a:defRPr/>
            </a:pPr>
            <a:r>
              <a:rPr lang="tr-TR" sz="2800" dirty="0" smtClean="0">
                <a:solidFill>
                  <a:srgbClr val="3333CC"/>
                </a:solidFill>
                <a:effectLst>
                  <a:outerShdw blurRad="38100" dist="38100" dir="2700000" algn="tl">
                    <a:srgbClr val="C0C0C0"/>
                  </a:outerShdw>
                </a:effectLst>
              </a:rPr>
              <a:t>Sözel Yetenek soruları ağırlıklı olarak, okuduğunu anlayabilme ve yorumlayabilmeye dayalıdır. Dilbilgisi konuları içermez. Ancak ortalama 9 soru mantığa dayalı tablo oluşturabilme ve sıralama yapabilme kabiliyetini ölçen sorulardır.</a:t>
            </a:r>
          </a:p>
        </p:txBody>
      </p:sp>
      <p:sp>
        <p:nvSpPr>
          <p:cNvPr id="16387" name="Rectangle 5"/>
          <p:cNvSpPr>
            <a:spLocks noGrp="1" noChangeArrowheads="1"/>
          </p:cNvSpPr>
          <p:nvPr>
            <p:ph type="ftr" sz="quarter" idx="11"/>
          </p:nvPr>
        </p:nvSpPr>
        <p:spPr>
          <a:noFill/>
        </p:spPr>
        <p:txBody>
          <a:bodyPr/>
          <a:lstStyle/>
          <a:p>
            <a:endParaRPr lang="tr-TR" dirty="0" smtClean="0"/>
          </a:p>
        </p:txBody>
      </p:sp>
      <p:sp>
        <p:nvSpPr>
          <p:cNvPr id="16388" name="6 Slayt Numarası Yer Tutucusu"/>
          <p:cNvSpPr>
            <a:spLocks noGrp="1"/>
          </p:cNvSpPr>
          <p:nvPr>
            <p:ph type="sldNum" sz="quarter" idx="12"/>
          </p:nvPr>
        </p:nvSpPr>
        <p:spPr>
          <a:noFill/>
        </p:spPr>
        <p:txBody>
          <a:bodyPr/>
          <a:lstStyle/>
          <a:p>
            <a:fld id="{76E08CF4-A8D6-49FF-BF15-F64FDD25EEE8}" type="slidenum">
              <a:rPr lang="tr-TR" smtClean="0"/>
              <a:pPr/>
              <a:t>20</a:t>
            </a:fld>
            <a:endParaRPr lang="tr-TR" smtClean="0"/>
          </a:p>
        </p:txBody>
      </p:sp>
      <p:grpSp>
        <p:nvGrpSpPr>
          <p:cNvPr id="16389" name="Group 8"/>
          <p:cNvGrpSpPr>
            <a:grpSpLocks/>
          </p:cNvGrpSpPr>
          <p:nvPr/>
        </p:nvGrpSpPr>
        <p:grpSpPr bwMode="auto">
          <a:xfrm>
            <a:off x="-7938" y="404813"/>
            <a:ext cx="3197226" cy="5327650"/>
            <a:chOff x="-5" y="255"/>
            <a:chExt cx="2014" cy="3356"/>
          </a:xfrm>
        </p:grpSpPr>
        <p:pic>
          <p:nvPicPr>
            <p:cNvPr id="16391" name="Picture 5" descr="Resim5"/>
            <p:cNvPicPr>
              <a:picLocks noChangeAspect="1" noChangeArrowheads="1"/>
            </p:cNvPicPr>
            <p:nvPr/>
          </p:nvPicPr>
          <p:blipFill>
            <a:blip r:embed="rId2" cstate="print"/>
            <a:srcRect r="63522"/>
            <a:stretch>
              <a:fillRect/>
            </a:stretch>
          </p:blipFill>
          <p:spPr bwMode="auto">
            <a:xfrm>
              <a:off x="-5" y="255"/>
              <a:ext cx="1877" cy="3356"/>
            </a:xfrm>
            <a:prstGeom prst="rect">
              <a:avLst/>
            </a:prstGeom>
            <a:noFill/>
            <a:ln w="9525">
              <a:noFill/>
              <a:miter lim="800000"/>
              <a:headEnd/>
              <a:tailEnd/>
            </a:ln>
          </p:spPr>
        </p:pic>
        <p:sp>
          <p:nvSpPr>
            <p:cNvPr id="16392" name="Rectangle 6"/>
            <p:cNvSpPr>
              <a:spLocks noChangeArrowheads="1"/>
            </p:cNvSpPr>
            <p:nvPr/>
          </p:nvSpPr>
          <p:spPr bwMode="auto">
            <a:xfrm>
              <a:off x="1540" y="799"/>
              <a:ext cx="469" cy="362"/>
            </a:xfrm>
            <a:prstGeom prst="rect">
              <a:avLst/>
            </a:prstGeom>
            <a:solidFill>
              <a:schemeClr val="bg1"/>
            </a:solidFill>
            <a:ln w="9525">
              <a:solidFill>
                <a:schemeClr val="bg1"/>
              </a:solidFill>
              <a:miter lim="800000"/>
              <a:headEnd/>
              <a:tailEnd/>
            </a:ln>
          </p:spPr>
          <p:txBody>
            <a:bodyPr wrap="none" anchor="ctr"/>
            <a:lstStyle/>
            <a:p>
              <a:endParaRPr lang="tr-TR"/>
            </a:p>
          </p:txBody>
        </p:sp>
      </p:grpSp>
      <p:sp>
        <p:nvSpPr>
          <p:cNvPr id="16390" name="Rectangle 9"/>
          <p:cNvSpPr>
            <a:spLocks noChangeArrowheads="1"/>
          </p:cNvSpPr>
          <p:nvPr/>
        </p:nvSpPr>
        <p:spPr bwMode="auto">
          <a:xfrm>
            <a:off x="393700" y="6208713"/>
            <a:ext cx="8569325" cy="71437"/>
          </a:xfrm>
          <a:prstGeom prst="rect">
            <a:avLst/>
          </a:prstGeom>
          <a:gradFill rotWithShape="1">
            <a:gsLst>
              <a:gs pos="0">
                <a:schemeClr val="bg1"/>
              </a:gs>
              <a:gs pos="100000">
                <a:srgbClr val="7D717C"/>
              </a:gs>
            </a:gsLst>
            <a:lin ang="5400000" scaled="1"/>
          </a:gradFill>
          <a:ln w="9525">
            <a:noFill/>
            <a:miter lim="800000"/>
            <a:headEnd/>
            <a:tailEnd/>
          </a:ln>
        </p:spPr>
        <p:txBody>
          <a:bodyPr wrap="none" anchor="ctr"/>
          <a:lstStyle/>
          <a:p>
            <a:endParaRPr lang="tr-TR"/>
          </a:p>
        </p:txBody>
      </p:sp>
      <p:pic>
        <p:nvPicPr>
          <p:cNvPr id="9" name="Resim 8"/>
          <p:cNvPicPr>
            <a:picLocks noChangeAspect="1"/>
          </p:cNvPicPr>
          <p:nvPr/>
        </p:nvPicPr>
        <p:blipFill>
          <a:blip r:embed="rId3"/>
          <a:stretch>
            <a:fillRect/>
          </a:stretch>
        </p:blipFill>
        <p:spPr>
          <a:xfrm>
            <a:off x="3019426" y="5805488"/>
            <a:ext cx="3352800" cy="915987"/>
          </a:xfrm>
          <a:prstGeom prst="rect">
            <a:avLst/>
          </a:prstGeom>
        </p:spPr>
      </p:pic>
    </p:spTree>
  </p:cSld>
  <p:clrMapOvr>
    <a:masterClrMapping/>
  </p:clrMapOvr>
  <p:transition spd="slow">
    <p:wheel spokes="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body" sz="half" idx="2"/>
          </p:nvPr>
        </p:nvSpPr>
        <p:spPr>
          <a:xfrm>
            <a:off x="3276600" y="404813"/>
            <a:ext cx="5186363" cy="5832475"/>
          </a:xfrm>
        </p:spPr>
        <p:txBody>
          <a:bodyPr/>
          <a:lstStyle/>
          <a:p>
            <a:pPr marL="0" indent="0">
              <a:buFontTx/>
              <a:buNone/>
              <a:defRPr/>
            </a:pPr>
            <a:r>
              <a:rPr lang="tr-TR" sz="4000" dirty="0" smtClean="0">
                <a:solidFill>
                  <a:srgbClr val="FF66FF"/>
                </a:solidFill>
                <a:effectLst>
                  <a:outerShdw blurRad="38100" dist="38100" dir="2700000" algn="tl">
                    <a:srgbClr val="C0C0C0"/>
                  </a:outerShdw>
                </a:effectLst>
                <a:latin typeface="Forte" pitchFamily="66" charset="0"/>
              </a:rPr>
              <a:t>Sayısal Yetenek</a:t>
            </a:r>
            <a:r>
              <a:rPr lang="tr-TR" sz="2400" dirty="0" smtClean="0">
                <a:latin typeface="Forte" pitchFamily="66" charset="0"/>
              </a:rPr>
              <a:t> </a:t>
            </a:r>
          </a:p>
          <a:p>
            <a:pPr marL="0" indent="0" algn="just">
              <a:lnSpc>
                <a:spcPct val="180000"/>
              </a:lnSpc>
              <a:buFontTx/>
              <a:buNone/>
              <a:defRPr/>
            </a:pPr>
            <a:r>
              <a:rPr lang="tr-TR" sz="2400" dirty="0" smtClean="0">
                <a:solidFill>
                  <a:srgbClr val="3333CC"/>
                </a:solidFill>
                <a:effectLst>
                  <a:outerShdw blurRad="38100" dist="38100" dir="2700000" algn="tl">
                    <a:srgbClr val="C0C0C0"/>
                  </a:outerShdw>
                </a:effectLst>
              </a:rPr>
              <a:t>Sayısal Yetenek kısmında ise, yaklaşık 35 soruluk kısım temel matematik bilgisi, 5 soruluk kısım basit geometri ve 20 soruluk kısım ise bilgiyi yorumlayabilme ve mantıksal akıl yürütebilmeyi gerektiren sorulardır.</a:t>
            </a:r>
          </a:p>
        </p:txBody>
      </p:sp>
      <p:sp>
        <p:nvSpPr>
          <p:cNvPr id="17411" name="Rectangle 5"/>
          <p:cNvSpPr>
            <a:spLocks noGrp="1" noChangeArrowheads="1"/>
          </p:cNvSpPr>
          <p:nvPr>
            <p:ph type="ftr" sz="quarter" idx="11"/>
          </p:nvPr>
        </p:nvSpPr>
        <p:spPr>
          <a:noFill/>
        </p:spPr>
        <p:txBody>
          <a:bodyPr/>
          <a:lstStyle/>
          <a:p>
            <a:endParaRPr lang="tr-TR" dirty="0" smtClean="0"/>
          </a:p>
        </p:txBody>
      </p:sp>
      <p:sp>
        <p:nvSpPr>
          <p:cNvPr id="17412" name="6 Slayt Numarası Yer Tutucusu"/>
          <p:cNvSpPr>
            <a:spLocks noGrp="1"/>
          </p:cNvSpPr>
          <p:nvPr>
            <p:ph type="sldNum" sz="quarter" idx="12"/>
          </p:nvPr>
        </p:nvSpPr>
        <p:spPr>
          <a:noFill/>
        </p:spPr>
        <p:txBody>
          <a:bodyPr/>
          <a:lstStyle/>
          <a:p>
            <a:fld id="{DFDEBEBF-6CEE-4DDB-82D0-D9AD94C4BB26}" type="slidenum">
              <a:rPr lang="tr-TR" smtClean="0"/>
              <a:pPr/>
              <a:t>21</a:t>
            </a:fld>
            <a:endParaRPr lang="tr-TR" smtClean="0"/>
          </a:p>
        </p:txBody>
      </p:sp>
      <p:grpSp>
        <p:nvGrpSpPr>
          <p:cNvPr id="17413" name="Group 8"/>
          <p:cNvGrpSpPr>
            <a:grpSpLocks/>
          </p:cNvGrpSpPr>
          <p:nvPr/>
        </p:nvGrpSpPr>
        <p:grpSpPr bwMode="auto">
          <a:xfrm>
            <a:off x="0" y="620713"/>
            <a:ext cx="3168650" cy="5327650"/>
            <a:chOff x="0" y="391"/>
            <a:chExt cx="1996" cy="3356"/>
          </a:xfrm>
        </p:grpSpPr>
        <p:pic>
          <p:nvPicPr>
            <p:cNvPr id="17415" name="Picture 5" descr="Resim5"/>
            <p:cNvPicPr>
              <a:picLocks noChangeAspect="1" noChangeArrowheads="1"/>
            </p:cNvPicPr>
            <p:nvPr/>
          </p:nvPicPr>
          <p:blipFill>
            <a:blip r:embed="rId2" cstate="print"/>
            <a:srcRect r="63522"/>
            <a:stretch>
              <a:fillRect/>
            </a:stretch>
          </p:blipFill>
          <p:spPr bwMode="auto">
            <a:xfrm>
              <a:off x="0" y="391"/>
              <a:ext cx="1877" cy="3356"/>
            </a:xfrm>
            <a:prstGeom prst="rect">
              <a:avLst/>
            </a:prstGeom>
            <a:noFill/>
            <a:ln w="9525">
              <a:noFill/>
              <a:miter lim="800000"/>
              <a:headEnd/>
              <a:tailEnd/>
            </a:ln>
          </p:spPr>
        </p:pic>
        <p:sp>
          <p:nvSpPr>
            <p:cNvPr id="17416" name="Rectangle 6"/>
            <p:cNvSpPr>
              <a:spLocks noChangeArrowheads="1"/>
            </p:cNvSpPr>
            <p:nvPr/>
          </p:nvSpPr>
          <p:spPr bwMode="auto">
            <a:xfrm>
              <a:off x="1527" y="945"/>
              <a:ext cx="469" cy="362"/>
            </a:xfrm>
            <a:prstGeom prst="rect">
              <a:avLst/>
            </a:prstGeom>
            <a:solidFill>
              <a:schemeClr val="bg1"/>
            </a:solidFill>
            <a:ln w="9525">
              <a:solidFill>
                <a:schemeClr val="bg1"/>
              </a:solidFill>
              <a:miter lim="800000"/>
              <a:headEnd/>
              <a:tailEnd/>
            </a:ln>
          </p:spPr>
          <p:txBody>
            <a:bodyPr wrap="none" anchor="ctr"/>
            <a:lstStyle/>
            <a:p>
              <a:endParaRPr lang="tr-TR"/>
            </a:p>
          </p:txBody>
        </p:sp>
      </p:grpSp>
      <p:sp>
        <p:nvSpPr>
          <p:cNvPr id="17414" name="Rectangle 9"/>
          <p:cNvSpPr>
            <a:spLocks noChangeArrowheads="1"/>
          </p:cNvSpPr>
          <p:nvPr/>
        </p:nvSpPr>
        <p:spPr bwMode="auto">
          <a:xfrm>
            <a:off x="393700" y="6208713"/>
            <a:ext cx="8569325" cy="71437"/>
          </a:xfrm>
          <a:prstGeom prst="rect">
            <a:avLst/>
          </a:prstGeom>
          <a:gradFill rotWithShape="1">
            <a:gsLst>
              <a:gs pos="0">
                <a:schemeClr val="bg1"/>
              </a:gs>
              <a:gs pos="100000">
                <a:srgbClr val="7D717C"/>
              </a:gs>
            </a:gsLst>
            <a:lin ang="5400000" scaled="1"/>
          </a:gradFill>
          <a:ln w="9525">
            <a:noFill/>
            <a:miter lim="800000"/>
            <a:headEnd/>
            <a:tailEnd/>
          </a:ln>
        </p:spPr>
        <p:txBody>
          <a:bodyPr wrap="none" anchor="ctr"/>
          <a:lstStyle/>
          <a:p>
            <a:endParaRPr lang="tr-TR"/>
          </a:p>
        </p:txBody>
      </p:sp>
      <p:pic>
        <p:nvPicPr>
          <p:cNvPr id="9" name="Resim 8"/>
          <p:cNvPicPr>
            <a:picLocks noChangeAspect="1"/>
          </p:cNvPicPr>
          <p:nvPr/>
        </p:nvPicPr>
        <p:blipFill>
          <a:blip r:embed="rId3"/>
          <a:stretch>
            <a:fillRect/>
          </a:stretch>
        </p:blipFill>
        <p:spPr>
          <a:xfrm>
            <a:off x="3019426" y="5805488"/>
            <a:ext cx="3352800" cy="915987"/>
          </a:xfrm>
          <a:prstGeom prst="rect">
            <a:avLst/>
          </a:prstGeom>
        </p:spPr>
      </p:pic>
    </p:spTree>
  </p:cSld>
  <p:clrMapOvr>
    <a:masterClrMapping/>
  </p:clrMapOvr>
  <p:transition spd="slow">
    <p:wheel spokes="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body" sz="half" idx="2"/>
          </p:nvPr>
        </p:nvSpPr>
        <p:spPr>
          <a:xfrm>
            <a:off x="395288" y="476250"/>
            <a:ext cx="8291512" cy="6048375"/>
          </a:xfrm>
        </p:spPr>
        <p:txBody>
          <a:bodyPr/>
          <a:lstStyle/>
          <a:p>
            <a:pPr marL="0" indent="0" algn="just">
              <a:lnSpc>
                <a:spcPct val="130000"/>
              </a:lnSpc>
              <a:buFontTx/>
              <a:buNone/>
              <a:defRPr/>
            </a:pPr>
            <a:r>
              <a:rPr lang="tr-TR" sz="2400" smtClean="0">
                <a:solidFill>
                  <a:srgbClr val="3333CC"/>
                </a:solidFill>
                <a:effectLst>
                  <a:outerShdw blurRad="38100" dist="38100" dir="2700000" algn="tl">
                    <a:srgbClr val="C0C0C0"/>
                  </a:outerShdw>
                </a:effectLst>
              </a:rPr>
              <a:t>Sınavdaki en büyük etkenlerden birisi olan </a:t>
            </a:r>
            <a:r>
              <a:rPr lang="tr-TR" sz="2400" smtClean="0">
                <a:solidFill>
                  <a:srgbClr val="FF6600"/>
                </a:solidFill>
                <a:effectLst>
                  <a:outerShdw blurRad="38100" dist="38100" dir="2700000" algn="tl">
                    <a:srgbClr val="C0C0C0"/>
                  </a:outerShdw>
                </a:effectLst>
              </a:rPr>
              <a:t>AÖBP (Ağırlıklı Önlisans Başarı Puanı)</a:t>
            </a:r>
            <a:r>
              <a:rPr lang="tr-TR" sz="2400" smtClean="0">
                <a:solidFill>
                  <a:srgbClr val="3333CC"/>
                </a:solidFill>
                <a:effectLst>
                  <a:outerShdw blurRad="38100" dist="38100" dir="2700000" algn="tl">
                    <a:srgbClr val="C0C0C0"/>
                  </a:outerShdw>
                </a:effectLst>
              </a:rPr>
              <a:t> değiştirilmiş, 2012 DGS’de ÖBP ye çevrilmiştir. AÖBP’de  Önlisans Eğitimi sırasında öğrenciler, başarıları ve aynı yıl içinde mezun oldukları bölüm arkadaşları arasındaki sıralamaları ile orantılı bir ÖBP (Önlisans Başarı Puanı) alırdı. Bu puan üniversite öğrenci işleri tarafından Temmuz ayı içerisinde ÖSYM’ye bildirilir, ÖSYM de bu puanı AÖBP’ye çevirirdi. 2012 DGS’den itibaren ise bölümden mezun olunan 4’lük sistemdeki puanın 100 lük karşılığı 0,8 ile çarpılarak ÖBP puanı belirlenir ve bu puan 0,6 ile çarpılarak DGS ilgili bölüm puanına eklenmektedir.</a:t>
            </a:r>
          </a:p>
        </p:txBody>
      </p:sp>
      <p:sp>
        <p:nvSpPr>
          <p:cNvPr id="18435" name="Rectangle 5"/>
          <p:cNvSpPr>
            <a:spLocks noGrp="1" noChangeArrowheads="1"/>
          </p:cNvSpPr>
          <p:nvPr>
            <p:ph type="ftr" sz="quarter" idx="11"/>
          </p:nvPr>
        </p:nvSpPr>
        <p:spPr>
          <a:noFill/>
        </p:spPr>
        <p:txBody>
          <a:bodyPr/>
          <a:lstStyle/>
          <a:p>
            <a:endParaRPr lang="tr-TR" dirty="0" smtClean="0"/>
          </a:p>
        </p:txBody>
      </p:sp>
      <p:sp>
        <p:nvSpPr>
          <p:cNvPr id="18436" name="6 Slayt Numarası Yer Tutucusu"/>
          <p:cNvSpPr>
            <a:spLocks noGrp="1"/>
          </p:cNvSpPr>
          <p:nvPr>
            <p:ph type="sldNum" sz="quarter" idx="12"/>
          </p:nvPr>
        </p:nvSpPr>
        <p:spPr>
          <a:noFill/>
        </p:spPr>
        <p:txBody>
          <a:bodyPr/>
          <a:lstStyle/>
          <a:p>
            <a:fld id="{F854866F-2591-47A4-8FB0-E34A4DC6155C}" type="slidenum">
              <a:rPr lang="tr-TR" smtClean="0"/>
              <a:pPr/>
              <a:t>22</a:t>
            </a:fld>
            <a:endParaRPr lang="tr-TR" smtClean="0"/>
          </a:p>
        </p:txBody>
      </p:sp>
      <p:sp>
        <p:nvSpPr>
          <p:cNvPr id="18437" name="Rectangle 4"/>
          <p:cNvSpPr>
            <a:spLocks noChangeArrowheads="1"/>
          </p:cNvSpPr>
          <p:nvPr/>
        </p:nvSpPr>
        <p:spPr bwMode="auto">
          <a:xfrm>
            <a:off x="393700" y="6208713"/>
            <a:ext cx="8569325" cy="71437"/>
          </a:xfrm>
          <a:prstGeom prst="rect">
            <a:avLst/>
          </a:prstGeom>
          <a:gradFill rotWithShape="1">
            <a:gsLst>
              <a:gs pos="0">
                <a:schemeClr val="bg1"/>
              </a:gs>
              <a:gs pos="100000">
                <a:srgbClr val="7D717C"/>
              </a:gs>
            </a:gsLst>
            <a:lin ang="5400000" scaled="1"/>
          </a:gradFill>
          <a:ln w="9525">
            <a:noFill/>
            <a:miter lim="800000"/>
            <a:headEnd/>
            <a:tailEnd/>
          </a:ln>
        </p:spPr>
        <p:txBody>
          <a:bodyPr wrap="none" anchor="ctr"/>
          <a:lstStyle/>
          <a:p>
            <a:endParaRPr lang="tr-TR"/>
          </a:p>
        </p:txBody>
      </p:sp>
      <p:pic>
        <p:nvPicPr>
          <p:cNvPr id="6" name="Resim 5"/>
          <p:cNvPicPr>
            <a:picLocks noChangeAspect="1"/>
          </p:cNvPicPr>
          <p:nvPr/>
        </p:nvPicPr>
        <p:blipFill>
          <a:blip r:embed="rId2"/>
          <a:stretch>
            <a:fillRect/>
          </a:stretch>
        </p:blipFill>
        <p:spPr>
          <a:xfrm>
            <a:off x="3019426" y="5805488"/>
            <a:ext cx="3352800" cy="915987"/>
          </a:xfrm>
          <a:prstGeom prst="rect">
            <a:avLst/>
          </a:prstGeom>
        </p:spPr>
      </p:pic>
    </p:spTree>
  </p:cSld>
  <p:clrMapOvr>
    <a:masterClrMapping/>
  </p:clrMapOvr>
  <p:transition spd="slow">
    <p:wheel spokes="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5"/>
          <p:cNvSpPr>
            <a:spLocks noGrp="1" noChangeArrowheads="1"/>
          </p:cNvSpPr>
          <p:nvPr>
            <p:ph type="ftr" sz="quarter" idx="11"/>
          </p:nvPr>
        </p:nvSpPr>
        <p:spPr>
          <a:noFill/>
        </p:spPr>
        <p:txBody>
          <a:bodyPr/>
          <a:lstStyle/>
          <a:p>
            <a:endParaRPr lang="tr-TR" dirty="0" smtClean="0"/>
          </a:p>
        </p:txBody>
      </p:sp>
      <p:sp>
        <p:nvSpPr>
          <p:cNvPr id="19459" name="4 Slayt Numarası Yer Tutucusu"/>
          <p:cNvSpPr>
            <a:spLocks noGrp="1"/>
          </p:cNvSpPr>
          <p:nvPr>
            <p:ph type="sldNum" sz="quarter" idx="12"/>
          </p:nvPr>
        </p:nvSpPr>
        <p:spPr>
          <a:noFill/>
        </p:spPr>
        <p:txBody>
          <a:bodyPr/>
          <a:lstStyle/>
          <a:p>
            <a:fld id="{180C28DB-8480-469F-8902-B699F3887014}" type="slidenum">
              <a:rPr lang="tr-TR" smtClean="0"/>
              <a:pPr/>
              <a:t>23</a:t>
            </a:fld>
            <a:endParaRPr lang="tr-TR" smtClean="0"/>
          </a:p>
        </p:txBody>
      </p:sp>
      <p:sp>
        <p:nvSpPr>
          <p:cNvPr id="19460" name="Rectangle 3"/>
          <p:cNvSpPr>
            <a:spLocks noChangeArrowheads="1"/>
          </p:cNvSpPr>
          <p:nvPr/>
        </p:nvSpPr>
        <p:spPr bwMode="auto">
          <a:xfrm>
            <a:off x="393700" y="6208713"/>
            <a:ext cx="8569325" cy="71437"/>
          </a:xfrm>
          <a:prstGeom prst="rect">
            <a:avLst/>
          </a:prstGeom>
          <a:gradFill rotWithShape="1">
            <a:gsLst>
              <a:gs pos="0">
                <a:schemeClr val="bg1"/>
              </a:gs>
              <a:gs pos="100000">
                <a:srgbClr val="7D717C"/>
              </a:gs>
            </a:gsLst>
            <a:lin ang="5400000" scaled="1"/>
          </a:gradFill>
          <a:ln w="9525">
            <a:noFill/>
            <a:miter lim="800000"/>
            <a:headEnd/>
            <a:tailEnd/>
          </a:ln>
        </p:spPr>
        <p:txBody>
          <a:bodyPr wrap="none" anchor="ctr"/>
          <a:lstStyle/>
          <a:p>
            <a:endParaRPr lang="tr-TR"/>
          </a:p>
        </p:txBody>
      </p:sp>
      <p:pic>
        <p:nvPicPr>
          <p:cNvPr id="19461" name="Picture 7990" descr="4lük 100lük puanlar"/>
          <p:cNvPicPr>
            <a:picLocks noChangeAspect="1" noChangeArrowheads="1"/>
          </p:cNvPicPr>
          <p:nvPr/>
        </p:nvPicPr>
        <p:blipFill>
          <a:blip r:embed="rId2" cstate="print"/>
          <a:srcRect/>
          <a:stretch>
            <a:fillRect/>
          </a:stretch>
        </p:blipFill>
        <p:spPr bwMode="auto">
          <a:xfrm>
            <a:off x="0" y="15875"/>
            <a:ext cx="9144000" cy="6237288"/>
          </a:xfrm>
          <a:prstGeom prst="rect">
            <a:avLst/>
          </a:prstGeom>
          <a:noFill/>
          <a:ln w="9525">
            <a:noFill/>
            <a:miter lim="800000"/>
            <a:headEnd/>
            <a:tailEnd/>
          </a:ln>
        </p:spPr>
      </p:pic>
      <p:graphicFrame>
        <p:nvGraphicFramePr>
          <p:cNvPr id="113469" name="Group 7997"/>
          <p:cNvGraphicFramePr>
            <a:graphicFrameLocks noGrp="1"/>
          </p:cNvGraphicFramePr>
          <p:nvPr/>
        </p:nvGraphicFramePr>
        <p:xfrm>
          <a:off x="34925" y="0"/>
          <a:ext cx="1511300" cy="6308725"/>
        </p:xfrm>
        <a:graphic>
          <a:graphicData uri="http://schemas.openxmlformats.org/drawingml/2006/table">
            <a:tbl>
              <a:tblPr/>
              <a:tblGrid>
                <a:gridCol w="1511300"/>
              </a:tblGrid>
              <a:tr h="63087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tr-TR" sz="2800" b="0" i="0" u="none" strike="noStrike" cap="none" normalizeH="0" baseline="0" smtClean="0">
                        <a:ln>
                          <a:noFill/>
                        </a:ln>
                        <a:solidFill>
                          <a:schemeClr val="tx1"/>
                        </a:solidFill>
                        <a:effectLst/>
                        <a:latin typeface="Arial" charset="0"/>
                      </a:endParaRPr>
                    </a:p>
                  </a:txBody>
                  <a:tcPr horzOverflow="overflow">
                    <a:lnL w="76200" cap="flat" cmpd="sng" algn="ctr">
                      <a:solidFill>
                        <a:srgbClr val="0000FF"/>
                      </a:solidFill>
                      <a:prstDash val="solid"/>
                      <a:round/>
                      <a:headEnd type="none" w="med" len="med"/>
                      <a:tailEnd type="none" w="med" len="med"/>
                    </a:lnL>
                    <a:lnR w="76200" cap="flat" cmpd="sng" algn="ctr">
                      <a:solidFill>
                        <a:srgbClr val="0000FF"/>
                      </a:solidFill>
                      <a:prstDash val="solid"/>
                      <a:round/>
                      <a:headEnd type="none" w="med" len="med"/>
                      <a:tailEnd type="none" w="med" len="med"/>
                    </a:lnR>
                    <a:lnT w="76200" cap="flat" cmpd="sng" algn="ctr">
                      <a:solidFill>
                        <a:srgbClr val="0000FF"/>
                      </a:solidFill>
                      <a:prstDash val="solid"/>
                      <a:round/>
                      <a:headEnd type="none" w="med" len="med"/>
                      <a:tailEnd type="none" w="med" len="med"/>
                    </a:lnT>
                    <a:lnB w="76200" cap="flat" cmpd="sng" algn="ctr">
                      <a:solidFill>
                        <a:srgbClr val="0000FF"/>
                      </a:solidFill>
                      <a:prstDash val="solid"/>
                      <a:round/>
                      <a:headEnd type="none" w="med" len="med"/>
                      <a:tailEnd type="none" w="med" len="med"/>
                    </a:lnB>
                    <a:lnTlToBr>
                      <a:noFill/>
                    </a:lnTlToBr>
                    <a:lnBlToTr>
                      <a:noFill/>
                    </a:lnBlToTr>
                    <a:noFill/>
                  </a:tcPr>
                </a:tc>
              </a:tr>
            </a:tbl>
          </a:graphicData>
        </a:graphic>
      </p:graphicFrame>
      <p:graphicFrame>
        <p:nvGraphicFramePr>
          <p:cNvPr id="113470" name="Group 7998"/>
          <p:cNvGraphicFramePr>
            <a:graphicFrameLocks noGrp="1"/>
          </p:cNvGraphicFramePr>
          <p:nvPr/>
        </p:nvGraphicFramePr>
        <p:xfrm>
          <a:off x="1547813" y="0"/>
          <a:ext cx="1511300" cy="6308725"/>
        </p:xfrm>
        <a:graphic>
          <a:graphicData uri="http://schemas.openxmlformats.org/drawingml/2006/table">
            <a:tbl>
              <a:tblPr/>
              <a:tblGrid>
                <a:gridCol w="1511300"/>
              </a:tblGrid>
              <a:tr h="63087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tr-TR" sz="2800" b="0" i="0" u="none" strike="noStrike" cap="none" normalizeH="0" baseline="0" smtClean="0">
                        <a:ln>
                          <a:noFill/>
                        </a:ln>
                        <a:solidFill>
                          <a:schemeClr val="tx1"/>
                        </a:solidFill>
                        <a:effectLst/>
                        <a:latin typeface="Arial" charset="0"/>
                      </a:endParaRPr>
                    </a:p>
                  </a:txBody>
                  <a:tcPr horzOverflow="overflow">
                    <a:lnL w="76200" cap="flat" cmpd="sng" algn="ctr">
                      <a:solidFill>
                        <a:srgbClr val="0000FF"/>
                      </a:solidFill>
                      <a:prstDash val="solid"/>
                      <a:round/>
                      <a:headEnd type="none" w="med" len="med"/>
                      <a:tailEnd type="none" w="med" len="med"/>
                    </a:lnL>
                    <a:lnR w="76200" cap="flat" cmpd="sng" algn="ctr">
                      <a:solidFill>
                        <a:srgbClr val="0000FF"/>
                      </a:solidFill>
                      <a:prstDash val="solid"/>
                      <a:round/>
                      <a:headEnd type="none" w="med" len="med"/>
                      <a:tailEnd type="none" w="med" len="med"/>
                    </a:lnR>
                    <a:lnT w="76200" cap="flat" cmpd="sng" algn="ctr">
                      <a:solidFill>
                        <a:srgbClr val="0000FF"/>
                      </a:solidFill>
                      <a:prstDash val="solid"/>
                      <a:round/>
                      <a:headEnd type="none" w="med" len="med"/>
                      <a:tailEnd type="none" w="med" len="med"/>
                    </a:lnT>
                    <a:lnB w="76200" cap="flat" cmpd="sng" algn="ctr">
                      <a:solidFill>
                        <a:srgbClr val="0000FF"/>
                      </a:solidFill>
                      <a:prstDash val="solid"/>
                      <a:round/>
                      <a:headEnd type="none" w="med" len="med"/>
                      <a:tailEnd type="none" w="med" len="med"/>
                    </a:lnB>
                    <a:lnTlToBr>
                      <a:noFill/>
                    </a:lnTlToBr>
                    <a:lnBlToTr>
                      <a:noFill/>
                    </a:lnBlToTr>
                    <a:noFill/>
                  </a:tcPr>
                </a:tc>
              </a:tr>
            </a:tbl>
          </a:graphicData>
        </a:graphic>
      </p:graphicFrame>
      <p:graphicFrame>
        <p:nvGraphicFramePr>
          <p:cNvPr id="113476" name="Group 8004"/>
          <p:cNvGraphicFramePr>
            <a:graphicFrameLocks noGrp="1"/>
          </p:cNvGraphicFramePr>
          <p:nvPr/>
        </p:nvGraphicFramePr>
        <p:xfrm>
          <a:off x="3059113" y="0"/>
          <a:ext cx="1511300" cy="6308725"/>
        </p:xfrm>
        <a:graphic>
          <a:graphicData uri="http://schemas.openxmlformats.org/drawingml/2006/table">
            <a:tbl>
              <a:tblPr/>
              <a:tblGrid>
                <a:gridCol w="1511300"/>
              </a:tblGrid>
              <a:tr h="63087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tr-TR" sz="2800" b="0" i="0" u="none" strike="noStrike" cap="none" normalizeH="0" baseline="0" smtClean="0">
                        <a:ln>
                          <a:noFill/>
                        </a:ln>
                        <a:solidFill>
                          <a:schemeClr val="tx1"/>
                        </a:solidFill>
                        <a:effectLst/>
                        <a:latin typeface="Arial" charset="0"/>
                      </a:endParaRPr>
                    </a:p>
                  </a:txBody>
                  <a:tcPr horzOverflow="overflow">
                    <a:lnL w="76200" cap="flat" cmpd="sng" algn="ctr">
                      <a:solidFill>
                        <a:srgbClr val="0000FF"/>
                      </a:solidFill>
                      <a:prstDash val="solid"/>
                      <a:round/>
                      <a:headEnd type="none" w="med" len="med"/>
                      <a:tailEnd type="none" w="med" len="med"/>
                    </a:lnL>
                    <a:lnR w="76200" cap="flat" cmpd="sng" algn="ctr">
                      <a:solidFill>
                        <a:srgbClr val="0000FF"/>
                      </a:solidFill>
                      <a:prstDash val="solid"/>
                      <a:round/>
                      <a:headEnd type="none" w="med" len="med"/>
                      <a:tailEnd type="none" w="med" len="med"/>
                    </a:lnR>
                    <a:lnT w="76200" cap="flat" cmpd="sng" algn="ctr">
                      <a:solidFill>
                        <a:srgbClr val="0000FF"/>
                      </a:solidFill>
                      <a:prstDash val="solid"/>
                      <a:round/>
                      <a:headEnd type="none" w="med" len="med"/>
                      <a:tailEnd type="none" w="med" len="med"/>
                    </a:lnT>
                    <a:lnB w="76200" cap="flat" cmpd="sng" algn="ctr">
                      <a:solidFill>
                        <a:srgbClr val="0000FF"/>
                      </a:solidFill>
                      <a:prstDash val="solid"/>
                      <a:round/>
                      <a:headEnd type="none" w="med" len="med"/>
                      <a:tailEnd type="none" w="med" len="med"/>
                    </a:lnB>
                    <a:lnTlToBr>
                      <a:noFill/>
                    </a:lnTlToBr>
                    <a:lnBlToTr>
                      <a:noFill/>
                    </a:lnBlToTr>
                    <a:noFill/>
                  </a:tcPr>
                </a:tc>
              </a:tr>
            </a:tbl>
          </a:graphicData>
        </a:graphic>
      </p:graphicFrame>
      <p:graphicFrame>
        <p:nvGraphicFramePr>
          <p:cNvPr id="113482" name="Group 8010"/>
          <p:cNvGraphicFramePr>
            <a:graphicFrameLocks noGrp="1"/>
          </p:cNvGraphicFramePr>
          <p:nvPr/>
        </p:nvGraphicFramePr>
        <p:xfrm>
          <a:off x="4572000" y="0"/>
          <a:ext cx="1511300" cy="6308725"/>
        </p:xfrm>
        <a:graphic>
          <a:graphicData uri="http://schemas.openxmlformats.org/drawingml/2006/table">
            <a:tbl>
              <a:tblPr/>
              <a:tblGrid>
                <a:gridCol w="1511300"/>
              </a:tblGrid>
              <a:tr h="63087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tr-TR" sz="2800" b="0" i="0" u="none" strike="noStrike" cap="none" normalizeH="0" baseline="0" smtClean="0">
                        <a:ln>
                          <a:noFill/>
                        </a:ln>
                        <a:solidFill>
                          <a:schemeClr val="tx1"/>
                        </a:solidFill>
                        <a:effectLst/>
                        <a:latin typeface="Arial" charset="0"/>
                      </a:endParaRPr>
                    </a:p>
                  </a:txBody>
                  <a:tcPr horzOverflow="overflow">
                    <a:lnL w="76200" cap="flat" cmpd="sng" algn="ctr">
                      <a:solidFill>
                        <a:srgbClr val="0000FF"/>
                      </a:solidFill>
                      <a:prstDash val="solid"/>
                      <a:round/>
                      <a:headEnd type="none" w="med" len="med"/>
                      <a:tailEnd type="none" w="med" len="med"/>
                    </a:lnL>
                    <a:lnR w="76200" cap="flat" cmpd="sng" algn="ctr">
                      <a:solidFill>
                        <a:srgbClr val="0000FF"/>
                      </a:solidFill>
                      <a:prstDash val="solid"/>
                      <a:round/>
                      <a:headEnd type="none" w="med" len="med"/>
                      <a:tailEnd type="none" w="med" len="med"/>
                    </a:lnR>
                    <a:lnT w="76200" cap="flat" cmpd="sng" algn="ctr">
                      <a:solidFill>
                        <a:srgbClr val="0000FF"/>
                      </a:solidFill>
                      <a:prstDash val="solid"/>
                      <a:round/>
                      <a:headEnd type="none" w="med" len="med"/>
                      <a:tailEnd type="none" w="med" len="med"/>
                    </a:lnT>
                    <a:lnB w="76200" cap="flat" cmpd="sng" algn="ctr">
                      <a:solidFill>
                        <a:srgbClr val="0000FF"/>
                      </a:solidFill>
                      <a:prstDash val="solid"/>
                      <a:round/>
                      <a:headEnd type="none" w="med" len="med"/>
                      <a:tailEnd type="none" w="med" len="med"/>
                    </a:lnB>
                    <a:lnTlToBr>
                      <a:noFill/>
                    </a:lnTlToBr>
                    <a:lnBlToTr>
                      <a:noFill/>
                    </a:lnBlToTr>
                    <a:noFill/>
                  </a:tcPr>
                </a:tc>
              </a:tr>
            </a:tbl>
          </a:graphicData>
        </a:graphic>
      </p:graphicFrame>
      <p:graphicFrame>
        <p:nvGraphicFramePr>
          <p:cNvPr id="113488" name="Group 8016"/>
          <p:cNvGraphicFramePr>
            <a:graphicFrameLocks noGrp="1"/>
          </p:cNvGraphicFramePr>
          <p:nvPr/>
        </p:nvGraphicFramePr>
        <p:xfrm>
          <a:off x="6084888" y="0"/>
          <a:ext cx="1511300" cy="6308725"/>
        </p:xfrm>
        <a:graphic>
          <a:graphicData uri="http://schemas.openxmlformats.org/drawingml/2006/table">
            <a:tbl>
              <a:tblPr/>
              <a:tblGrid>
                <a:gridCol w="1511300"/>
              </a:tblGrid>
              <a:tr h="63087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tr-TR" sz="2800" b="0" i="0" u="none" strike="noStrike" cap="none" normalizeH="0" baseline="0" smtClean="0">
                        <a:ln>
                          <a:noFill/>
                        </a:ln>
                        <a:solidFill>
                          <a:schemeClr val="tx1"/>
                        </a:solidFill>
                        <a:effectLst/>
                        <a:latin typeface="Arial" charset="0"/>
                      </a:endParaRPr>
                    </a:p>
                  </a:txBody>
                  <a:tcPr horzOverflow="overflow">
                    <a:lnL w="76200" cap="flat" cmpd="sng" algn="ctr">
                      <a:solidFill>
                        <a:srgbClr val="0000FF"/>
                      </a:solidFill>
                      <a:prstDash val="solid"/>
                      <a:round/>
                      <a:headEnd type="none" w="med" len="med"/>
                      <a:tailEnd type="none" w="med" len="med"/>
                    </a:lnL>
                    <a:lnR w="76200" cap="flat" cmpd="sng" algn="ctr">
                      <a:solidFill>
                        <a:srgbClr val="0000FF"/>
                      </a:solidFill>
                      <a:prstDash val="solid"/>
                      <a:round/>
                      <a:headEnd type="none" w="med" len="med"/>
                      <a:tailEnd type="none" w="med" len="med"/>
                    </a:lnR>
                    <a:lnT w="76200" cap="flat" cmpd="sng" algn="ctr">
                      <a:solidFill>
                        <a:srgbClr val="0000FF"/>
                      </a:solidFill>
                      <a:prstDash val="solid"/>
                      <a:round/>
                      <a:headEnd type="none" w="med" len="med"/>
                      <a:tailEnd type="none" w="med" len="med"/>
                    </a:lnT>
                    <a:lnB w="76200" cap="flat" cmpd="sng" algn="ctr">
                      <a:solidFill>
                        <a:srgbClr val="0000FF"/>
                      </a:solidFill>
                      <a:prstDash val="solid"/>
                      <a:round/>
                      <a:headEnd type="none" w="med" len="med"/>
                      <a:tailEnd type="none" w="med" len="med"/>
                    </a:lnB>
                    <a:lnTlToBr>
                      <a:noFill/>
                    </a:lnTlToBr>
                    <a:lnBlToTr>
                      <a:noFill/>
                    </a:lnBlToTr>
                    <a:noFill/>
                  </a:tcPr>
                </a:tc>
              </a:tr>
            </a:tbl>
          </a:graphicData>
        </a:graphic>
      </p:graphicFrame>
      <p:graphicFrame>
        <p:nvGraphicFramePr>
          <p:cNvPr id="113494" name="Group 8022"/>
          <p:cNvGraphicFramePr>
            <a:graphicFrameLocks noGrp="1"/>
          </p:cNvGraphicFramePr>
          <p:nvPr/>
        </p:nvGraphicFramePr>
        <p:xfrm>
          <a:off x="7620000" y="0"/>
          <a:ext cx="1511300" cy="6308725"/>
        </p:xfrm>
        <a:graphic>
          <a:graphicData uri="http://schemas.openxmlformats.org/drawingml/2006/table">
            <a:tbl>
              <a:tblPr/>
              <a:tblGrid>
                <a:gridCol w="1511300"/>
              </a:tblGrid>
              <a:tr h="63087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tr-TR" sz="2800" b="0" i="0" u="none" strike="noStrike" cap="none" normalizeH="0" baseline="0" smtClean="0">
                        <a:ln>
                          <a:noFill/>
                        </a:ln>
                        <a:solidFill>
                          <a:schemeClr val="tx1"/>
                        </a:solidFill>
                        <a:effectLst/>
                        <a:latin typeface="Arial" charset="0"/>
                      </a:endParaRPr>
                    </a:p>
                  </a:txBody>
                  <a:tcPr horzOverflow="overflow">
                    <a:lnL w="76200" cap="flat" cmpd="sng" algn="ctr">
                      <a:solidFill>
                        <a:srgbClr val="0000FF"/>
                      </a:solidFill>
                      <a:prstDash val="solid"/>
                      <a:round/>
                      <a:headEnd type="none" w="med" len="med"/>
                      <a:tailEnd type="none" w="med" len="med"/>
                    </a:lnL>
                    <a:lnR w="76200" cap="flat" cmpd="sng" algn="ctr">
                      <a:solidFill>
                        <a:srgbClr val="0000FF"/>
                      </a:solidFill>
                      <a:prstDash val="solid"/>
                      <a:round/>
                      <a:headEnd type="none" w="med" len="med"/>
                      <a:tailEnd type="none" w="med" len="med"/>
                    </a:lnR>
                    <a:lnT w="76200" cap="flat" cmpd="sng" algn="ctr">
                      <a:solidFill>
                        <a:srgbClr val="0000FF"/>
                      </a:solidFill>
                      <a:prstDash val="solid"/>
                      <a:round/>
                      <a:headEnd type="none" w="med" len="med"/>
                      <a:tailEnd type="none" w="med" len="med"/>
                    </a:lnT>
                    <a:lnB w="76200" cap="flat" cmpd="sng" algn="ctr">
                      <a:solidFill>
                        <a:srgbClr val="0000FF"/>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p:wheel spokes="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7"/>
          <p:cNvGrpSpPr>
            <a:grpSpLocks/>
          </p:cNvGrpSpPr>
          <p:nvPr/>
        </p:nvGrpSpPr>
        <p:grpSpPr bwMode="auto">
          <a:xfrm>
            <a:off x="323850" y="476250"/>
            <a:ext cx="8208963" cy="5616575"/>
            <a:chOff x="204" y="300"/>
            <a:chExt cx="5171" cy="3538"/>
          </a:xfrm>
        </p:grpSpPr>
        <p:pic>
          <p:nvPicPr>
            <p:cNvPr id="20487" name="Picture 5" descr="Resim3"/>
            <p:cNvPicPr>
              <a:picLocks noChangeAspect="1" noChangeArrowheads="1"/>
            </p:cNvPicPr>
            <p:nvPr/>
          </p:nvPicPr>
          <p:blipFill>
            <a:blip r:embed="rId2" cstate="print"/>
            <a:srcRect l="10654" t="9732" r="15543" b="22992"/>
            <a:stretch>
              <a:fillRect/>
            </a:stretch>
          </p:blipFill>
          <p:spPr bwMode="auto">
            <a:xfrm>
              <a:off x="295" y="300"/>
              <a:ext cx="5080" cy="3475"/>
            </a:xfrm>
            <a:prstGeom prst="rect">
              <a:avLst/>
            </a:prstGeom>
            <a:noFill/>
            <a:ln w="9525">
              <a:noFill/>
              <a:miter lim="800000"/>
              <a:headEnd/>
              <a:tailEnd/>
            </a:ln>
          </p:spPr>
        </p:pic>
        <p:sp>
          <p:nvSpPr>
            <p:cNvPr id="20488" name="Rectangle 6"/>
            <p:cNvSpPr>
              <a:spLocks noChangeArrowheads="1"/>
            </p:cNvSpPr>
            <p:nvPr/>
          </p:nvSpPr>
          <p:spPr bwMode="auto">
            <a:xfrm>
              <a:off x="204" y="3521"/>
              <a:ext cx="272" cy="317"/>
            </a:xfrm>
            <a:prstGeom prst="rect">
              <a:avLst/>
            </a:prstGeom>
            <a:solidFill>
              <a:schemeClr val="bg1"/>
            </a:solidFill>
            <a:ln w="9525">
              <a:solidFill>
                <a:schemeClr val="bg1"/>
              </a:solidFill>
              <a:miter lim="800000"/>
              <a:headEnd/>
              <a:tailEnd/>
            </a:ln>
          </p:spPr>
          <p:txBody>
            <a:bodyPr wrap="none" anchor="ctr"/>
            <a:lstStyle/>
            <a:p>
              <a:endParaRPr lang="tr-TR"/>
            </a:p>
          </p:txBody>
        </p:sp>
      </p:grpSp>
      <p:sp>
        <p:nvSpPr>
          <p:cNvPr id="72706" name="Rectangle 2"/>
          <p:cNvSpPr>
            <a:spLocks noGrp="1" noChangeArrowheads="1"/>
          </p:cNvSpPr>
          <p:nvPr>
            <p:ph type="body" sz="half" idx="2"/>
          </p:nvPr>
        </p:nvSpPr>
        <p:spPr>
          <a:xfrm>
            <a:off x="757238" y="477838"/>
            <a:ext cx="8062912" cy="5903912"/>
          </a:xfrm>
        </p:spPr>
        <p:txBody>
          <a:bodyPr/>
          <a:lstStyle/>
          <a:p>
            <a:pPr marL="0" indent="0" algn="just">
              <a:lnSpc>
                <a:spcPct val="160000"/>
              </a:lnSpc>
              <a:buFontTx/>
              <a:buNone/>
              <a:defRPr/>
            </a:pPr>
            <a:r>
              <a:rPr lang="tr-TR" sz="2800" dirty="0" smtClean="0">
                <a:effectLst>
                  <a:outerShdw blurRad="38100" dist="38100" dir="2700000" algn="tl">
                    <a:srgbClr val="C0C0C0"/>
                  </a:outerShdw>
                </a:effectLst>
              </a:rPr>
              <a:t>Sınav sonrasında yapılacak olan </a:t>
            </a:r>
            <a:r>
              <a:rPr lang="tr-TR" sz="2800" dirty="0" smtClean="0">
                <a:solidFill>
                  <a:srgbClr val="D60093"/>
                </a:solidFill>
              </a:rPr>
              <a:t>tercih işlemleri </a:t>
            </a:r>
            <a:r>
              <a:rPr lang="tr-TR" sz="2800" dirty="0" smtClean="0">
                <a:effectLst>
                  <a:outerShdw blurRad="38100" dist="38100" dir="2700000" algn="tl">
                    <a:srgbClr val="C0C0C0"/>
                  </a:outerShdw>
                </a:effectLst>
              </a:rPr>
              <a:t>sırasında adaylar yalnızca kendi bölümlerinin devamı niteliğindeki bölümleri tercih edebilir. Hangi bölümden, hangi bölüme geçiş </a:t>
            </a:r>
            <a:r>
              <a:rPr lang="tr-TR" sz="2800" dirty="0" err="1" smtClean="0">
                <a:effectLst>
                  <a:outerShdw blurRad="38100" dist="38100" dir="2700000" algn="tl">
                    <a:srgbClr val="C0C0C0"/>
                  </a:outerShdw>
                </a:effectLst>
              </a:rPr>
              <a:t>yapılabi</a:t>
            </a:r>
            <a:r>
              <a:rPr lang="tr-TR" sz="2800" dirty="0" smtClean="0">
                <a:effectLst>
                  <a:outerShdw blurRad="38100" dist="38100" dir="2700000" algn="tl">
                    <a:srgbClr val="C0C0C0"/>
                  </a:outerShdw>
                </a:effectLst>
              </a:rPr>
              <a:t>-</a:t>
            </a:r>
            <a:r>
              <a:rPr lang="tr-TR" sz="2800" dirty="0" err="1" smtClean="0">
                <a:effectLst>
                  <a:outerShdw blurRad="38100" dist="38100" dir="2700000" algn="tl">
                    <a:srgbClr val="C0C0C0"/>
                  </a:outerShdw>
                </a:effectLst>
              </a:rPr>
              <a:t>leceği</a:t>
            </a:r>
            <a:r>
              <a:rPr lang="tr-TR" sz="2800" dirty="0" smtClean="0">
                <a:effectLst>
                  <a:outerShdw blurRad="38100" dist="38100" dir="2700000" algn="tl">
                    <a:srgbClr val="C0C0C0"/>
                  </a:outerShdw>
                </a:effectLst>
              </a:rPr>
              <a:t> o yıla ait DGS Kılavuzu’nda yayınlanır. Bu işlem sırasında bölümün hangi puan türü ile öğrenci aldığı, adayın puanını veya seçimini etkilemez.</a:t>
            </a:r>
          </a:p>
        </p:txBody>
      </p:sp>
      <p:sp>
        <p:nvSpPr>
          <p:cNvPr id="20483" name="Rectangle 5"/>
          <p:cNvSpPr>
            <a:spLocks noGrp="1" noChangeArrowheads="1"/>
          </p:cNvSpPr>
          <p:nvPr>
            <p:ph type="ftr" sz="quarter" idx="11"/>
          </p:nvPr>
        </p:nvSpPr>
        <p:spPr>
          <a:noFill/>
        </p:spPr>
        <p:txBody>
          <a:bodyPr/>
          <a:lstStyle/>
          <a:p>
            <a:endParaRPr lang="tr-TR" dirty="0" smtClean="0"/>
          </a:p>
        </p:txBody>
      </p:sp>
      <p:sp>
        <p:nvSpPr>
          <p:cNvPr id="20484" name="6 Slayt Numarası Yer Tutucusu"/>
          <p:cNvSpPr>
            <a:spLocks noGrp="1"/>
          </p:cNvSpPr>
          <p:nvPr>
            <p:ph type="sldNum" sz="quarter" idx="12"/>
          </p:nvPr>
        </p:nvSpPr>
        <p:spPr>
          <a:noFill/>
        </p:spPr>
        <p:txBody>
          <a:bodyPr/>
          <a:lstStyle/>
          <a:p>
            <a:fld id="{A042ED25-F790-402F-A6D9-4CB1147B735E}" type="slidenum">
              <a:rPr lang="tr-TR" smtClean="0"/>
              <a:pPr/>
              <a:t>24</a:t>
            </a:fld>
            <a:endParaRPr lang="tr-TR" smtClean="0"/>
          </a:p>
        </p:txBody>
      </p:sp>
      <p:sp>
        <p:nvSpPr>
          <p:cNvPr id="20486" name="Rectangle 8"/>
          <p:cNvSpPr>
            <a:spLocks noChangeArrowheads="1"/>
          </p:cNvSpPr>
          <p:nvPr/>
        </p:nvSpPr>
        <p:spPr bwMode="auto">
          <a:xfrm>
            <a:off x="393700" y="6208713"/>
            <a:ext cx="8569325" cy="71437"/>
          </a:xfrm>
          <a:prstGeom prst="rect">
            <a:avLst/>
          </a:prstGeom>
          <a:gradFill rotWithShape="1">
            <a:gsLst>
              <a:gs pos="0">
                <a:schemeClr val="bg1"/>
              </a:gs>
              <a:gs pos="100000">
                <a:srgbClr val="7D717C"/>
              </a:gs>
            </a:gsLst>
            <a:lin ang="5400000" scaled="1"/>
          </a:gradFill>
          <a:ln w="9525">
            <a:noFill/>
            <a:miter lim="800000"/>
            <a:headEnd/>
            <a:tailEnd/>
          </a:ln>
        </p:spPr>
        <p:txBody>
          <a:bodyPr wrap="none" anchor="ctr"/>
          <a:lstStyle/>
          <a:p>
            <a:endParaRPr lang="tr-TR"/>
          </a:p>
        </p:txBody>
      </p:sp>
      <p:pic>
        <p:nvPicPr>
          <p:cNvPr id="9" name="Resim 8"/>
          <p:cNvPicPr>
            <a:picLocks noChangeAspect="1"/>
          </p:cNvPicPr>
          <p:nvPr/>
        </p:nvPicPr>
        <p:blipFill>
          <a:blip r:embed="rId3"/>
          <a:stretch>
            <a:fillRect/>
          </a:stretch>
        </p:blipFill>
        <p:spPr>
          <a:xfrm>
            <a:off x="3019426" y="5805488"/>
            <a:ext cx="3352800" cy="915987"/>
          </a:xfrm>
          <a:prstGeom prst="rect">
            <a:avLst/>
          </a:prstGeom>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1510" name="Group 8"/>
          <p:cNvGrpSpPr>
            <a:grpSpLocks/>
          </p:cNvGrpSpPr>
          <p:nvPr/>
        </p:nvGrpSpPr>
        <p:grpSpPr bwMode="auto">
          <a:xfrm>
            <a:off x="4572000" y="333375"/>
            <a:ext cx="4103688" cy="2447925"/>
            <a:chOff x="2880" y="210"/>
            <a:chExt cx="2585" cy="1542"/>
          </a:xfrm>
        </p:grpSpPr>
        <p:pic>
          <p:nvPicPr>
            <p:cNvPr id="21512" name="Picture 4" descr="Resim7"/>
            <p:cNvPicPr>
              <a:picLocks noChangeAspect="1" noChangeArrowheads="1"/>
            </p:cNvPicPr>
            <p:nvPr/>
          </p:nvPicPr>
          <p:blipFill>
            <a:blip r:embed="rId2" cstate="print"/>
            <a:srcRect t="37411" r="53836" b="7610"/>
            <a:stretch>
              <a:fillRect/>
            </a:stretch>
          </p:blipFill>
          <p:spPr bwMode="auto">
            <a:xfrm>
              <a:off x="2880" y="210"/>
              <a:ext cx="2585" cy="1542"/>
            </a:xfrm>
            <a:prstGeom prst="rect">
              <a:avLst/>
            </a:prstGeom>
            <a:noFill/>
            <a:ln w="9525">
              <a:noFill/>
              <a:miter lim="800000"/>
              <a:headEnd/>
              <a:tailEnd/>
            </a:ln>
          </p:spPr>
        </p:pic>
        <p:sp>
          <p:nvSpPr>
            <p:cNvPr id="21513" name="Rectangle 5"/>
            <p:cNvSpPr>
              <a:spLocks noChangeArrowheads="1"/>
            </p:cNvSpPr>
            <p:nvPr/>
          </p:nvSpPr>
          <p:spPr bwMode="auto">
            <a:xfrm>
              <a:off x="5067" y="409"/>
              <a:ext cx="398" cy="996"/>
            </a:xfrm>
            <a:prstGeom prst="rect">
              <a:avLst/>
            </a:prstGeom>
            <a:solidFill>
              <a:schemeClr val="bg1"/>
            </a:solidFill>
            <a:ln w="9525">
              <a:solidFill>
                <a:schemeClr val="bg1"/>
              </a:solidFill>
              <a:miter lim="800000"/>
              <a:headEnd/>
              <a:tailEnd/>
            </a:ln>
          </p:spPr>
          <p:txBody>
            <a:bodyPr wrap="none" anchor="ctr"/>
            <a:lstStyle/>
            <a:p>
              <a:endParaRPr lang="tr-TR"/>
            </a:p>
          </p:txBody>
        </p:sp>
      </p:grpSp>
      <p:pic>
        <p:nvPicPr>
          <p:cNvPr id="21506" name="Picture 5" descr="logo-2"/>
          <p:cNvPicPr>
            <a:picLocks noGrp="1" noChangeAspect="1" noChangeArrowheads="1"/>
          </p:cNvPicPr>
          <p:nvPr>
            <p:ph sz="half" idx="1"/>
          </p:nvPr>
        </p:nvPicPr>
        <p:blipFill>
          <a:blip r:embed="rId3" cstate="print"/>
          <a:srcRect/>
          <a:stretch>
            <a:fillRect/>
          </a:stretch>
        </p:blipFill>
        <p:spPr>
          <a:xfrm>
            <a:off x="4932363" y="115888"/>
            <a:ext cx="3600450" cy="1163637"/>
          </a:xfrm>
          <a:noFill/>
        </p:spPr>
      </p:pic>
      <p:sp>
        <p:nvSpPr>
          <p:cNvPr id="73730" name="Rectangle 2"/>
          <p:cNvSpPr>
            <a:spLocks noGrp="1" noChangeArrowheads="1"/>
          </p:cNvSpPr>
          <p:nvPr>
            <p:ph type="body" sz="half" idx="2"/>
          </p:nvPr>
        </p:nvSpPr>
        <p:spPr>
          <a:xfrm>
            <a:off x="323850" y="260350"/>
            <a:ext cx="8362950" cy="6408738"/>
          </a:xfrm>
        </p:spPr>
        <p:txBody>
          <a:bodyPr/>
          <a:lstStyle/>
          <a:p>
            <a:pPr marL="0" indent="0" algn="just">
              <a:lnSpc>
                <a:spcPct val="110000"/>
              </a:lnSpc>
              <a:buFontTx/>
              <a:buNone/>
              <a:defRPr/>
            </a:pPr>
            <a:r>
              <a:rPr lang="tr-TR" sz="2800" dirty="0" err="1" smtClean="0">
                <a:effectLst>
                  <a:outerShdw blurRad="38100" dist="38100" dir="2700000" algn="tl">
                    <a:srgbClr val="C0C0C0"/>
                  </a:outerShdw>
                </a:effectLst>
                <a:latin typeface="Impact" pitchFamily="34" charset="0"/>
              </a:rPr>
              <a:t>DGS</a:t>
            </a:r>
            <a:r>
              <a:rPr lang="tr-TR" sz="2800" dirty="0" err="1" smtClean="0">
                <a:solidFill>
                  <a:srgbClr val="3333CC"/>
                </a:solidFill>
                <a:effectLst>
                  <a:outerShdw blurRad="38100" dist="38100" dir="2700000" algn="tl">
                    <a:srgbClr val="C0C0C0"/>
                  </a:outerShdw>
                </a:effectLst>
                <a:latin typeface="Forte" pitchFamily="66" charset="0"/>
              </a:rPr>
              <a:t>’de</a:t>
            </a:r>
            <a:r>
              <a:rPr lang="tr-TR" sz="2800" dirty="0" smtClean="0">
                <a:solidFill>
                  <a:srgbClr val="3333CC"/>
                </a:solidFill>
                <a:effectLst>
                  <a:outerShdw blurRad="38100" dist="38100" dir="2700000" algn="tl">
                    <a:srgbClr val="C0C0C0"/>
                  </a:outerShdw>
                </a:effectLst>
                <a:latin typeface="Forte" pitchFamily="66" charset="0"/>
              </a:rPr>
              <a:t> 3 puan türü vardır: </a:t>
            </a:r>
          </a:p>
          <a:p>
            <a:pPr marL="0" indent="0" algn="just">
              <a:lnSpc>
                <a:spcPct val="110000"/>
              </a:lnSpc>
              <a:buFontTx/>
              <a:buNone/>
              <a:defRPr/>
            </a:pPr>
            <a:r>
              <a:rPr lang="tr-TR" sz="2800" dirty="0" smtClean="0">
                <a:solidFill>
                  <a:srgbClr val="FF6600"/>
                </a:solidFill>
                <a:effectLst>
                  <a:outerShdw blurRad="38100" dist="38100" dir="2700000" algn="tl">
                    <a:srgbClr val="C0C0C0"/>
                  </a:outerShdw>
                </a:effectLst>
              </a:rPr>
              <a:t>Sayısal (DGS-SAY), </a:t>
            </a:r>
          </a:p>
          <a:p>
            <a:pPr marL="0" indent="0" algn="just">
              <a:lnSpc>
                <a:spcPct val="110000"/>
              </a:lnSpc>
              <a:buFontTx/>
              <a:buNone/>
              <a:defRPr/>
            </a:pPr>
            <a:r>
              <a:rPr lang="tr-TR" sz="2800" dirty="0" smtClean="0">
                <a:solidFill>
                  <a:srgbClr val="FF6600"/>
                </a:solidFill>
                <a:effectLst>
                  <a:outerShdw blurRad="38100" dist="38100" dir="2700000" algn="tl">
                    <a:srgbClr val="C0C0C0"/>
                  </a:outerShdw>
                </a:effectLst>
              </a:rPr>
              <a:t>Sözel (DGS-SÖZ)</a:t>
            </a:r>
            <a:r>
              <a:rPr lang="tr-TR" sz="2800" dirty="0" smtClean="0">
                <a:solidFill>
                  <a:srgbClr val="3333CC"/>
                </a:solidFill>
                <a:effectLst>
                  <a:outerShdw blurRad="38100" dist="38100" dir="2700000" algn="tl">
                    <a:srgbClr val="C0C0C0"/>
                  </a:outerShdw>
                </a:effectLst>
              </a:rPr>
              <a:t> ve </a:t>
            </a:r>
          </a:p>
          <a:p>
            <a:pPr marL="0" indent="0" algn="just">
              <a:lnSpc>
                <a:spcPct val="110000"/>
              </a:lnSpc>
              <a:buFontTx/>
              <a:buNone/>
              <a:defRPr/>
            </a:pPr>
            <a:r>
              <a:rPr lang="tr-TR" sz="2800" dirty="0" smtClean="0">
                <a:solidFill>
                  <a:srgbClr val="FF6600"/>
                </a:solidFill>
                <a:effectLst>
                  <a:outerShdw blurRad="38100" dist="38100" dir="2700000" algn="tl">
                    <a:srgbClr val="C0C0C0"/>
                  </a:outerShdw>
                </a:effectLst>
              </a:rPr>
              <a:t>Eşit Ağırlık (DGS-EA).</a:t>
            </a:r>
            <a:r>
              <a:rPr lang="tr-TR" sz="2800" dirty="0" smtClean="0">
                <a:solidFill>
                  <a:srgbClr val="3333CC"/>
                </a:solidFill>
                <a:effectLst>
                  <a:outerShdw blurRad="38100" dist="38100" dir="2700000" algn="tl">
                    <a:srgbClr val="C0C0C0"/>
                  </a:outerShdw>
                </a:effectLst>
              </a:rPr>
              <a:t> </a:t>
            </a:r>
          </a:p>
          <a:p>
            <a:pPr marL="0" indent="0" algn="just">
              <a:lnSpc>
                <a:spcPct val="110000"/>
              </a:lnSpc>
              <a:buFontTx/>
              <a:buNone/>
              <a:defRPr/>
            </a:pPr>
            <a:r>
              <a:rPr lang="tr-TR" sz="2600" dirty="0" smtClean="0">
                <a:solidFill>
                  <a:srgbClr val="3333CC"/>
                </a:solidFill>
                <a:effectLst>
                  <a:outerShdw blurRad="38100" dist="38100" dir="2700000" algn="tl">
                    <a:srgbClr val="C0C0C0"/>
                  </a:outerShdw>
                </a:effectLst>
              </a:rPr>
              <a:t>Ancak bir aday için bu puan 	türlerinden hepsi hesaplanmak zorunda	değildir. Adayın tercih edebileceği bölümler arasında hangi puan türü ile ilişkili bölümler varsa yalnızca o puan türü hesaplanır. Örneğin; Adalet bölümü adayı için yalnızca DGS-EA, Bilgisayar Programcılığı bölümü adayı için yalnızca DGS-SAY, Tekstil bölümü adayı için hem DGS-SAY hem DGS-EA puan türü de hesaplanır.</a:t>
            </a:r>
          </a:p>
        </p:txBody>
      </p:sp>
      <p:sp>
        <p:nvSpPr>
          <p:cNvPr id="21508" name="Rectangle 5"/>
          <p:cNvSpPr>
            <a:spLocks noGrp="1" noChangeArrowheads="1"/>
          </p:cNvSpPr>
          <p:nvPr>
            <p:ph type="ftr" sz="quarter" idx="11"/>
          </p:nvPr>
        </p:nvSpPr>
        <p:spPr>
          <a:noFill/>
        </p:spPr>
        <p:txBody>
          <a:bodyPr/>
          <a:lstStyle/>
          <a:p>
            <a:endParaRPr lang="tr-TR" dirty="0" smtClean="0"/>
          </a:p>
        </p:txBody>
      </p:sp>
      <p:sp>
        <p:nvSpPr>
          <p:cNvPr id="21509" name="6 Slayt Numarası Yer Tutucusu"/>
          <p:cNvSpPr>
            <a:spLocks noGrp="1"/>
          </p:cNvSpPr>
          <p:nvPr>
            <p:ph type="sldNum" sz="quarter" idx="12"/>
          </p:nvPr>
        </p:nvSpPr>
        <p:spPr>
          <a:noFill/>
        </p:spPr>
        <p:txBody>
          <a:bodyPr/>
          <a:lstStyle/>
          <a:p>
            <a:fld id="{5ECBDF9F-620C-40FB-8E7F-97C78EE3089D}" type="slidenum">
              <a:rPr lang="tr-TR" smtClean="0"/>
              <a:pPr/>
              <a:t>25</a:t>
            </a:fld>
            <a:endParaRPr lang="tr-TR" smtClean="0"/>
          </a:p>
        </p:txBody>
      </p:sp>
      <p:sp>
        <p:nvSpPr>
          <p:cNvPr id="21511" name="Rectangle 9"/>
          <p:cNvSpPr>
            <a:spLocks noChangeArrowheads="1"/>
          </p:cNvSpPr>
          <p:nvPr/>
        </p:nvSpPr>
        <p:spPr bwMode="auto">
          <a:xfrm>
            <a:off x="393700" y="6208713"/>
            <a:ext cx="8569325" cy="71437"/>
          </a:xfrm>
          <a:prstGeom prst="rect">
            <a:avLst/>
          </a:prstGeom>
          <a:gradFill rotWithShape="1">
            <a:gsLst>
              <a:gs pos="0">
                <a:schemeClr val="bg1"/>
              </a:gs>
              <a:gs pos="100000">
                <a:srgbClr val="7D717C"/>
              </a:gs>
            </a:gsLst>
            <a:lin ang="5400000" scaled="1"/>
          </a:gradFill>
          <a:ln w="9525">
            <a:noFill/>
            <a:miter lim="800000"/>
            <a:headEnd/>
            <a:tailEnd/>
          </a:ln>
        </p:spPr>
        <p:txBody>
          <a:bodyPr wrap="none" anchor="ctr"/>
          <a:lstStyle/>
          <a:p>
            <a:endParaRPr lang="tr-TR"/>
          </a:p>
        </p:txBody>
      </p:sp>
      <p:pic>
        <p:nvPicPr>
          <p:cNvPr id="10" name="Resim 9"/>
          <p:cNvPicPr>
            <a:picLocks noChangeAspect="1"/>
          </p:cNvPicPr>
          <p:nvPr/>
        </p:nvPicPr>
        <p:blipFill>
          <a:blip r:embed="rId4"/>
          <a:stretch>
            <a:fillRect/>
          </a:stretch>
        </p:blipFill>
        <p:spPr>
          <a:xfrm>
            <a:off x="2667000" y="6093296"/>
            <a:ext cx="3705226" cy="628179"/>
          </a:xfrm>
          <a:prstGeom prst="rect">
            <a:avLst/>
          </a:prstGeom>
        </p:spPr>
      </p:pic>
    </p:spTree>
  </p:cSld>
  <p:clrMapOvr>
    <a:masterClrMapping/>
  </p:clrMapOvr>
  <p:transition spd="slow">
    <p:wheel spokes="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a:defRPr/>
            </a:pPr>
            <a:r>
              <a:rPr lang="tr-TR" b="1" dirty="0" smtClean="0">
                <a:solidFill>
                  <a:srgbClr val="FF6600"/>
                </a:solidFill>
                <a:effectLst>
                  <a:outerShdw blurRad="38100" dist="38100" dir="2700000" algn="tl">
                    <a:srgbClr val="C0C0C0"/>
                  </a:outerShdw>
                </a:effectLst>
                <a:latin typeface="Forte" pitchFamily="66" charset="0"/>
              </a:rPr>
              <a:t>2016 </a:t>
            </a:r>
            <a:r>
              <a:rPr lang="tr-TR" b="1" dirty="0" smtClean="0">
                <a:solidFill>
                  <a:schemeClr val="tx1"/>
                </a:solidFill>
                <a:effectLst>
                  <a:outerShdw blurRad="38100" dist="38100" dir="2700000" algn="tl">
                    <a:srgbClr val="C0C0C0"/>
                  </a:outerShdw>
                </a:effectLst>
                <a:latin typeface="Impact" pitchFamily="34" charset="0"/>
              </a:rPr>
              <a:t>DGS</a:t>
            </a:r>
            <a:r>
              <a:rPr lang="tr-TR" b="1" dirty="0" smtClean="0">
                <a:solidFill>
                  <a:srgbClr val="FF6600"/>
                </a:solidFill>
                <a:effectLst>
                  <a:outerShdw blurRad="38100" dist="38100" dir="2700000" algn="tl">
                    <a:srgbClr val="C0C0C0"/>
                  </a:outerShdw>
                </a:effectLst>
                <a:latin typeface="Forte" pitchFamily="66" charset="0"/>
              </a:rPr>
              <a:t> KAT SAYILARI</a:t>
            </a:r>
          </a:p>
        </p:txBody>
      </p:sp>
      <p:sp>
        <p:nvSpPr>
          <p:cNvPr id="76803" name="Rectangle 3"/>
          <p:cNvSpPr>
            <a:spLocks noGrp="1" noChangeArrowheads="1"/>
          </p:cNvSpPr>
          <p:nvPr>
            <p:ph type="body" sz="half" idx="1"/>
          </p:nvPr>
        </p:nvSpPr>
        <p:spPr>
          <a:xfrm>
            <a:off x="468313" y="3571875"/>
            <a:ext cx="8207375" cy="2881313"/>
          </a:xfrm>
        </p:spPr>
        <p:txBody>
          <a:bodyPr/>
          <a:lstStyle/>
          <a:p>
            <a:pPr marL="0" indent="0" algn="just">
              <a:lnSpc>
                <a:spcPct val="140000"/>
              </a:lnSpc>
              <a:buFontTx/>
              <a:buNone/>
              <a:defRPr/>
            </a:pPr>
            <a:r>
              <a:rPr lang="tr-TR" sz="2800" smtClean="0">
                <a:solidFill>
                  <a:srgbClr val="3333CC"/>
                </a:solidFill>
                <a:effectLst>
                  <a:outerShdw blurRad="38100" dist="38100" dir="2700000" algn="tl">
                    <a:srgbClr val="C0C0C0"/>
                  </a:outerShdw>
                </a:effectLst>
              </a:rPr>
              <a:t>Yukarıdaki tabloda yer alan puanlar; gerçeğe en yakın olacak şekilde elde edilmiştir.Yine de kesin puanlamanın bu şekilde olduğu söylenemez. Çünkü…</a:t>
            </a:r>
          </a:p>
        </p:txBody>
      </p:sp>
      <p:graphicFrame>
        <p:nvGraphicFramePr>
          <p:cNvPr id="76804" name="Group 4"/>
          <p:cNvGraphicFramePr>
            <a:graphicFrameLocks noGrp="1"/>
          </p:cNvGraphicFramePr>
          <p:nvPr>
            <p:ph sz="half" idx="2"/>
          </p:nvPr>
        </p:nvGraphicFramePr>
        <p:xfrm>
          <a:off x="468313" y="1412875"/>
          <a:ext cx="8229600" cy="2187576"/>
        </p:xfrm>
        <a:graphic>
          <a:graphicData uri="http://schemas.openxmlformats.org/drawingml/2006/table">
            <a:tbl>
              <a:tblPr/>
              <a:tblGrid>
                <a:gridCol w="1366837"/>
                <a:gridCol w="2070100"/>
                <a:gridCol w="1665288"/>
                <a:gridCol w="1522412"/>
                <a:gridCol w="1604963"/>
              </a:tblGrid>
              <a:tr h="8540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tr-TR" sz="2000" b="0" i="0" u="none" strike="noStrike" cap="none" normalizeH="0" baseline="0" smtClean="0">
                        <a:ln>
                          <a:noFill/>
                        </a:ln>
                        <a:solidFill>
                          <a:srgbClr val="006600"/>
                        </a:solidFill>
                        <a:effectLst/>
                        <a:latin typeface="Arial" charset="0"/>
                      </a:endParaRPr>
                    </a:p>
                  </a:txBody>
                  <a:tcPr marT="45753" marB="4575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2000" b="1" i="0" u="none" strike="noStrike" cap="none" normalizeH="0" baseline="0" smtClean="0">
                          <a:ln>
                            <a:noFill/>
                          </a:ln>
                          <a:solidFill>
                            <a:srgbClr val="006600"/>
                          </a:solidFill>
                          <a:effectLst/>
                          <a:latin typeface="Arial" charset="0"/>
                        </a:rPr>
                        <a:t>Sayısal Net </a:t>
                      </a:r>
                    </a:p>
                  </a:txBody>
                  <a:tcPr marT="45753" marB="4575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2000" b="1" i="0" u="none" strike="noStrike" cap="none" normalizeH="0" baseline="0" smtClean="0">
                          <a:ln>
                            <a:noFill/>
                          </a:ln>
                          <a:solidFill>
                            <a:srgbClr val="006600"/>
                          </a:solidFill>
                          <a:effectLst/>
                          <a:latin typeface="Arial" charset="0"/>
                        </a:rPr>
                        <a:t>Sözel Net </a:t>
                      </a:r>
                    </a:p>
                  </a:txBody>
                  <a:tcPr marT="45753" marB="4575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2000" b="1" i="0" u="none" strike="noStrike" cap="none" normalizeH="0" baseline="0" smtClean="0">
                          <a:ln>
                            <a:noFill/>
                          </a:ln>
                          <a:solidFill>
                            <a:srgbClr val="006600"/>
                          </a:solidFill>
                          <a:effectLst/>
                          <a:latin typeface="Arial" charset="0"/>
                        </a:rPr>
                        <a:t>A.Ö.B.P </a:t>
                      </a:r>
                    </a:p>
                  </a:txBody>
                  <a:tcPr marT="45753" marB="4575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2000" b="1" i="0" u="none" strike="noStrike" cap="none" normalizeH="0" baseline="0" smtClean="0">
                          <a:ln>
                            <a:noFill/>
                          </a:ln>
                          <a:solidFill>
                            <a:srgbClr val="006600"/>
                          </a:solidFill>
                          <a:effectLst/>
                          <a:latin typeface="Arial" charset="0"/>
                        </a:rPr>
                        <a:t>TABAN PUAN </a:t>
                      </a:r>
                    </a:p>
                  </a:txBody>
                  <a:tcPr marT="45753" marB="4575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32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tr-TR" sz="2000" b="1" i="0" u="none" strike="noStrike" cap="none" normalizeH="0" baseline="0" smtClean="0">
                          <a:ln>
                            <a:noFill/>
                          </a:ln>
                          <a:solidFill>
                            <a:srgbClr val="006600"/>
                          </a:solidFill>
                          <a:effectLst/>
                          <a:latin typeface="Arial" charset="0"/>
                        </a:rPr>
                        <a:t>SAY</a:t>
                      </a:r>
                    </a:p>
                  </a:txBody>
                  <a:tcPr marT="45753" marB="4575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2000" b="1" i="0" u="none" strike="noStrike" cap="none" normalizeH="0" baseline="0" smtClean="0">
                          <a:ln>
                            <a:noFill/>
                          </a:ln>
                          <a:solidFill>
                            <a:srgbClr val="006600"/>
                          </a:solidFill>
                          <a:effectLst/>
                          <a:latin typeface="Arial" charset="0"/>
                        </a:rPr>
                        <a:t>1.447</a:t>
                      </a:r>
                    </a:p>
                  </a:txBody>
                  <a:tcPr marT="45753" marB="4575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2000" b="1" i="0" u="none" strike="noStrike" cap="none" normalizeH="0" baseline="0" smtClean="0">
                          <a:ln>
                            <a:noFill/>
                          </a:ln>
                          <a:solidFill>
                            <a:srgbClr val="006600"/>
                          </a:solidFill>
                          <a:effectLst/>
                          <a:latin typeface="Arial" charset="0"/>
                        </a:rPr>
                        <a:t>0.358 </a:t>
                      </a:r>
                    </a:p>
                  </a:txBody>
                  <a:tcPr marT="45753" marB="4575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2000" b="1" i="0" u="none" strike="noStrike" cap="none" normalizeH="0" baseline="0" smtClean="0">
                          <a:ln>
                            <a:noFill/>
                          </a:ln>
                          <a:solidFill>
                            <a:srgbClr val="006600"/>
                          </a:solidFill>
                          <a:effectLst/>
                          <a:latin typeface="Arial" charset="0"/>
                        </a:rPr>
                        <a:t>0,6 </a:t>
                      </a:r>
                    </a:p>
                  </a:txBody>
                  <a:tcPr marT="45753" marB="4575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2000" b="1" i="0" u="none" strike="noStrike" cap="none" normalizeH="0" baseline="0" smtClean="0">
                          <a:ln>
                            <a:noFill/>
                          </a:ln>
                          <a:solidFill>
                            <a:srgbClr val="006600"/>
                          </a:solidFill>
                          <a:effectLst/>
                          <a:latin typeface="Arial" charset="0"/>
                        </a:rPr>
                        <a:t>130.988</a:t>
                      </a:r>
                    </a:p>
                  </a:txBody>
                  <a:tcPr marT="45753" marB="4575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14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tr-TR" sz="2000" b="1" i="0" u="none" strike="noStrike" cap="none" normalizeH="0" baseline="0" smtClean="0">
                          <a:ln>
                            <a:noFill/>
                          </a:ln>
                          <a:solidFill>
                            <a:srgbClr val="006600"/>
                          </a:solidFill>
                          <a:effectLst/>
                          <a:latin typeface="Arial" charset="0"/>
                        </a:rPr>
                        <a:t>E.A</a:t>
                      </a:r>
                    </a:p>
                  </a:txBody>
                  <a:tcPr marT="45753" marB="4575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2000" b="1" i="0" u="none" strike="noStrike" cap="none" normalizeH="0" baseline="0" smtClean="0">
                          <a:ln>
                            <a:noFill/>
                          </a:ln>
                          <a:solidFill>
                            <a:srgbClr val="006600"/>
                          </a:solidFill>
                          <a:effectLst/>
                          <a:latin typeface="Arial" charset="0"/>
                        </a:rPr>
                        <a:t>0.868 </a:t>
                      </a:r>
                    </a:p>
                  </a:txBody>
                  <a:tcPr marT="45753" marB="4575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2000" b="1" i="0" u="none" strike="noStrike" cap="none" normalizeH="0" baseline="0" smtClean="0">
                          <a:ln>
                            <a:noFill/>
                          </a:ln>
                          <a:solidFill>
                            <a:srgbClr val="006600"/>
                          </a:solidFill>
                          <a:effectLst/>
                          <a:latin typeface="Arial" charset="0"/>
                        </a:rPr>
                        <a:t>1.074 </a:t>
                      </a:r>
                    </a:p>
                  </a:txBody>
                  <a:tcPr marT="45753" marB="4575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2000" b="1" i="0" u="none" strike="noStrike" cap="none" normalizeH="0" baseline="0" smtClean="0">
                          <a:ln>
                            <a:noFill/>
                          </a:ln>
                          <a:solidFill>
                            <a:srgbClr val="006600"/>
                          </a:solidFill>
                          <a:effectLst/>
                          <a:latin typeface="Arial" charset="0"/>
                        </a:rPr>
                        <a:t>0,6 </a:t>
                      </a:r>
                    </a:p>
                  </a:txBody>
                  <a:tcPr marT="45753" marB="4575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2000" b="1" i="0" u="none" strike="noStrike" cap="none" normalizeH="0" baseline="0" smtClean="0">
                          <a:ln>
                            <a:noFill/>
                          </a:ln>
                          <a:solidFill>
                            <a:srgbClr val="006600"/>
                          </a:solidFill>
                          <a:effectLst/>
                          <a:latin typeface="Arial" charset="0"/>
                        </a:rPr>
                        <a:t>120.432 </a:t>
                      </a:r>
                    </a:p>
                  </a:txBody>
                  <a:tcPr marT="45753" marB="4575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87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tr-TR" sz="2000" b="1" i="0" u="none" strike="noStrike" cap="none" normalizeH="0" baseline="0" smtClean="0">
                          <a:ln>
                            <a:noFill/>
                          </a:ln>
                          <a:solidFill>
                            <a:srgbClr val="006600"/>
                          </a:solidFill>
                          <a:effectLst/>
                          <a:latin typeface="Arial" charset="0"/>
                        </a:rPr>
                        <a:t>SÖZ</a:t>
                      </a:r>
                    </a:p>
                  </a:txBody>
                  <a:tcPr marT="45753" marB="4575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2000" b="1" i="0" u="none" strike="noStrike" cap="none" normalizeH="0" baseline="0" smtClean="0">
                          <a:ln>
                            <a:noFill/>
                          </a:ln>
                          <a:solidFill>
                            <a:srgbClr val="006600"/>
                          </a:solidFill>
                          <a:effectLst/>
                          <a:latin typeface="Arial" charset="0"/>
                        </a:rPr>
                        <a:t>0.290</a:t>
                      </a:r>
                    </a:p>
                  </a:txBody>
                  <a:tcPr marT="45753" marB="4575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2000" b="1" i="0" u="none" strike="noStrike" cap="none" normalizeH="0" baseline="0" smtClean="0">
                          <a:ln>
                            <a:noFill/>
                          </a:ln>
                          <a:solidFill>
                            <a:srgbClr val="006600"/>
                          </a:solidFill>
                          <a:effectLst/>
                          <a:latin typeface="Arial" charset="0"/>
                        </a:rPr>
                        <a:t>1.790</a:t>
                      </a:r>
                    </a:p>
                  </a:txBody>
                  <a:tcPr marT="45753" marB="4575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2000" b="1" i="0" u="none" strike="noStrike" cap="none" normalizeH="0" baseline="0" smtClean="0">
                          <a:ln>
                            <a:noFill/>
                          </a:ln>
                          <a:solidFill>
                            <a:srgbClr val="006600"/>
                          </a:solidFill>
                          <a:effectLst/>
                          <a:latin typeface="Arial" charset="0"/>
                        </a:rPr>
                        <a:t>0,6 </a:t>
                      </a:r>
                    </a:p>
                  </a:txBody>
                  <a:tcPr marT="45753" marB="4575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2000" b="1" i="0" u="none" strike="noStrike" cap="none" normalizeH="0" baseline="0" smtClean="0">
                          <a:ln>
                            <a:noFill/>
                          </a:ln>
                          <a:solidFill>
                            <a:srgbClr val="006600"/>
                          </a:solidFill>
                          <a:effectLst/>
                          <a:latin typeface="Arial" charset="0"/>
                        </a:rPr>
                        <a:t>109.876</a:t>
                      </a:r>
                    </a:p>
                  </a:txBody>
                  <a:tcPr marT="45753" marB="4575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4612" name="Rectangle 5"/>
          <p:cNvSpPr>
            <a:spLocks noGrp="1" noChangeArrowheads="1"/>
          </p:cNvSpPr>
          <p:nvPr>
            <p:ph type="ftr" sz="quarter" idx="11"/>
          </p:nvPr>
        </p:nvSpPr>
        <p:spPr>
          <a:noFill/>
        </p:spPr>
        <p:txBody>
          <a:bodyPr/>
          <a:lstStyle/>
          <a:p>
            <a:endParaRPr lang="tr-TR" dirty="0" smtClean="0"/>
          </a:p>
        </p:txBody>
      </p:sp>
      <p:sp>
        <p:nvSpPr>
          <p:cNvPr id="24613" name="6 Slayt Numarası Yer Tutucusu"/>
          <p:cNvSpPr>
            <a:spLocks noGrp="1"/>
          </p:cNvSpPr>
          <p:nvPr>
            <p:ph type="sldNum" sz="quarter" idx="12"/>
          </p:nvPr>
        </p:nvSpPr>
        <p:spPr>
          <a:noFill/>
        </p:spPr>
        <p:txBody>
          <a:bodyPr/>
          <a:lstStyle/>
          <a:p>
            <a:fld id="{A557BAF5-CD70-4993-B1BE-31F3B523D6B8}" type="slidenum">
              <a:rPr lang="tr-TR" smtClean="0"/>
              <a:pPr/>
              <a:t>26</a:t>
            </a:fld>
            <a:endParaRPr lang="tr-TR" smtClean="0"/>
          </a:p>
        </p:txBody>
      </p:sp>
      <p:sp>
        <p:nvSpPr>
          <p:cNvPr id="24614" name="Rectangle 36"/>
          <p:cNvSpPr>
            <a:spLocks noChangeArrowheads="1"/>
          </p:cNvSpPr>
          <p:nvPr/>
        </p:nvSpPr>
        <p:spPr bwMode="auto">
          <a:xfrm>
            <a:off x="393700" y="6208713"/>
            <a:ext cx="8569325" cy="71437"/>
          </a:xfrm>
          <a:prstGeom prst="rect">
            <a:avLst/>
          </a:prstGeom>
          <a:gradFill rotWithShape="1">
            <a:gsLst>
              <a:gs pos="0">
                <a:schemeClr val="bg1"/>
              </a:gs>
              <a:gs pos="100000">
                <a:srgbClr val="7D717C"/>
              </a:gs>
            </a:gsLst>
            <a:lin ang="5400000" scaled="1"/>
          </a:gradFill>
          <a:ln w="9525">
            <a:noFill/>
            <a:miter lim="800000"/>
            <a:headEnd/>
            <a:tailEnd/>
          </a:ln>
        </p:spPr>
        <p:txBody>
          <a:bodyPr wrap="none" anchor="ctr"/>
          <a:lstStyle/>
          <a:p>
            <a:endParaRPr lang="tr-TR"/>
          </a:p>
        </p:txBody>
      </p:sp>
      <p:pic>
        <p:nvPicPr>
          <p:cNvPr id="8" name="Resim 7"/>
          <p:cNvPicPr>
            <a:picLocks noChangeAspect="1"/>
          </p:cNvPicPr>
          <p:nvPr/>
        </p:nvPicPr>
        <p:blipFill>
          <a:blip r:embed="rId2"/>
          <a:stretch>
            <a:fillRect/>
          </a:stretch>
        </p:blipFill>
        <p:spPr>
          <a:xfrm>
            <a:off x="3019426" y="5805488"/>
            <a:ext cx="3352800" cy="915987"/>
          </a:xfrm>
          <a:prstGeom prst="rect">
            <a:avLst/>
          </a:prstGeom>
        </p:spPr>
      </p:pic>
    </p:spTree>
  </p:cSld>
  <p:clrMapOvr>
    <a:masterClrMapping/>
  </p:clrMapOvr>
  <p:transition spd="slow">
    <p:wheel spokes="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605" name="Picture 5" descr="Resim4"/>
          <p:cNvPicPr>
            <a:picLocks noChangeAspect="1" noChangeArrowheads="1"/>
          </p:cNvPicPr>
          <p:nvPr/>
        </p:nvPicPr>
        <p:blipFill>
          <a:blip r:embed="rId2" cstate="print"/>
          <a:srcRect/>
          <a:stretch>
            <a:fillRect/>
          </a:stretch>
        </p:blipFill>
        <p:spPr bwMode="auto">
          <a:xfrm>
            <a:off x="179388" y="188913"/>
            <a:ext cx="8640762" cy="5995987"/>
          </a:xfrm>
          <a:prstGeom prst="rect">
            <a:avLst/>
          </a:prstGeom>
          <a:noFill/>
          <a:ln w="9525">
            <a:noFill/>
            <a:miter lim="800000"/>
            <a:headEnd/>
            <a:tailEnd/>
          </a:ln>
        </p:spPr>
      </p:pic>
      <p:sp>
        <p:nvSpPr>
          <p:cNvPr id="77826" name="Rectangle 2"/>
          <p:cNvSpPr>
            <a:spLocks noGrp="1" noChangeArrowheads="1"/>
          </p:cNvSpPr>
          <p:nvPr>
            <p:ph type="body" sz="half" idx="2"/>
          </p:nvPr>
        </p:nvSpPr>
        <p:spPr>
          <a:xfrm>
            <a:off x="179388" y="333375"/>
            <a:ext cx="8507412" cy="5792788"/>
          </a:xfrm>
        </p:spPr>
        <p:txBody>
          <a:bodyPr/>
          <a:lstStyle/>
          <a:p>
            <a:pPr marL="0" indent="0" algn="just">
              <a:lnSpc>
                <a:spcPct val="210000"/>
              </a:lnSpc>
              <a:buFontTx/>
              <a:buNone/>
              <a:defRPr/>
            </a:pPr>
            <a:r>
              <a:rPr lang="tr-TR" sz="2800" dirty="0" smtClean="0">
                <a:solidFill>
                  <a:srgbClr val="3333CC"/>
                </a:solidFill>
                <a:effectLst>
                  <a:outerShdw blurRad="38100" dist="38100" dir="2700000" algn="tl">
                    <a:srgbClr val="C0C0C0"/>
                  </a:outerShdw>
                </a:effectLst>
              </a:rPr>
              <a:t>Sınava katılan kişi sayısı ve bu kişilerin çıkardıkları </a:t>
            </a:r>
            <a:r>
              <a:rPr lang="tr-TR" sz="2800" b="1" dirty="0" smtClean="0">
                <a:solidFill>
                  <a:srgbClr val="3333CC"/>
                </a:solidFill>
                <a:effectLst>
                  <a:outerShdw blurRad="38100" dist="38100" dir="2700000" algn="tl">
                    <a:srgbClr val="C0C0C0"/>
                  </a:outerShdw>
                </a:effectLst>
              </a:rPr>
              <a:t>ortalama</a:t>
            </a:r>
            <a:r>
              <a:rPr lang="tr-TR" sz="2800" dirty="0" smtClean="0">
                <a:solidFill>
                  <a:srgbClr val="3333CC"/>
                </a:solidFill>
                <a:effectLst>
                  <a:outerShdw blurRad="38100" dist="38100" dir="2700000" algn="tl">
                    <a:srgbClr val="C0C0C0"/>
                  </a:outerShdw>
                </a:effectLst>
              </a:rPr>
              <a:t> netlere göre her yıl soruların katsayıları değişebilmektedir. Bu sebeple bir yıl önce 285 alan bir öğrenci, bir yıl sonra aynı netlerle 273 alabilmektedir. Bu tamamen standart sapma ve sınava katılan öğrencilerin başarısına bağlıdır.</a:t>
            </a:r>
          </a:p>
        </p:txBody>
      </p:sp>
      <p:sp>
        <p:nvSpPr>
          <p:cNvPr id="25603" name="Rectangle 5"/>
          <p:cNvSpPr>
            <a:spLocks noGrp="1" noChangeArrowheads="1"/>
          </p:cNvSpPr>
          <p:nvPr>
            <p:ph type="ftr" sz="quarter" idx="11"/>
          </p:nvPr>
        </p:nvSpPr>
        <p:spPr>
          <a:noFill/>
        </p:spPr>
        <p:txBody>
          <a:bodyPr/>
          <a:lstStyle/>
          <a:p>
            <a:endParaRPr lang="tr-TR" dirty="0" smtClean="0"/>
          </a:p>
        </p:txBody>
      </p:sp>
      <p:sp>
        <p:nvSpPr>
          <p:cNvPr id="25604" name="6 Slayt Numarası Yer Tutucusu"/>
          <p:cNvSpPr>
            <a:spLocks noGrp="1"/>
          </p:cNvSpPr>
          <p:nvPr>
            <p:ph type="sldNum" sz="quarter" idx="12"/>
          </p:nvPr>
        </p:nvSpPr>
        <p:spPr>
          <a:noFill/>
        </p:spPr>
        <p:txBody>
          <a:bodyPr/>
          <a:lstStyle/>
          <a:p>
            <a:fld id="{79D540F2-CCDD-44C4-A1EB-9BF5763E2AFE}" type="slidenum">
              <a:rPr lang="tr-TR" smtClean="0"/>
              <a:pPr/>
              <a:t>27</a:t>
            </a:fld>
            <a:endParaRPr lang="tr-TR" smtClean="0"/>
          </a:p>
        </p:txBody>
      </p:sp>
      <p:sp>
        <p:nvSpPr>
          <p:cNvPr id="25606" name="Rectangle 6"/>
          <p:cNvSpPr>
            <a:spLocks noChangeArrowheads="1"/>
          </p:cNvSpPr>
          <p:nvPr/>
        </p:nvSpPr>
        <p:spPr bwMode="auto">
          <a:xfrm>
            <a:off x="393700" y="6208713"/>
            <a:ext cx="8569325" cy="71437"/>
          </a:xfrm>
          <a:prstGeom prst="rect">
            <a:avLst/>
          </a:prstGeom>
          <a:gradFill rotWithShape="1">
            <a:gsLst>
              <a:gs pos="0">
                <a:schemeClr val="bg1"/>
              </a:gs>
              <a:gs pos="100000">
                <a:srgbClr val="7D717C"/>
              </a:gs>
            </a:gsLst>
            <a:lin ang="5400000" scaled="1"/>
          </a:gradFill>
          <a:ln w="9525">
            <a:noFill/>
            <a:miter lim="800000"/>
            <a:headEnd/>
            <a:tailEnd/>
          </a:ln>
        </p:spPr>
        <p:txBody>
          <a:bodyPr wrap="none" anchor="ctr"/>
          <a:lstStyle/>
          <a:p>
            <a:endParaRPr lang="tr-TR"/>
          </a:p>
        </p:txBody>
      </p:sp>
      <p:pic>
        <p:nvPicPr>
          <p:cNvPr id="7" name="Resim 6"/>
          <p:cNvPicPr>
            <a:picLocks noChangeAspect="1"/>
          </p:cNvPicPr>
          <p:nvPr/>
        </p:nvPicPr>
        <p:blipFill>
          <a:blip r:embed="rId3"/>
          <a:stretch>
            <a:fillRect/>
          </a:stretch>
        </p:blipFill>
        <p:spPr>
          <a:xfrm>
            <a:off x="3019426" y="5805488"/>
            <a:ext cx="3352800" cy="915987"/>
          </a:xfrm>
          <a:prstGeom prst="rect">
            <a:avLst/>
          </a:prstGeom>
        </p:spPr>
      </p:pic>
    </p:spTree>
  </p:cSld>
  <p:clrMapOvr>
    <a:masterClrMapping/>
  </p:clrMapOvr>
  <p:transition spd="slow">
    <p:wheel spokes="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653" name="Picture 2" descr="Resim4"/>
          <p:cNvPicPr>
            <a:picLocks noChangeAspect="1" noChangeArrowheads="1"/>
          </p:cNvPicPr>
          <p:nvPr/>
        </p:nvPicPr>
        <p:blipFill>
          <a:blip r:embed="rId2" cstate="print"/>
          <a:srcRect/>
          <a:stretch>
            <a:fillRect/>
          </a:stretch>
        </p:blipFill>
        <p:spPr bwMode="auto">
          <a:xfrm>
            <a:off x="179388" y="188913"/>
            <a:ext cx="8640762" cy="5995987"/>
          </a:xfrm>
          <a:prstGeom prst="rect">
            <a:avLst/>
          </a:prstGeom>
          <a:noFill/>
          <a:ln w="9525">
            <a:noFill/>
            <a:miter lim="800000"/>
            <a:headEnd/>
            <a:tailEnd/>
          </a:ln>
        </p:spPr>
      </p:pic>
      <p:graphicFrame>
        <p:nvGraphicFramePr>
          <p:cNvPr id="115824" name="Group 112"/>
          <p:cNvGraphicFramePr>
            <a:graphicFrameLocks noGrp="1"/>
          </p:cNvGraphicFramePr>
          <p:nvPr>
            <p:ph sz="half" idx="1"/>
            <p:extLst>
              <p:ext uri="{D42A27DB-BD31-4B8C-83A1-F6EECF244321}">
                <p14:modId xmlns:p14="http://schemas.microsoft.com/office/powerpoint/2010/main" val="812055953"/>
              </p:ext>
            </p:extLst>
          </p:nvPr>
        </p:nvGraphicFramePr>
        <p:xfrm>
          <a:off x="457200" y="1196975"/>
          <a:ext cx="8291264" cy="1799977"/>
        </p:xfrm>
        <a:graphic>
          <a:graphicData uri="http://schemas.openxmlformats.org/drawingml/2006/table">
            <a:tbl>
              <a:tblPr/>
              <a:tblGrid>
                <a:gridCol w="2472585"/>
                <a:gridCol w="1164680"/>
                <a:gridCol w="1526675"/>
                <a:gridCol w="1528249"/>
                <a:gridCol w="1599075"/>
              </a:tblGrid>
              <a:tr h="329049">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2000" b="0" i="0" u="none" strike="noStrike" cap="none" normalizeH="0" baseline="0" dirty="0" smtClean="0">
                          <a:ln>
                            <a:noFill/>
                          </a:ln>
                          <a:solidFill>
                            <a:srgbClr val="0000FF"/>
                          </a:solidFill>
                          <a:effectLst/>
                          <a:latin typeface="Times New Roman" pitchFamily="18" charset="0"/>
                        </a:rPr>
                        <a:t> </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rgbClr val="FF0000"/>
                          </a:solidFill>
                          <a:effectLst/>
                          <a:latin typeface="Arial" charset="0"/>
                        </a:rPr>
                        <a:t>2013</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rgbClr val="FF0000"/>
                          </a:solidFill>
                          <a:effectLst/>
                          <a:latin typeface="Arial" charset="0"/>
                        </a:rPr>
                        <a:t>2014</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rgbClr val="FF0000"/>
                          </a:solidFill>
                          <a:effectLst/>
                          <a:latin typeface="Arial TUR" pitchFamily="34" charset="0"/>
                        </a:rPr>
                        <a:t>2015</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rgbClr val="FF0000"/>
                          </a:solidFill>
                          <a:effectLst/>
                          <a:latin typeface="Arial" charset="0"/>
                        </a:rPr>
                        <a:t>2016</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r>
              <a:tr h="43971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rgbClr val="0000FF"/>
                          </a:solidFill>
                          <a:effectLst/>
                          <a:latin typeface="Arial" charset="0"/>
                        </a:rPr>
                        <a:t>Türkiye Sayısal Ort</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rgbClr val="0000FF"/>
                          </a:solidFill>
                          <a:effectLst/>
                          <a:latin typeface="Arial" charset="0"/>
                        </a:rPr>
                        <a:t>13,8</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rgbClr val="0000FF"/>
                          </a:solidFill>
                          <a:effectLst/>
                          <a:latin typeface="Arial" charset="0"/>
                        </a:rPr>
                        <a:t>7,5</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rgbClr val="0000FF"/>
                          </a:solidFill>
                          <a:effectLst/>
                          <a:latin typeface="Arial TUR" pitchFamily="34" charset="0"/>
                        </a:rPr>
                        <a:t>8,4</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rgbClr val="0000FF"/>
                          </a:solidFill>
                          <a:effectLst/>
                          <a:latin typeface="Arial TUR" pitchFamily="34" charset="0"/>
                        </a:rPr>
                        <a:t>8,2</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tr>
              <a:tr h="103121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rgbClr val="0000FF"/>
                          </a:solidFill>
                          <a:effectLst/>
                          <a:latin typeface="Arial" charset="0"/>
                        </a:rPr>
                        <a:t>Türkiye Sözel Ort.</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rgbClr val="0000FF"/>
                          </a:solidFill>
                          <a:effectLst/>
                          <a:latin typeface="Arial" charset="0"/>
                        </a:rPr>
                        <a:t>29</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rgbClr val="0000FF"/>
                          </a:solidFill>
                          <a:effectLst/>
                          <a:latin typeface="Arial" charset="0"/>
                        </a:rPr>
                        <a:t>21,6</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rgbClr val="0000FF"/>
                          </a:solidFill>
                          <a:effectLst/>
                          <a:latin typeface="Arial TUR" pitchFamily="34" charset="0"/>
                        </a:rPr>
                        <a:t>22,7</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rgbClr val="0000FF"/>
                          </a:solidFill>
                          <a:effectLst/>
                          <a:latin typeface="Arial TUR" pitchFamily="34" charset="0"/>
                        </a:rPr>
                        <a:t>23,8</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15715" name="Rectangle 3"/>
          <p:cNvSpPr>
            <a:spLocks noGrp="1" noChangeArrowheads="1"/>
          </p:cNvSpPr>
          <p:nvPr>
            <p:ph type="body" sz="half" idx="2"/>
          </p:nvPr>
        </p:nvSpPr>
        <p:spPr>
          <a:xfrm>
            <a:off x="179388" y="333375"/>
            <a:ext cx="8507412" cy="719138"/>
          </a:xfrm>
        </p:spPr>
        <p:txBody>
          <a:bodyPr/>
          <a:lstStyle/>
          <a:p>
            <a:pPr marL="0" indent="0" algn="ctr">
              <a:lnSpc>
                <a:spcPct val="130000"/>
              </a:lnSpc>
              <a:buFontTx/>
              <a:buNone/>
              <a:defRPr/>
            </a:pPr>
            <a:r>
              <a:rPr lang="tr-TR" sz="2800" b="1" dirty="0" smtClean="0">
                <a:solidFill>
                  <a:srgbClr val="FF00FF"/>
                </a:solidFill>
                <a:effectLst>
                  <a:outerShdw blurRad="38100" dist="38100" dir="2700000" algn="tl">
                    <a:srgbClr val="C0C0C0"/>
                  </a:outerShdw>
                </a:effectLst>
              </a:rPr>
              <a:t> </a:t>
            </a:r>
            <a:r>
              <a:rPr lang="tr-TR" sz="2800" dirty="0" smtClean="0">
                <a:effectLst>
                  <a:outerShdw blurRad="38100" dist="38100" dir="2700000" algn="tl">
                    <a:srgbClr val="C0C0C0"/>
                  </a:outerShdw>
                </a:effectLst>
                <a:latin typeface="Impact" pitchFamily="34" charset="0"/>
              </a:rPr>
              <a:t>DGS</a:t>
            </a:r>
            <a:r>
              <a:rPr lang="tr-TR" sz="2800" b="1" dirty="0" smtClean="0">
                <a:solidFill>
                  <a:srgbClr val="FF00FF"/>
                </a:solidFill>
                <a:effectLst>
                  <a:outerShdw blurRad="38100" dist="38100" dir="2700000" algn="tl">
                    <a:srgbClr val="C0C0C0"/>
                  </a:outerShdw>
                </a:effectLst>
              </a:rPr>
              <a:t> NET ORTALAMALARI</a:t>
            </a:r>
          </a:p>
        </p:txBody>
      </p:sp>
      <p:sp>
        <p:nvSpPr>
          <p:cNvPr id="26651" name="Rectangle 5"/>
          <p:cNvSpPr>
            <a:spLocks noGrp="1" noChangeArrowheads="1"/>
          </p:cNvSpPr>
          <p:nvPr>
            <p:ph type="ftr" sz="quarter" idx="11"/>
          </p:nvPr>
        </p:nvSpPr>
        <p:spPr>
          <a:noFill/>
        </p:spPr>
        <p:txBody>
          <a:bodyPr/>
          <a:lstStyle/>
          <a:p>
            <a:endParaRPr lang="tr-TR" dirty="0" smtClean="0"/>
          </a:p>
        </p:txBody>
      </p:sp>
      <p:sp>
        <p:nvSpPr>
          <p:cNvPr id="26652" name="6 Slayt Numarası Yer Tutucusu"/>
          <p:cNvSpPr>
            <a:spLocks noGrp="1"/>
          </p:cNvSpPr>
          <p:nvPr>
            <p:ph type="sldNum" sz="quarter" idx="12"/>
          </p:nvPr>
        </p:nvSpPr>
        <p:spPr>
          <a:noFill/>
        </p:spPr>
        <p:txBody>
          <a:bodyPr/>
          <a:lstStyle/>
          <a:p>
            <a:fld id="{54D8B4FA-5789-4972-9457-0EFAF8976098}" type="slidenum">
              <a:rPr lang="tr-TR" smtClean="0"/>
              <a:pPr/>
              <a:t>28</a:t>
            </a:fld>
            <a:endParaRPr lang="tr-TR" smtClean="0"/>
          </a:p>
        </p:txBody>
      </p:sp>
      <p:sp>
        <p:nvSpPr>
          <p:cNvPr id="26654" name="Rectangle 4"/>
          <p:cNvSpPr>
            <a:spLocks noChangeArrowheads="1"/>
          </p:cNvSpPr>
          <p:nvPr/>
        </p:nvSpPr>
        <p:spPr bwMode="auto">
          <a:xfrm>
            <a:off x="393700" y="6208713"/>
            <a:ext cx="8569325" cy="71437"/>
          </a:xfrm>
          <a:prstGeom prst="rect">
            <a:avLst/>
          </a:prstGeom>
          <a:gradFill rotWithShape="1">
            <a:gsLst>
              <a:gs pos="0">
                <a:schemeClr val="bg1"/>
              </a:gs>
              <a:gs pos="100000">
                <a:srgbClr val="7D717C"/>
              </a:gs>
            </a:gsLst>
            <a:lin ang="5400000" scaled="1"/>
          </a:gradFill>
          <a:ln w="9525">
            <a:noFill/>
            <a:miter lim="800000"/>
            <a:headEnd/>
            <a:tailEnd/>
          </a:ln>
        </p:spPr>
        <p:txBody>
          <a:bodyPr wrap="none" anchor="ctr"/>
          <a:lstStyle/>
          <a:p>
            <a:endParaRPr lang="tr-TR"/>
          </a:p>
        </p:txBody>
      </p:sp>
      <p:sp>
        <p:nvSpPr>
          <p:cNvPr id="26655" name="Rectangle 114"/>
          <p:cNvSpPr>
            <a:spLocks noChangeArrowheads="1"/>
          </p:cNvSpPr>
          <p:nvPr/>
        </p:nvSpPr>
        <p:spPr bwMode="auto">
          <a:xfrm>
            <a:off x="312738" y="4292600"/>
            <a:ext cx="8507412" cy="1728788"/>
          </a:xfrm>
          <a:prstGeom prst="rect">
            <a:avLst/>
          </a:prstGeom>
          <a:noFill/>
          <a:ln w="9525">
            <a:noFill/>
            <a:miter lim="800000"/>
            <a:headEnd/>
            <a:tailEnd/>
          </a:ln>
        </p:spPr>
        <p:txBody>
          <a:bodyPr/>
          <a:lstStyle/>
          <a:p>
            <a:pPr eaLnBrk="0" hangingPunct="0">
              <a:lnSpc>
                <a:spcPct val="130000"/>
              </a:lnSpc>
              <a:spcBef>
                <a:spcPct val="20000"/>
              </a:spcBef>
            </a:pPr>
            <a:r>
              <a:rPr lang="tr-TR" sz="2400">
                <a:solidFill>
                  <a:srgbClr val="0000FF"/>
                </a:solidFill>
              </a:rPr>
              <a:t>Yukarıda görüldüğü gibi her yıl ortalamalar düşmektedir. Bu çalışan ve sınavı süresince doğru bir şekilde çözmeye alışan bir aday için büyük bir avantajdır.</a:t>
            </a:r>
          </a:p>
        </p:txBody>
      </p:sp>
      <p:pic>
        <p:nvPicPr>
          <p:cNvPr id="9" name="Resim 8"/>
          <p:cNvPicPr>
            <a:picLocks noChangeAspect="1"/>
          </p:cNvPicPr>
          <p:nvPr/>
        </p:nvPicPr>
        <p:blipFill>
          <a:blip r:embed="rId3"/>
          <a:stretch>
            <a:fillRect/>
          </a:stretch>
        </p:blipFill>
        <p:spPr>
          <a:xfrm>
            <a:off x="2667000" y="6208713"/>
            <a:ext cx="3673624" cy="529430"/>
          </a:xfrm>
          <a:prstGeom prst="rect">
            <a:avLst/>
          </a:prstGeom>
        </p:spPr>
      </p:pic>
    </p:spTree>
  </p:cSld>
  <p:clrMapOvr>
    <a:masterClrMapping/>
  </p:clrMapOvr>
  <p:transition spd="slow">
    <p:wheel spokes="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7650" name="Picture 3" descr="5127069354"/>
          <p:cNvPicPr>
            <a:picLocks noGrp="1" noChangeAspect="1" noChangeArrowheads="1"/>
          </p:cNvPicPr>
          <p:nvPr>
            <p:ph sz="half" idx="1"/>
          </p:nvPr>
        </p:nvPicPr>
        <p:blipFill>
          <a:blip r:embed="rId2" cstate="print"/>
          <a:srcRect/>
          <a:stretch>
            <a:fillRect/>
          </a:stretch>
        </p:blipFill>
        <p:spPr>
          <a:xfrm>
            <a:off x="466725" y="188913"/>
            <a:ext cx="1728788" cy="1295400"/>
          </a:xfrm>
          <a:noFill/>
        </p:spPr>
      </p:pic>
      <p:sp>
        <p:nvSpPr>
          <p:cNvPr id="79874" name="Rectangle 2"/>
          <p:cNvSpPr>
            <a:spLocks noGrp="1" noChangeArrowheads="1"/>
          </p:cNvSpPr>
          <p:nvPr>
            <p:ph type="body" sz="half" idx="2"/>
          </p:nvPr>
        </p:nvSpPr>
        <p:spPr>
          <a:xfrm>
            <a:off x="323850" y="188913"/>
            <a:ext cx="8640763" cy="6553200"/>
          </a:xfrm>
        </p:spPr>
        <p:txBody>
          <a:bodyPr/>
          <a:lstStyle/>
          <a:p>
            <a:pPr marL="0" indent="0" algn="just">
              <a:lnSpc>
                <a:spcPct val="130000"/>
              </a:lnSpc>
              <a:buFontTx/>
              <a:buNone/>
              <a:defRPr/>
            </a:pPr>
            <a:r>
              <a:rPr lang="tr-TR" sz="2800" dirty="0" smtClean="0"/>
              <a:t>		  </a:t>
            </a:r>
            <a:r>
              <a:rPr lang="tr-TR" dirty="0" smtClean="0">
                <a:effectLst>
                  <a:outerShdw blurRad="38100" dist="38100" dir="2700000" algn="tl">
                    <a:srgbClr val="C0C0C0"/>
                  </a:outerShdw>
                </a:effectLst>
                <a:latin typeface="Impact" pitchFamily="34" charset="0"/>
              </a:rPr>
              <a:t>DGS</a:t>
            </a:r>
            <a:r>
              <a:rPr lang="tr-TR" b="1" dirty="0" smtClean="0">
                <a:solidFill>
                  <a:srgbClr val="FF6600"/>
                </a:solidFill>
                <a:effectLst>
                  <a:outerShdw blurRad="38100" dist="38100" dir="2700000" algn="tl">
                    <a:srgbClr val="C0C0C0"/>
                  </a:outerShdw>
                </a:effectLst>
                <a:latin typeface="Forte" pitchFamily="66" charset="0"/>
              </a:rPr>
              <a:t> iLE </a:t>
            </a:r>
            <a:r>
              <a:rPr lang="tr-TR" b="1" dirty="0" err="1" smtClean="0">
                <a:solidFill>
                  <a:srgbClr val="FF6600"/>
                </a:solidFill>
                <a:effectLst>
                  <a:outerShdw blurRad="38100" dist="38100" dir="2700000" algn="tl">
                    <a:srgbClr val="C0C0C0"/>
                  </a:outerShdw>
                </a:effectLst>
                <a:latin typeface="Forte" pitchFamily="66" charset="0"/>
              </a:rPr>
              <a:t>iLGiLi</a:t>
            </a:r>
            <a:r>
              <a:rPr lang="tr-TR" b="1" dirty="0" smtClean="0">
                <a:solidFill>
                  <a:srgbClr val="FF6600"/>
                </a:solidFill>
                <a:effectLst>
                  <a:outerShdw blurRad="38100" dist="38100" dir="2700000" algn="tl">
                    <a:srgbClr val="C0C0C0"/>
                  </a:outerShdw>
                </a:effectLst>
                <a:latin typeface="Forte" pitchFamily="66" charset="0"/>
              </a:rPr>
              <a:t> </a:t>
            </a:r>
            <a:r>
              <a:rPr lang="tr-TR" b="1" dirty="0" err="1" smtClean="0">
                <a:solidFill>
                  <a:srgbClr val="FF6600"/>
                </a:solidFill>
                <a:effectLst>
                  <a:outerShdw blurRad="38100" dist="38100" dir="2700000" algn="tl">
                    <a:srgbClr val="C0C0C0"/>
                  </a:outerShdw>
                </a:effectLst>
                <a:latin typeface="Forte" pitchFamily="66" charset="0"/>
              </a:rPr>
              <a:t>DEGiSiKLiKLER</a:t>
            </a:r>
            <a:endParaRPr lang="tr-TR" b="1" dirty="0" smtClean="0">
              <a:solidFill>
                <a:srgbClr val="FF6600"/>
              </a:solidFill>
              <a:effectLst>
                <a:outerShdw blurRad="38100" dist="38100" dir="2700000" algn="tl">
                  <a:srgbClr val="C0C0C0"/>
                </a:outerShdw>
              </a:effectLst>
              <a:latin typeface="Forte" pitchFamily="66" charset="0"/>
            </a:endParaRPr>
          </a:p>
          <a:p>
            <a:pPr marL="0" indent="0" algn="just">
              <a:lnSpc>
                <a:spcPct val="130000"/>
              </a:lnSpc>
              <a:buFontTx/>
              <a:buNone/>
              <a:defRPr/>
            </a:pPr>
            <a:endParaRPr lang="tr-TR" sz="2800" dirty="0" smtClean="0"/>
          </a:p>
          <a:p>
            <a:pPr marL="0" indent="0" algn="just">
              <a:lnSpc>
                <a:spcPct val="130000"/>
              </a:lnSpc>
              <a:buFontTx/>
              <a:buNone/>
              <a:defRPr/>
            </a:pPr>
            <a:r>
              <a:rPr lang="tr-TR" sz="2800" dirty="0" smtClean="0">
                <a:solidFill>
                  <a:srgbClr val="3333CC"/>
                </a:solidFill>
                <a:effectLst>
                  <a:outerShdw blurRad="38100" dist="38100" dir="2700000" algn="tl">
                    <a:srgbClr val="C0C0C0"/>
                  </a:outerShdw>
                </a:effectLst>
              </a:rPr>
              <a:t>* 2008 </a:t>
            </a:r>
            <a:r>
              <a:rPr lang="tr-TR" sz="2800" dirty="0" err="1" smtClean="0">
                <a:solidFill>
                  <a:srgbClr val="3333CC"/>
                </a:solidFill>
                <a:effectLst>
                  <a:outerShdw blurRad="38100" dist="38100" dir="2700000" algn="tl">
                    <a:srgbClr val="C0C0C0"/>
                  </a:outerShdw>
                </a:effectLst>
              </a:rPr>
              <a:t>DGS’ye</a:t>
            </a:r>
            <a:r>
              <a:rPr lang="tr-TR" sz="2800" dirty="0" smtClean="0">
                <a:solidFill>
                  <a:srgbClr val="3333CC"/>
                </a:solidFill>
                <a:effectLst>
                  <a:outerShdw blurRad="38100" dist="38100" dir="2700000" algn="tl">
                    <a:srgbClr val="C0C0C0"/>
                  </a:outerShdw>
                </a:effectLst>
              </a:rPr>
              <a:t> kadar, adaylar mezun olduktan sonra 5 yıl içinde 3 kez girebilirken, artık herhangi bir </a:t>
            </a:r>
            <a:r>
              <a:rPr lang="tr-TR" sz="2800" b="1" dirty="0" smtClean="0">
                <a:solidFill>
                  <a:srgbClr val="FF66FF"/>
                </a:solidFill>
                <a:effectLst>
                  <a:outerShdw blurRad="38100" dist="38100" dir="2700000" algn="tl">
                    <a:srgbClr val="C0C0C0"/>
                  </a:outerShdw>
                </a:effectLst>
              </a:rPr>
              <a:t>yıl</a:t>
            </a:r>
            <a:r>
              <a:rPr lang="tr-TR" sz="2800" dirty="0" smtClean="0">
                <a:solidFill>
                  <a:srgbClr val="3333CC"/>
                </a:solidFill>
                <a:effectLst>
                  <a:outerShdw blurRad="38100" dist="38100" dir="2700000" algn="tl">
                    <a:srgbClr val="C0C0C0"/>
                  </a:outerShdw>
                </a:effectLst>
              </a:rPr>
              <a:t> veya 	</a:t>
            </a:r>
            <a:r>
              <a:rPr lang="tr-TR" sz="2800" b="1" dirty="0" smtClean="0">
                <a:solidFill>
                  <a:srgbClr val="FF66FF"/>
                </a:solidFill>
                <a:effectLst>
                  <a:outerShdw blurRad="38100" dist="38100" dir="2700000" algn="tl">
                    <a:srgbClr val="C0C0C0"/>
                  </a:outerShdw>
                </a:effectLst>
              </a:rPr>
              <a:t>giriş sınırı yoktur</a:t>
            </a:r>
            <a:r>
              <a:rPr lang="tr-TR" sz="2800" dirty="0" smtClean="0">
                <a:solidFill>
                  <a:srgbClr val="3333CC"/>
                </a:solidFill>
                <a:effectLst>
                  <a:outerShdw blurRad="38100" dist="38100" dir="2700000" algn="tl">
                    <a:srgbClr val="C0C0C0"/>
                  </a:outerShdw>
                </a:effectLst>
              </a:rPr>
              <a:t>. Ayrıca daha önce adaylar sınavdan önce tercih yapmakta idi. Ancak 2009 DGS ile bu </a:t>
            </a:r>
            <a:r>
              <a:rPr lang="tr-TR" sz="2800" b="1" dirty="0" smtClean="0">
                <a:solidFill>
                  <a:srgbClr val="FF66FF"/>
                </a:solidFill>
                <a:effectLst>
                  <a:outerShdw blurRad="38100" dist="38100" dir="2700000" algn="tl">
                    <a:srgbClr val="C0C0C0"/>
                  </a:outerShdw>
                </a:effectLst>
              </a:rPr>
              <a:t>tercihler sınavdan sonra</a:t>
            </a:r>
            <a:r>
              <a:rPr lang="tr-TR" sz="2800" dirty="0" smtClean="0">
                <a:solidFill>
                  <a:srgbClr val="3333CC"/>
                </a:solidFill>
                <a:effectLst>
                  <a:outerShdw blurRad="38100" dist="38100" dir="2700000" algn="tl">
                    <a:srgbClr val="C0C0C0"/>
                  </a:outerShdw>
                </a:effectLst>
              </a:rPr>
              <a:t> uygulanmaya başladı ve tercih hakkı </a:t>
            </a:r>
            <a:r>
              <a:rPr lang="tr-TR" sz="2800" b="1" dirty="0" smtClean="0">
                <a:solidFill>
                  <a:srgbClr val="FF66FF"/>
                </a:solidFill>
                <a:effectLst>
                  <a:outerShdw blurRad="38100" dist="38100" dir="2700000" algn="tl">
                    <a:srgbClr val="C0C0C0"/>
                  </a:outerShdw>
                </a:effectLst>
              </a:rPr>
              <a:t>8’den 18’e</a:t>
            </a:r>
            <a:r>
              <a:rPr lang="tr-TR" sz="2800" dirty="0" smtClean="0">
                <a:solidFill>
                  <a:srgbClr val="3333CC"/>
                </a:solidFill>
                <a:effectLst>
                  <a:outerShdw blurRad="38100" dist="38100" dir="2700000" algn="tl">
                    <a:srgbClr val="C0C0C0"/>
                  </a:outerShdw>
                </a:effectLst>
              </a:rPr>
              <a:t> çıkarıldı. </a:t>
            </a:r>
            <a:r>
              <a:rPr lang="tr-TR" sz="2800" u="sng" dirty="0" smtClean="0">
                <a:solidFill>
                  <a:srgbClr val="0000FF"/>
                </a:solidFill>
                <a:effectLst>
                  <a:outerShdw blurRad="38100" dist="38100" dir="2700000" algn="tl">
                    <a:srgbClr val="C0C0C0"/>
                  </a:outerShdw>
                </a:effectLst>
              </a:rPr>
              <a:t>2012 </a:t>
            </a:r>
            <a:r>
              <a:rPr lang="tr-TR" sz="2800" u="sng" dirty="0" err="1" smtClean="0">
                <a:solidFill>
                  <a:srgbClr val="0000FF"/>
                </a:solidFill>
                <a:effectLst>
                  <a:outerShdw blurRad="38100" dist="38100" dir="2700000" algn="tl">
                    <a:srgbClr val="C0C0C0"/>
                  </a:outerShdw>
                </a:effectLst>
              </a:rPr>
              <a:t>DGS’de</a:t>
            </a:r>
            <a:r>
              <a:rPr lang="tr-TR" sz="2800" u="sng" dirty="0" smtClean="0">
                <a:solidFill>
                  <a:srgbClr val="0000FF"/>
                </a:solidFill>
                <a:effectLst>
                  <a:outerShdw blurRad="38100" dist="38100" dir="2700000" algn="tl">
                    <a:srgbClr val="C0C0C0"/>
                  </a:outerShdw>
                </a:effectLst>
              </a:rPr>
              <a:t> ise tercih sayısı</a:t>
            </a:r>
            <a:r>
              <a:rPr lang="tr-TR" sz="2800" u="sng" dirty="0" smtClean="0">
                <a:solidFill>
                  <a:srgbClr val="3333CC"/>
                </a:solidFill>
                <a:effectLst>
                  <a:outerShdw blurRad="38100" dist="38100" dir="2700000" algn="tl">
                    <a:srgbClr val="C0C0C0"/>
                  </a:outerShdw>
                </a:effectLst>
              </a:rPr>
              <a:t> </a:t>
            </a:r>
            <a:r>
              <a:rPr lang="tr-TR" sz="2800" b="1" u="sng" dirty="0" smtClean="0">
                <a:solidFill>
                  <a:srgbClr val="FF66FF"/>
                </a:solidFill>
                <a:effectLst>
                  <a:outerShdw blurRad="38100" dist="38100" dir="2700000" algn="tl">
                    <a:srgbClr val="C0C0C0"/>
                  </a:outerShdw>
                </a:effectLst>
              </a:rPr>
              <a:t>30’a</a:t>
            </a:r>
            <a:r>
              <a:rPr lang="tr-TR" sz="2800" u="sng" dirty="0" smtClean="0">
                <a:solidFill>
                  <a:srgbClr val="3333CC"/>
                </a:solidFill>
                <a:effectLst>
                  <a:outerShdw blurRad="38100" dist="38100" dir="2700000" algn="tl">
                    <a:srgbClr val="C0C0C0"/>
                  </a:outerShdw>
                </a:effectLst>
              </a:rPr>
              <a:t> çıkarıldı</a:t>
            </a:r>
            <a:r>
              <a:rPr lang="tr-TR" sz="2800" dirty="0" smtClean="0">
                <a:solidFill>
                  <a:srgbClr val="3333CC"/>
                </a:solidFill>
                <a:effectLst>
                  <a:outerShdw blurRad="38100" dist="38100" dir="2700000" algn="tl">
                    <a:srgbClr val="C0C0C0"/>
                  </a:outerShdw>
                </a:effectLst>
              </a:rPr>
              <a:t>. 2009 Eylül’den itibaren Ek Kontenjan yürürlüğe girdi. </a:t>
            </a:r>
          </a:p>
        </p:txBody>
      </p:sp>
      <p:sp>
        <p:nvSpPr>
          <p:cNvPr id="27652" name="Rectangle 5"/>
          <p:cNvSpPr>
            <a:spLocks noGrp="1" noChangeArrowheads="1"/>
          </p:cNvSpPr>
          <p:nvPr>
            <p:ph type="ftr" sz="quarter" idx="11"/>
          </p:nvPr>
        </p:nvSpPr>
        <p:spPr>
          <a:noFill/>
        </p:spPr>
        <p:txBody>
          <a:bodyPr/>
          <a:lstStyle/>
          <a:p>
            <a:endParaRPr lang="tr-TR" dirty="0" smtClean="0"/>
          </a:p>
        </p:txBody>
      </p:sp>
      <p:sp>
        <p:nvSpPr>
          <p:cNvPr id="27653" name="6 Slayt Numarası Yer Tutucusu"/>
          <p:cNvSpPr>
            <a:spLocks noGrp="1"/>
          </p:cNvSpPr>
          <p:nvPr>
            <p:ph type="sldNum" sz="quarter" idx="12"/>
          </p:nvPr>
        </p:nvSpPr>
        <p:spPr>
          <a:noFill/>
        </p:spPr>
        <p:txBody>
          <a:bodyPr/>
          <a:lstStyle/>
          <a:p>
            <a:fld id="{8E82BC07-880E-404F-AF38-E3E2DBACB4A7}" type="slidenum">
              <a:rPr lang="tr-TR" smtClean="0"/>
              <a:pPr/>
              <a:t>29</a:t>
            </a:fld>
            <a:endParaRPr lang="tr-TR" smtClean="0"/>
          </a:p>
        </p:txBody>
      </p:sp>
      <p:sp>
        <p:nvSpPr>
          <p:cNvPr id="27654" name="Rectangle 4"/>
          <p:cNvSpPr>
            <a:spLocks noChangeArrowheads="1"/>
          </p:cNvSpPr>
          <p:nvPr/>
        </p:nvSpPr>
        <p:spPr bwMode="auto">
          <a:xfrm>
            <a:off x="393700" y="6208713"/>
            <a:ext cx="8569325" cy="71437"/>
          </a:xfrm>
          <a:prstGeom prst="rect">
            <a:avLst/>
          </a:prstGeom>
          <a:gradFill rotWithShape="1">
            <a:gsLst>
              <a:gs pos="0">
                <a:schemeClr val="bg1"/>
              </a:gs>
              <a:gs pos="100000">
                <a:srgbClr val="7D717C"/>
              </a:gs>
            </a:gsLst>
            <a:lin ang="5400000" scaled="1"/>
          </a:gradFill>
          <a:ln w="9525">
            <a:noFill/>
            <a:miter lim="800000"/>
            <a:headEnd/>
            <a:tailEnd/>
          </a:ln>
        </p:spPr>
        <p:txBody>
          <a:bodyPr wrap="none" anchor="ctr"/>
          <a:lstStyle/>
          <a:p>
            <a:endParaRPr lang="tr-TR"/>
          </a:p>
        </p:txBody>
      </p:sp>
      <p:pic>
        <p:nvPicPr>
          <p:cNvPr id="7" name="Resim 6"/>
          <p:cNvPicPr>
            <a:picLocks noChangeAspect="1"/>
          </p:cNvPicPr>
          <p:nvPr/>
        </p:nvPicPr>
        <p:blipFill>
          <a:blip r:embed="rId3"/>
          <a:stretch>
            <a:fillRect/>
          </a:stretch>
        </p:blipFill>
        <p:spPr>
          <a:xfrm>
            <a:off x="3019426" y="5805488"/>
            <a:ext cx="3352800" cy="915987"/>
          </a:xfrm>
          <a:prstGeom prst="rect">
            <a:avLst/>
          </a:prstGeom>
        </p:spPr>
      </p:pic>
    </p:spTree>
  </p:cSld>
  <p:clrMapOvr>
    <a:masterClrMapping/>
  </p:clrMapOvr>
  <p:transition spd="slow">
    <p:wheel spokes="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684584" y="2996952"/>
            <a:ext cx="7851648" cy="2304256"/>
          </a:xfrm>
        </p:spPr>
        <p:txBody>
          <a:bodyPr>
            <a:normAutofit/>
          </a:bodyPr>
          <a:lstStyle/>
          <a:p>
            <a:r>
              <a:rPr lang="tr-TR" sz="7200" dirty="0" smtClean="0">
                <a:solidFill>
                  <a:srgbClr val="FFC000"/>
                </a:solidFill>
              </a:rPr>
              <a:t>HOŞGELDİNİZ                    </a:t>
            </a:r>
            <a:endParaRPr lang="tr-TR" sz="7200" dirty="0">
              <a:solidFill>
                <a:srgbClr val="FFC000"/>
              </a:solidFill>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1" y="28803"/>
            <a:ext cx="9036496" cy="3789040"/>
          </a:xfrm>
          <a:prstGeom prst="rect">
            <a:avLst/>
          </a:prstGeom>
        </p:spPr>
      </p:pic>
      <p:sp>
        <p:nvSpPr>
          <p:cNvPr id="3" name="Dikdörtgen 2"/>
          <p:cNvSpPr/>
          <p:nvPr/>
        </p:nvSpPr>
        <p:spPr>
          <a:xfrm>
            <a:off x="5436096" y="5517232"/>
            <a:ext cx="4572000" cy="861774"/>
          </a:xfrm>
          <a:prstGeom prst="rect">
            <a:avLst/>
          </a:prstGeom>
        </p:spPr>
        <p:txBody>
          <a:bodyPr>
            <a:spAutoFit/>
          </a:bodyPr>
          <a:lstStyle/>
          <a:p>
            <a:pPr>
              <a:defRPr/>
            </a:pPr>
            <a:r>
              <a:rPr lang="tr-TR" sz="3200" dirty="0">
                <a:solidFill>
                  <a:srgbClr val="FF0000"/>
                </a:solidFill>
              </a:rPr>
              <a:t>ENVER ARSLAN</a:t>
            </a:r>
          </a:p>
          <a:p>
            <a:pPr>
              <a:defRPr/>
            </a:pPr>
            <a:r>
              <a:rPr lang="tr-TR" dirty="0">
                <a:solidFill>
                  <a:srgbClr val="FF0000"/>
                </a:solidFill>
              </a:rPr>
              <a:t>          PDR UZMANI</a:t>
            </a:r>
          </a:p>
        </p:txBody>
      </p:sp>
    </p:spTree>
    <p:extLst>
      <p:ext uri="{BB962C8B-B14F-4D97-AF65-F5344CB8AC3E}">
        <p14:creationId xmlns:p14="http://schemas.microsoft.com/office/powerpoint/2010/main" val="18074377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677" name="Picture 3" descr="Resim8"/>
          <p:cNvPicPr>
            <a:picLocks noChangeAspect="1" noChangeArrowheads="1"/>
          </p:cNvPicPr>
          <p:nvPr/>
        </p:nvPicPr>
        <p:blipFill>
          <a:blip r:embed="rId2" cstate="print"/>
          <a:srcRect l="5630" t="27263" r="67848" b="12973"/>
          <a:stretch>
            <a:fillRect/>
          </a:stretch>
        </p:blipFill>
        <p:spPr bwMode="auto">
          <a:xfrm>
            <a:off x="179388" y="620713"/>
            <a:ext cx="2714625" cy="5184775"/>
          </a:xfrm>
          <a:prstGeom prst="rect">
            <a:avLst/>
          </a:prstGeom>
          <a:noFill/>
          <a:ln w="9525">
            <a:noFill/>
            <a:miter lim="800000"/>
            <a:headEnd/>
            <a:tailEnd/>
          </a:ln>
        </p:spPr>
      </p:pic>
      <p:sp>
        <p:nvSpPr>
          <p:cNvPr id="80898" name="Rectangle 2"/>
          <p:cNvSpPr>
            <a:spLocks noGrp="1" noChangeArrowheads="1"/>
          </p:cNvSpPr>
          <p:nvPr>
            <p:ph idx="1"/>
          </p:nvPr>
        </p:nvSpPr>
        <p:spPr>
          <a:xfrm>
            <a:off x="2700338" y="333375"/>
            <a:ext cx="6264275" cy="5975350"/>
          </a:xfrm>
        </p:spPr>
        <p:txBody>
          <a:bodyPr/>
          <a:lstStyle/>
          <a:p>
            <a:pPr marL="0" indent="0" algn="ctr">
              <a:lnSpc>
                <a:spcPct val="80000"/>
              </a:lnSpc>
              <a:buFontTx/>
              <a:buNone/>
              <a:defRPr/>
            </a:pPr>
            <a:r>
              <a:rPr lang="tr-TR" sz="2200" dirty="0" err="1" smtClean="0">
                <a:solidFill>
                  <a:srgbClr val="FF6600"/>
                </a:solidFill>
                <a:effectLst>
                  <a:outerShdw blurRad="38100" dist="38100" dir="2700000" algn="tl">
                    <a:srgbClr val="C0C0C0"/>
                  </a:outerShdw>
                </a:effectLst>
                <a:latin typeface="Forte" pitchFamily="66" charset="0"/>
              </a:rPr>
              <a:t>iNTiBAK</a:t>
            </a:r>
            <a:r>
              <a:rPr lang="tr-TR" sz="2200" dirty="0" smtClean="0">
                <a:solidFill>
                  <a:srgbClr val="FF6600"/>
                </a:solidFill>
                <a:effectLst>
                  <a:outerShdw blurRad="38100" dist="38100" dir="2700000" algn="tl">
                    <a:srgbClr val="C0C0C0"/>
                  </a:outerShdw>
                </a:effectLst>
                <a:latin typeface="Forte" pitchFamily="66" charset="0"/>
              </a:rPr>
              <a:t> iLE </a:t>
            </a:r>
            <a:r>
              <a:rPr lang="tr-TR" sz="2200" dirty="0" err="1" smtClean="0">
                <a:solidFill>
                  <a:srgbClr val="FF6600"/>
                </a:solidFill>
                <a:effectLst>
                  <a:outerShdw blurRad="38100" dist="38100" dir="2700000" algn="tl">
                    <a:srgbClr val="C0C0C0"/>
                  </a:outerShdw>
                </a:effectLst>
                <a:latin typeface="Forte" pitchFamily="66" charset="0"/>
              </a:rPr>
              <a:t>iLGiLi</a:t>
            </a:r>
            <a:r>
              <a:rPr lang="tr-TR" sz="2200" dirty="0" smtClean="0">
                <a:solidFill>
                  <a:srgbClr val="FF6600"/>
                </a:solidFill>
                <a:effectLst>
                  <a:outerShdw blurRad="38100" dist="38100" dir="2700000" algn="tl">
                    <a:srgbClr val="C0C0C0"/>
                  </a:outerShdw>
                </a:effectLst>
                <a:latin typeface="Forte" pitchFamily="66" charset="0"/>
              </a:rPr>
              <a:t> </a:t>
            </a:r>
            <a:r>
              <a:rPr lang="tr-TR" sz="2200" dirty="0" err="1" smtClean="0">
                <a:solidFill>
                  <a:srgbClr val="FF6600"/>
                </a:solidFill>
                <a:effectLst>
                  <a:outerShdw blurRad="38100" dist="38100" dir="2700000" algn="tl">
                    <a:srgbClr val="C0C0C0"/>
                  </a:outerShdw>
                </a:effectLst>
                <a:latin typeface="Forte" pitchFamily="66" charset="0"/>
              </a:rPr>
              <a:t>DEGiSiKLiKLER</a:t>
            </a:r>
            <a:endParaRPr lang="tr-TR" sz="2200" dirty="0" smtClean="0">
              <a:solidFill>
                <a:srgbClr val="FF6600"/>
              </a:solidFill>
              <a:effectLst>
                <a:outerShdw blurRad="38100" dist="38100" dir="2700000" algn="tl">
                  <a:srgbClr val="C0C0C0"/>
                </a:outerShdw>
              </a:effectLst>
              <a:latin typeface="Forte" pitchFamily="66" charset="0"/>
            </a:endParaRPr>
          </a:p>
          <a:p>
            <a:pPr marL="0" indent="0" algn="just">
              <a:lnSpc>
                <a:spcPct val="160000"/>
              </a:lnSpc>
              <a:buFontTx/>
              <a:buNone/>
              <a:defRPr/>
            </a:pPr>
            <a:r>
              <a:rPr lang="en-US" sz="2200" dirty="0" smtClean="0">
                <a:solidFill>
                  <a:srgbClr val="3333CC"/>
                </a:solidFill>
                <a:effectLst>
                  <a:outerShdw blurRad="38100" dist="38100" dir="2700000" algn="tl">
                    <a:srgbClr val="C0C0C0"/>
                  </a:outerShdw>
                </a:effectLst>
              </a:rPr>
              <a:t>29 </a:t>
            </a:r>
            <a:r>
              <a:rPr lang="en-US" sz="2200" dirty="0" err="1" smtClean="0">
                <a:solidFill>
                  <a:srgbClr val="3333CC"/>
                </a:solidFill>
                <a:effectLst>
                  <a:outerShdw blurRad="38100" dist="38100" dir="2700000" algn="tl">
                    <a:srgbClr val="C0C0C0"/>
                  </a:outerShdw>
                </a:effectLst>
              </a:rPr>
              <a:t>Temmuz</a:t>
            </a:r>
            <a:r>
              <a:rPr lang="en-US" sz="2200" dirty="0" smtClean="0">
                <a:solidFill>
                  <a:srgbClr val="3333CC"/>
                </a:solidFill>
                <a:effectLst>
                  <a:outerShdw blurRad="38100" dist="38100" dir="2700000" algn="tl">
                    <a:srgbClr val="C0C0C0"/>
                  </a:outerShdw>
                </a:effectLst>
              </a:rPr>
              <a:t> 2011 ‘de </a:t>
            </a:r>
            <a:r>
              <a:rPr lang="en-US" sz="2200" dirty="0" err="1" smtClean="0">
                <a:solidFill>
                  <a:srgbClr val="3333CC"/>
                </a:solidFill>
                <a:effectLst>
                  <a:outerShdw blurRad="38100" dist="38100" dir="2700000" algn="tl">
                    <a:srgbClr val="C0C0C0"/>
                  </a:outerShdw>
                </a:effectLst>
              </a:rPr>
              <a:t>yayınlanan</a:t>
            </a:r>
            <a:r>
              <a:rPr lang="en-US" sz="2200" dirty="0" smtClean="0">
                <a:solidFill>
                  <a:srgbClr val="3333CC"/>
                </a:solidFill>
                <a:effectLst>
                  <a:outerShdw blurRad="38100" dist="38100" dir="2700000" algn="tl">
                    <a:srgbClr val="C0C0C0"/>
                  </a:outerShdw>
                </a:effectLst>
              </a:rPr>
              <a:t> </a:t>
            </a:r>
            <a:r>
              <a:rPr lang="en-US" sz="2200" dirty="0" err="1" smtClean="0">
                <a:solidFill>
                  <a:srgbClr val="3333CC"/>
                </a:solidFill>
                <a:effectLst>
                  <a:outerShdw blurRad="38100" dist="38100" dir="2700000" algn="tl">
                    <a:srgbClr val="C0C0C0"/>
                  </a:outerShdw>
                </a:effectLst>
              </a:rPr>
              <a:t>resmi</a:t>
            </a:r>
            <a:r>
              <a:rPr lang="en-US" sz="2200" dirty="0" smtClean="0">
                <a:solidFill>
                  <a:srgbClr val="3333CC"/>
                </a:solidFill>
                <a:effectLst>
                  <a:outerShdw blurRad="38100" dist="38100" dir="2700000" algn="tl">
                    <a:srgbClr val="C0C0C0"/>
                  </a:outerShdw>
                </a:effectLst>
              </a:rPr>
              <a:t> </a:t>
            </a:r>
            <a:r>
              <a:rPr lang="en-US" sz="2200" dirty="0" err="1" smtClean="0">
                <a:solidFill>
                  <a:srgbClr val="3333CC"/>
                </a:solidFill>
                <a:effectLst>
                  <a:outerShdw blurRad="38100" dist="38100" dir="2700000" algn="tl">
                    <a:srgbClr val="C0C0C0"/>
                  </a:outerShdw>
                </a:effectLst>
              </a:rPr>
              <a:t>gazetedeki</a:t>
            </a:r>
            <a:r>
              <a:rPr lang="tr-TR" sz="2200" dirty="0" smtClean="0">
                <a:solidFill>
                  <a:srgbClr val="3333CC"/>
                </a:solidFill>
                <a:effectLst>
                  <a:outerShdw blurRad="38100" dist="38100" dir="2700000" algn="tl">
                    <a:srgbClr val="C0C0C0"/>
                  </a:outerShdw>
                </a:effectLst>
              </a:rPr>
              <a:t> </a:t>
            </a:r>
            <a:r>
              <a:rPr lang="en-US" sz="2200" dirty="0" err="1" smtClean="0">
                <a:solidFill>
                  <a:srgbClr val="3333CC"/>
                </a:solidFill>
                <a:effectLst>
                  <a:outerShdw blurRad="38100" dist="38100" dir="2700000" algn="tl">
                    <a:srgbClr val="C0C0C0"/>
                  </a:outerShdw>
                </a:effectLst>
              </a:rPr>
              <a:t>yönetmeliğe</a:t>
            </a:r>
            <a:r>
              <a:rPr lang="en-US" sz="2200" dirty="0" smtClean="0">
                <a:solidFill>
                  <a:srgbClr val="3333CC"/>
                </a:solidFill>
                <a:effectLst>
                  <a:outerShdw blurRad="38100" dist="38100" dir="2700000" algn="tl">
                    <a:srgbClr val="C0C0C0"/>
                  </a:outerShdw>
                </a:effectLst>
              </a:rPr>
              <a:t> </a:t>
            </a:r>
            <a:r>
              <a:rPr lang="en-US" sz="2200" dirty="0" err="1" smtClean="0">
                <a:solidFill>
                  <a:srgbClr val="3333CC"/>
                </a:solidFill>
                <a:effectLst>
                  <a:outerShdw blurRad="38100" dist="38100" dir="2700000" algn="tl">
                    <a:srgbClr val="C0C0C0"/>
                  </a:outerShdw>
                </a:effectLst>
              </a:rPr>
              <a:t>göre</a:t>
            </a:r>
            <a:r>
              <a:rPr lang="tr-TR" sz="2200" dirty="0" smtClean="0">
                <a:solidFill>
                  <a:srgbClr val="3333CC"/>
                </a:solidFill>
                <a:effectLst>
                  <a:outerShdw blurRad="38100" dist="38100" dir="2700000" algn="tl">
                    <a:srgbClr val="C0C0C0"/>
                  </a:outerShdw>
                </a:effectLst>
              </a:rPr>
              <a:t> YÖK’ün  üniversiteden atılmayı kaldırmasıyla beraber</a:t>
            </a:r>
            <a:r>
              <a:rPr lang="en-US" sz="2200" dirty="0" smtClean="0">
                <a:solidFill>
                  <a:srgbClr val="3333CC"/>
                </a:solidFill>
                <a:effectLst>
                  <a:outerShdw blurRad="38100" dist="38100" dir="2700000" algn="tl">
                    <a:srgbClr val="C0C0C0"/>
                  </a:outerShdw>
                </a:effectLst>
              </a:rPr>
              <a:t> </a:t>
            </a:r>
            <a:r>
              <a:rPr lang="en-US" sz="2200" b="1" dirty="0" err="1" smtClean="0">
                <a:solidFill>
                  <a:srgbClr val="FF66FF"/>
                </a:solidFill>
                <a:effectLst>
                  <a:outerShdw blurRad="38100" dist="38100" dir="2700000" algn="tl">
                    <a:srgbClr val="C0C0C0"/>
                  </a:outerShdw>
                </a:effectLst>
              </a:rPr>
              <a:t>intibak</a:t>
            </a:r>
            <a:r>
              <a:rPr lang="en-US" sz="2200" dirty="0" smtClean="0">
                <a:solidFill>
                  <a:srgbClr val="3333CC"/>
                </a:solidFill>
                <a:effectLst>
                  <a:outerShdw blurRad="38100" dist="38100" dir="2700000" algn="tl">
                    <a:srgbClr val="C0C0C0"/>
                  </a:outerShdw>
                </a:effectLst>
              </a:rPr>
              <a:t> </a:t>
            </a:r>
            <a:r>
              <a:rPr lang="en-US" sz="2200" dirty="0" err="1" smtClean="0">
                <a:solidFill>
                  <a:srgbClr val="3333CC"/>
                </a:solidFill>
                <a:effectLst>
                  <a:outerShdw blurRad="38100" dist="38100" dir="2700000" algn="tl">
                    <a:srgbClr val="C0C0C0"/>
                  </a:outerShdw>
                </a:effectLst>
              </a:rPr>
              <a:t>yani</a:t>
            </a:r>
            <a:r>
              <a:rPr lang="en-US" sz="2200" dirty="0" smtClean="0">
                <a:solidFill>
                  <a:srgbClr val="3333CC"/>
                </a:solidFill>
                <a:effectLst>
                  <a:outerShdw blurRad="38100" dist="38100" dir="2700000" algn="tl">
                    <a:srgbClr val="C0C0C0"/>
                  </a:outerShdw>
                </a:effectLst>
              </a:rPr>
              <a:t> “</a:t>
            </a:r>
            <a:r>
              <a:rPr lang="en-US" sz="2200" dirty="0" err="1" smtClean="0">
                <a:solidFill>
                  <a:srgbClr val="3333CC"/>
                </a:solidFill>
                <a:effectLst>
                  <a:outerShdw blurRad="38100" dist="38100" dir="2700000" algn="tl">
                    <a:srgbClr val="C0C0C0"/>
                  </a:outerShdw>
                </a:effectLst>
              </a:rPr>
              <a:t>Lisans</a:t>
            </a:r>
            <a:r>
              <a:rPr lang="en-US" sz="2200" dirty="0" smtClean="0">
                <a:solidFill>
                  <a:srgbClr val="3333CC"/>
                </a:solidFill>
                <a:effectLst>
                  <a:outerShdw blurRad="38100" dist="38100" dir="2700000" algn="tl">
                    <a:srgbClr val="C0C0C0"/>
                  </a:outerShdw>
                </a:effectLst>
              </a:rPr>
              <a:t> </a:t>
            </a:r>
            <a:r>
              <a:rPr lang="en-US" sz="2200" dirty="0" err="1" smtClean="0">
                <a:solidFill>
                  <a:srgbClr val="3333CC"/>
                </a:solidFill>
                <a:effectLst>
                  <a:outerShdw blurRad="38100" dist="38100" dir="2700000" algn="tl">
                    <a:srgbClr val="C0C0C0"/>
                  </a:outerShdw>
                </a:effectLst>
              </a:rPr>
              <a:t>Öğrenimine</a:t>
            </a:r>
            <a:r>
              <a:rPr lang="en-US" sz="2200" dirty="0" smtClean="0">
                <a:solidFill>
                  <a:srgbClr val="3333CC"/>
                </a:solidFill>
                <a:effectLst>
                  <a:outerShdw blurRad="38100" dist="38100" dir="2700000" algn="tl">
                    <a:srgbClr val="C0C0C0"/>
                  </a:outerShdw>
                </a:effectLst>
              </a:rPr>
              <a:t> </a:t>
            </a:r>
            <a:r>
              <a:rPr lang="en-US" sz="2200" dirty="0" err="1" smtClean="0">
                <a:solidFill>
                  <a:srgbClr val="3333CC"/>
                </a:solidFill>
                <a:effectLst>
                  <a:outerShdw blurRad="38100" dist="38100" dir="2700000" algn="tl">
                    <a:srgbClr val="C0C0C0"/>
                  </a:outerShdw>
                </a:effectLst>
              </a:rPr>
              <a:t>Hazırlık</a:t>
            </a:r>
            <a:r>
              <a:rPr lang="en-US" sz="2200" dirty="0" smtClean="0">
                <a:solidFill>
                  <a:srgbClr val="3333CC"/>
                </a:solidFill>
                <a:effectLst>
                  <a:outerShdw blurRad="38100" dist="38100" dir="2700000" algn="tl">
                    <a:srgbClr val="C0C0C0"/>
                  </a:outerShdw>
                </a:effectLst>
              </a:rPr>
              <a:t> </a:t>
            </a:r>
            <a:r>
              <a:rPr lang="en-US" sz="2200" dirty="0" err="1" smtClean="0">
                <a:solidFill>
                  <a:srgbClr val="3333CC"/>
                </a:solidFill>
                <a:effectLst>
                  <a:outerShdw blurRad="38100" dist="38100" dir="2700000" algn="tl">
                    <a:srgbClr val="C0C0C0"/>
                  </a:outerShdw>
                </a:effectLst>
              </a:rPr>
              <a:t>Sınıfı</a:t>
            </a:r>
            <a:r>
              <a:rPr lang="en-US" sz="2200" dirty="0" smtClean="0">
                <a:solidFill>
                  <a:srgbClr val="3333CC"/>
                </a:solidFill>
                <a:effectLst>
                  <a:outerShdw blurRad="38100" dist="38100" dir="2700000" algn="tl">
                    <a:srgbClr val="C0C0C0"/>
                  </a:outerShdw>
                </a:effectLst>
              </a:rPr>
              <a:t>”’ </a:t>
            </a:r>
            <a:r>
              <a:rPr lang="en-US" sz="2200" b="1" dirty="0" err="1" smtClean="0">
                <a:solidFill>
                  <a:srgbClr val="FF66FF"/>
                </a:solidFill>
                <a:effectLst>
                  <a:outerShdw blurRad="38100" dist="38100" dir="2700000" algn="tl">
                    <a:srgbClr val="C0C0C0"/>
                  </a:outerShdw>
                </a:effectLst>
              </a:rPr>
              <a:t>kaldırılmıştır</a:t>
            </a:r>
            <a:r>
              <a:rPr lang="en-US" sz="2200" dirty="0" smtClean="0">
                <a:solidFill>
                  <a:srgbClr val="3333CC"/>
                </a:solidFill>
                <a:effectLst>
                  <a:outerShdw blurRad="38100" dist="38100" dir="2700000" algn="tl">
                    <a:srgbClr val="C0C0C0"/>
                  </a:outerShdw>
                </a:effectLst>
              </a:rPr>
              <a:t>. Buna </a:t>
            </a:r>
            <a:r>
              <a:rPr lang="en-US" sz="2200" dirty="0" err="1" smtClean="0">
                <a:solidFill>
                  <a:srgbClr val="3333CC"/>
                </a:solidFill>
                <a:effectLst>
                  <a:outerShdw blurRad="38100" dist="38100" dir="2700000" algn="tl">
                    <a:srgbClr val="C0C0C0"/>
                  </a:outerShdw>
                </a:effectLst>
              </a:rPr>
              <a:t>göre</a:t>
            </a:r>
            <a:r>
              <a:rPr lang="en-US" sz="2200" dirty="0" smtClean="0">
                <a:solidFill>
                  <a:srgbClr val="3333CC"/>
                </a:solidFill>
                <a:effectLst>
                  <a:outerShdw blurRad="38100" dist="38100" dir="2700000" algn="tl">
                    <a:srgbClr val="C0C0C0"/>
                  </a:outerShdw>
                </a:effectLst>
              </a:rPr>
              <a:t>; </a:t>
            </a:r>
            <a:r>
              <a:rPr lang="en-US" sz="2200" dirty="0" err="1" smtClean="0">
                <a:solidFill>
                  <a:srgbClr val="3333CC"/>
                </a:solidFill>
                <a:effectLst>
                  <a:outerShdw blurRad="38100" dist="38100" dir="2700000" algn="tl">
                    <a:srgbClr val="C0C0C0"/>
                  </a:outerShdw>
                </a:effectLst>
              </a:rPr>
              <a:t>dikey</a:t>
            </a:r>
            <a:r>
              <a:rPr lang="en-US" sz="2200" dirty="0" smtClean="0">
                <a:solidFill>
                  <a:srgbClr val="3333CC"/>
                </a:solidFill>
                <a:effectLst>
                  <a:outerShdw blurRad="38100" dist="38100" dir="2700000" algn="tl">
                    <a:srgbClr val="C0C0C0"/>
                  </a:outerShdw>
                </a:effectLst>
              </a:rPr>
              <a:t> </a:t>
            </a:r>
            <a:r>
              <a:rPr lang="en-US" sz="2200" dirty="0" err="1" smtClean="0">
                <a:solidFill>
                  <a:srgbClr val="3333CC"/>
                </a:solidFill>
                <a:effectLst>
                  <a:outerShdw blurRad="38100" dist="38100" dir="2700000" algn="tl">
                    <a:srgbClr val="C0C0C0"/>
                  </a:outerShdw>
                </a:effectLst>
              </a:rPr>
              <a:t>geçiş</a:t>
            </a:r>
            <a:r>
              <a:rPr lang="en-US" sz="2200" dirty="0" smtClean="0">
                <a:solidFill>
                  <a:srgbClr val="3333CC"/>
                </a:solidFill>
                <a:effectLst>
                  <a:outerShdw blurRad="38100" dist="38100" dir="2700000" algn="tl">
                    <a:srgbClr val="C0C0C0"/>
                  </a:outerShdw>
                </a:effectLst>
              </a:rPr>
              <a:t> </a:t>
            </a:r>
            <a:r>
              <a:rPr lang="en-US" sz="2200" dirty="0" err="1" smtClean="0">
                <a:solidFill>
                  <a:srgbClr val="3333CC"/>
                </a:solidFill>
                <a:effectLst>
                  <a:outerShdw blurRad="38100" dist="38100" dir="2700000" algn="tl">
                    <a:srgbClr val="C0C0C0"/>
                  </a:outerShdw>
                </a:effectLst>
              </a:rPr>
              <a:t>öğrencileri</a:t>
            </a:r>
            <a:r>
              <a:rPr lang="en-US" sz="2200" dirty="0" smtClean="0">
                <a:solidFill>
                  <a:srgbClr val="3333CC"/>
                </a:solidFill>
                <a:effectLst>
                  <a:outerShdw blurRad="38100" dist="38100" dir="2700000" algn="tl">
                    <a:srgbClr val="C0C0C0"/>
                  </a:outerShdw>
                </a:effectLst>
              </a:rPr>
              <a:t> </a:t>
            </a:r>
            <a:r>
              <a:rPr lang="en-US" sz="2200" dirty="0" err="1" smtClean="0">
                <a:solidFill>
                  <a:srgbClr val="3333CC"/>
                </a:solidFill>
                <a:effectLst>
                  <a:outerShdw blurRad="38100" dist="38100" dir="2700000" algn="tl">
                    <a:srgbClr val="C0C0C0"/>
                  </a:outerShdw>
                </a:effectLst>
              </a:rPr>
              <a:t>üniversitelerde</a:t>
            </a:r>
            <a:r>
              <a:rPr lang="en-US" sz="2200" dirty="0" smtClean="0">
                <a:solidFill>
                  <a:srgbClr val="3333CC"/>
                </a:solidFill>
                <a:effectLst>
                  <a:outerShdw blurRad="38100" dist="38100" dir="2700000" algn="tl">
                    <a:srgbClr val="C0C0C0"/>
                  </a:outerShdw>
                </a:effectLst>
              </a:rPr>
              <a:t> “</a:t>
            </a:r>
            <a:r>
              <a:rPr lang="en-US" sz="2200" dirty="0" err="1" smtClean="0">
                <a:solidFill>
                  <a:srgbClr val="3333CC"/>
                </a:solidFill>
                <a:effectLst>
                  <a:outerShdw blurRad="38100" dist="38100" dir="2700000" algn="tl">
                    <a:srgbClr val="C0C0C0"/>
                  </a:outerShdw>
                </a:effectLst>
              </a:rPr>
              <a:t>atılma</a:t>
            </a:r>
            <a:r>
              <a:rPr lang="en-US" sz="2200" dirty="0" smtClean="0">
                <a:solidFill>
                  <a:srgbClr val="3333CC"/>
                </a:solidFill>
                <a:effectLst>
                  <a:outerShdw blurRad="38100" dist="38100" dir="2700000" algn="tl">
                    <a:srgbClr val="C0C0C0"/>
                  </a:outerShdw>
                </a:effectLst>
              </a:rPr>
              <a:t>” </a:t>
            </a:r>
            <a:r>
              <a:rPr lang="en-US" sz="2200" dirty="0" err="1" smtClean="0">
                <a:solidFill>
                  <a:srgbClr val="3333CC"/>
                </a:solidFill>
                <a:effectLst>
                  <a:outerShdw blurRad="38100" dist="38100" dir="2700000" algn="tl">
                    <a:srgbClr val="C0C0C0"/>
                  </a:outerShdw>
                </a:effectLst>
              </a:rPr>
              <a:t>kaygısı</a:t>
            </a:r>
            <a:r>
              <a:rPr lang="en-US" sz="2200" dirty="0" smtClean="0">
                <a:solidFill>
                  <a:srgbClr val="3333CC"/>
                </a:solidFill>
                <a:effectLst>
                  <a:outerShdw blurRad="38100" dist="38100" dir="2700000" algn="tl">
                    <a:srgbClr val="C0C0C0"/>
                  </a:outerShdw>
                </a:effectLst>
              </a:rPr>
              <a:t> </a:t>
            </a:r>
            <a:r>
              <a:rPr lang="en-US" sz="2200" dirty="0" err="1" smtClean="0">
                <a:solidFill>
                  <a:srgbClr val="3333CC"/>
                </a:solidFill>
                <a:effectLst>
                  <a:outerShdw blurRad="38100" dist="38100" dir="2700000" algn="tl">
                    <a:srgbClr val="C0C0C0"/>
                  </a:outerShdw>
                </a:effectLst>
              </a:rPr>
              <a:t>olmadan</a:t>
            </a:r>
            <a:r>
              <a:rPr lang="en-US" sz="2200" dirty="0" smtClean="0">
                <a:solidFill>
                  <a:srgbClr val="3333CC"/>
                </a:solidFill>
                <a:effectLst>
                  <a:outerShdw blurRad="38100" dist="38100" dir="2700000" algn="tl">
                    <a:srgbClr val="C0C0C0"/>
                  </a:outerShdw>
                </a:effectLst>
              </a:rPr>
              <a:t> </a:t>
            </a:r>
            <a:r>
              <a:rPr lang="en-US" sz="2200" dirty="0" err="1" smtClean="0">
                <a:solidFill>
                  <a:srgbClr val="3333CC"/>
                </a:solidFill>
                <a:effectLst>
                  <a:outerShdw blurRad="38100" dist="38100" dir="2700000" algn="tl">
                    <a:srgbClr val="C0C0C0"/>
                  </a:outerShdw>
                </a:effectLst>
              </a:rPr>
              <a:t>okuyacak</a:t>
            </a:r>
            <a:r>
              <a:rPr lang="en-US" sz="2200" dirty="0" smtClean="0">
                <a:solidFill>
                  <a:srgbClr val="3333CC"/>
                </a:solidFill>
                <a:effectLst>
                  <a:outerShdw blurRad="38100" dist="38100" dir="2700000" algn="tl">
                    <a:srgbClr val="C0C0C0"/>
                  </a:outerShdw>
                </a:effectLst>
              </a:rPr>
              <a:t> </a:t>
            </a:r>
            <a:r>
              <a:rPr lang="en-US" sz="2200" dirty="0" err="1" smtClean="0">
                <a:solidFill>
                  <a:srgbClr val="3333CC"/>
                </a:solidFill>
                <a:effectLst>
                  <a:outerShdw blurRad="38100" dist="38100" dir="2700000" algn="tl">
                    <a:srgbClr val="C0C0C0"/>
                  </a:outerShdw>
                </a:effectLst>
              </a:rPr>
              <a:t>ve</a:t>
            </a:r>
            <a:r>
              <a:rPr lang="en-US" sz="2200" dirty="0" smtClean="0">
                <a:solidFill>
                  <a:srgbClr val="3333CC"/>
                </a:solidFill>
                <a:effectLst>
                  <a:outerShdw blurRad="38100" dist="38100" dir="2700000" algn="tl">
                    <a:srgbClr val="C0C0C0"/>
                  </a:outerShdw>
                </a:effectLst>
              </a:rPr>
              <a:t> </a:t>
            </a:r>
            <a:r>
              <a:rPr lang="en-US" sz="2200" dirty="0" err="1" smtClean="0">
                <a:solidFill>
                  <a:srgbClr val="3333CC"/>
                </a:solidFill>
                <a:effectLst>
                  <a:outerShdw blurRad="38100" dist="38100" dir="2700000" algn="tl">
                    <a:srgbClr val="C0C0C0"/>
                  </a:outerShdw>
                </a:effectLst>
              </a:rPr>
              <a:t>öğrenci</a:t>
            </a:r>
            <a:r>
              <a:rPr lang="en-US" sz="2200" dirty="0" smtClean="0">
                <a:solidFill>
                  <a:srgbClr val="3333CC"/>
                </a:solidFill>
                <a:effectLst>
                  <a:outerShdw blurRad="38100" dist="38100" dir="2700000" algn="tl">
                    <a:srgbClr val="C0C0C0"/>
                  </a:outerShdw>
                </a:effectLst>
              </a:rPr>
              <a:t> </a:t>
            </a:r>
            <a:r>
              <a:rPr lang="en-US" sz="2200" dirty="0" err="1" smtClean="0">
                <a:solidFill>
                  <a:srgbClr val="3333CC"/>
                </a:solidFill>
                <a:effectLst>
                  <a:outerShdw blurRad="38100" dist="38100" dir="2700000" algn="tl">
                    <a:srgbClr val="C0C0C0"/>
                  </a:outerShdw>
                </a:effectLst>
              </a:rPr>
              <a:t>statüsünde</a:t>
            </a:r>
            <a:r>
              <a:rPr lang="en-US" sz="2200" dirty="0" smtClean="0">
                <a:solidFill>
                  <a:srgbClr val="3333CC"/>
                </a:solidFill>
                <a:effectLst>
                  <a:outerShdw blurRad="38100" dist="38100" dir="2700000" algn="tl">
                    <a:srgbClr val="C0C0C0"/>
                  </a:outerShdw>
                </a:effectLst>
              </a:rPr>
              <a:t> </a:t>
            </a:r>
            <a:r>
              <a:rPr lang="en-US" sz="2200" dirty="0" err="1" smtClean="0">
                <a:solidFill>
                  <a:srgbClr val="3333CC"/>
                </a:solidFill>
                <a:effectLst>
                  <a:outerShdw blurRad="38100" dist="38100" dir="2700000" algn="tl">
                    <a:srgbClr val="C0C0C0"/>
                  </a:outerShdw>
                </a:effectLst>
              </a:rPr>
              <a:t>sayılacaklardır</a:t>
            </a:r>
            <a:r>
              <a:rPr lang="en-US" sz="2200" dirty="0" smtClean="0">
                <a:solidFill>
                  <a:srgbClr val="3333CC"/>
                </a:solidFill>
                <a:effectLst>
                  <a:outerShdw blurRad="38100" dist="38100" dir="2700000" algn="tl">
                    <a:srgbClr val="C0C0C0"/>
                  </a:outerShdw>
                </a:effectLst>
              </a:rPr>
              <a:t>. </a:t>
            </a:r>
            <a:endParaRPr lang="tr-TR" sz="2200" dirty="0" smtClean="0">
              <a:solidFill>
                <a:srgbClr val="3333CC"/>
              </a:solidFill>
              <a:effectLst>
                <a:outerShdw blurRad="38100" dist="38100" dir="2700000" algn="tl">
                  <a:srgbClr val="C0C0C0"/>
                </a:outerShdw>
              </a:effectLst>
            </a:endParaRPr>
          </a:p>
          <a:p>
            <a:pPr marL="0" indent="0" algn="just">
              <a:lnSpc>
                <a:spcPct val="160000"/>
              </a:lnSpc>
              <a:buFontTx/>
              <a:buNone/>
              <a:defRPr/>
            </a:pPr>
            <a:r>
              <a:rPr lang="tr-TR" sz="2200" dirty="0" smtClean="0">
                <a:solidFill>
                  <a:srgbClr val="3333CC"/>
                </a:solidFill>
                <a:effectLst>
                  <a:outerShdw blurRad="38100" dist="38100" dir="2700000" algn="tl">
                    <a:srgbClr val="C0C0C0"/>
                  </a:outerShdw>
                </a:effectLst>
              </a:rPr>
              <a:t>Bu statü ile birlikte askerlik tecil, paso, yurt,  öğrenim kredisi gibi imkanlardan faydalanabileceklerdir.</a:t>
            </a:r>
            <a:endParaRPr lang="en-US" sz="2200" dirty="0" smtClean="0">
              <a:solidFill>
                <a:srgbClr val="3333CC"/>
              </a:solidFill>
              <a:effectLst>
                <a:outerShdw blurRad="38100" dist="38100" dir="2700000" algn="tl">
                  <a:srgbClr val="C0C0C0"/>
                </a:outerShdw>
              </a:effectLst>
            </a:endParaRPr>
          </a:p>
        </p:txBody>
      </p:sp>
      <p:sp>
        <p:nvSpPr>
          <p:cNvPr id="28675" name="Rectangle 5"/>
          <p:cNvSpPr>
            <a:spLocks noGrp="1" noChangeArrowheads="1"/>
          </p:cNvSpPr>
          <p:nvPr>
            <p:ph type="ftr" sz="quarter" idx="11"/>
          </p:nvPr>
        </p:nvSpPr>
        <p:spPr>
          <a:noFill/>
        </p:spPr>
        <p:txBody>
          <a:bodyPr/>
          <a:lstStyle/>
          <a:p>
            <a:endParaRPr lang="tr-TR" dirty="0" smtClean="0"/>
          </a:p>
        </p:txBody>
      </p:sp>
      <p:sp>
        <p:nvSpPr>
          <p:cNvPr id="28676" name="Rectangle 6"/>
          <p:cNvSpPr>
            <a:spLocks noGrp="1" noChangeArrowheads="1"/>
          </p:cNvSpPr>
          <p:nvPr>
            <p:ph type="sldNum" sz="quarter" idx="12"/>
          </p:nvPr>
        </p:nvSpPr>
        <p:spPr>
          <a:noFill/>
        </p:spPr>
        <p:txBody>
          <a:bodyPr/>
          <a:lstStyle/>
          <a:p>
            <a:fld id="{EECCE89D-DE18-4E7B-82D7-C92323CC4A2F}" type="slidenum">
              <a:rPr lang="tr-TR" smtClean="0"/>
              <a:pPr/>
              <a:t>30</a:t>
            </a:fld>
            <a:endParaRPr lang="tr-TR" smtClean="0"/>
          </a:p>
        </p:txBody>
      </p:sp>
      <p:sp>
        <p:nvSpPr>
          <p:cNvPr id="28678" name="Rectangle 4"/>
          <p:cNvSpPr>
            <a:spLocks noChangeArrowheads="1"/>
          </p:cNvSpPr>
          <p:nvPr/>
        </p:nvSpPr>
        <p:spPr bwMode="auto">
          <a:xfrm>
            <a:off x="393700" y="6208713"/>
            <a:ext cx="8569325" cy="71437"/>
          </a:xfrm>
          <a:prstGeom prst="rect">
            <a:avLst/>
          </a:prstGeom>
          <a:gradFill rotWithShape="1">
            <a:gsLst>
              <a:gs pos="0">
                <a:schemeClr val="bg1"/>
              </a:gs>
              <a:gs pos="100000">
                <a:srgbClr val="7D717C"/>
              </a:gs>
            </a:gsLst>
            <a:lin ang="5400000" scaled="1"/>
          </a:gradFill>
          <a:ln w="9525">
            <a:noFill/>
            <a:miter lim="800000"/>
            <a:headEnd/>
            <a:tailEnd/>
          </a:ln>
        </p:spPr>
        <p:txBody>
          <a:bodyPr wrap="none" anchor="ctr"/>
          <a:lstStyle/>
          <a:p>
            <a:endParaRPr lang="tr-TR"/>
          </a:p>
        </p:txBody>
      </p:sp>
      <p:pic>
        <p:nvPicPr>
          <p:cNvPr id="7" name="Resim 6"/>
          <p:cNvPicPr>
            <a:picLocks noChangeAspect="1"/>
          </p:cNvPicPr>
          <p:nvPr/>
        </p:nvPicPr>
        <p:blipFill>
          <a:blip r:embed="rId3"/>
          <a:stretch>
            <a:fillRect/>
          </a:stretch>
        </p:blipFill>
        <p:spPr>
          <a:xfrm>
            <a:off x="2667000" y="6308724"/>
            <a:ext cx="2841104" cy="549275"/>
          </a:xfrm>
          <a:prstGeom prst="rect">
            <a:avLst/>
          </a:prstGeom>
        </p:spPr>
      </p:pic>
    </p:spTree>
  </p:cSld>
  <p:clrMapOvr>
    <a:masterClrMapping/>
  </p:clrMapOvr>
  <p:transition spd="slow">
    <p:wheel spokes="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25" name="Picture 7" descr="Resim14"/>
          <p:cNvPicPr>
            <a:picLocks noChangeAspect="1" noChangeArrowheads="1"/>
          </p:cNvPicPr>
          <p:nvPr/>
        </p:nvPicPr>
        <p:blipFill>
          <a:blip r:embed="rId2" cstate="print"/>
          <a:srcRect l="3850" t="27028" r="64305" b="4793"/>
          <a:stretch>
            <a:fillRect/>
          </a:stretch>
        </p:blipFill>
        <p:spPr bwMode="auto">
          <a:xfrm>
            <a:off x="6443663" y="2420938"/>
            <a:ext cx="2376487" cy="3816350"/>
          </a:xfrm>
          <a:prstGeom prst="rect">
            <a:avLst/>
          </a:prstGeom>
          <a:noFill/>
          <a:ln w="9525">
            <a:noFill/>
            <a:miter lim="800000"/>
            <a:headEnd/>
            <a:tailEnd/>
          </a:ln>
        </p:spPr>
      </p:pic>
      <p:sp>
        <p:nvSpPr>
          <p:cNvPr id="82946" name="Rectangle 2"/>
          <p:cNvSpPr>
            <a:spLocks noGrp="1" noChangeArrowheads="1"/>
          </p:cNvSpPr>
          <p:nvPr>
            <p:ph idx="1"/>
          </p:nvPr>
        </p:nvSpPr>
        <p:spPr>
          <a:xfrm>
            <a:off x="395288" y="476250"/>
            <a:ext cx="8569325" cy="5689600"/>
          </a:xfrm>
        </p:spPr>
        <p:txBody>
          <a:bodyPr/>
          <a:lstStyle/>
          <a:p>
            <a:pPr marL="0" indent="0" algn="just">
              <a:lnSpc>
                <a:spcPct val="80000"/>
              </a:lnSpc>
              <a:buFontTx/>
              <a:buNone/>
              <a:defRPr/>
            </a:pPr>
            <a:r>
              <a:rPr lang="tr-TR" sz="2800" b="1" smtClean="0">
                <a:solidFill>
                  <a:srgbClr val="FF6600"/>
                </a:solidFill>
                <a:effectLst>
                  <a:outerShdw blurRad="38100" dist="38100" dir="2700000" algn="tl">
                    <a:srgbClr val="C0C0C0"/>
                  </a:outerShdw>
                </a:effectLst>
              </a:rPr>
              <a:t>İNTİBAK İLE İLGİLİ DEĞİŞİKLİKLER</a:t>
            </a:r>
          </a:p>
          <a:p>
            <a:pPr marL="0" indent="0" algn="just" eaLnBrk="1" hangingPunct="1">
              <a:lnSpc>
                <a:spcPct val="110000"/>
              </a:lnSpc>
              <a:spcBef>
                <a:spcPct val="0"/>
              </a:spcBef>
              <a:buFontTx/>
              <a:buNone/>
              <a:defRPr/>
            </a:pPr>
            <a:endParaRPr lang="tr-TR" sz="300" smtClean="0">
              <a:solidFill>
                <a:srgbClr val="3333CC"/>
              </a:solidFill>
              <a:effectLst>
                <a:outerShdw blurRad="38100" dist="38100" dir="2700000" algn="tl">
                  <a:srgbClr val="C0C0C0"/>
                </a:outerShdw>
              </a:effectLst>
            </a:endParaRPr>
          </a:p>
          <a:p>
            <a:pPr marL="0" indent="0" algn="just" eaLnBrk="1" hangingPunct="1">
              <a:lnSpc>
                <a:spcPct val="170000"/>
              </a:lnSpc>
              <a:spcBef>
                <a:spcPct val="0"/>
              </a:spcBef>
              <a:buFontTx/>
              <a:buNone/>
              <a:defRPr/>
            </a:pPr>
            <a:r>
              <a:rPr lang="en-US" sz="2400" smtClean="0">
                <a:solidFill>
                  <a:srgbClr val="3333CC"/>
                </a:solidFill>
                <a:effectLst>
                  <a:outerShdw blurRad="38100" dist="38100" dir="2700000" algn="tl">
                    <a:srgbClr val="C0C0C0"/>
                  </a:outerShdw>
                </a:effectLst>
              </a:rPr>
              <a:t>Böylece</a:t>
            </a:r>
            <a:r>
              <a:rPr lang="tr-TR" sz="2400" smtClean="0">
                <a:solidFill>
                  <a:srgbClr val="3333CC"/>
                </a:solidFill>
                <a:effectLst>
                  <a:outerShdw blurRad="38100" dist="38100" dir="2700000" algn="tl">
                    <a:srgbClr val="C0C0C0"/>
                  </a:outerShdw>
                </a:effectLst>
              </a:rPr>
              <a:t> öğrencinin,</a:t>
            </a:r>
            <a:r>
              <a:rPr lang="en-US" sz="2400" smtClean="0">
                <a:solidFill>
                  <a:srgbClr val="3333CC"/>
                </a:solidFill>
                <a:effectLst>
                  <a:outerShdw blurRad="38100" dist="38100" dir="2700000" algn="tl">
                    <a:srgbClr val="C0C0C0"/>
                  </a:outerShdw>
                </a:effectLst>
              </a:rPr>
              <a:t> bölüm</a:t>
            </a:r>
            <a:r>
              <a:rPr lang="tr-TR" sz="2400" smtClean="0">
                <a:solidFill>
                  <a:srgbClr val="3333CC"/>
                </a:solidFill>
                <a:effectLst>
                  <a:outerShdw blurRad="38100" dist="38100" dir="2700000" algn="tl">
                    <a:srgbClr val="C0C0C0"/>
                  </a:outerShdw>
                </a:effectLst>
              </a:rPr>
              <a:t>ü</a:t>
            </a:r>
            <a:r>
              <a:rPr lang="en-US" sz="2400" smtClean="0">
                <a:solidFill>
                  <a:srgbClr val="3333CC"/>
                </a:solidFill>
                <a:effectLst>
                  <a:outerShdw blurRad="38100" dist="38100" dir="2700000" algn="tl">
                    <a:srgbClr val="C0C0C0"/>
                  </a:outerShdw>
                </a:effectLst>
              </a:rPr>
              <a:t> daha kısa bir sürede bitirme olanağı bulunabilir. 1. Sınıfta olan bir öğrenci (Üst sınıftan kredi alarak</a:t>
            </a:r>
            <a:r>
              <a:rPr lang="tr-TR" sz="2400" smtClean="0">
                <a:solidFill>
                  <a:srgbClr val="3333CC"/>
                </a:solidFill>
                <a:effectLst>
                  <a:outerShdw blurRad="38100" dist="38100" dir="2700000" algn="tl">
                    <a:srgbClr val="C0C0C0"/>
                  </a:outerShdw>
                </a:effectLst>
              </a:rPr>
              <a:t> veya</a:t>
            </a:r>
            <a:r>
              <a:rPr lang="en-US" sz="2400" smtClean="0">
                <a:solidFill>
                  <a:srgbClr val="3333CC"/>
                </a:solidFill>
                <a:effectLst>
                  <a:outerShdw blurRad="38100" dist="38100" dir="2700000" algn="tl">
                    <a:srgbClr val="C0C0C0"/>
                  </a:outerShdw>
                </a:effectLst>
              </a:rPr>
              <a:t> yaz okulundan faydalanarak) erken mezun olabilme şansına sahip olabilecektir.</a:t>
            </a:r>
            <a:endParaRPr lang="tr-TR" sz="2400" smtClean="0">
              <a:solidFill>
                <a:srgbClr val="3333CC"/>
              </a:solidFill>
              <a:effectLst>
                <a:outerShdw blurRad="38100" dist="38100" dir="2700000" algn="tl">
                  <a:srgbClr val="C0C0C0"/>
                </a:outerShdw>
              </a:effectLst>
            </a:endParaRPr>
          </a:p>
          <a:p>
            <a:pPr marL="0" indent="0" algn="just">
              <a:lnSpc>
                <a:spcPct val="170000"/>
              </a:lnSpc>
              <a:buFontTx/>
              <a:buNone/>
              <a:defRPr/>
            </a:pPr>
            <a:r>
              <a:rPr lang="tr-TR" sz="2400" smtClean="0">
                <a:solidFill>
                  <a:srgbClr val="3333CC"/>
                </a:solidFill>
                <a:effectLst>
                  <a:outerShdw blurRad="38100" dist="38100" dir="2700000" algn="tl">
                    <a:srgbClr val="C0C0C0"/>
                  </a:outerShdw>
                </a:effectLst>
              </a:rPr>
              <a:t>Diğer yandan bazı üniversiteler; öğrencileri direk   3. sınıftan başlatmaktadır. Öğrenci, fark derslerini alt sınıflarla  yada yaz okulunda tamamlayarak erken mezun olabilme şansına sahip olabilecektir.</a:t>
            </a:r>
          </a:p>
        </p:txBody>
      </p:sp>
      <p:sp>
        <p:nvSpPr>
          <p:cNvPr id="30723" name="Rectangle 5"/>
          <p:cNvSpPr>
            <a:spLocks noGrp="1" noChangeArrowheads="1"/>
          </p:cNvSpPr>
          <p:nvPr>
            <p:ph type="ftr" sz="quarter" idx="11"/>
          </p:nvPr>
        </p:nvSpPr>
        <p:spPr>
          <a:noFill/>
        </p:spPr>
        <p:txBody>
          <a:bodyPr/>
          <a:lstStyle/>
          <a:p>
            <a:endParaRPr lang="tr-TR" dirty="0" smtClean="0"/>
          </a:p>
        </p:txBody>
      </p:sp>
      <p:sp>
        <p:nvSpPr>
          <p:cNvPr id="30724" name="Rectangle 6"/>
          <p:cNvSpPr>
            <a:spLocks noGrp="1" noChangeArrowheads="1"/>
          </p:cNvSpPr>
          <p:nvPr>
            <p:ph type="sldNum" sz="quarter" idx="12"/>
          </p:nvPr>
        </p:nvSpPr>
        <p:spPr>
          <a:noFill/>
        </p:spPr>
        <p:txBody>
          <a:bodyPr/>
          <a:lstStyle/>
          <a:p>
            <a:fld id="{7F6EAF0F-F713-48C9-AD5B-61017F01ACC8}" type="slidenum">
              <a:rPr lang="tr-TR" smtClean="0"/>
              <a:pPr/>
              <a:t>31</a:t>
            </a:fld>
            <a:endParaRPr lang="tr-TR" smtClean="0"/>
          </a:p>
        </p:txBody>
      </p:sp>
      <p:sp>
        <p:nvSpPr>
          <p:cNvPr id="30726" name="Rectangle 8"/>
          <p:cNvSpPr>
            <a:spLocks noChangeArrowheads="1"/>
          </p:cNvSpPr>
          <p:nvPr/>
        </p:nvSpPr>
        <p:spPr bwMode="auto">
          <a:xfrm>
            <a:off x="393700" y="6208713"/>
            <a:ext cx="8569325" cy="71437"/>
          </a:xfrm>
          <a:prstGeom prst="rect">
            <a:avLst/>
          </a:prstGeom>
          <a:gradFill rotWithShape="1">
            <a:gsLst>
              <a:gs pos="0">
                <a:schemeClr val="bg1"/>
              </a:gs>
              <a:gs pos="100000">
                <a:srgbClr val="7D717C"/>
              </a:gs>
            </a:gsLst>
            <a:lin ang="5400000" scaled="1"/>
          </a:gradFill>
          <a:ln w="9525">
            <a:noFill/>
            <a:miter lim="800000"/>
            <a:headEnd/>
            <a:tailEnd/>
          </a:ln>
        </p:spPr>
        <p:txBody>
          <a:bodyPr wrap="none" anchor="ctr"/>
          <a:lstStyle/>
          <a:p>
            <a:endParaRPr lang="tr-TR"/>
          </a:p>
        </p:txBody>
      </p:sp>
      <p:pic>
        <p:nvPicPr>
          <p:cNvPr id="7" name="Resim 6"/>
          <p:cNvPicPr>
            <a:picLocks noChangeAspect="1"/>
          </p:cNvPicPr>
          <p:nvPr/>
        </p:nvPicPr>
        <p:blipFill>
          <a:blip r:embed="rId3"/>
          <a:stretch>
            <a:fillRect/>
          </a:stretch>
        </p:blipFill>
        <p:spPr>
          <a:xfrm>
            <a:off x="3019426" y="5805488"/>
            <a:ext cx="3352800" cy="915987"/>
          </a:xfrm>
          <a:prstGeom prst="rect">
            <a:avLst/>
          </a:prstGeom>
        </p:spPr>
      </p:pic>
    </p:spTree>
  </p:cSld>
  <p:clrMapOvr>
    <a:masterClrMapping/>
  </p:clrMapOvr>
  <p:transition spd="slow">
    <p:wheel spokes="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5"/>
          <p:cNvSpPr>
            <a:spLocks noGrp="1" noChangeArrowheads="1"/>
          </p:cNvSpPr>
          <p:nvPr>
            <p:ph type="ftr" sz="quarter" idx="11"/>
          </p:nvPr>
        </p:nvSpPr>
        <p:spPr>
          <a:noFill/>
        </p:spPr>
        <p:txBody>
          <a:bodyPr/>
          <a:lstStyle/>
          <a:p>
            <a:endParaRPr lang="tr-TR" dirty="0" smtClean="0"/>
          </a:p>
        </p:txBody>
      </p:sp>
      <p:sp>
        <p:nvSpPr>
          <p:cNvPr id="31747" name="Rectangle 6"/>
          <p:cNvSpPr>
            <a:spLocks noGrp="1" noChangeArrowheads="1"/>
          </p:cNvSpPr>
          <p:nvPr>
            <p:ph type="sldNum" sz="quarter" idx="12"/>
          </p:nvPr>
        </p:nvSpPr>
        <p:spPr>
          <a:noFill/>
        </p:spPr>
        <p:txBody>
          <a:bodyPr/>
          <a:lstStyle/>
          <a:p>
            <a:fld id="{35FFCC7B-843C-4151-954A-313EBF21E5B5}" type="slidenum">
              <a:rPr lang="tr-TR" smtClean="0"/>
              <a:pPr/>
              <a:t>32</a:t>
            </a:fld>
            <a:endParaRPr lang="tr-TR" smtClean="0"/>
          </a:p>
        </p:txBody>
      </p:sp>
      <p:sp>
        <p:nvSpPr>
          <p:cNvPr id="83970" name="Rectangle 2"/>
          <p:cNvSpPr>
            <a:spLocks noGrp="1" noChangeArrowheads="1"/>
          </p:cNvSpPr>
          <p:nvPr>
            <p:ph type="title" idx="4294967295"/>
          </p:nvPr>
        </p:nvSpPr>
        <p:spPr>
          <a:xfrm>
            <a:off x="574675" y="333375"/>
            <a:ext cx="8569325" cy="652463"/>
          </a:xfrm>
        </p:spPr>
        <p:txBody>
          <a:bodyPr>
            <a:normAutofit fontScale="90000"/>
          </a:bodyPr>
          <a:lstStyle/>
          <a:p>
            <a:pPr>
              <a:defRPr/>
            </a:pPr>
            <a:r>
              <a:rPr lang="tr-TR" sz="2800" b="1" smtClean="0">
                <a:solidFill>
                  <a:srgbClr val="FF6600"/>
                </a:solidFill>
                <a:effectLst>
                  <a:outerShdw blurRad="38100" dist="38100" dir="2700000" algn="tl">
                    <a:srgbClr val="C0C0C0"/>
                  </a:outerShdw>
                </a:effectLst>
              </a:rPr>
              <a:t>Adaylar Tercih Yaparken Nelere </a:t>
            </a:r>
            <a:br>
              <a:rPr lang="tr-TR" sz="2800" b="1" smtClean="0">
                <a:solidFill>
                  <a:srgbClr val="FF6600"/>
                </a:solidFill>
                <a:effectLst>
                  <a:outerShdw blurRad="38100" dist="38100" dir="2700000" algn="tl">
                    <a:srgbClr val="C0C0C0"/>
                  </a:outerShdw>
                </a:effectLst>
              </a:rPr>
            </a:br>
            <a:r>
              <a:rPr lang="tr-TR" sz="2800" b="1" smtClean="0">
                <a:solidFill>
                  <a:srgbClr val="FF6600"/>
                </a:solidFill>
                <a:effectLst>
                  <a:outerShdw blurRad="38100" dist="38100" dir="2700000" algn="tl">
                    <a:srgbClr val="C0C0C0"/>
                  </a:outerShdw>
                </a:effectLst>
              </a:rPr>
              <a:t>Dikkat Etmelidir?</a:t>
            </a:r>
          </a:p>
        </p:txBody>
      </p:sp>
      <p:sp>
        <p:nvSpPr>
          <p:cNvPr id="83971" name="Rectangle 3"/>
          <p:cNvSpPr>
            <a:spLocks noGrp="1" noChangeArrowheads="1"/>
          </p:cNvSpPr>
          <p:nvPr>
            <p:ph type="body" idx="4294967295"/>
          </p:nvPr>
        </p:nvSpPr>
        <p:spPr>
          <a:xfrm>
            <a:off x="2168525" y="981075"/>
            <a:ext cx="6975475" cy="5472113"/>
          </a:xfrm>
        </p:spPr>
        <p:txBody>
          <a:bodyPr/>
          <a:lstStyle/>
          <a:p>
            <a:pPr marL="0" indent="0" algn="just">
              <a:lnSpc>
                <a:spcPct val="150000"/>
              </a:lnSpc>
              <a:defRPr/>
            </a:pPr>
            <a:r>
              <a:rPr lang="tr-TR" sz="2200" smtClean="0">
                <a:solidFill>
                  <a:srgbClr val="3333CC"/>
                </a:solidFill>
                <a:effectLst>
                  <a:outerShdw blurRad="38100" dist="38100" dir="2700000" algn="tl">
                    <a:srgbClr val="C0C0C0"/>
                  </a:outerShdw>
                </a:effectLst>
              </a:rPr>
              <a:t>Kılavuz dikkatle okunmalı. Üniversitelerin ve bölümlerin koşulları (Yurt veya Yabancı Dil Zorunluluk) dikkat edilmeli.</a:t>
            </a:r>
          </a:p>
          <a:p>
            <a:pPr marL="0" indent="0" algn="just">
              <a:lnSpc>
                <a:spcPct val="150000"/>
              </a:lnSpc>
              <a:defRPr/>
            </a:pPr>
            <a:r>
              <a:rPr lang="tr-TR" sz="2200" smtClean="0">
                <a:solidFill>
                  <a:srgbClr val="3333CC"/>
                </a:solidFill>
                <a:effectLst>
                  <a:outerShdw blurRad="38100" dist="38100" dir="2700000" algn="tl">
                    <a:srgbClr val="C0C0C0"/>
                  </a:outerShdw>
                </a:effectLst>
              </a:rPr>
              <a:t>Adaylar yaşayamayacakları şehirlerdeki üniversiteleri seçmemeli.</a:t>
            </a:r>
          </a:p>
          <a:p>
            <a:pPr marL="0" indent="0" algn="just">
              <a:lnSpc>
                <a:spcPct val="150000"/>
              </a:lnSpc>
              <a:defRPr/>
            </a:pPr>
            <a:r>
              <a:rPr lang="tr-TR" sz="2200" smtClean="0">
                <a:solidFill>
                  <a:srgbClr val="3333CC"/>
                </a:solidFill>
                <a:effectLst>
                  <a:outerShdw blurRad="38100" dist="38100" dir="2700000" algn="tl">
                    <a:srgbClr val="C0C0C0"/>
                  </a:outerShdw>
                </a:effectLst>
              </a:rPr>
              <a:t>2011 yılında uygulamaya başlanan puan kesintisi de düşünülerek tercih yapılmalıdır. Adaylar, okumak istemedikleri bölümleri sadece puanı düşük veya kazanmak için tercih ederse bir sonraki yıl ÖBP’lerinde puan kesintisine maruz kalacaktır..</a:t>
            </a:r>
          </a:p>
        </p:txBody>
      </p:sp>
      <p:pic>
        <p:nvPicPr>
          <p:cNvPr id="31750" name="Picture 4" descr="Resim11"/>
          <p:cNvPicPr>
            <a:picLocks noChangeAspect="1" noChangeArrowheads="1"/>
          </p:cNvPicPr>
          <p:nvPr/>
        </p:nvPicPr>
        <p:blipFill>
          <a:blip r:embed="rId3" cstate="print"/>
          <a:srcRect l="34038" t="30923" r="38132"/>
          <a:stretch>
            <a:fillRect/>
          </a:stretch>
        </p:blipFill>
        <p:spPr bwMode="auto">
          <a:xfrm>
            <a:off x="107950" y="549275"/>
            <a:ext cx="2011363" cy="5759450"/>
          </a:xfrm>
          <a:prstGeom prst="rect">
            <a:avLst/>
          </a:prstGeom>
          <a:noFill/>
          <a:ln w="9525">
            <a:noFill/>
            <a:miter lim="800000"/>
            <a:headEnd/>
            <a:tailEnd/>
          </a:ln>
        </p:spPr>
      </p:pic>
      <p:sp>
        <p:nvSpPr>
          <p:cNvPr id="31751" name="Rectangle 5"/>
          <p:cNvSpPr>
            <a:spLocks noChangeArrowheads="1"/>
          </p:cNvSpPr>
          <p:nvPr/>
        </p:nvSpPr>
        <p:spPr bwMode="auto">
          <a:xfrm>
            <a:off x="393700" y="6208713"/>
            <a:ext cx="8569325" cy="71437"/>
          </a:xfrm>
          <a:prstGeom prst="rect">
            <a:avLst/>
          </a:prstGeom>
          <a:gradFill rotWithShape="1">
            <a:gsLst>
              <a:gs pos="0">
                <a:schemeClr val="bg1"/>
              </a:gs>
              <a:gs pos="100000">
                <a:srgbClr val="7D717C"/>
              </a:gs>
            </a:gsLst>
            <a:lin ang="5400000" scaled="1"/>
          </a:gradFill>
          <a:ln w="9525">
            <a:noFill/>
            <a:miter lim="800000"/>
            <a:headEnd/>
            <a:tailEnd/>
          </a:ln>
        </p:spPr>
        <p:txBody>
          <a:bodyPr wrap="none" anchor="ctr"/>
          <a:lstStyle/>
          <a:p>
            <a:endParaRPr lang="tr-TR"/>
          </a:p>
        </p:txBody>
      </p:sp>
      <p:pic>
        <p:nvPicPr>
          <p:cNvPr id="8" name="Resim 7"/>
          <p:cNvPicPr>
            <a:picLocks noChangeAspect="1"/>
          </p:cNvPicPr>
          <p:nvPr/>
        </p:nvPicPr>
        <p:blipFill>
          <a:blip r:embed="rId4"/>
          <a:stretch>
            <a:fillRect/>
          </a:stretch>
        </p:blipFill>
        <p:spPr>
          <a:xfrm>
            <a:off x="3019426" y="5805488"/>
            <a:ext cx="3352800" cy="915987"/>
          </a:xfrm>
          <a:prstGeom prst="rect">
            <a:avLst/>
          </a:prstGeom>
        </p:spPr>
      </p:pic>
    </p:spTree>
  </p:cSld>
  <p:clrMapOvr>
    <a:masterClrMapping/>
  </p:clrMapOvr>
  <p:transition spd="slow">
    <p:wheel spokes="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5"/>
          <p:cNvSpPr>
            <a:spLocks noGrp="1" noChangeArrowheads="1"/>
          </p:cNvSpPr>
          <p:nvPr>
            <p:ph type="ftr" sz="quarter" idx="11"/>
          </p:nvPr>
        </p:nvSpPr>
        <p:spPr>
          <a:noFill/>
        </p:spPr>
        <p:txBody>
          <a:bodyPr/>
          <a:lstStyle/>
          <a:p>
            <a:endParaRPr lang="tr-TR" dirty="0" smtClean="0"/>
          </a:p>
        </p:txBody>
      </p:sp>
      <p:sp>
        <p:nvSpPr>
          <p:cNvPr id="32771" name="Rectangle 6"/>
          <p:cNvSpPr>
            <a:spLocks noGrp="1" noChangeArrowheads="1"/>
          </p:cNvSpPr>
          <p:nvPr>
            <p:ph type="sldNum" sz="quarter" idx="12"/>
          </p:nvPr>
        </p:nvSpPr>
        <p:spPr>
          <a:noFill/>
        </p:spPr>
        <p:txBody>
          <a:bodyPr/>
          <a:lstStyle/>
          <a:p>
            <a:fld id="{BDF1287E-76BA-4EBB-BB68-B3B7B3E3B259}" type="slidenum">
              <a:rPr lang="tr-TR" smtClean="0"/>
              <a:pPr/>
              <a:t>33</a:t>
            </a:fld>
            <a:endParaRPr lang="tr-TR" smtClean="0"/>
          </a:p>
        </p:txBody>
      </p:sp>
      <p:sp>
        <p:nvSpPr>
          <p:cNvPr id="93187" name="Rectangle 2"/>
          <p:cNvSpPr>
            <a:spLocks noGrp="1" noChangeArrowheads="1"/>
          </p:cNvSpPr>
          <p:nvPr>
            <p:ph type="title" idx="4294967295"/>
          </p:nvPr>
        </p:nvSpPr>
        <p:spPr>
          <a:xfrm>
            <a:off x="574675" y="333375"/>
            <a:ext cx="8569325" cy="652463"/>
          </a:xfrm>
        </p:spPr>
        <p:txBody>
          <a:bodyPr>
            <a:normAutofit fontScale="90000"/>
          </a:bodyPr>
          <a:lstStyle/>
          <a:p>
            <a:pPr>
              <a:defRPr/>
            </a:pPr>
            <a:r>
              <a:rPr lang="tr-TR" sz="2800" b="1" smtClean="0">
                <a:solidFill>
                  <a:srgbClr val="FF6600"/>
                </a:solidFill>
                <a:effectLst>
                  <a:outerShdw blurRad="38100" dist="38100" dir="2700000" algn="tl">
                    <a:srgbClr val="C0C0C0"/>
                  </a:outerShdw>
                </a:effectLst>
              </a:rPr>
              <a:t>Adaylar Tercih Yaparken Nelere </a:t>
            </a:r>
            <a:br>
              <a:rPr lang="tr-TR" sz="2800" b="1" smtClean="0">
                <a:solidFill>
                  <a:srgbClr val="FF6600"/>
                </a:solidFill>
                <a:effectLst>
                  <a:outerShdw blurRad="38100" dist="38100" dir="2700000" algn="tl">
                    <a:srgbClr val="C0C0C0"/>
                  </a:outerShdw>
                </a:effectLst>
              </a:rPr>
            </a:br>
            <a:r>
              <a:rPr lang="tr-TR" sz="2800" b="1" smtClean="0">
                <a:solidFill>
                  <a:srgbClr val="FF6600"/>
                </a:solidFill>
                <a:effectLst>
                  <a:outerShdw blurRad="38100" dist="38100" dir="2700000" algn="tl">
                    <a:srgbClr val="C0C0C0"/>
                  </a:outerShdw>
                </a:effectLst>
              </a:rPr>
              <a:t>Dikkat Etmelidir?</a:t>
            </a:r>
          </a:p>
        </p:txBody>
      </p:sp>
      <p:sp>
        <p:nvSpPr>
          <p:cNvPr id="93188" name="Rectangle 3"/>
          <p:cNvSpPr>
            <a:spLocks noGrp="1" noChangeArrowheads="1"/>
          </p:cNvSpPr>
          <p:nvPr>
            <p:ph type="body" idx="4294967295"/>
          </p:nvPr>
        </p:nvSpPr>
        <p:spPr>
          <a:xfrm>
            <a:off x="2168525" y="1196975"/>
            <a:ext cx="6975475" cy="5111750"/>
          </a:xfrm>
        </p:spPr>
        <p:txBody>
          <a:bodyPr/>
          <a:lstStyle/>
          <a:p>
            <a:pPr marL="0" indent="0" algn="just">
              <a:lnSpc>
                <a:spcPct val="140000"/>
              </a:lnSpc>
              <a:defRPr/>
            </a:pPr>
            <a:r>
              <a:rPr lang="tr-TR" sz="2400" dirty="0" smtClean="0">
                <a:solidFill>
                  <a:srgbClr val="3333CC"/>
                </a:solidFill>
                <a:effectLst>
                  <a:outerShdw blurRad="38100" dist="38100" dir="2700000" algn="tl">
                    <a:srgbClr val="C0C0C0"/>
                  </a:outerShdw>
                </a:effectLst>
              </a:rPr>
              <a:t>YÖK’ün 2010 Ağustosunda aldığı kararla DGS de de kazananlardan bir  sonraki yılki girişlerinde puan kesintisi olacaktır.</a:t>
            </a:r>
          </a:p>
          <a:p>
            <a:pPr marL="0" indent="0" algn="just">
              <a:lnSpc>
                <a:spcPct val="140000"/>
              </a:lnSpc>
              <a:buFontTx/>
              <a:buNone/>
              <a:defRPr/>
            </a:pPr>
            <a:r>
              <a:rPr lang="tr-TR" sz="2400" dirty="0" smtClean="0">
                <a:solidFill>
                  <a:srgbClr val="3333CC"/>
                </a:solidFill>
                <a:effectLst>
                  <a:outerShdw blurRad="38100" dist="38100" dir="2700000" algn="tl">
                    <a:srgbClr val="C0C0C0"/>
                  </a:outerShdw>
                </a:effectLst>
              </a:rPr>
              <a:t>2015 DGS de bir  lisansa yerleşen adayın 2016 DGS sınavına girdiği takdirde ÖBP si 0,6 yerine 0,45 ile çarpılacaktır.</a:t>
            </a:r>
          </a:p>
          <a:p>
            <a:pPr marL="0" indent="0" algn="just">
              <a:lnSpc>
                <a:spcPct val="140000"/>
              </a:lnSpc>
              <a:defRPr/>
            </a:pPr>
            <a:r>
              <a:rPr lang="tr-TR" sz="2400" dirty="0" smtClean="0">
                <a:solidFill>
                  <a:srgbClr val="3333CC"/>
                </a:solidFill>
                <a:effectLst>
                  <a:outerShdw blurRad="38100" dist="38100" dir="2700000" algn="tl">
                    <a:srgbClr val="C0C0C0"/>
                  </a:outerShdw>
                </a:effectLst>
              </a:rPr>
              <a:t>2008 Yılından itibaren başvurular internet üzerinden yapılmaya başlanmıştır. Başvurular çok dikkatli doldurulmalıdır.</a:t>
            </a:r>
          </a:p>
        </p:txBody>
      </p:sp>
      <p:pic>
        <p:nvPicPr>
          <p:cNvPr id="32774" name="Picture 2" descr="Resim11"/>
          <p:cNvPicPr>
            <a:picLocks noChangeAspect="1" noChangeArrowheads="1"/>
          </p:cNvPicPr>
          <p:nvPr/>
        </p:nvPicPr>
        <p:blipFill>
          <a:blip r:embed="rId3" cstate="print"/>
          <a:srcRect l="34038" t="30923" r="38132"/>
          <a:stretch>
            <a:fillRect/>
          </a:stretch>
        </p:blipFill>
        <p:spPr bwMode="auto">
          <a:xfrm>
            <a:off x="107950" y="549275"/>
            <a:ext cx="2011363" cy="5759450"/>
          </a:xfrm>
          <a:prstGeom prst="rect">
            <a:avLst/>
          </a:prstGeom>
          <a:noFill/>
          <a:ln w="9525">
            <a:noFill/>
            <a:miter lim="800000"/>
            <a:headEnd/>
            <a:tailEnd/>
          </a:ln>
        </p:spPr>
      </p:pic>
      <p:sp>
        <p:nvSpPr>
          <p:cNvPr id="32775" name="Rectangle 5"/>
          <p:cNvSpPr>
            <a:spLocks noChangeArrowheads="1"/>
          </p:cNvSpPr>
          <p:nvPr/>
        </p:nvSpPr>
        <p:spPr bwMode="auto">
          <a:xfrm>
            <a:off x="393700" y="6208713"/>
            <a:ext cx="8569325" cy="71437"/>
          </a:xfrm>
          <a:prstGeom prst="rect">
            <a:avLst/>
          </a:prstGeom>
          <a:gradFill rotWithShape="1">
            <a:gsLst>
              <a:gs pos="0">
                <a:schemeClr val="bg1"/>
              </a:gs>
              <a:gs pos="100000">
                <a:srgbClr val="7D717C"/>
              </a:gs>
            </a:gsLst>
            <a:lin ang="5400000" scaled="1"/>
          </a:gradFill>
          <a:ln w="9525">
            <a:noFill/>
            <a:miter lim="800000"/>
            <a:headEnd/>
            <a:tailEnd/>
          </a:ln>
        </p:spPr>
        <p:txBody>
          <a:bodyPr wrap="none" anchor="ctr"/>
          <a:lstStyle/>
          <a:p>
            <a:endParaRPr lang="tr-TR"/>
          </a:p>
        </p:txBody>
      </p:sp>
      <p:pic>
        <p:nvPicPr>
          <p:cNvPr id="8" name="Resim 7"/>
          <p:cNvPicPr>
            <a:picLocks noChangeAspect="1"/>
          </p:cNvPicPr>
          <p:nvPr/>
        </p:nvPicPr>
        <p:blipFill>
          <a:blip r:embed="rId4"/>
          <a:stretch>
            <a:fillRect/>
          </a:stretch>
        </p:blipFill>
        <p:spPr>
          <a:xfrm>
            <a:off x="3019426" y="5805488"/>
            <a:ext cx="3352800" cy="915987"/>
          </a:xfrm>
          <a:prstGeom prst="rect">
            <a:avLst/>
          </a:prstGeom>
        </p:spPr>
      </p:pic>
    </p:spTree>
  </p:cSld>
  <p:clrMapOvr>
    <a:masterClrMapping/>
  </p:clrMapOvr>
  <p:transition spd="slow">
    <p:wheel spokes="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a:defRPr/>
            </a:pPr>
            <a:r>
              <a:rPr lang="tr-TR" sz="2800" b="1" smtClean="0">
                <a:solidFill>
                  <a:srgbClr val="FF6600"/>
                </a:solidFill>
                <a:effectLst>
                  <a:outerShdw blurRad="38100" dist="38100" dir="2700000" algn="tl">
                    <a:srgbClr val="C0C0C0"/>
                  </a:outerShdw>
                </a:effectLst>
              </a:rPr>
              <a:t>DGS Adaylarının Okul ve ÖSYM de </a:t>
            </a:r>
            <a:br>
              <a:rPr lang="tr-TR" sz="2800" b="1" smtClean="0">
                <a:solidFill>
                  <a:srgbClr val="FF6600"/>
                </a:solidFill>
                <a:effectLst>
                  <a:outerShdw blurRad="38100" dist="38100" dir="2700000" algn="tl">
                    <a:srgbClr val="C0C0C0"/>
                  </a:outerShdw>
                </a:effectLst>
              </a:rPr>
            </a:br>
            <a:r>
              <a:rPr lang="tr-TR" sz="2800" b="1" smtClean="0">
                <a:solidFill>
                  <a:srgbClr val="FF6600"/>
                </a:solidFill>
                <a:effectLst>
                  <a:outerShdw blurRad="38100" dist="38100" dir="2700000" algn="tl">
                    <a:srgbClr val="C0C0C0"/>
                  </a:outerShdw>
                </a:effectLst>
              </a:rPr>
              <a:t>Karşılaştığı Sorunlar</a:t>
            </a:r>
          </a:p>
        </p:txBody>
      </p:sp>
      <p:sp>
        <p:nvSpPr>
          <p:cNvPr id="86019" name="Rectangle 3"/>
          <p:cNvSpPr>
            <a:spLocks noGrp="1" noChangeArrowheads="1"/>
          </p:cNvSpPr>
          <p:nvPr>
            <p:ph idx="1"/>
          </p:nvPr>
        </p:nvSpPr>
        <p:spPr>
          <a:xfrm>
            <a:off x="2627313" y="1341438"/>
            <a:ext cx="6059487" cy="4967287"/>
          </a:xfrm>
        </p:spPr>
        <p:txBody>
          <a:bodyPr/>
          <a:lstStyle/>
          <a:p>
            <a:pPr marL="0" indent="0" algn="just">
              <a:lnSpc>
                <a:spcPct val="140000"/>
              </a:lnSpc>
              <a:defRPr/>
            </a:pPr>
            <a:r>
              <a:rPr lang="tr-TR" sz="2400" smtClean="0">
                <a:solidFill>
                  <a:srgbClr val="3333CC"/>
                </a:solidFill>
                <a:effectLst>
                  <a:outerShdw blurRad="38100" dist="38100" dir="2700000" algn="tl">
                    <a:srgbClr val="C0C0C0"/>
                  </a:outerShdw>
                </a:effectLst>
              </a:rPr>
              <a:t>Önlisans not ortalamaları öğrenci işleri tarafından hatalı girilebilir.Temmuz ayında MYO’ da ilan edilen not ortalamaları mutlaka kontrol edilmeli.</a:t>
            </a:r>
          </a:p>
          <a:p>
            <a:pPr marL="0" indent="0" algn="just">
              <a:lnSpc>
                <a:spcPct val="140000"/>
              </a:lnSpc>
              <a:buFontTx/>
              <a:buNone/>
              <a:defRPr/>
            </a:pPr>
            <a:endParaRPr lang="tr-TR" sz="300" smtClean="0">
              <a:solidFill>
                <a:srgbClr val="3333CC"/>
              </a:solidFill>
              <a:effectLst>
                <a:outerShdw blurRad="38100" dist="38100" dir="2700000" algn="tl">
                  <a:srgbClr val="C0C0C0"/>
                </a:outerShdw>
              </a:effectLst>
            </a:endParaRPr>
          </a:p>
          <a:p>
            <a:pPr marL="0" indent="0" algn="just">
              <a:lnSpc>
                <a:spcPct val="140000"/>
              </a:lnSpc>
              <a:defRPr/>
            </a:pPr>
            <a:r>
              <a:rPr lang="tr-TR" sz="2400" smtClean="0">
                <a:solidFill>
                  <a:srgbClr val="3333CC"/>
                </a:solidFill>
                <a:effectLst>
                  <a:outerShdw blurRad="38100" dist="38100" dir="2700000" algn="tl">
                    <a:srgbClr val="C0C0C0"/>
                  </a:outerShdw>
                </a:effectLst>
              </a:rPr>
              <a:t>ÖSYM hatalı puan hesaplaması yapabilir. Bu durum özellikle ÖBP’de ortaya çıkar. 10 gün içinde İtiraz süresi geçirilmeden dilekçe ile ÖSYM’ye başvurulmalıdır.</a:t>
            </a:r>
          </a:p>
        </p:txBody>
      </p:sp>
      <p:sp>
        <p:nvSpPr>
          <p:cNvPr id="33796" name="Rectangle 5"/>
          <p:cNvSpPr>
            <a:spLocks noGrp="1" noChangeArrowheads="1"/>
          </p:cNvSpPr>
          <p:nvPr>
            <p:ph type="ftr" sz="quarter" idx="11"/>
          </p:nvPr>
        </p:nvSpPr>
        <p:spPr>
          <a:noFill/>
        </p:spPr>
        <p:txBody>
          <a:bodyPr/>
          <a:lstStyle/>
          <a:p>
            <a:endParaRPr lang="tr-TR" dirty="0" smtClean="0"/>
          </a:p>
        </p:txBody>
      </p:sp>
      <p:sp>
        <p:nvSpPr>
          <p:cNvPr id="33797" name="Rectangle 6"/>
          <p:cNvSpPr>
            <a:spLocks noGrp="1" noChangeArrowheads="1"/>
          </p:cNvSpPr>
          <p:nvPr>
            <p:ph type="sldNum" sz="quarter" idx="12"/>
          </p:nvPr>
        </p:nvSpPr>
        <p:spPr>
          <a:noFill/>
        </p:spPr>
        <p:txBody>
          <a:bodyPr/>
          <a:lstStyle/>
          <a:p>
            <a:fld id="{157B9AE3-15C0-4326-9FD0-DD573DE9A3BC}" type="slidenum">
              <a:rPr lang="tr-TR" smtClean="0"/>
              <a:pPr/>
              <a:t>34</a:t>
            </a:fld>
            <a:endParaRPr lang="tr-TR" smtClean="0"/>
          </a:p>
        </p:txBody>
      </p:sp>
      <p:pic>
        <p:nvPicPr>
          <p:cNvPr id="33798" name="Picture 4" descr="Resim12"/>
          <p:cNvPicPr>
            <a:picLocks noChangeAspect="1" noChangeArrowheads="1"/>
          </p:cNvPicPr>
          <p:nvPr/>
        </p:nvPicPr>
        <p:blipFill>
          <a:blip r:embed="rId2" cstate="print"/>
          <a:srcRect l="1933" t="19186" r="73711"/>
          <a:stretch>
            <a:fillRect/>
          </a:stretch>
        </p:blipFill>
        <p:spPr bwMode="auto">
          <a:xfrm>
            <a:off x="107950" y="476250"/>
            <a:ext cx="2486025" cy="5761038"/>
          </a:xfrm>
          <a:prstGeom prst="rect">
            <a:avLst/>
          </a:prstGeom>
          <a:noFill/>
          <a:ln w="9525">
            <a:noFill/>
            <a:miter lim="800000"/>
            <a:headEnd/>
            <a:tailEnd/>
          </a:ln>
        </p:spPr>
      </p:pic>
      <p:sp>
        <p:nvSpPr>
          <p:cNvPr id="33799" name="Rectangle 5"/>
          <p:cNvSpPr>
            <a:spLocks noChangeArrowheads="1"/>
          </p:cNvSpPr>
          <p:nvPr/>
        </p:nvSpPr>
        <p:spPr bwMode="auto">
          <a:xfrm>
            <a:off x="393700" y="6208713"/>
            <a:ext cx="8569325" cy="71437"/>
          </a:xfrm>
          <a:prstGeom prst="rect">
            <a:avLst/>
          </a:prstGeom>
          <a:gradFill rotWithShape="1">
            <a:gsLst>
              <a:gs pos="0">
                <a:schemeClr val="bg1"/>
              </a:gs>
              <a:gs pos="100000">
                <a:srgbClr val="7D717C"/>
              </a:gs>
            </a:gsLst>
            <a:lin ang="5400000" scaled="1"/>
          </a:gradFill>
          <a:ln w="9525">
            <a:noFill/>
            <a:miter lim="800000"/>
            <a:headEnd/>
            <a:tailEnd/>
          </a:ln>
        </p:spPr>
        <p:txBody>
          <a:bodyPr wrap="none" anchor="ctr"/>
          <a:lstStyle/>
          <a:p>
            <a:endParaRPr lang="tr-TR"/>
          </a:p>
        </p:txBody>
      </p:sp>
      <p:pic>
        <p:nvPicPr>
          <p:cNvPr id="8" name="Resim 7"/>
          <p:cNvPicPr>
            <a:picLocks noChangeAspect="1"/>
          </p:cNvPicPr>
          <p:nvPr/>
        </p:nvPicPr>
        <p:blipFill>
          <a:blip r:embed="rId3"/>
          <a:stretch>
            <a:fillRect/>
          </a:stretch>
        </p:blipFill>
        <p:spPr>
          <a:xfrm>
            <a:off x="3019426" y="5805488"/>
            <a:ext cx="3352800" cy="915987"/>
          </a:xfrm>
          <a:prstGeom prst="rect">
            <a:avLst/>
          </a:prstGeom>
        </p:spPr>
      </p:pic>
    </p:spTree>
  </p:cSld>
  <p:clrMapOvr>
    <a:masterClrMapping/>
  </p:clrMapOvr>
  <p:transition spd="slow">
    <p:wheel spokes="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3" name="Rectangle 3"/>
          <p:cNvSpPr>
            <a:spLocks noGrp="1" noChangeArrowheads="1"/>
          </p:cNvSpPr>
          <p:nvPr>
            <p:ph idx="1"/>
          </p:nvPr>
        </p:nvSpPr>
        <p:spPr>
          <a:xfrm>
            <a:off x="395288" y="144463"/>
            <a:ext cx="8569325" cy="5689600"/>
          </a:xfrm>
        </p:spPr>
        <p:txBody>
          <a:bodyPr/>
          <a:lstStyle/>
          <a:p>
            <a:pPr marL="0" indent="0" algn="just">
              <a:lnSpc>
                <a:spcPct val="160000"/>
              </a:lnSpc>
              <a:buFontTx/>
              <a:buNone/>
              <a:defRPr/>
            </a:pPr>
            <a:r>
              <a:rPr lang="tr-TR" sz="2200" dirty="0" smtClean="0">
                <a:solidFill>
                  <a:srgbClr val="3333CC"/>
                </a:solidFill>
                <a:effectLst>
                  <a:outerShdw blurRad="38100" dist="38100" dir="2700000" algn="tl">
                    <a:srgbClr val="C0C0C0"/>
                  </a:outerShdw>
                </a:effectLst>
              </a:rPr>
              <a:t>Birçoğunuz DGS sürecinin oldukça zor olacağını düşünmektesiniz. </a:t>
            </a:r>
          </a:p>
          <a:p>
            <a:pPr marL="0" indent="0" algn="just">
              <a:lnSpc>
                <a:spcPct val="160000"/>
              </a:lnSpc>
              <a:buFontTx/>
              <a:buNone/>
              <a:defRPr/>
            </a:pPr>
            <a:r>
              <a:rPr lang="tr-TR" sz="2200" dirty="0" smtClean="0">
                <a:solidFill>
                  <a:srgbClr val="3333CC"/>
                </a:solidFill>
                <a:effectLst>
                  <a:outerShdw blurRad="38100" dist="38100" dir="2700000" algn="tl">
                    <a:srgbClr val="C0C0C0"/>
                  </a:outerShdw>
                </a:effectLst>
              </a:rPr>
              <a:t>Nereden başlayacağınızı bilemiyor da olabilirsiniz. Hatta hazırlanıp hazırlanmamak konusunda tereddüt içerisinde dahi olabilirsiniz.</a:t>
            </a:r>
            <a:br>
              <a:rPr lang="tr-TR" sz="2200" dirty="0" smtClean="0">
                <a:solidFill>
                  <a:srgbClr val="3333CC"/>
                </a:solidFill>
                <a:effectLst>
                  <a:outerShdw blurRad="38100" dist="38100" dir="2700000" algn="tl">
                    <a:srgbClr val="C0C0C0"/>
                  </a:outerShdw>
                </a:effectLst>
              </a:rPr>
            </a:br>
            <a:r>
              <a:rPr lang="tr-TR" sz="2200" dirty="0" smtClean="0">
                <a:solidFill>
                  <a:srgbClr val="3333CC"/>
                </a:solidFill>
                <a:effectLst>
                  <a:outerShdw blurRad="38100" dist="38100" dir="2700000" algn="tl">
                    <a:srgbClr val="C0C0C0"/>
                  </a:outerShdw>
                </a:effectLst>
              </a:rPr>
              <a:t>Şimdi lütfen biraz gevşeyin, yaslanın koltuğunuza Eminiz birazdan görüp-duyacaklarınız kendinizi biraz daha iyi hissetmenize vesile olacaktır,</a:t>
            </a:r>
          </a:p>
          <a:p>
            <a:pPr marL="0" indent="0" algn="just">
              <a:lnSpc>
                <a:spcPct val="160000"/>
              </a:lnSpc>
              <a:buFontTx/>
              <a:buNone/>
              <a:defRPr/>
            </a:pPr>
            <a:r>
              <a:rPr lang="tr-TR" sz="2200" dirty="0" smtClean="0">
                <a:solidFill>
                  <a:srgbClr val="3333CC"/>
                </a:solidFill>
                <a:effectLst>
                  <a:outerShdw blurRad="38100" dist="38100" dir="2700000" algn="tl">
                    <a:srgbClr val="C0C0C0"/>
                  </a:outerShdw>
                </a:effectLst>
              </a:rPr>
              <a:t>Bizler 2017 DGS adaylarını </a:t>
            </a:r>
            <a:r>
              <a:rPr lang="tr-TR" sz="2200" dirty="0" smtClean="0">
                <a:solidFill>
                  <a:srgbClr val="FF6600"/>
                </a:solidFill>
                <a:effectLst>
                  <a:outerShdw blurRad="38100" dist="38100" dir="2700000" algn="tl">
                    <a:srgbClr val="C0C0C0"/>
                  </a:outerShdw>
                </a:effectLst>
              </a:rPr>
              <a:t>çok şanslı DGS adayları</a:t>
            </a:r>
            <a:r>
              <a:rPr lang="tr-TR" sz="2200" dirty="0" smtClean="0">
                <a:solidFill>
                  <a:srgbClr val="3333CC"/>
                </a:solidFill>
                <a:effectLst>
                  <a:outerShdw blurRad="38100" dist="38100" dir="2700000" algn="tl">
                    <a:srgbClr val="C0C0C0"/>
                  </a:outerShdw>
                </a:effectLst>
              </a:rPr>
              <a:t> olarak görmekteyiz. Bu cümlemizi kaba bir motivasyon klişesi olmaktan ayıracak nedenlerimizi sayalım ve seminer başlıklarının nasıl avantajınıza olduğunu sıralayalım.</a:t>
            </a:r>
          </a:p>
        </p:txBody>
      </p:sp>
      <p:sp>
        <p:nvSpPr>
          <p:cNvPr id="34819" name="Rectangle 5"/>
          <p:cNvSpPr>
            <a:spLocks noGrp="1" noChangeArrowheads="1"/>
          </p:cNvSpPr>
          <p:nvPr>
            <p:ph type="ftr" sz="quarter" idx="11"/>
          </p:nvPr>
        </p:nvSpPr>
        <p:spPr>
          <a:noFill/>
        </p:spPr>
        <p:txBody>
          <a:bodyPr/>
          <a:lstStyle/>
          <a:p>
            <a:endParaRPr lang="tr-TR" dirty="0" smtClean="0"/>
          </a:p>
        </p:txBody>
      </p:sp>
      <p:sp>
        <p:nvSpPr>
          <p:cNvPr id="34820" name="Rectangle 6"/>
          <p:cNvSpPr>
            <a:spLocks noGrp="1" noChangeArrowheads="1"/>
          </p:cNvSpPr>
          <p:nvPr>
            <p:ph type="sldNum" sz="quarter" idx="12"/>
          </p:nvPr>
        </p:nvSpPr>
        <p:spPr>
          <a:noFill/>
        </p:spPr>
        <p:txBody>
          <a:bodyPr/>
          <a:lstStyle/>
          <a:p>
            <a:fld id="{06BA5DAD-6868-4A81-A60A-9AE0A77AC7BB}" type="slidenum">
              <a:rPr lang="tr-TR" smtClean="0"/>
              <a:pPr/>
              <a:t>35</a:t>
            </a:fld>
            <a:endParaRPr lang="tr-TR" smtClean="0"/>
          </a:p>
        </p:txBody>
      </p:sp>
      <p:sp>
        <p:nvSpPr>
          <p:cNvPr id="34821" name="Rectangle 4"/>
          <p:cNvSpPr>
            <a:spLocks noChangeArrowheads="1"/>
          </p:cNvSpPr>
          <p:nvPr/>
        </p:nvSpPr>
        <p:spPr bwMode="auto">
          <a:xfrm>
            <a:off x="393700" y="6208713"/>
            <a:ext cx="8569325" cy="71437"/>
          </a:xfrm>
          <a:prstGeom prst="rect">
            <a:avLst/>
          </a:prstGeom>
          <a:gradFill rotWithShape="1">
            <a:gsLst>
              <a:gs pos="0">
                <a:schemeClr val="bg1"/>
              </a:gs>
              <a:gs pos="100000">
                <a:srgbClr val="7D717C"/>
              </a:gs>
            </a:gsLst>
            <a:lin ang="5400000" scaled="1"/>
          </a:gradFill>
          <a:ln w="9525">
            <a:noFill/>
            <a:miter lim="800000"/>
            <a:headEnd/>
            <a:tailEnd/>
          </a:ln>
        </p:spPr>
        <p:txBody>
          <a:bodyPr wrap="none" anchor="ctr"/>
          <a:lstStyle/>
          <a:p>
            <a:endParaRPr lang="tr-TR"/>
          </a:p>
        </p:txBody>
      </p:sp>
      <p:pic>
        <p:nvPicPr>
          <p:cNvPr id="6" name="Resim 5"/>
          <p:cNvPicPr>
            <a:picLocks noChangeAspect="1"/>
          </p:cNvPicPr>
          <p:nvPr/>
        </p:nvPicPr>
        <p:blipFill>
          <a:blip r:embed="rId2"/>
          <a:stretch>
            <a:fillRect/>
          </a:stretch>
        </p:blipFill>
        <p:spPr>
          <a:xfrm>
            <a:off x="2483768" y="6093296"/>
            <a:ext cx="3168352" cy="628179"/>
          </a:xfrm>
          <a:prstGeom prst="rect">
            <a:avLst/>
          </a:prstGeom>
        </p:spPr>
      </p:pic>
    </p:spTree>
  </p:cSld>
  <p:clrMapOvr>
    <a:masterClrMapping/>
  </p:clrMapOvr>
  <p:transition spd="slow">
    <p:wheel spokes="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7" descr="D:\Halil İbrahim Ertik ALTNLLR\Corel ve resimler\mezuniyet.jpg"/>
          <p:cNvPicPr>
            <a:picLocks noChangeAspect="1" noChangeArrowheads="1"/>
          </p:cNvPicPr>
          <p:nvPr/>
        </p:nvPicPr>
        <p:blipFill>
          <a:blip r:embed="rId2" cstate="print"/>
          <a:srcRect/>
          <a:stretch>
            <a:fillRect/>
          </a:stretch>
        </p:blipFill>
        <p:spPr bwMode="auto">
          <a:xfrm>
            <a:off x="6411913" y="188913"/>
            <a:ext cx="2552700" cy="1790700"/>
          </a:xfrm>
          <a:prstGeom prst="rect">
            <a:avLst/>
          </a:prstGeom>
          <a:noFill/>
          <a:ln w="9525">
            <a:noFill/>
            <a:miter lim="800000"/>
            <a:headEnd/>
            <a:tailEnd/>
          </a:ln>
        </p:spPr>
      </p:pic>
      <p:sp>
        <p:nvSpPr>
          <p:cNvPr id="98306" name="Rectangle 2"/>
          <p:cNvSpPr>
            <a:spLocks noGrp="1" noChangeArrowheads="1"/>
          </p:cNvSpPr>
          <p:nvPr>
            <p:ph idx="1"/>
          </p:nvPr>
        </p:nvSpPr>
        <p:spPr>
          <a:xfrm>
            <a:off x="323850" y="979488"/>
            <a:ext cx="8569325" cy="5689600"/>
          </a:xfrm>
        </p:spPr>
        <p:txBody>
          <a:bodyPr/>
          <a:lstStyle/>
          <a:p>
            <a:pPr marL="0" indent="0" algn="just">
              <a:lnSpc>
                <a:spcPct val="120000"/>
              </a:lnSpc>
              <a:buFontTx/>
              <a:buNone/>
              <a:defRPr/>
            </a:pPr>
            <a:r>
              <a:rPr lang="tr-TR" sz="2800" dirty="0" smtClean="0">
                <a:solidFill>
                  <a:srgbClr val="FF3300"/>
                </a:solidFill>
                <a:effectLst>
                  <a:outerShdw blurRad="38100" dist="38100" dir="2700000" algn="tl">
                    <a:srgbClr val="C0C0C0"/>
                  </a:outerShdw>
                </a:effectLst>
                <a:latin typeface="Forte" pitchFamily="66" charset="0"/>
              </a:rPr>
              <a:t>Sizler sanslısınız.</a:t>
            </a:r>
          </a:p>
          <a:p>
            <a:pPr marL="0" indent="0" algn="just">
              <a:lnSpc>
                <a:spcPct val="160000"/>
              </a:lnSpc>
              <a:buFontTx/>
              <a:buNone/>
              <a:defRPr/>
            </a:pPr>
            <a:r>
              <a:rPr lang="tr-TR" sz="4800" dirty="0" smtClean="0">
                <a:solidFill>
                  <a:srgbClr val="3333CC"/>
                </a:solidFill>
                <a:effectLst>
                  <a:outerShdw blurRad="38100" dist="38100" dir="2700000" algn="tl">
                    <a:srgbClr val="C0C0C0"/>
                  </a:outerShdw>
                </a:effectLst>
              </a:rPr>
              <a:t>Çünkü 2016 DGS de Trabzon da en cok tercih edilen kurs...</a:t>
            </a:r>
          </a:p>
        </p:txBody>
      </p:sp>
      <p:sp>
        <p:nvSpPr>
          <p:cNvPr id="35844" name="Rectangle 5"/>
          <p:cNvSpPr>
            <a:spLocks noGrp="1" noChangeArrowheads="1"/>
          </p:cNvSpPr>
          <p:nvPr>
            <p:ph type="ftr" sz="quarter" idx="11"/>
          </p:nvPr>
        </p:nvSpPr>
        <p:spPr>
          <a:noFill/>
        </p:spPr>
        <p:txBody>
          <a:bodyPr/>
          <a:lstStyle/>
          <a:p>
            <a:endParaRPr lang="tr-TR" dirty="0" smtClean="0"/>
          </a:p>
        </p:txBody>
      </p:sp>
      <p:sp>
        <p:nvSpPr>
          <p:cNvPr id="35845" name="Rectangle 6"/>
          <p:cNvSpPr>
            <a:spLocks noGrp="1" noChangeArrowheads="1"/>
          </p:cNvSpPr>
          <p:nvPr>
            <p:ph type="sldNum" sz="quarter" idx="12"/>
          </p:nvPr>
        </p:nvSpPr>
        <p:spPr>
          <a:noFill/>
        </p:spPr>
        <p:txBody>
          <a:bodyPr/>
          <a:lstStyle/>
          <a:p>
            <a:fld id="{12B002CF-C1C2-4EF0-8463-5C71A411A3C1}" type="slidenum">
              <a:rPr lang="tr-TR" smtClean="0"/>
              <a:pPr/>
              <a:t>36</a:t>
            </a:fld>
            <a:endParaRPr lang="tr-TR" smtClean="0"/>
          </a:p>
        </p:txBody>
      </p:sp>
      <p:sp>
        <p:nvSpPr>
          <p:cNvPr id="35846" name="Rectangle 3"/>
          <p:cNvSpPr>
            <a:spLocks noChangeArrowheads="1"/>
          </p:cNvSpPr>
          <p:nvPr/>
        </p:nvSpPr>
        <p:spPr bwMode="auto">
          <a:xfrm>
            <a:off x="393700" y="6208713"/>
            <a:ext cx="8569325" cy="71437"/>
          </a:xfrm>
          <a:prstGeom prst="rect">
            <a:avLst/>
          </a:prstGeom>
          <a:gradFill rotWithShape="1">
            <a:gsLst>
              <a:gs pos="0">
                <a:schemeClr val="bg1"/>
              </a:gs>
              <a:gs pos="100000">
                <a:srgbClr val="7D717C"/>
              </a:gs>
            </a:gsLst>
            <a:lin ang="5400000" scaled="1"/>
          </a:gradFill>
          <a:ln w="9525">
            <a:noFill/>
            <a:miter lim="800000"/>
            <a:headEnd/>
            <a:tailEnd/>
          </a:ln>
        </p:spPr>
        <p:txBody>
          <a:bodyPr wrap="none" anchor="ctr"/>
          <a:lstStyle/>
          <a:p>
            <a:endParaRPr lang="tr-TR"/>
          </a:p>
        </p:txBody>
      </p:sp>
      <p:sp>
        <p:nvSpPr>
          <p:cNvPr id="8" name="Rectangle 3"/>
          <p:cNvSpPr txBox="1">
            <a:spLocks noChangeArrowheads="1"/>
          </p:cNvSpPr>
          <p:nvPr/>
        </p:nvSpPr>
        <p:spPr bwMode="auto">
          <a:xfrm>
            <a:off x="1287463" y="1041400"/>
            <a:ext cx="433387" cy="765175"/>
          </a:xfrm>
          <a:prstGeom prst="rect">
            <a:avLst/>
          </a:prstGeom>
          <a:noFill/>
          <a:ln w="9525">
            <a:noFill/>
            <a:miter lim="800000"/>
            <a:headEnd/>
            <a:tailEnd/>
          </a:ln>
        </p:spPr>
        <p:txBody>
          <a:bodyPr/>
          <a:lstStyle/>
          <a:p>
            <a:pPr algn="just" eaLnBrk="0" hangingPunct="0">
              <a:lnSpc>
                <a:spcPct val="120000"/>
              </a:lnSpc>
              <a:spcBef>
                <a:spcPct val="20000"/>
              </a:spcBef>
              <a:defRPr/>
            </a:pPr>
            <a:r>
              <a:rPr lang="tr-TR" sz="3200" kern="0" dirty="0">
                <a:solidFill>
                  <a:srgbClr val="FF3300"/>
                </a:solidFill>
                <a:effectLst>
                  <a:outerShdw blurRad="38100" dist="38100" dir="2700000" algn="tl">
                    <a:srgbClr val="C0C0C0"/>
                  </a:outerShdw>
                </a:effectLst>
                <a:latin typeface="Forte" pitchFamily="66" charset="0"/>
              </a:rPr>
              <a:t>.</a:t>
            </a:r>
            <a:endParaRPr lang="tr-TR" sz="2400" kern="0" dirty="0">
              <a:solidFill>
                <a:srgbClr val="3333CC"/>
              </a:solidFill>
              <a:effectLst>
                <a:outerShdw blurRad="38100" dist="38100" dir="2700000" algn="tl">
                  <a:srgbClr val="C0C0C0"/>
                </a:outerShdw>
              </a:effectLst>
              <a:latin typeface="+mn-lt"/>
            </a:endParaRPr>
          </a:p>
        </p:txBody>
      </p:sp>
      <p:pic>
        <p:nvPicPr>
          <p:cNvPr id="9" name="Resim 8"/>
          <p:cNvPicPr>
            <a:picLocks noChangeAspect="1"/>
          </p:cNvPicPr>
          <p:nvPr/>
        </p:nvPicPr>
        <p:blipFill>
          <a:blip r:embed="rId3"/>
          <a:stretch>
            <a:fillRect/>
          </a:stretch>
        </p:blipFill>
        <p:spPr>
          <a:xfrm>
            <a:off x="1115617" y="4050878"/>
            <a:ext cx="6602808" cy="2644403"/>
          </a:xfrm>
          <a:prstGeom prst="rect">
            <a:avLst/>
          </a:prstGeom>
        </p:spPr>
      </p:pic>
    </p:spTree>
    <p:extLst>
      <p:ext uri="{BB962C8B-B14F-4D97-AF65-F5344CB8AC3E}">
        <p14:creationId xmlns:p14="http://schemas.microsoft.com/office/powerpoint/2010/main" val="2251115854"/>
      </p:ext>
    </p:extLst>
  </p:cSld>
  <p:clrMapOvr>
    <a:masterClrMapping/>
  </p:clrMapOvr>
  <p:transition spd="slow">
    <p:wheel spokes="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7" descr="D:\Halil İbrahim Ertik ALTNLLR\Corel ve resimler\mezuniyet.jpg"/>
          <p:cNvPicPr>
            <a:picLocks noChangeAspect="1" noChangeArrowheads="1"/>
          </p:cNvPicPr>
          <p:nvPr/>
        </p:nvPicPr>
        <p:blipFill>
          <a:blip r:embed="rId2" cstate="print"/>
          <a:srcRect/>
          <a:stretch>
            <a:fillRect/>
          </a:stretch>
        </p:blipFill>
        <p:spPr bwMode="auto">
          <a:xfrm>
            <a:off x="6411913" y="188913"/>
            <a:ext cx="2552700" cy="1790700"/>
          </a:xfrm>
          <a:prstGeom prst="rect">
            <a:avLst/>
          </a:prstGeom>
          <a:noFill/>
          <a:ln w="9525">
            <a:noFill/>
            <a:miter lim="800000"/>
            <a:headEnd/>
            <a:tailEnd/>
          </a:ln>
        </p:spPr>
      </p:pic>
      <p:sp>
        <p:nvSpPr>
          <p:cNvPr id="98306" name="Rectangle 2"/>
          <p:cNvSpPr>
            <a:spLocks noGrp="1" noChangeArrowheads="1"/>
          </p:cNvSpPr>
          <p:nvPr>
            <p:ph idx="1"/>
          </p:nvPr>
        </p:nvSpPr>
        <p:spPr>
          <a:xfrm>
            <a:off x="323850" y="979488"/>
            <a:ext cx="8569325" cy="5689600"/>
          </a:xfrm>
        </p:spPr>
        <p:txBody>
          <a:bodyPr/>
          <a:lstStyle/>
          <a:p>
            <a:pPr marL="0" indent="0" algn="just">
              <a:lnSpc>
                <a:spcPct val="120000"/>
              </a:lnSpc>
              <a:buFontTx/>
              <a:buNone/>
              <a:defRPr/>
            </a:pPr>
            <a:r>
              <a:rPr lang="tr-TR" sz="3600" dirty="0" smtClean="0">
                <a:solidFill>
                  <a:srgbClr val="0070C0"/>
                </a:solidFill>
                <a:effectLst>
                  <a:outerShdw blurRad="38100" dist="38100" dir="2700000" algn="tl">
                    <a:srgbClr val="C0C0C0"/>
                  </a:outerShdw>
                </a:effectLst>
                <a:latin typeface="Forte" pitchFamily="66" charset="0"/>
              </a:rPr>
              <a:t>Sizler sanslısınız.</a:t>
            </a:r>
          </a:p>
          <a:p>
            <a:pPr marL="0" indent="0" algn="just">
              <a:lnSpc>
                <a:spcPct val="120000"/>
              </a:lnSpc>
              <a:buFontTx/>
              <a:buNone/>
              <a:defRPr/>
            </a:pPr>
            <a:r>
              <a:rPr lang="tr-TR" sz="2800" dirty="0" smtClean="0">
                <a:solidFill>
                  <a:srgbClr val="FF3300"/>
                </a:solidFill>
                <a:effectLst>
                  <a:outerShdw blurRad="38100" dist="38100" dir="2700000" algn="tl">
                    <a:srgbClr val="C0C0C0"/>
                  </a:outerShdw>
                </a:effectLst>
                <a:latin typeface="Forte" pitchFamily="66" charset="0"/>
              </a:rPr>
              <a:t>*TOPLAM 240 SAAT DERS...</a:t>
            </a:r>
          </a:p>
          <a:p>
            <a:pPr marL="0" indent="0" algn="just">
              <a:lnSpc>
                <a:spcPct val="120000"/>
              </a:lnSpc>
              <a:buFontTx/>
              <a:buNone/>
              <a:defRPr/>
            </a:pPr>
            <a:r>
              <a:rPr lang="tr-TR" sz="2800" dirty="0" smtClean="0">
                <a:solidFill>
                  <a:srgbClr val="FF3300"/>
                </a:solidFill>
                <a:effectLst>
                  <a:outerShdw blurRad="38100" dist="38100" dir="2700000" algn="tl">
                    <a:srgbClr val="C0C0C0"/>
                  </a:outerShdw>
                </a:effectLst>
                <a:latin typeface="Forte" pitchFamily="66" charset="0"/>
              </a:rPr>
              <a:t>*90 SAAT MATEMATİK</a:t>
            </a:r>
          </a:p>
          <a:p>
            <a:pPr marL="0" indent="0" algn="just">
              <a:lnSpc>
                <a:spcPct val="120000"/>
              </a:lnSpc>
              <a:buFontTx/>
              <a:buNone/>
              <a:defRPr/>
            </a:pPr>
            <a:r>
              <a:rPr lang="tr-TR" sz="2800" dirty="0" smtClean="0">
                <a:solidFill>
                  <a:srgbClr val="FF3300"/>
                </a:solidFill>
                <a:effectLst>
                  <a:outerShdw blurRad="38100" dist="38100" dir="2700000" algn="tl">
                    <a:srgbClr val="C0C0C0"/>
                  </a:outerShdw>
                </a:effectLst>
                <a:latin typeface="Forte" pitchFamily="66" charset="0"/>
              </a:rPr>
              <a:t>*60 SAAT TÜRKÇE</a:t>
            </a:r>
          </a:p>
          <a:p>
            <a:pPr marL="0" indent="0" algn="just">
              <a:lnSpc>
                <a:spcPct val="120000"/>
              </a:lnSpc>
              <a:buFontTx/>
              <a:buNone/>
              <a:defRPr/>
            </a:pPr>
            <a:r>
              <a:rPr lang="tr-TR" sz="2800" dirty="0" smtClean="0">
                <a:solidFill>
                  <a:srgbClr val="FF3300"/>
                </a:solidFill>
                <a:effectLst>
                  <a:outerShdw blurRad="38100" dist="38100" dir="2700000" algn="tl">
                    <a:srgbClr val="C0C0C0"/>
                  </a:outerShdw>
                </a:effectLst>
                <a:latin typeface="Forte" pitchFamily="66" charset="0"/>
              </a:rPr>
              <a:t>*30 SAA GEOMETRİ</a:t>
            </a:r>
          </a:p>
          <a:p>
            <a:pPr marL="0" indent="0" algn="just">
              <a:lnSpc>
                <a:spcPct val="120000"/>
              </a:lnSpc>
              <a:buFontTx/>
              <a:buNone/>
              <a:defRPr/>
            </a:pPr>
            <a:r>
              <a:rPr lang="tr-TR" sz="2800" dirty="0" smtClean="0">
                <a:solidFill>
                  <a:srgbClr val="FF3300"/>
                </a:solidFill>
                <a:effectLst>
                  <a:outerShdw blurRad="38100" dist="38100" dir="2700000" algn="tl">
                    <a:srgbClr val="C0C0C0"/>
                  </a:outerShdw>
                </a:effectLst>
                <a:latin typeface="Forte" pitchFamily="66" charset="0"/>
              </a:rPr>
              <a:t>*30 SAAT SAY-SÖZ MANTIK</a:t>
            </a:r>
          </a:p>
          <a:p>
            <a:pPr marL="0" indent="0" algn="just">
              <a:lnSpc>
                <a:spcPct val="120000"/>
              </a:lnSpc>
              <a:buFontTx/>
              <a:buNone/>
              <a:defRPr/>
            </a:pPr>
            <a:r>
              <a:rPr lang="tr-TR" sz="2800" dirty="0" smtClean="0">
                <a:solidFill>
                  <a:srgbClr val="FF3300"/>
                </a:solidFill>
                <a:effectLst>
                  <a:outerShdw blurRad="38100" dist="38100" dir="2700000" algn="tl">
                    <a:srgbClr val="C0C0C0"/>
                  </a:outerShdw>
                </a:effectLst>
                <a:latin typeface="Forte" pitchFamily="66" charset="0"/>
              </a:rPr>
              <a:t>*30 SAAT GENEL  TEKRAR</a:t>
            </a:r>
          </a:p>
          <a:p>
            <a:pPr marL="0" indent="0" algn="just">
              <a:lnSpc>
                <a:spcPct val="120000"/>
              </a:lnSpc>
              <a:buFontTx/>
              <a:buNone/>
              <a:defRPr/>
            </a:pPr>
            <a:r>
              <a:rPr lang="tr-TR" sz="2800" dirty="0" smtClean="0">
                <a:solidFill>
                  <a:srgbClr val="FF3300"/>
                </a:solidFill>
                <a:effectLst>
                  <a:outerShdw blurRad="38100" dist="38100" dir="2700000" algn="tl">
                    <a:srgbClr val="C0C0C0"/>
                  </a:outerShdw>
                </a:effectLst>
                <a:latin typeface="Forte" pitchFamily="66" charset="0"/>
              </a:rPr>
              <a:t>*TÜRKİYE GENELİ DENEMELER</a:t>
            </a:r>
          </a:p>
          <a:p>
            <a:pPr marL="0" indent="0" algn="just">
              <a:lnSpc>
                <a:spcPct val="120000"/>
              </a:lnSpc>
              <a:buFontTx/>
              <a:buNone/>
              <a:defRPr/>
            </a:pPr>
            <a:endParaRPr lang="tr-TR" sz="2800" dirty="0" smtClean="0">
              <a:solidFill>
                <a:srgbClr val="FF3300"/>
              </a:solidFill>
              <a:effectLst>
                <a:outerShdw blurRad="38100" dist="38100" dir="2700000" algn="tl">
                  <a:srgbClr val="C0C0C0"/>
                </a:outerShdw>
              </a:effectLst>
              <a:latin typeface="Forte" pitchFamily="66" charset="0"/>
            </a:endParaRPr>
          </a:p>
          <a:p>
            <a:pPr marL="0" indent="0" algn="just">
              <a:lnSpc>
                <a:spcPct val="120000"/>
              </a:lnSpc>
              <a:buFontTx/>
              <a:buNone/>
              <a:defRPr/>
            </a:pPr>
            <a:endParaRPr lang="tr-TR" sz="2800" dirty="0" smtClean="0">
              <a:solidFill>
                <a:srgbClr val="FF3300"/>
              </a:solidFill>
              <a:effectLst>
                <a:outerShdw blurRad="38100" dist="38100" dir="2700000" algn="tl">
                  <a:srgbClr val="C0C0C0"/>
                </a:outerShdw>
              </a:effectLst>
              <a:latin typeface="Forte" pitchFamily="66" charset="0"/>
            </a:endParaRPr>
          </a:p>
        </p:txBody>
      </p:sp>
      <p:sp>
        <p:nvSpPr>
          <p:cNvPr id="35844" name="Rectangle 5"/>
          <p:cNvSpPr>
            <a:spLocks noGrp="1" noChangeArrowheads="1"/>
          </p:cNvSpPr>
          <p:nvPr>
            <p:ph type="ftr" sz="quarter" idx="11"/>
          </p:nvPr>
        </p:nvSpPr>
        <p:spPr>
          <a:noFill/>
        </p:spPr>
        <p:txBody>
          <a:bodyPr/>
          <a:lstStyle/>
          <a:p>
            <a:endParaRPr lang="tr-TR" dirty="0" smtClean="0"/>
          </a:p>
        </p:txBody>
      </p:sp>
      <p:sp>
        <p:nvSpPr>
          <p:cNvPr id="35845" name="Rectangle 6"/>
          <p:cNvSpPr>
            <a:spLocks noGrp="1" noChangeArrowheads="1"/>
          </p:cNvSpPr>
          <p:nvPr>
            <p:ph type="sldNum" sz="quarter" idx="12"/>
          </p:nvPr>
        </p:nvSpPr>
        <p:spPr>
          <a:noFill/>
        </p:spPr>
        <p:txBody>
          <a:bodyPr/>
          <a:lstStyle/>
          <a:p>
            <a:fld id="{12B002CF-C1C2-4EF0-8463-5C71A411A3C1}" type="slidenum">
              <a:rPr lang="tr-TR" smtClean="0"/>
              <a:pPr/>
              <a:t>37</a:t>
            </a:fld>
            <a:endParaRPr lang="tr-TR" smtClean="0"/>
          </a:p>
        </p:txBody>
      </p:sp>
      <p:sp>
        <p:nvSpPr>
          <p:cNvPr id="35846" name="Rectangle 3"/>
          <p:cNvSpPr>
            <a:spLocks noChangeArrowheads="1"/>
          </p:cNvSpPr>
          <p:nvPr/>
        </p:nvSpPr>
        <p:spPr bwMode="auto">
          <a:xfrm>
            <a:off x="393700" y="6208713"/>
            <a:ext cx="8569325" cy="71437"/>
          </a:xfrm>
          <a:prstGeom prst="rect">
            <a:avLst/>
          </a:prstGeom>
          <a:gradFill rotWithShape="1">
            <a:gsLst>
              <a:gs pos="0">
                <a:schemeClr val="bg1"/>
              </a:gs>
              <a:gs pos="100000">
                <a:srgbClr val="7D717C"/>
              </a:gs>
            </a:gsLst>
            <a:lin ang="5400000" scaled="1"/>
          </a:gradFill>
          <a:ln w="9525">
            <a:noFill/>
            <a:miter lim="800000"/>
            <a:headEnd/>
            <a:tailEnd/>
          </a:ln>
        </p:spPr>
        <p:txBody>
          <a:bodyPr wrap="none" anchor="ctr"/>
          <a:lstStyle/>
          <a:p>
            <a:endParaRPr lang="tr-TR"/>
          </a:p>
        </p:txBody>
      </p:sp>
      <p:sp>
        <p:nvSpPr>
          <p:cNvPr id="8" name="Rectangle 3"/>
          <p:cNvSpPr txBox="1">
            <a:spLocks noChangeArrowheads="1"/>
          </p:cNvSpPr>
          <p:nvPr/>
        </p:nvSpPr>
        <p:spPr bwMode="auto">
          <a:xfrm>
            <a:off x="1287463" y="1041400"/>
            <a:ext cx="433387" cy="765175"/>
          </a:xfrm>
          <a:prstGeom prst="rect">
            <a:avLst/>
          </a:prstGeom>
          <a:noFill/>
          <a:ln w="9525">
            <a:noFill/>
            <a:miter lim="800000"/>
            <a:headEnd/>
            <a:tailEnd/>
          </a:ln>
        </p:spPr>
        <p:txBody>
          <a:bodyPr/>
          <a:lstStyle/>
          <a:p>
            <a:pPr algn="just" eaLnBrk="0" hangingPunct="0">
              <a:lnSpc>
                <a:spcPct val="120000"/>
              </a:lnSpc>
              <a:spcBef>
                <a:spcPct val="20000"/>
              </a:spcBef>
              <a:defRPr/>
            </a:pPr>
            <a:r>
              <a:rPr lang="tr-TR" sz="3200" kern="0" dirty="0">
                <a:solidFill>
                  <a:srgbClr val="FF3300"/>
                </a:solidFill>
                <a:effectLst>
                  <a:outerShdw blurRad="38100" dist="38100" dir="2700000" algn="tl">
                    <a:srgbClr val="C0C0C0"/>
                  </a:outerShdw>
                </a:effectLst>
                <a:latin typeface="Forte" pitchFamily="66" charset="0"/>
              </a:rPr>
              <a:t>.</a:t>
            </a:r>
            <a:endParaRPr lang="tr-TR" sz="2400" kern="0" dirty="0">
              <a:solidFill>
                <a:srgbClr val="3333CC"/>
              </a:solidFill>
              <a:effectLst>
                <a:outerShdw blurRad="38100" dist="38100" dir="2700000" algn="tl">
                  <a:srgbClr val="C0C0C0"/>
                </a:outerShdw>
              </a:effectLst>
              <a:latin typeface="+mn-lt"/>
            </a:endParaRPr>
          </a:p>
        </p:txBody>
      </p:sp>
      <p:pic>
        <p:nvPicPr>
          <p:cNvPr id="9" name="Resim 8"/>
          <p:cNvPicPr>
            <a:picLocks noChangeAspect="1"/>
          </p:cNvPicPr>
          <p:nvPr/>
        </p:nvPicPr>
        <p:blipFill>
          <a:blip r:embed="rId3"/>
          <a:stretch>
            <a:fillRect/>
          </a:stretch>
        </p:blipFill>
        <p:spPr>
          <a:xfrm>
            <a:off x="827584" y="5805264"/>
            <a:ext cx="6890841" cy="1052736"/>
          </a:xfrm>
          <a:prstGeom prst="rect">
            <a:avLst/>
          </a:prstGeom>
        </p:spPr>
      </p:pic>
    </p:spTree>
    <p:extLst>
      <p:ext uri="{BB962C8B-B14F-4D97-AF65-F5344CB8AC3E}">
        <p14:creationId xmlns:p14="http://schemas.microsoft.com/office/powerpoint/2010/main" val="3258140876"/>
      </p:ext>
    </p:extLst>
  </p:cSld>
  <p:clrMapOvr>
    <a:masterClrMapping/>
  </p:clrMapOvr>
  <p:transition spd="slow">
    <p:wheel spokes="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7" descr="D:\Halil İbrahim Ertik ALTNLLR\Corel ve resimler\mezuniyet.jpg"/>
          <p:cNvPicPr>
            <a:picLocks noChangeAspect="1" noChangeArrowheads="1"/>
          </p:cNvPicPr>
          <p:nvPr/>
        </p:nvPicPr>
        <p:blipFill>
          <a:blip r:embed="rId2" cstate="print"/>
          <a:srcRect/>
          <a:stretch>
            <a:fillRect/>
          </a:stretch>
        </p:blipFill>
        <p:spPr bwMode="auto">
          <a:xfrm>
            <a:off x="6411913" y="188913"/>
            <a:ext cx="2552700" cy="1790700"/>
          </a:xfrm>
          <a:prstGeom prst="rect">
            <a:avLst/>
          </a:prstGeom>
          <a:noFill/>
          <a:ln w="9525">
            <a:noFill/>
            <a:miter lim="800000"/>
            <a:headEnd/>
            <a:tailEnd/>
          </a:ln>
        </p:spPr>
      </p:pic>
      <p:sp>
        <p:nvSpPr>
          <p:cNvPr id="98306" name="Rectangle 2"/>
          <p:cNvSpPr>
            <a:spLocks noGrp="1" noChangeArrowheads="1"/>
          </p:cNvSpPr>
          <p:nvPr>
            <p:ph idx="1"/>
          </p:nvPr>
        </p:nvSpPr>
        <p:spPr>
          <a:xfrm>
            <a:off x="323850" y="979488"/>
            <a:ext cx="8569325" cy="5689600"/>
          </a:xfrm>
        </p:spPr>
        <p:txBody>
          <a:bodyPr/>
          <a:lstStyle/>
          <a:p>
            <a:pPr marL="0" indent="0" algn="just">
              <a:lnSpc>
                <a:spcPct val="120000"/>
              </a:lnSpc>
              <a:buFontTx/>
              <a:buNone/>
              <a:defRPr/>
            </a:pPr>
            <a:r>
              <a:rPr lang="tr-TR" sz="2800" dirty="0" smtClean="0">
                <a:solidFill>
                  <a:srgbClr val="0070C0"/>
                </a:solidFill>
                <a:effectLst>
                  <a:outerShdw blurRad="38100" dist="38100" dir="2700000" algn="tl">
                    <a:srgbClr val="C0C0C0"/>
                  </a:outerShdw>
                </a:effectLst>
                <a:latin typeface="Forte" pitchFamily="66" charset="0"/>
              </a:rPr>
              <a:t>Sizler sanslısınnız..</a:t>
            </a:r>
          </a:p>
          <a:p>
            <a:pPr marL="0" indent="0" algn="just">
              <a:lnSpc>
                <a:spcPct val="120000"/>
              </a:lnSpc>
              <a:buFontTx/>
              <a:buNone/>
              <a:defRPr/>
            </a:pPr>
            <a:r>
              <a:rPr lang="tr-TR" sz="2800" dirty="0" smtClean="0">
                <a:solidFill>
                  <a:srgbClr val="FF3300"/>
                </a:solidFill>
                <a:effectLst>
                  <a:outerShdw blurRad="38100" dist="38100" dir="2700000" algn="tl">
                    <a:srgbClr val="C0C0C0"/>
                  </a:outerShdw>
                </a:effectLst>
                <a:latin typeface="Forte" pitchFamily="66" charset="0"/>
              </a:rPr>
              <a:t>*UYGUN FİYAT</a:t>
            </a:r>
          </a:p>
          <a:p>
            <a:pPr marL="0" indent="0" algn="just">
              <a:lnSpc>
                <a:spcPct val="120000"/>
              </a:lnSpc>
              <a:buFontTx/>
              <a:buNone/>
              <a:defRPr/>
            </a:pPr>
            <a:r>
              <a:rPr lang="tr-TR" sz="2800" dirty="0" smtClean="0">
                <a:solidFill>
                  <a:srgbClr val="FF3300"/>
                </a:solidFill>
                <a:effectLst>
                  <a:outerShdw blurRad="38100" dist="38100" dir="2700000" algn="tl">
                    <a:srgbClr val="C0C0C0"/>
                  </a:outerShdw>
                </a:effectLst>
                <a:latin typeface="Forte" pitchFamily="66" charset="0"/>
              </a:rPr>
              <a:t>*30 KİŞİLİK GRUPLARA SERVİS İMKANI</a:t>
            </a:r>
          </a:p>
          <a:p>
            <a:pPr marL="0" indent="0" algn="just">
              <a:lnSpc>
                <a:spcPct val="120000"/>
              </a:lnSpc>
              <a:buFontTx/>
              <a:buNone/>
              <a:defRPr/>
            </a:pPr>
            <a:r>
              <a:rPr lang="tr-TR" sz="2800" dirty="0" smtClean="0">
                <a:solidFill>
                  <a:srgbClr val="FF3300"/>
                </a:solidFill>
                <a:effectLst>
                  <a:outerShdw blurRad="38100" dist="38100" dir="2700000" algn="tl">
                    <a:srgbClr val="C0C0C0"/>
                  </a:outerShdw>
                </a:effectLst>
                <a:latin typeface="Forte" pitchFamily="66" charset="0"/>
              </a:rPr>
              <a:t>*ALANINDA UZMAN EĞİTİMCİLER</a:t>
            </a:r>
          </a:p>
          <a:p>
            <a:pPr marL="0" indent="0" algn="just">
              <a:lnSpc>
                <a:spcPct val="120000"/>
              </a:lnSpc>
              <a:buFontTx/>
              <a:buNone/>
              <a:defRPr/>
            </a:pPr>
            <a:r>
              <a:rPr lang="tr-TR" sz="2800" dirty="0">
                <a:solidFill>
                  <a:srgbClr val="FF3300"/>
                </a:solidFill>
                <a:effectLst>
                  <a:outerShdw blurRad="38100" dist="38100" dir="2700000" algn="tl">
                    <a:srgbClr val="C0C0C0"/>
                  </a:outerShdw>
                </a:effectLst>
                <a:latin typeface="Forte" pitchFamily="66" charset="0"/>
              </a:rPr>
              <a:t> </a:t>
            </a:r>
            <a:r>
              <a:rPr lang="tr-TR" sz="2800" dirty="0" smtClean="0">
                <a:solidFill>
                  <a:srgbClr val="FF3300"/>
                </a:solidFill>
                <a:effectLst>
                  <a:outerShdw blurRad="38100" dist="38100" dir="2700000" algn="tl">
                    <a:srgbClr val="C0C0C0"/>
                  </a:outerShdw>
                </a:effectLst>
                <a:latin typeface="Forte" pitchFamily="66" charset="0"/>
              </a:rPr>
              <a:t> </a:t>
            </a:r>
            <a:r>
              <a:rPr lang="tr-TR" sz="6000" dirty="0" smtClean="0">
                <a:solidFill>
                  <a:srgbClr val="002060"/>
                </a:solidFill>
                <a:effectLst>
                  <a:outerShdw blurRad="38100" dist="38100" dir="2700000" algn="tl">
                    <a:srgbClr val="C0C0C0"/>
                  </a:outerShdw>
                </a:effectLst>
                <a:latin typeface="Forte" pitchFamily="66" charset="0"/>
              </a:rPr>
              <a:t>BAŞKA BİR ARZUNUZ</a:t>
            </a:r>
          </a:p>
        </p:txBody>
      </p:sp>
      <p:sp>
        <p:nvSpPr>
          <p:cNvPr id="35844" name="Rectangle 5"/>
          <p:cNvSpPr>
            <a:spLocks noGrp="1" noChangeArrowheads="1"/>
          </p:cNvSpPr>
          <p:nvPr>
            <p:ph type="ftr" sz="quarter" idx="11"/>
          </p:nvPr>
        </p:nvSpPr>
        <p:spPr>
          <a:noFill/>
        </p:spPr>
        <p:txBody>
          <a:bodyPr/>
          <a:lstStyle/>
          <a:p>
            <a:endParaRPr lang="tr-TR" dirty="0" smtClean="0"/>
          </a:p>
        </p:txBody>
      </p:sp>
      <p:sp>
        <p:nvSpPr>
          <p:cNvPr id="35845" name="Rectangle 6"/>
          <p:cNvSpPr>
            <a:spLocks noGrp="1" noChangeArrowheads="1"/>
          </p:cNvSpPr>
          <p:nvPr>
            <p:ph type="sldNum" sz="quarter" idx="12"/>
          </p:nvPr>
        </p:nvSpPr>
        <p:spPr>
          <a:noFill/>
        </p:spPr>
        <p:txBody>
          <a:bodyPr/>
          <a:lstStyle/>
          <a:p>
            <a:fld id="{12B002CF-C1C2-4EF0-8463-5C71A411A3C1}" type="slidenum">
              <a:rPr lang="tr-TR" smtClean="0"/>
              <a:pPr/>
              <a:t>38</a:t>
            </a:fld>
            <a:endParaRPr lang="tr-TR" smtClean="0"/>
          </a:p>
        </p:txBody>
      </p:sp>
      <p:sp>
        <p:nvSpPr>
          <p:cNvPr id="35846" name="Rectangle 3"/>
          <p:cNvSpPr>
            <a:spLocks noChangeArrowheads="1"/>
          </p:cNvSpPr>
          <p:nvPr/>
        </p:nvSpPr>
        <p:spPr bwMode="auto">
          <a:xfrm>
            <a:off x="393700" y="6208713"/>
            <a:ext cx="8569325" cy="71437"/>
          </a:xfrm>
          <a:prstGeom prst="rect">
            <a:avLst/>
          </a:prstGeom>
          <a:gradFill rotWithShape="1">
            <a:gsLst>
              <a:gs pos="0">
                <a:schemeClr val="bg1"/>
              </a:gs>
              <a:gs pos="100000">
                <a:srgbClr val="7D717C"/>
              </a:gs>
            </a:gsLst>
            <a:lin ang="5400000" scaled="1"/>
          </a:gradFill>
          <a:ln w="9525">
            <a:noFill/>
            <a:miter lim="800000"/>
            <a:headEnd/>
            <a:tailEnd/>
          </a:ln>
        </p:spPr>
        <p:txBody>
          <a:bodyPr wrap="none" anchor="ctr"/>
          <a:lstStyle/>
          <a:p>
            <a:endParaRPr lang="tr-TR"/>
          </a:p>
        </p:txBody>
      </p:sp>
      <p:sp>
        <p:nvSpPr>
          <p:cNvPr id="8" name="Rectangle 3"/>
          <p:cNvSpPr txBox="1">
            <a:spLocks noChangeArrowheads="1"/>
          </p:cNvSpPr>
          <p:nvPr/>
        </p:nvSpPr>
        <p:spPr bwMode="auto">
          <a:xfrm>
            <a:off x="1287463" y="1041400"/>
            <a:ext cx="433387" cy="765175"/>
          </a:xfrm>
          <a:prstGeom prst="rect">
            <a:avLst/>
          </a:prstGeom>
          <a:noFill/>
          <a:ln w="9525">
            <a:noFill/>
            <a:miter lim="800000"/>
            <a:headEnd/>
            <a:tailEnd/>
          </a:ln>
        </p:spPr>
        <p:txBody>
          <a:bodyPr/>
          <a:lstStyle/>
          <a:p>
            <a:pPr algn="just" eaLnBrk="0" hangingPunct="0">
              <a:lnSpc>
                <a:spcPct val="120000"/>
              </a:lnSpc>
              <a:spcBef>
                <a:spcPct val="20000"/>
              </a:spcBef>
              <a:defRPr/>
            </a:pPr>
            <a:r>
              <a:rPr lang="tr-TR" sz="3200" kern="0" dirty="0">
                <a:solidFill>
                  <a:srgbClr val="FF3300"/>
                </a:solidFill>
                <a:effectLst>
                  <a:outerShdw blurRad="38100" dist="38100" dir="2700000" algn="tl">
                    <a:srgbClr val="C0C0C0"/>
                  </a:outerShdw>
                </a:effectLst>
                <a:latin typeface="Forte" pitchFamily="66" charset="0"/>
              </a:rPr>
              <a:t>.</a:t>
            </a:r>
            <a:endParaRPr lang="tr-TR" sz="2400" kern="0" dirty="0">
              <a:solidFill>
                <a:srgbClr val="3333CC"/>
              </a:solidFill>
              <a:effectLst>
                <a:outerShdw blurRad="38100" dist="38100" dir="2700000" algn="tl">
                  <a:srgbClr val="C0C0C0"/>
                </a:outerShdw>
              </a:effectLst>
              <a:latin typeface="+mn-lt"/>
            </a:endParaRPr>
          </a:p>
        </p:txBody>
      </p:sp>
      <p:pic>
        <p:nvPicPr>
          <p:cNvPr id="9" name="Resim 8"/>
          <p:cNvPicPr>
            <a:picLocks noChangeAspect="1"/>
          </p:cNvPicPr>
          <p:nvPr/>
        </p:nvPicPr>
        <p:blipFill>
          <a:blip r:embed="rId3"/>
          <a:stretch>
            <a:fillRect/>
          </a:stretch>
        </p:blipFill>
        <p:spPr>
          <a:xfrm>
            <a:off x="1115617" y="4725144"/>
            <a:ext cx="6602808" cy="1970137"/>
          </a:xfrm>
          <a:prstGeom prst="rect">
            <a:avLst/>
          </a:prstGeom>
        </p:spPr>
      </p:pic>
    </p:spTree>
    <p:extLst>
      <p:ext uri="{BB962C8B-B14F-4D97-AF65-F5344CB8AC3E}">
        <p14:creationId xmlns:p14="http://schemas.microsoft.com/office/powerpoint/2010/main" val="3856677445"/>
      </p:ext>
    </p:extLst>
  </p:cSld>
  <p:clrMapOvr>
    <a:masterClrMapping/>
  </p:clrMapOvr>
  <p:transition spd="slow">
    <p:wheel spokes="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7" descr="D:\Halil İbrahim Ertik ALTNLLR\Corel ve resimler\mezuniyet.jpg"/>
          <p:cNvPicPr>
            <a:picLocks noChangeAspect="1" noChangeArrowheads="1"/>
          </p:cNvPicPr>
          <p:nvPr/>
        </p:nvPicPr>
        <p:blipFill>
          <a:blip r:embed="rId2" cstate="print"/>
          <a:srcRect/>
          <a:stretch>
            <a:fillRect/>
          </a:stretch>
        </p:blipFill>
        <p:spPr bwMode="auto">
          <a:xfrm>
            <a:off x="6411913" y="188913"/>
            <a:ext cx="2552700" cy="1790700"/>
          </a:xfrm>
          <a:prstGeom prst="rect">
            <a:avLst/>
          </a:prstGeom>
          <a:noFill/>
          <a:ln w="9525">
            <a:noFill/>
            <a:miter lim="800000"/>
            <a:headEnd/>
            <a:tailEnd/>
          </a:ln>
        </p:spPr>
      </p:pic>
      <p:sp>
        <p:nvSpPr>
          <p:cNvPr id="98306" name="Rectangle 2"/>
          <p:cNvSpPr>
            <a:spLocks noGrp="1" noChangeArrowheads="1"/>
          </p:cNvSpPr>
          <p:nvPr>
            <p:ph idx="1"/>
          </p:nvPr>
        </p:nvSpPr>
        <p:spPr>
          <a:xfrm>
            <a:off x="323850" y="979488"/>
            <a:ext cx="8569325" cy="5689600"/>
          </a:xfrm>
        </p:spPr>
        <p:txBody>
          <a:bodyPr/>
          <a:lstStyle/>
          <a:p>
            <a:pPr marL="0" indent="0" algn="just">
              <a:lnSpc>
                <a:spcPct val="120000"/>
              </a:lnSpc>
              <a:buFontTx/>
              <a:buNone/>
              <a:defRPr/>
            </a:pPr>
            <a:r>
              <a:rPr lang="tr-TR" sz="2800" dirty="0" smtClean="0">
                <a:solidFill>
                  <a:srgbClr val="FF3300"/>
                </a:solidFill>
                <a:effectLst>
                  <a:outerShdw blurRad="38100" dist="38100" dir="2700000" algn="tl">
                    <a:srgbClr val="C0C0C0"/>
                  </a:outerShdw>
                </a:effectLst>
                <a:latin typeface="Forte" pitchFamily="66" charset="0"/>
              </a:rPr>
              <a:t>Sizler sanslısınız.</a:t>
            </a:r>
          </a:p>
          <a:p>
            <a:pPr marL="0" indent="0" algn="just">
              <a:lnSpc>
                <a:spcPct val="160000"/>
              </a:lnSpc>
              <a:buFontTx/>
              <a:buNone/>
              <a:defRPr/>
            </a:pPr>
            <a:r>
              <a:rPr lang="tr-TR" sz="2600" dirty="0" smtClean="0">
                <a:solidFill>
                  <a:srgbClr val="3333CC"/>
                </a:solidFill>
                <a:effectLst>
                  <a:outerShdw blurRad="38100" dist="38100" dir="2700000" algn="tl">
                    <a:srgbClr val="C0C0C0"/>
                  </a:outerShdw>
                </a:effectLst>
              </a:rPr>
              <a:t>Çünkü 2016’ da ki kontenjan artışı ile o güne kadar </a:t>
            </a:r>
            <a:r>
              <a:rPr lang="tr-TR" dirty="0">
                <a:solidFill>
                  <a:srgbClr val="3333CC"/>
                </a:solidFill>
                <a:effectLst>
                  <a:outerShdw blurRad="38100" dist="38100" dir="2700000" algn="tl">
                    <a:srgbClr val="C0C0C0"/>
                  </a:outerShdw>
                </a:effectLst>
              </a:rPr>
              <a:t>(</a:t>
            </a:r>
            <a:r>
              <a:rPr lang="tr-TR" sz="2600" dirty="0" smtClean="0">
                <a:solidFill>
                  <a:srgbClr val="3333CC"/>
                </a:solidFill>
                <a:effectLst>
                  <a:outerShdw blurRad="38100" dist="38100" dir="2700000" algn="tl">
                    <a:srgbClr val="C0C0C0"/>
                  </a:outerShdw>
                </a:effectLst>
              </a:rPr>
              <a:t>neredeyse 5000)</a:t>
            </a:r>
            <a:r>
              <a:rPr lang="tr-TR" sz="2600" b="1" dirty="0" smtClean="0">
                <a:solidFill>
                  <a:srgbClr val="FF6600"/>
                </a:solidFill>
                <a:effectLst>
                  <a:outerShdw blurRad="38100" dist="38100" dir="2700000" algn="tl">
                    <a:srgbClr val="C0C0C0"/>
                  </a:outerShdw>
                </a:effectLst>
              </a:rPr>
              <a:t> kadar aday</a:t>
            </a:r>
            <a:r>
              <a:rPr lang="tr-TR" sz="2600" dirty="0" smtClean="0">
                <a:solidFill>
                  <a:srgbClr val="3333CC"/>
                </a:solidFill>
                <a:effectLst>
                  <a:outerShdw blurRad="38100" dist="38100" dir="2700000" algn="tl">
                    <a:srgbClr val="C0C0C0"/>
                  </a:outerShdw>
                </a:effectLst>
              </a:rPr>
              <a:t> DGS yi hayal bile edemeyecekleri bölümlere yerleşerek kazandı. </a:t>
            </a:r>
            <a:r>
              <a:rPr lang="tr-TR" sz="2600" b="1" dirty="0" smtClean="0">
                <a:solidFill>
                  <a:srgbClr val="FF6600"/>
                </a:solidFill>
                <a:effectLst>
                  <a:outerShdw blurRad="38100" dist="38100" dir="2700000" algn="tl">
                    <a:srgbClr val="C0C0C0"/>
                  </a:outerShdw>
                </a:effectLst>
              </a:rPr>
              <a:t>Sistemden çekildi</a:t>
            </a:r>
            <a:r>
              <a:rPr lang="tr-TR" dirty="0">
                <a:solidFill>
                  <a:srgbClr val="3333CC"/>
                </a:solidFill>
                <a:effectLst>
                  <a:outerShdw blurRad="38100" dist="38100" dir="2700000" algn="tl">
                    <a:srgbClr val="C0C0C0"/>
                  </a:outerShdw>
                </a:effectLst>
              </a:rPr>
              <a:t>.</a:t>
            </a:r>
            <a:r>
              <a:rPr lang="tr-TR" sz="2600" dirty="0" smtClean="0">
                <a:solidFill>
                  <a:srgbClr val="3333CC"/>
                </a:solidFill>
                <a:effectLst>
                  <a:outerShdw blurRad="38100" dist="38100" dir="2700000" algn="tl">
                    <a:srgbClr val="C0C0C0"/>
                  </a:outerShdw>
                </a:effectLst>
              </a:rPr>
              <a:t> Dolayısıyla sistemin </a:t>
            </a:r>
            <a:r>
              <a:rPr lang="tr-TR" sz="2600" b="1" dirty="0" smtClean="0">
                <a:solidFill>
                  <a:srgbClr val="FF6600"/>
                </a:solidFill>
                <a:effectLst>
                  <a:outerShdw blurRad="38100" dist="38100" dir="2700000" algn="tl">
                    <a:srgbClr val="C0C0C0"/>
                  </a:outerShdw>
                </a:effectLst>
              </a:rPr>
              <a:t>nitelikli</a:t>
            </a:r>
            <a:r>
              <a:rPr lang="tr-TR" sz="2600" dirty="0" smtClean="0">
                <a:solidFill>
                  <a:srgbClr val="3333CC"/>
                </a:solidFill>
                <a:effectLst>
                  <a:outerShdw blurRad="38100" dist="38100" dir="2700000" algn="tl">
                    <a:srgbClr val="C0C0C0"/>
                  </a:outerShdw>
                </a:effectLst>
              </a:rPr>
              <a:t> (sınav tecrübesi fazla olup net ortalamaları çok yüksek olan) </a:t>
            </a:r>
            <a:r>
              <a:rPr lang="tr-TR" sz="2600" b="1" dirty="0" smtClean="0">
                <a:solidFill>
                  <a:srgbClr val="FF6600"/>
                </a:solidFill>
                <a:effectLst>
                  <a:outerShdw blurRad="38100" dist="38100" dir="2700000" algn="tl">
                    <a:srgbClr val="C0C0C0"/>
                  </a:outerShdw>
                </a:effectLst>
              </a:rPr>
              <a:t>yığınları sistemden çekildi</a:t>
            </a:r>
            <a:r>
              <a:rPr lang="tr-TR" sz="2600" dirty="0" smtClean="0">
                <a:solidFill>
                  <a:srgbClr val="3333CC"/>
                </a:solidFill>
                <a:effectLst>
                  <a:outerShdw blurRad="38100" dist="38100" dir="2700000" algn="tl">
                    <a:srgbClr val="C0C0C0"/>
                  </a:outerShdw>
                </a:effectLst>
              </a:rPr>
              <a:t>.</a:t>
            </a:r>
          </a:p>
        </p:txBody>
      </p:sp>
      <p:sp>
        <p:nvSpPr>
          <p:cNvPr id="35844" name="Rectangle 5"/>
          <p:cNvSpPr>
            <a:spLocks noGrp="1" noChangeArrowheads="1"/>
          </p:cNvSpPr>
          <p:nvPr>
            <p:ph type="ftr" sz="quarter" idx="11"/>
          </p:nvPr>
        </p:nvSpPr>
        <p:spPr>
          <a:noFill/>
        </p:spPr>
        <p:txBody>
          <a:bodyPr/>
          <a:lstStyle/>
          <a:p>
            <a:endParaRPr lang="tr-TR" dirty="0" smtClean="0"/>
          </a:p>
        </p:txBody>
      </p:sp>
      <p:sp>
        <p:nvSpPr>
          <p:cNvPr id="35845" name="Rectangle 6"/>
          <p:cNvSpPr>
            <a:spLocks noGrp="1" noChangeArrowheads="1"/>
          </p:cNvSpPr>
          <p:nvPr>
            <p:ph type="sldNum" sz="quarter" idx="12"/>
          </p:nvPr>
        </p:nvSpPr>
        <p:spPr>
          <a:noFill/>
        </p:spPr>
        <p:txBody>
          <a:bodyPr/>
          <a:lstStyle/>
          <a:p>
            <a:fld id="{12B002CF-C1C2-4EF0-8463-5C71A411A3C1}" type="slidenum">
              <a:rPr lang="tr-TR" smtClean="0"/>
              <a:pPr/>
              <a:t>39</a:t>
            </a:fld>
            <a:endParaRPr lang="tr-TR" smtClean="0"/>
          </a:p>
        </p:txBody>
      </p:sp>
      <p:sp>
        <p:nvSpPr>
          <p:cNvPr id="35846" name="Rectangle 3"/>
          <p:cNvSpPr>
            <a:spLocks noChangeArrowheads="1"/>
          </p:cNvSpPr>
          <p:nvPr/>
        </p:nvSpPr>
        <p:spPr bwMode="auto">
          <a:xfrm>
            <a:off x="393700" y="6208713"/>
            <a:ext cx="8569325" cy="71437"/>
          </a:xfrm>
          <a:prstGeom prst="rect">
            <a:avLst/>
          </a:prstGeom>
          <a:gradFill rotWithShape="1">
            <a:gsLst>
              <a:gs pos="0">
                <a:schemeClr val="bg1"/>
              </a:gs>
              <a:gs pos="100000">
                <a:srgbClr val="7D717C"/>
              </a:gs>
            </a:gsLst>
            <a:lin ang="5400000" scaled="1"/>
          </a:gradFill>
          <a:ln w="9525">
            <a:noFill/>
            <a:miter lim="800000"/>
            <a:headEnd/>
            <a:tailEnd/>
          </a:ln>
        </p:spPr>
        <p:txBody>
          <a:bodyPr wrap="none" anchor="ctr"/>
          <a:lstStyle/>
          <a:p>
            <a:endParaRPr lang="tr-TR"/>
          </a:p>
        </p:txBody>
      </p:sp>
      <p:sp>
        <p:nvSpPr>
          <p:cNvPr id="8" name="Rectangle 3"/>
          <p:cNvSpPr txBox="1">
            <a:spLocks noChangeArrowheads="1"/>
          </p:cNvSpPr>
          <p:nvPr/>
        </p:nvSpPr>
        <p:spPr bwMode="auto">
          <a:xfrm>
            <a:off x="1287463" y="1041400"/>
            <a:ext cx="433387" cy="765175"/>
          </a:xfrm>
          <a:prstGeom prst="rect">
            <a:avLst/>
          </a:prstGeom>
          <a:noFill/>
          <a:ln w="9525">
            <a:noFill/>
            <a:miter lim="800000"/>
            <a:headEnd/>
            <a:tailEnd/>
          </a:ln>
        </p:spPr>
        <p:txBody>
          <a:bodyPr/>
          <a:lstStyle/>
          <a:p>
            <a:pPr algn="just" eaLnBrk="0" hangingPunct="0">
              <a:lnSpc>
                <a:spcPct val="120000"/>
              </a:lnSpc>
              <a:spcBef>
                <a:spcPct val="20000"/>
              </a:spcBef>
              <a:defRPr/>
            </a:pPr>
            <a:r>
              <a:rPr lang="tr-TR" sz="3200" kern="0" dirty="0">
                <a:solidFill>
                  <a:srgbClr val="FF3300"/>
                </a:solidFill>
                <a:effectLst>
                  <a:outerShdw blurRad="38100" dist="38100" dir="2700000" algn="tl">
                    <a:srgbClr val="C0C0C0"/>
                  </a:outerShdw>
                </a:effectLst>
                <a:latin typeface="Forte" pitchFamily="66" charset="0"/>
              </a:rPr>
              <a:t>.</a:t>
            </a:r>
            <a:endParaRPr lang="tr-TR" sz="2400" kern="0" dirty="0">
              <a:solidFill>
                <a:srgbClr val="3333CC"/>
              </a:solidFill>
              <a:effectLst>
                <a:outerShdw blurRad="38100" dist="38100" dir="2700000" algn="tl">
                  <a:srgbClr val="C0C0C0"/>
                </a:outerShdw>
              </a:effectLst>
              <a:latin typeface="+mn-lt"/>
            </a:endParaRPr>
          </a:p>
        </p:txBody>
      </p:sp>
      <p:pic>
        <p:nvPicPr>
          <p:cNvPr id="9" name="Resim 8"/>
          <p:cNvPicPr>
            <a:picLocks noChangeAspect="1"/>
          </p:cNvPicPr>
          <p:nvPr/>
        </p:nvPicPr>
        <p:blipFill>
          <a:blip r:embed="rId3"/>
          <a:stretch>
            <a:fillRect/>
          </a:stretch>
        </p:blipFill>
        <p:spPr>
          <a:xfrm>
            <a:off x="3019426" y="5805488"/>
            <a:ext cx="3352800" cy="915987"/>
          </a:xfrm>
          <a:prstGeom prst="rect">
            <a:avLst/>
          </a:prstGeom>
        </p:spPr>
      </p:pic>
    </p:spTree>
    <p:extLst>
      <p:ext uri="{BB962C8B-B14F-4D97-AF65-F5344CB8AC3E}">
        <p14:creationId xmlns:p14="http://schemas.microsoft.com/office/powerpoint/2010/main" val="2695229886"/>
      </p:ext>
    </p:extLst>
  </p:cSld>
  <p:clrMapOvr>
    <a:masterClrMapping/>
  </p:clrMapOvr>
  <p:transition spd="slow">
    <p:wheel spokes="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2050" name="Picture 2" descr="maçka myo ile ilgili görsel sonucu"/>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196752"/>
            <a:ext cx="9144000" cy="3960440"/>
          </a:xfrm>
          <a:prstGeom prst="rect">
            <a:avLst/>
          </a:prstGeom>
          <a:noFill/>
          <a:extLst>
            <a:ext uri="{909E8E84-426E-40DD-AFC4-6F175D3DCCD1}">
              <a14:hiddenFill xmlns:a14="http://schemas.microsoft.com/office/drawing/2010/main">
                <a:solidFill>
                  <a:srgbClr val="FFFFFF"/>
                </a:solidFill>
              </a14:hiddenFill>
            </a:ext>
          </a:extLst>
        </p:spPr>
      </p:pic>
      <p:sp>
        <p:nvSpPr>
          <p:cNvPr id="4" name="Altbilgi Yer Tutucusu 3"/>
          <p:cNvSpPr>
            <a:spLocks noGrp="1"/>
          </p:cNvSpPr>
          <p:nvPr>
            <p:ph type="ftr" sz="quarter" idx="11"/>
          </p:nvPr>
        </p:nvSpPr>
        <p:spPr/>
        <p:txBody>
          <a:bodyPr/>
          <a:lstStyle/>
          <a:p>
            <a:pPr>
              <a:defRPr/>
            </a:pPr>
            <a:r>
              <a:rPr lang="tr-TR" dirty="0" smtClean="0"/>
              <a:t>İHTİYAÇ AKADEMİ                                 DGS SEMİNERİ 21.11.2012</a:t>
            </a:r>
            <a:endParaRPr lang="tr-TR" dirty="0"/>
          </a:p>
        </p:txBody>
      </p:sp>
      <p:sp>
        <p:nvSpPr>
          <p:cNvPr id="5" name="Slayt Numarası Yer Tutucusu 4"/>
          <p:cNvSpPr>
            <a:spLocks noGrp="1"/>
          </p:cNvSpPr>
          <p:nvPr>
            <p:ph type="sldNum" sz="quarter" idx="12"/>
          </p:nvPr>
        </p:nvSpPr>
        <p:spPr/>
        <p:txBody>
          <a:bodyPr/>
          <a:lstStyle/>
          <a:p>
            <a:pPr>
              <a:defRPr/>
            </a:pPr>
            <a:fld id="{7E409FE9-31E0-4363-BFD4-FC8D94CE512C}" type="slidenum">
              <a:rPr lang="tr-TR" smtClean="0"/>
              <a:pPr>
                <a:defRPr/>
              </a:pPr>
              <a:t>4</a:t>
            </a:fld>
            <a:endParaRPr lang="tr-TR"/>
          </a:p>
        </p:txBody>
      </p:sp>
      <p:pic>
        <p:nvPicPr>
          <p:cNvPr id="7" name="Resim 6"/>
          <p:cNvPicPr>
            <a:picLocks noChangeAspect="1"/>
          </p:cNvPicPr>
          <p:nvPr/>
        </p:nvPicPr>
        <p:blipFill>
          <a:blip r:embed="rId3"/>
          <a:stretch>
            <a:fillRect/>
          </a:stretch>
        </p:blipFill>
        <p:spPr>
          <a:xfrm>
            <a:off x="2667000" y="5805488"/>
            <a:ext cx="3705226" cy="915987"/>
          </a:xfrm>
          <a:prstGeom prst="rect">
            <a:avLst/>
          </a:prstGeom>
        </p:spPr>
      </p:pic>
      <p:sp>
        <p:nvSpPr>
          <p:cNvPr id="3" name="Dikdörtgen 2"/>
          <p:cNvSpPr/>
          <p:nvPr/>
        </p:nvSpPr>
        <p:spPr>
          <a:xfrm>
            <a:off x="5868144" y="5277167"/>
            <a:ext cx="4572000" cy="861774"/>
          </a:xfrm>
          <a:prstGeom prst="rect">
            <a:avLst/>
          </a:prstGeom>
        </p:spPr>
        <p:txBody>
          <a:bodyPr>
            <a:spAutoFit/>
          </a:bodyPr>
          <a:lstStyle/>
          <a:p>
            <a:pPr>
              <a:defRPr/>
            </a:pPr>
            <a:r>
              <a:rPr lang="tr-TR" sz="3200" dirty="0">
                <a:solidFill>
                  <a:srgbClr val="FF0000"/>
                </a:solidFill>
              </a:rPr>
              <a:t>ENVER ARSLAN</a:t>
            </a:r>
          </a:p>
          <a:p>
            <a:pPr>
              <a:defRPr/>
            </a:pPr>
            <a:r>
              <a:rPr lang="tr-TR" dirty="0">
                <a:solidFill>
                  <a:srgbClr val="FF0000"/>
                </a:solidFill>
              </a:rPr>
              <a:t>          PDR UZMANI</a:t>
            </a:r>
          </a:p>
        </p:txBody>
      </p:sp>
    </p:spTree>
    <p:extLst>
      <p:ext uri="{BB962C8B-B14F-4D97-AF65-F5344CB8AC3E}">
        <p14:creationId xmlns:p14="http://schemas.microsoft.com/office/powerpoint/2010/main" val="40961973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5842" name="Picture 7" descr="D:\Halil İbrahim Ertik ALTNLLR\Corel ve resimler\mezuniyet.jpg"/>
          <p:cNvPicPr>
            <a:picLocks noChangeAspect="1" noChangeArrowheads="1"/>
          </p:cNvPicPr>
          <p:nvPr/>
        </p:nvPicPr>
        <p:blipFill>
          <a:blip r:embed="rId2" cstate="print"/>
          <a:srcRect/>
          <a:stretch>
            <a:fillRect/>
          </a:stretch>
        </p:blipFill>
        <p:spPr bwMode="auto">
          <a:xfrm>
            <a:off x="6411913" y="188913"/>
            <a:ext cx="2552700" cy="1790700"/>
          </a:xfrm>
          <a:prstGeom prst="rect">
            <a:avLst/>
          </a:prstGeom>
          <a:noFill/>
          <a:ln w="9525">
            <a:noFill/>
            <a:miter lim="800000"/>
            <a:headEnd/>
            <a:tailEnd/>
          </a:ln>
        </p:spPr>
      </p:pic>
      <p:sp>
        <p:nvSpPr>
          <p:cNvPr id="98306" name="Rectangle 2"/>
          <p:cNvSpPr>
            <a:spLocks noGrp="1" noChangeArrowheads="1"/>
          </p:cNvSpPr>
          <p:nvPr>
            <p:ph idx="1"/>
          </p:nvPr>
        </p:nvSpPr>
        <p:spPr>
          <a:xfrm>
            <a:off x="323850" y="979488"/>
            <a:ext cx="8569325" cy="5689600"/>
          </a:xfrm>
        </p:spPr>
        <p:txBody>
          <a:bodyPr/>
          <a:lstStyle/>
          <a:p>
            <a:pPr marL="0" indent="0" algn="just">
              <a:lnSpc>
                <a:spcPct val="120000"/>
              </a:lnSpc>
              <a:buFontTx/>
              <a:buNone/>
              <a:defRPr/>
            </a:pPr>
            <a:r>
              <a:rPr lang="tr-TR" sz="2800" dirty="0" smtClean="0">
                <a:solidFill>
                  <a:srgbClr val="FF3300"/>
                </a:solidFill>
                <a:effectLst>
                  <a:outerShdw blurRad="38100" dist="38100" dir="2700000" algn="tl">
                    <a:srgbClr val="C0C0C0"/>
                  </a:outerShdw>
                </a:effectLst>
                <a:latin typeface="Forte" pitchFamily="66" charset="0"/>
              </a:rPr>
              <a:t>Sizler sanslısınız.</a:t>
            </a:r>
          </a:p>
          <a:p>
            <a:pPr marL="0" indent="0" algn="just">
              <a:lnSpc>
                <a:spcPct val="160000"/>
              </a:lnSpc>
              <a:buFontTx/>
              <a:buNone/>
              <a:defRPr/>
            </a:pPr>
            <a:r>
              <a:rPr lang="tr-TR" sz="2600" dirty="0" smtClean="0">
                <a:solidFill>
                  <a:srgbClr val="3333CC"/>
                </a:solidFill>
                <a:effectLst>
                  <a:outerShdw blurRad="38100" dist="38100" dir="2700000" algn="tl">
                    <a:srgbClr val="C0C0C0"/>
                  </a:outerShdw>
                </a:effectLst>
              </a:rPr>
              <a:t>Çünkü 2016’ da ki kontenjan artışı ile o güne kadar </a:t>
            </a:r>
            <a:r>
              <a:rPr lang="tr-TR" dirty="0">
                <a:solidFill>
                  <a:srgbClr val="3333CC"/>
                </a:solidFill>
                <a:effectLst>
                  <a:outerShdw blurRad="38100" dist="38100" dir="2700000" algn="tl">
                    <a:srgbClr val="C0C0C0"/>
                  </a:outerShdw>
                </a:effectLst>
              </a:rPr>
              <a:t>(</a:t>
            </a:r>
            <a:r>
              <a:rPr lang="tr-TR" sz="2600" dirty="0" smtClean="0">
                <a:solidFill>
                  <a:srgbClr val="3333CC"/>
                </a:solidFill>
                <a:effectLst>
                  <a:outerShdw blurRad="38100" dist="38100" dir="2700000" algn="tl">
                    <a:srgbClr val="C0C0C0"/>
                  </a:outerShdw>
                </a:effectLst>
              </a:rPr>
              <a:t>neredeyse 5000)</a:t>
            </a:r>
            <a:r>
              <a:rPr lang="tr-TR" sz="2600" b="1" dirty="0" smtClean="0">
                <a:solidFill>
                  <a:srgbClr val="FF6600"/>
                </a:solidFill>
                <a:effectLst>
                  <a:outerShdw blurRad="38100" dist="38100" dir="2700000" algn="tl">
                    <a:srgbClr val="C0C0C0"/>
                  </a:outerShdw>
                </a:effectLst>
              </a:rPr>
              <a:t> kadar aday</a:t>
            </a:r>
            <a:r>
              <a:rPr lang="tr-TR" sz="2600" dirty="0" smtClean="0">
                <a:solidFill>
                  <a:srgbClr val="3333CC"/>
                </a:solidFill>
                <a:effectLst>
                  <a:outerShdw blurRad="38100" dist="38100" dir="2700000" algn="tl">
                    <a:srgbClr val="C0C0C0"/>
                  </a:outerShdw>
                </a:effectLst>
              </a:rPr>
              <a:t> DGS yi hayal bile edemeyecekleri bölümlere yerleşerek kazandı. </a:t>
            </a:r>
            <a:r>
              <a:rPr lang="tr-TR" sz="2600" b="1" dirty="0" smtClean="0">
                <a:solidFill>
                  <a:srgbClr val="FF6600"/>
                </a:solidFill>
                <a:effectLst>
                  <a:outerShdw blurRad="38100" dist="38100" dir="2700000" algn="tl">
                    <a:srgbClr val="C0C0C0"/>
                  </a:outerShdw>
                </a:effectLst>
              </a:rPr>
              <a:t>Sistemden çekildi</a:t>
            </a:r>
            <a:r>
              <a:rPr lang="tr-TR" dirty="0">
                <a:solidFill>
                  <a:srgbClr val="3333CC"/>
                </a:solidFill>
                <a:effectLst>
                  <a:outerShdw blurRad="38100" dist="38100" dir="2700000" algn="tl">
                    <a:srgbClr val="C0C0C0"/>
                  </a:outerShdw>
                </a:effectLst>
              </a:rPr>
              <a:t>.</a:t>
            </a:r>
            <a:r>
              <a:rPr lang="tr-TR" sz="2600" dirty="0" smtClean="0">
                <a:solidFill>
                  <a:srgbClr val="3333CC"/>
                </a:solidFill>
                <a:effectLst>
                  <a:outerShdw blurRad="38100" dist="38100" dir="2700000" algn="tl">
                    <a:srgbClr val="C0C0C0"/>
                  </a:outerShdw>
                </a:effectLst>
              </a:rPr>
              <a:t> Dolayısıyla sistemin </a:t>
            </a:r>
            <a:r>
              <a:rPr lang="tr-TR" sz="2600" b="1" dirty="0" smtClean="0">
                <a:solidFill>
                  <a:srgbClr val="FF6600"/>
                </a:solidFill>
                <a:effectLst>
                  <a:outerShdw blurRad="38100" dist="38100" dir="2700000" algn="tl">
                    <a:srgbClr val="C0C0C0"/>
                  </a:outerShdw>
                </a:effectLst>
              </a:rPr>
              <a:t>nitelikli</a:t>
            </a:r>
            <a:r>
              <a:rPr lang="tr-TR" sz="2600" dirty="0" smtClean="0">
                <a:solidFill>
                  <a:srgbClr val="3333CC"/>
                </a:solidFill>
                <a:effectLst>
                  <a:outerShdw blurRad="38100" dist="38100" dir="2700000" algn="tl">
                    <a:srgbClr val="C0C0C0"/>
                  </a:outerShdw>
                </a:effectLst>
              </a:rPr>
              <a:t> (sınav tecrübesi fazla olup net ortalamaları çok yüksek olan) </a:t>
            </a:r>
            <a:r>
              <a:rPr lang="tr-TR" sz="2600" b="1" dirty="0" smtClean="0">
                <a:solidFill>
                  <a:srgbClr val="FF6600"/>
                </a:solidFill>
                <a:effectLst>
                  <a:outerShdw blurRad="38100" dist="38100" dir="2700000" algn="tl">
                    <a:srgbClr val="C0C0C0"/>
                  </a:outerShdw>
                </a:effectLst>
              </a:rPr>
              <a:t>yığınları sistemden çekildi</a:t>
            </a:r>
            <a:r>
              <a:rPr lang="tr-TR" sz="2600" dirty="0" smtClean="0">
                <a:solidFill>
                  <a:srgbClr val="3333CC"/>
                </a:solidFill>
                <a:effectLst>
                  <a:outerShdw blurRad="38100" dist="38100" dir="2700000" algn="tl">
                    <a:srgbClr val="C0C0C0"/>
                  </a:outerShdw>
                </a:effectLst>
              </a:rPr>
              <a:t>.</a:t>
            </a:r>
          </a:p>
        </p:txBody>
      </p:sp>
      <p:sp>
        <p:nvSpPr>
          <p:cNvPr id="35844" name="Rectangle 5"/>
          <p:cNvSpPr>
            <a:spLocks noGrp="1" noChangeArrowheads="1"/>
          </p:cNvSpPr>
          <p:nvPr>
            <p:ph type="ftr" sz="quarter" idx="11"/>
          </p:nvPr>
        </p:nvSpPr>
        <p:spPr>
          <a:noFill/>
        </p:spPr>
        <p:txBody>
          <a:bodyPr/>
          <a:lstStyle/>
          <a:p>
            <a:endParaRPr lang="tr-TR" dirty="0" smtClean="0"/>
          </a:p>
        </p:txBody>
      </p:sp>
      <p:sp>
        <p:nvSpPr>
          <p:cNvPr id="35845" name="Rectangle 6"/>
          <p:cNvSpPr>
            <a:spLocks noGrp="1" noChangeArrowheads="1"/>
          </p:cNvSpPr>
          <p:nvPr>
            <p:ph type="sldNum" sz="quarter" idx="12"/>
          </p:nvPr>
        </p:nvSpPr>
        <p:spPr>
          <a:noFill/>
        </p:spPr>
        <p:txBody>
          <a:bodyPr/>
          <a:lstStyle/>
          <a:p>
            <a:fld id="{12B002CF-C1C2-4EF0-8463-5C71A411A3C1}" type="slidenum">
              <a:rPr lang="tr-TR" smtClean="0"/>
              <a:pPr/>
              <a:t>40</a:t>
            </a:fld>
            <a:endParaRPr lang="tr-TR" smtClean="0"/>
          </a:p>
        </p:txBody>
      </p:sp>
      <p:sp>
        <p:nvSpPr>
          <p:cNvPr id="35846" name="Rectangle 3"/>
          <p:cNvSpPr>
            <a:spLocks noChangeArrowheads="1"/>
          </p:cNvSpPr>
          <p:nvPr/>
        </p:nvSpPr>
        <p:spPr bwMode="auto">
          <a:xfrm>
            <a:off x="393700" y="6208713"/>
            <a:ext cx="8569325" cy="71437"/>
          </a:xfrm>
          <a:prstGeom prst="rect">
            <a:avLst/>
          </a:prstGeom>
          <a:gradFill rotWithShape="1">
            <a:gsLst>
              <a:gs pos="0">
                <a:schemeClr val="bg1"/>
              </a:gs>
              <a:gs pos="100000">
                <a:srgbClr val="7D717C"/>
              </a:gs>
            </a:gsLst>
            <a:lin ang="5400000" scaled="1"/>
          </a:gradFill>
          <a:ln w="9525">
            <a:noFill/>
            <a:miter lim="800000"/>
            <a:headEnd/>
            <a:tailEnd/>
          </a:ln>
        </p:spPr>
        <p:txBody>
          <a:bodyPr wrap="none" anchor="ctr"/>
          <a:lstStyle/>
          <a:p>
            <a:endParaRPr lang="tr-TR"/>
          </a:p>
        </p:txBody>
      </p:sp>
      <p:sp>
        <p:nvSpPr>
          <p:cNvPr id="8" name="Rectangle 3"/>
          <p:cNvSpPr txBox="1">
            <a:spLocks noChangeArrowheads="1"/>
          </p:cNvSpPr>
          <p:nvPr/>
        </p:nvSpPr>
        <p:spPr bwMode="auto">
          <a:xfrm>
            <a:off x="1287463" y="1041400"/>
            <a:ext cx="433387" cy="765175"/>
          </a:xfrm>
          <a:prstGeom prst="rect">
            <a:avLst/>
          </a:prstGeom>
          <a:noFill/>
          <a:ln w="9525">
            <a:noFill/>
            <a:miter lim="800000"/>
            <a:headEnd/>
            <a:tailEnd/>
          </a:ln>
        </p:spPr>
        <p:txBody>
          <a:bodyPr/>
          <a:lstStyle/>
          <a:p>
            <a:pPr algn="just" eaLnBrk="0" hangingPunct="0">
              <a:lnSpc>
                <a:spcPct val="120000"/>
              </a:lnSpc>
              <a:spcBef>
                <a:spcPct val="20000"/>
              </a:spcBef>
              <a:defRPr/>
            </a:pPr>
            <a:r>
              <a:rPr lang="tr-TR" sz="3200" kern="0" dirty="0">
                <a:solidFill>
                  <a:srgbClr val="FF3300"/>
                </a:solidFill>
                <a:effectLst>
                  <a:outerShdw blurRad="38100" dist="38100" dir="2700000" algn="tl">
                    <a:srgbClr val="C0C0C0"/>
                  </a:outerShdw>
                </a:effectLst>
                <a:latin typeface="Forte" pitchFamily="66" charset="0"/>
              </a:rPr>
              <a:t>.</a:t>
            </a:r>
            <a:endParaRPr lang="tr-TR" sz="2400" kern="0" dirty="0">
              <a:solidFill>
                <a:srgbClr val="3333CC"/>
              </a:solidFill>
              <a:effectLst>
                <a:outerShdw blurRad="38100" dist="38100" dir="2700000" algn="tl">
                  <a:srgbClr val="C0C0C0"/>
                </a:outerShdw>
              </a:effectLst>
              <a:latin typeface="+mn-lt"/>
            </a:endParaRPr>
          </a:p>
        </p:txBody>
      </p:sp>
      <p:pic>
        <p:nvPicPr>
          <p:cNvPr id="9" name="Resim 8"/>
          <p:cNvPicPr>
            <a:picLocks noChangeAspect="1"/>
          </p:cNvPicPr>
          <p:nvPr/>
        </p:nvPicPr>
        <p:blipFill>
          <a:blip r:embed="rId3"/>
          <a:stretch>
            <a:fillRect/>
          </a:stretch>
        </p:blipFill>
        <p:spPr>
          <a:xfrm>
            <a:off x="3019426" y="5805488"/>
            <a:ext cx="3352800" cy="915987"/>
          </a:xfrm>
          <a:prstGeom prst="rect">
            <a:avLst/>
          </a:prstGeom>
        </p:spPr>
      </p:pic>
    </p:spTree>
  </p:cSld>
  <p:clrMapOvr>
    <a:masterClrMapping/>
  </p:clrMapOvr>
  <p:transition spd="slow">
    <p:wheel spokes="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6866" name="Picture 7" descr="D:\Halil İbrahim Ertik ALTNLLR\Corel ve resimler\mezuniyet.jpg"/>
          <p:cNvPicPr>
            <a:picLocks noChangeAspect="1" noChangeArrowheads="1"/>
          </p:cNvPicPr>
          <p:nvPr/>
        </p:nvPicPr>
        <p:blipFill>
          <a:blip r:embed="rId2" cstate="print"/>
          <a:srcRect/>
          <a:stretch>
            <a:fillRect/>
          </a:stretch>
        </p:blipFill>
        <p:spPr bwMode="auto">
          <a:xfrm>
            <a:off x="6411913" y="188913"/>
            <a:ext cx="2552700" cy="1790700"/>
          </a:xfrm>
          <a:prstGeom prst="rect">
            <a:avLst/>
          </a:prstGeom>
          <a:noFill/>
          <a:ln w="9525">
            <a:noFill/>
            <a:miter lim="800000"/>
            <a:headEnd/>
            <a:tailEnd/>
          </a:ln>
        </p:spPr>
      </p:pic>
      <p:sp>
        <p:nvSpPr>
          <p:cNvPr id="99331" name="Rectangle 3"/>
          <p:cNvSpPr>
            <a:spLocks noGrp="1" noChangeArrowheads="1"/>
          </p:cNvSpPr>
          <p:nvPr>
            <p:ph idx="1"/>
          </p:nvPr>
        </p:nvSpPr>
        <p:spPr>
          <a:xfrm>
            <a:off x="395288" y="260350"/>
            <a:ext cx="8569325" cy="6048375"/>
          </a:xfrm>
        </p:spPr>
        <p:txBody>
          <a:bodyPr/>
          <a:lstStyle/>
          <a:p>
            <a:pPr marL="0" indent="0" algn="just">
              <a:lnSpc>
                <a:spcPct val="120000"/>
              </a:lnSpc>
              <a:buFontTx/>
              <a:buNone/>
              <a:defRPr/>
            </a:pPr>
            <a:r>
              <a:rPr lang="tr-TR" dirty="0" smtClean="0">
                <a:solidFill>
                  <a:srgbClr val="FF3300"/>
                </a:solidFill>
                <a:effectLst>
                  <a:outerShdw blurRad="38100" dist="38100" dir="2700000" algn="tl">
                    <a:srgbClr val="C0C0C0"/>
                  </a:outerShdw>
                </a:effectLst>
                <a:latin typeface="Forte" pitchFamily="66" charset="0"/>
              </a:rPr>
              <a:t>Sizler sanslısınız.</a:t>
            </a:r>
          </a:p>
          <a:p>
            <a:pPr marL="0" indent="0" algn="just">
              <a:lnSpc>
                <a:spcPct val="120000"/>
              </a:lnSpc>
              <a:buFontTx/>
              <a:buNone/>
              <a:defRPr/>
            </a:pPr>
            <a:r>
              <a:rPr lang="tr-TR" sz="2400" dirty="0" smtClean="0">
                <a:solidFill>
                  <a:srgbClr val="3333CC"/>
                </a:solidFill>
                <a:effectLst>
                  <a:outerShdw blurRad="38100" dist="38100" dir="2700000" algn="tl">
                    <a:srgbClr val="C0C0C0"/>
                  </a:outerShdw>
                </a:effectLst>
              </a:rPr>
              <a:t>Çünkü sınavlar zorlaşmadığı halde yukarıdaki nedenlerle Türkiye sayısal ve sözel net ortalamaları hızla düşmekte. 2013 de sayısal Türkiye ortalaması 13,8 iken 2014’da 9’a  2015’de 8 e ve 2016‘de 8 oldu. Sözel ise 2015 de 22 iken 2016 de 23 e yukseldi. Bu gelişme size nasıl mı yansıyor? </a:t>
            </a:r>
            <a:r>
              <a:rPr lang="tr-TR" sz="2400" b="1" dirty="0" smtClean="0">
                <a:solidFill>
                  <a:srgbClr val="FF6600"/>
                </a:solidFill>
                <a:effectLst>
                  <a:outerShdw blurRad="38100" dist="38100" dir="2700000" algn="tl">
                    <a:srgbClr val="C0C0C0"/>
                  </a:outerShdw>
                </a:effectLst>
              </a:rPr>
              <a:t>Çok daha az net ile çok daha iyi üniversitelere yerleşebiliyorsunuz</a:t>
            </a:r>
            <a:r>
              <a:rPr lang="tr-TR" sz="2400" dirty="0" smtClean="0">
                <a:solidFill>
                  <a:srgbClr val="3333CC"/>
                </a:solidFill>
                <a:effectLst>
                  <a:outerShdw blurRad="38100" dist="38100" dir="2700000" algn="tl">
                    <a:srgbClr val="C0C0C0"/>
                  </a:outerShdw>
                </a:effectLst>
              </a:rPr>
              <a:t> </a:t>
            </a:r>
          </a:p>
          <a:p>
            <a:pPr marL="0" indent="0" algn="just">
              <a:lnSpc>
                <a:spcPct val="120000"/>
              </a:lnSpc>
              <a:buFontTx/>
              <a:buNone/>
              <a:defRPr/>
            </a:pPr>
            <a:r>
              <a:rPr lang="tr-TR" sz="2400" dirty="0" smtClean="0">
                <a:solidFill>
                  <a:srgbClr val="3333CC"/>
                </a:solidFill>
                <a:effectLst>
                  <a:outerShdw blurRad="38100" dist="38100" dir="2700000" algn="tl">
                    <a:srgbClr val="C0C0C0"/>
                  </a:outerShdw>
                </a:effectLst>
              </a:rPr>
              <a:t>Örneğin Sayısalda 65 ÖBP ye sahip bir aday 2015 da </a:t>
            </a:r>
            <a:r>
              <a:rPr lang="tr-TR" sz="2400" dirty="0" smtClean="0">
                <a:solidFill>
                  <a:srgbClr val="FF66FF"/>
                </a:solidFill>
                <a:effectLst>
                  <a:outerShdw blurRad="38100" dist="38100" dir="2700000" algn="tl">
                    <a:srgbClr val="C0C0C0"/>
                  </a:outerShdw>
                </a:effectLst>
              </a:rPr>
              <a:t>73 sayısal 57 sözel</a:t>
            </a:r>
            <a:r>
              <a:rPr lang="tr-TR" sz="2400" dirty="0" smtClean="0">
                <a:solidFill>
                  <a:srgbClr val="3333CC"/>
                </a:solidFill>
                <a:effectLst>
                  <a:outerShdw blurRad="38100" dist="38100" dir="2700000" algn="tl">
                    <a:srgbClr val="C0C0C0"/>
                  </a:outerShdw>
                </a:effectLst>
              </a:rPr>
              <a:t> net ile </a:t>
            </a:r>
            <a:r>
              <a:rPr lang="tr-TR" sz="2400" dirty="0" smtClean="0">
                <a:solidFill>
                  <a:srgbClr val="FF66FF"/>
                </a:solidFill>
                <a:effectLst>
                  <a:outerShdw blurRad="38100" dist="38100" dir="2700000" algn="tl">
                    <a:srgbClr val="C0C0C0"/>
                  </a:outerShdw>
                </a:effectLst>
              </a:rPr>
              <a:t>2700</a:t>
            </a:r>
            <a:r>
              <a:rPr lang="tr-TR" sz="2400" dirty="0" smtClean="0">
                <a:solidFill>
                  <a:srgbClr val="3333CC"/>
                </a:solidFill>
                <a:effectLst>
                  <a:outerShdw blurRad="38100" dist="38100" dir="2700000" algn="tl">
                    <a:srgbClr val="C0C0C0"/>
                  </a:outerShdw>
                </a:effectLst>
              </a:rPr>
              <a:t> üncü iken 2016 de </a:t>
            </a:r>
            <a:r>
              <a:rPr lang="tr-TR" sz="2400" dirty="0" smtClean="0">
                <a:solidFill>
                  <a:srgbClr val="FF66FF"/>
                </a:solidFill>
                <a:effectLst>
                  <a:outerShdw blurRad="38100" dist="38100" dir="2700000" algn="tl">
                    <a:srgbClr val="C0C0C0"/>
                  </a:outerShdw>
                </a:effectLst>
              </a:rPr>
              <a:t>71,5 sayısal 60 sözel</a:t>
            </a:r>
            <a:r>
              <a:rPr lang="tr-TR" sz="2400" dirty="0" smtClean="0">
                <a:solidFill>
                  <a:srgbClr val="3333CC"/>
                </a:solidFill>
                <a:effectLst>
                  <a:outerShdw blurRad="38100" dist="38100" dir="2700000" algn="tl">
                    <a:srgbClr val="C0C0C0"/>
                  </a:outerShdw>
                </a:effectLst>
              </a:rPr>
              <a:t> net ile </a:t>
            </a:r>
            <a:r>
              <a:rPr lang="tr-TR" sz="2400" dirty="0" smtClean="0">
                <a:solidFill>
                  <a:srgbClr val="FF66FF"/>
                </a:solidFill>
                <a:effectLst>
                  <a:outerShdw blurRad="38100" dist="38100" dir="2700000" algn="tl">
                    <a:srgbClr val="C0C0C0"/>
                  </a:outerShdw>
                </a:effectLst>
              </a:rPr>
              <a:t>ilk 750</a:t>
            </a:r>
            <a:r>
              <a:rPr lang="tr-TR" sz="2400" dirty="0" smtClean="0">
                <a:solidFill>
                  <a:srgbClr val="3333CC"/>
                </a:solidFill>
                <a:effectLst>
                  <a:outerShdw blurRad="38100" dist="38100" dir="2700000" algn="tl">
                    <a:srgbClr val="C0C0C0"/>
                  </a:outerShdw>
                </a:effectLst>
              </a:rPr>
              <a:t> içine girebilmiştir….İşin özü bazı bölümler için 60 a 60 yapmak bile yetmeyebiliyorken artık 50 e 50 yapan kral oluyor.</a:t>
            </a:r>
          </a:p>
        </p:txBody>
      </p:sp>
      <p:sp>
        <p:nvSpPr>
          <p:cNvPr id="36868" name="Rectangle 5"/>
          <p:cNvSpPr>
            <a:spLocks noGrp="1" noChangeArrowheads="1"/>
          </p:cNvSpPr>
          <p:nvPr>
            <p:ph type="ftr" sz="quarter" idx="11"/>
          </p:nvPr>
        </p:nvSpPr>
        <p:spPr>
          <a:noFill/>
        </p:spPr>
        <p:txBody>
          <a:bodyPr/>
          <a:lstStyle/>
          <a:p>
            <a:endParaRPr lang="tr-TR" dirty="0" smtClean="0"/>
          </a:p>
        </p:txBody>
      </p:sp>
      <p:sp>
        <p:nvSpPr>
          <p:cNvPr id="36869" name="Rectangle 6"/>
          <p:cNvSpPr>
            <a:spLocks noGrp="1" noChangeArrowheads="1"/>
          </p:cNvSpPr>
          <p:nvPr>
            <p:ph type="sldNum" sz="quarter" idx="12"/>
          </p:nvPr>
        </p:nvSpPr>
        <p:spPr>
          <a:noFill/>
        </p:spPr>
        <p:txBody>
          <a:bodyPr/>
          <a:lstStyle/>
          <a:p>
            <a:fld id="{FB348B96-B267-4706-8347-FEA420FE11D8}" type="slidenum">
              <a:rPr lang="tr-TR" smtClean="0"/>
              <a:pPr/>
              <a:t>41</a:t>
            </a:fld>
            <a:endParaRPr lang="tr-TR" smtClean="0"/>
          </a:p>
        </p:txBody>
      </p:sp>
      <p:sp>
        <p:nvSpPr>
          <p:cNvPr id="36870" name="Rectangle 4"/>
          <p:cNvSpPr>
            <a:spLocks noChangeArrowheads="1"/>
          </p:cNvSpPr>
          <p:nvPr/>
        </p:nvSpPr>
        <p:spPr bwMode="auto">
          <a:xfrm>
            <a:off x="393700" y="6208713"/>
            <a:ext cx="8569325" cy="71437"/>
          </a:xfrm>
          <a:prstGeom prst="rect">
            <a:avLst/>
          </a:prstGeom>
          <a:gradFill rotWithShape="1">
            <a:gsLst>
              <a:gs pos="0">
                <a:schemeClr val="bg1"/>
              </a:gs>
              <a:gs pos="100000">
                <a:srgbClr val="7D717C"/>
              </a:gs>
            </a:gsLst>
            <a:lin ang="5400000" scaled="1"/>
          </a:gradFill>
          <a:ln w="9525">
            <a:noFill/>
            <a:miter lim="800000"/>
            <a:headEnd/>
            <a:tailEnd/>
          </a:ln>
        </p:spPr>
        <p:txBody>
          <a:bodyPr wrap="none" anchor="ctr"/>
          <a:lstStyle/>
          <a:p>
            <a:endParaRPr lang="tr-TR"/>
          </a:p>
        </p:txBody>
      </p:sp>
      <p:sp>
        <p:nvSpPr>
          <p:cNvPr id="7" name="Rectangle 3"/>
          <p:cNvSpPr txBox="1">
            <a:spLocks noChangeArrowheads="1"/>
          </p:cNvSpPr>
          <p:nvPr/>
        </p:nvSpPr>
        <p:spPr bwMode="auto">
          <a:xfrm>
            <a:off x="1487488" y="354013"/>
            <a:ext cx="431800" cy="765175"/>
          </a:xfrm>
          <a:prstGeom prst="rect">
            <a:avLst/>
          </a:prstGeom>
          <a:noFill/>
          <a:ln w="9525">
            <a:noFill/>
            <a:miter lim="800000"/>
            <a:headEnd/>
            <a:tailEnd/>
          </a:ln>
        </p:spPr>
        <p:txBody>
          <a:bodyPr/>
          <a:lstStyle/>
          <a:p>
            <a:pPr algn="just" eaLnBrk="0" hangingPunct="0">
              <a:lnSpc>
                <a:spcPct val="120000"/>
              </a:lnSpc>
              <a:spcBef>
                <a:spcPct val="20000"/>
              </a:spcBef>
              <a:defRPr/>
            </a:pPr>
            <a:r>
              <a:rPr lang="tr-TR" sz="3200" kern="0" dirty="0">
                <a:solidFill>
                  <a:srgbClr val="FF3300"/>
                </a:solidFill>
                <a:effectLst>
                  <a:outerShdw blurRad="38100" dist="38100" dir="2700000" algn="tl">
                    <a:srgbClr val="C0C0C0"/>
                  </a:outerShdw>
                </a:effectLst>
                <a:latin typeface="Forte" pitchFamily="66" charset="0"/>
              </a:rPr>
              <a:t>.</a:t>
            </a:r>
            <a:endParaRPr lang="tr-TR" sz="2400" kern="0" dirty="0">
              <a:solidFill>
                <a:srgbClr val="3333CC"/>
              </a:solidFill>
              <a:effectLst>
                <a:outerShdw blurRad="38100" dist="38100" dir="2700000" algn="tl">
                  <a:srgbClr val="C0C0C0"/>
                </a:outerShdw>
              </a:effectLst>
              <a:latin typeface="+mn-lt"/>
            </a:endParaRPr>
          </a:p>
        </p:txBody>
      </p:sp>
      <p:pic>
        <p:nvPicPr>
          <p:cNvPr id="8" name="Resim 7"/>
          <p:cNvPicPr>
            <a:picLocks noChangeAspect="1"/>
          </p:cNvPicPr>
          <p:nvPr/>
        </p:nvPicPr>
        <p:blipFill>
          <a:blip r:embed="rId3"/>
          <a:stretch>
            <a:fillRect/>
          </a:stretch>
        </p:blipFill>
        <p:spPr>
          <a:xfrm>
            <a:off x="3019426" y="5805488"/>
            <a:ext cx="3352800" cy="915987"/>
          </a:xfrm>
          <a:prstGeom prst="rect">
            <a:avLst/>
          </a:prstGeom>
        </p:spPr>
      </p:pic>
    </p:spTree>
  </p:cSld>
  <p:clrMapOvr>
    <a:masterClrMapping/>
  </p:clrMapOvr>
  <p:transition spd="slow">
    <p:wheel spokes="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7890" name="Picture 7" descr="D:\Halil İbrahim Ertik ALTNLLR\Corel ve resimler\mezuniyet.jpg"/>
          <p:cNvPicPr>
            <a:picLocks noChangeAspect="1" noChangeArrowheads="1"/>
          </p:cNvPicPr>
          <p:nvPr/>
        </p:nvPicPr>
        <p:blipFill>
          <a:blip r:embed="rId2" cstate="print"/>
          <a:srcRect/>
          <a:stretch>
            <a:fillRect/>
          </a:stretch>
        </p:blipFill>
        <p:spPr bwMode="auto">
          <a:xfrm>
            <a:off x="6411913" y="188913"/>
            <a:ext cx="2552700" cy="1790700"/>
          </a:xfrm>
          <a:prstGeom prst="rect">
            <a:avLst/>
          </a:prstGeom>
          <a:noFill/>
          <a:ln w="9525">
            <a:noFill/>
            <a:miter lim="800000"/>
            <a:headEnd/>
            <a:tailEnd/>
          </a:ln>
        </p:spPr>
      </p:pic>
      <p:sp>
        <p:nvSpPr>
          <p:cNvPr id="101379" name="Rectangle 3"/>
          <p:cNvSpPr>
            <a:spLocks noGrp="1" noChangeArrowheads="1"/>
          </p:cNvSpPr>
          <p:nvPr>
            <p:ph idx="1"/>
          </p:nvPr>
        </p:nvSpPr>
        <p:spPr>
          <a:xfrm>
            <a:off x="395288" y="260350"/>
            <a:ext cx="8569325" cy="6048375"/>
          </a:xfrm>
        </p:spPr>
        <p:txBody>
          <a:bodyPr/>
          <a:lstStyle/>
          <a:p>
            <a:pPr marL="0" indent="0" algn="just">
              <a:lnSpc>
                <a:spcPct val="120000"/>
              </a:lnSpc>
              <a:buFontTx/>
              <a:buNone/>
              <a:defRPr/>
            </a:pPr>
            <a:r>
              <a:rPr lang="tr-TR" sz="2800" dirty="0" smtClean="0">
                <a:solidFill>
                  <a:srgbClr val="FF3300"/>
                </a:solidFill>
                <a:effectLst>
                  <a:outerShdw blurRad="38100" dist="38100" dir="2700000" algn="tl">
                    <a:srgbClr val="C0C0C0"/>
                  </a:outerShdw>
                </a:effectLst>
                <a:latin typeface="Forte" pitchFamily="66" charset="0"/>
              </a:rPr>
              <a:t>Sizler sanslısınız.</a:t>
            </a:r>
          </a:p>
          <a:p>
            <a:pPr marL="0" indent="0" algn="just">
              <a:lnSpc>
                <a:spcPct val="150000"/>
              </a:lnSpc>
              <a:buFontTx/>
              <a:buNone/>
              <a:defRPr/>
            </a:pPr>
            <a:r>
              <a:rPr lang="tr-TR" sz="2800" dirty="0" smtClean="0">
                <a:solidFill>
                  <a:srgbClr val="3333CC"/>
                </a:solidFill>
                <a:effectLst>
                  <a:outerShdw blurRad="38100" dist="38100" dir="2700000" algn="tl">
                    <a:srgbClr val="C0C0C0"/>
                  </a:outerShdw>
                </a:effectLst>
              </a:rPr>
              <a:t>Çünkü daha önce yerleşenlerin 2015 </a:t>
            </a:r>
            <a:r>
              <a:rPr lang="tr-TR" sz="2800" dirty="0" err="1" smtClean="0">
                <a:solidFill>
                  <a:srgbClr val="3333CC"/>
                </a:solidFill>
                <a:effectLst>
                  <a:outerShdw blurRad="38100" dist="38100" dir="2700000" algn="tl">
                    <a:srgbClr val="C0C0C0"/>
                  </a:outerShdw>
                </a:effectLst>
              </a:rPr>
              <a:t>te</a:t>
            </a:r>
            <a:r>
              <a:rPr lang="tr-TR" sz="2800" dirty="0" smtClean="0">
                <a:solidFill>
                  <a:srgbClr val="3333CC"/>
                </a:solidFill>
                <a:effectLst>
                  <a:outerShdw blurRad="38100" dist="38100" dir="2700000" algn="tl">
                    <a:srgbClr val="C0C0C0"/>
                  </a:outerShdw>
                </a:effectLst>
              </a:rPr>
              <a:t> sınava girmelerine neden olabilecek tek gelişme ortadan kalktı. Evet üniversiteden </a:t>
            </a:r>
            <a:r>
              <a:rPr lang="tr-TR" sz="2800" b="1" dirty="0" smtClean="0">
                <a:solidFill>
                  <a:srgbClr val="FF6600"/>
                </a:solidFill>
                <a:effectLst>
                  <a:outerShdw blurRad="38100" dist="38100" dir="2700000" algn="tl">
                    <a:srgbClr val="C0C0C0"/>
                  </a:outerShdw>
                </a:effectLst>
              </a:rPr>
              <a:t>atılma kalktığı</a:t>
            </a:r>
            <a:r>
              <a:rPr lang="tr-TR" sz="2800" dirty="0" smtClean="0">
                <a:solidFill>
                  <a:srgbClr val="3333CC"/>
                </a:solidFill>
                <a:effectLst>
                  <a:outerShdw blurRad="38100" dist="38100" dir="2700000" algn="tl">
                    <a:srgbClr val="C0C0C0"/>
                  </a:outerShdw>
                </a:effectLst>
              </a:rPr>
              <a:t> için bu nitelikli DGS grubu, istisnalar hariç, artık sisteme dönmeyecek. </a:t>
            </a:r>
          </a:p>
          <a:p>
            <a:pPr marL="0" indent="0" algn="just">
              <a:lnSpc>
                <a:spcPct val="150000"/>
              </a:lnSpc>
              <a:buFontTx/>
              <a:buNone/>
              <a:defRPr/>
            </a:pPr>
            <a:r>
              <a:rPr lang="tr-TR" sz="2800" dirty="0" smtClean="0">
                <a:solidFill>
                  <a:srgbClr val="3333CC"/>
                </a:solidFill>
                <a:effectLst>
                  <a:outerShdw blurRad="38100" dist="38100" dir="2700000" algn="tl">
                    <a:srgbClr val="C0C0C0"/>
                  </a:outerShdw>
                </a:effectLst>
              </a:rPr>
              <a:t>2016 de bir programa yerleşenler 2017 DGS ye girdiklerinde ÖBP leri 0.6 yerine 0.45 ile çarpılacak ve sizden 9 ila 18 puan geriden başlayacaklar </a:t>
            </a:r>
          </a:p>
        </p:txBody>
      </p:sp>
      <p:sp>
        <p:nvSpPr>
          <p:cNvPr id="37892" name="Rectangle 5"/>
          <p:cNvSpPr>
            <a:spLocks noGrp="1" noChangeArrowheads="1"/>
          </p:cNvSpPr>
          <p:nvPr>
            <p:ph type="ftr" sz="quarter" idx="11"/>
          </p:nvPr>
        </p:nvSpPr>
        <p:spPr>
          <a:noFill/>
        </p:spPr>
        <p:txBody>
          <a:bodyPr/>
          <a:lstStyle/>
          <a:p>
            <a:endParaRPr lang="tr-TR" dirty="0" smtClean="0"/>
          </a:p>
        </p:txBody>
      </p:sp>
      <p:sp>
        <p:nvSpPr>
          <p:cNvPr id="37893" name="Rectangle 6"/>
          <p:cNvSpPr>
            <a:spLocks noGrp="1" noChangeArrowheads="1"/>
          </p:cNvSpPr>
          <p:nvPr>
            <p:ph type="sldNum" sz="quarter" idx="12"/>
          </p:nvPr>
        </p:nvSpPr>
        <p:spPr>
          <a:noFill/>
        </p:spPr>
        <p:txBody>
          <a:bodyPr/>
          <a:lstStyle/>
          <a:p>
            <a:fld id="{6BF58FCA-AF0C-4F5F-B5AA-31ED4F73E74B}" type="slidenum">
              <a:rPr lang="tr-TR" smtClean="0"/>
              <a:pPr/>
              <a:t>42</a:t>
            </a:fld>
            <a:endParaRPr lang="tr-TR" smtClean="0"/>
          </a:p>
        </p:txBody>
      </p:sp>
      <p:sp>
        <p:nvSpPr>
          <p:cNvPr id="37894" name="Rectangle 4"/>
          <p:cNvSpPr>
            <a:spLocks noChangeArrowheads="1"/>
          </p:cNvSpPr>
          <p:nvPr/>
        </p:nvSpPr>
        <p:spPr bwMode="auto">
          <a:xfrm>
            <a:off x="393700" y="6208713"/>
            <a:ext cx="8569325" cy="71437"/>
          </a:xfrm>
          <a:prstGeom prst="rect">
            <a:avLst/>
          </a:prstGeom>
          <a:gradFill rotWithShape="1">
            <a:gsLst>
              <a:gs pos="0">
                <a:schemeClr val="bg1"/>
              </a:gs>
              <a:gs pos="100000">
                <a:srgbClr val="7D717C"/>
              </a:gs>
            </a:gsLst>
            <a:lin ang="5400000" scaled="1"/>
          </a:gradFill>
          <a:ln w="9525">
            <a:noFill/>
            <a:miter lim="800000"/>
            <a:headEnd/>
            <a:tailEnd/>
          </a:ln>
        </p:spPr>
        <p:txBody>
          <a:bodyPr wrap="none" anchor="ctr"/>
          <a:lstStyle/>
          <a:p>
            <a:endParaRPr lang="tr-TR"/>
          </a:p>
        </p:txBody>
      </p:sp>
      <p:sp>
        <p:nvSpPr>
          <p:cNvPr id="7" name="Rectangle 3"/>
          <p:cNvSpPr txBox="1">
            <a:spLocks noChangeArrowheads="1"/>
          </p:cNvSpPr>
          <p:nvPr/>
        </p:nvSpPr>
        <p:spPr bwMode="auto">
          <a:xfrm>
            <a:off x="1360488" y="288925"/>
            <a:ext cx="431800" cy="765175"/>
          </a:xfrm>
          <a:prstGeom prst="rect">
            <a:avLst/>
          </a:prstGeom>
          <a:noFill/>
          <a:ln w="9525">
            <a:noFill/>
            <a:miter lim="800000"/>
            <a:headEnd/>
            <a:tailEnd/>
          </a:ln>
        </p:spPr>
        <p:txBody>
          <a:bodyPr/>
          <a:lstStyle/>
          <a:p>
            <a:pPr algn="just" eaLnBrk="0" hangingPunct="0">
              <a:lnSpc>
                <a:spcPct val="120000"/>
              </a:lnSpc>
              <a:spcBef>
                <a:spcPct val="20000"/>
              </a:spcBef>
              <a:defRPr/>
            </a:pPr>
            <a:r>
              <a:rPr lang="tr-TR" sz="3200" kern="0" dirty="0">
                <a:solidFill>
                  <a:srgbClr val="FF3300"/>
                </a:solidFill>
                <a:effectLst>
                  <a:outerShdw blurRad="38100" dist="38100" dir="2700000" algn="tl">
                    <a:srgbClr val="C0C0C0"/>
                  </a:outerShdw>
                </a:effectLst>
                <a:latin typeface="Forte" pitchFamily="66" charset="0"/>
              </a:rPr>
              <a:t>.</a:t>
            </a:r>
            <a:endParaRPr lang="tr-TR" sz="2400" kern="0" dirty="0">
              <a:solidFill>
                <a:srgbClr val="3333CC"/>
              </a:solidFill>
              <a:effectLst>
                <a:outerShdw blurRad="38100" dist="38100" dir="2700000" algn="tl">
                  <a:srgbClr val="C0C0C0"/>
                </a:outerShdw>
              </a:effectLst>
              <a:latin typeface="+mn-lt"/>
            </a:endParaRPr>
          </a:p>
        </p:txBody>
      </p:sp>
      <p:pic>
        <p:nvPicPr>
          <p:cNvPr id="8" name="Resim 7"/>
          <p:cNvPicPr>
            <a:picLocks noChangeAspect="1"/>
          </p:cNvPicPr>
          <p:nvPr/>
        </p:nvPicPr>
        <p:blipFill>
          <a:blip r:embed="rId3"/>
          <a:stretch>
            <a:fillRect/>
          </a:stretch>
        </p:blipFill>
        <p:spPr>
          <a:xfrm>
            <a:off x="2665412" y="6208713"/>
            <a:ext cx="2698676" cy="649288"/>
          </a:xfrm>
          <a:prstGeom prst="rect">
            <a:avLst/>
          </a:prstGeom>
        </p:spPr>
      </p:pic>
    </p:spTree>
  </p:cSld>
  <p:clrMapOvr>
    <a:masterClrMapping/>
  </p:clrMapOvr>
  <p:transition spd="slow">
    <p:wheel spokes="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8914" name="Picture 7" descr="D:\Halil İbrahim Ertik ALTNLLR\Corel ve resimler\mezuniyet.jpg"/>
          <p:cNvPicPr>
            <a:picLocks noChangeAspect="1" noChangeArrowheads="1"/>
          </p:cNvPicPr>
          <p:nvPr/>
        </p:nvPicPr>
        <p:blipFill>
          <a:blip r:embed="rId2" cstate="print"/>
          <a:srcRect/>
          <a:stretch>
            <a:fillRect/>
          </a:stretch>
        </p:blipFill>
        <p:spPr bwMode="auto">
          <a:xfrm>
            <a:off x="6411913" y="188913"/>
            <a:ext cx="2552700" cy="1790700"/>
          </a:xfrm>
          <a:prstGeom prst="rect">
            <a:avLst/>
          </a:prstGeom>
          <a:noFill/>
          <a:ln w="9525">
            <a:noFill/>
            <a:miter lim="800000"/>
            <a:headEnd/>
            <a:tailEnd/>
          </a:ln>
        </p:spPr>
      </p:pic>
      <p:sp>
        <p:nvSpPr>
          <p:cNvPr id="102403" name="Rectangle 3"/>
          <p:cNvSpPr>
            <a:spLocks noGrp="1" noChangeArrowheads="1"/>
          </p:cNvSpPr>
          <p:nvPr>
            <p:ph idx="1"/>
          </p:nvPr>
        </p:nvSpPr>
        <p:spPr>
          <a:xfrm>
            <a:off x="395288" y="709613"/>
            <a:ext cx="8569325" cy="6048375"/>
          </a:xfrm>
        </p:spPr>
        <p:txBody>
          <a:bodyPr/>
          <a:lstStyle/>
          <a:p>
            <a:pPr marL="0" indent="0" algn="just">
              <a:lnSpc>
                <a:spcPct val="120000"/>
              </a:lnSpc>
              <a:buFontTx/>
              <a:buNone/>
              <a:defRPr/>
            </a:pPr>
            <a:r>
              <a:rPr lang="tr-TR" sz="2400" dirty="0" smtClean="0">
                <a:solidFill>
                  <a:srgbClr val="FF3300"/>
                </a:solidFill>
                <a:effectLst>
                  <a:outerShdw blurRad="38100" dist="38100" dir="2700000" algn="tl">
                    <a:srgbClr val="C0C0C0"/>
                  </a:outerShdw>
                </a:effectLst>
                <a:latin typeface="Forte" pitchFamily="66" charset="0"/>
              </a:rPr>
              <a:t>Sizler sanslısınız.</a:t>
            </a:r>
          </a:p>
          <a:p>
            <a:pPr marL="0" indent="0" algn="just">
              <a:lnSpc>
                <a:spcPct val="150000"/>
              </a:lnSpc>
              <a:buFontTx/>
              <a:buNone/>
              <a:defRPr/>
            </a:pPr>
            <a:r>
              <a:rPr lang="tr-TR" sz="2600" dirty="0" smtClean="0">
                <a:solidFill>
                  <a:srgbClr val="3333CC"/>
                </a:solidFill>
                <a:effectLst>
                  <a:outerShdw blurRad="38100" dist="38100" dir="2700000" algn="tl">
                    <a:srgbClr val="C0C0C0"/>
                  </a:outerShdw>
                </a:effectLst>
              </a:rPr>
              <a:t>Çünkü KPSS önlisans senelerinde (çift yıllarda) hazır KPSS ye başvurmuşken deneme olsun diyerek, DGS ye daha az hazırlanan kitleler girer. 2016 te KPSS ye hazırlanıp DGS’ye de giren bu adaylar DGS’nin süre sıkıntısından dolayı “</a:t>
            </a:r>
            <a:r>
              <a:rPr lang="tr-TR" sz="2600" dirty="0" smtClean="0">
                <a:solidFill>
                  <a:srgbClr val="FF00FF"/>
                </a:solidFill>
                <a:effectLst>
                  <a:outerShdw blurRad="38100" dist="38100" dir="2700000" algn="tl">
                    <a:srgbClr val="C0C0C0"/>
                  </a:outerShdw>
                </a:effectLst>
              </a:rPr>
              <a:t>bu sınavı kazanmak çok zor</a:t>
            </a:r>
            <a:r>
              <a:rPr lang="tr-TR" sz="2600" dirty="0" smtClean="0">
                <a:solidFill>
                  <a:srgbClr val="3333CC"/>
                </a:solidFill>
                <a:effectLst>
                  <a:outerShdw blurRad="38100" dist="38100" dir="2700000" algn="tl">
                    <a:srgbClr val="C0C0C0"/>
                  </a:outerShdw>
                </a:effectLst>
              </a:rPr>
              <a:t>” psikolojisine kapılmışlardır. Bunlar Türkiye net ortalamasını düşürerek sizin aynı netle daha yüksek puanlar ve sıralamalara sahip olmanızı sağlar.</a:t>
            </a:r>
          </a:p>
        </p:txBody>
      </p:sp>
      <p:sp>
        <p:nvSpPr>
          <p:cNvPr id="38916" name="Rectangle 5"/>
          <p:cNvSpPr>
            <a:spLocks noGrp="1" noChangeArrowheads="1"/>
          </p:cNvSpPr>
          <p:nvPr>
            <p:ph type="ftr" sz="quarter" idx="11"/>
          </p:nvPr>
        </p:nvSpPr>
        <p:spPr>
          <a:noFill/>
        </p:spPr>
        <p:txBody>
          <a:bodyPr/>
          <a:lstStyle/>
          <a:p>
            <a:endParaRPr lang="tr-TR" dirty="0" smtClean="0"/>
          </a:p>
        </p:txBody>
      </p:sp>
      <p:sp>
        <p:nvSpPr>
          <p:cNvPr id="38917" name="Rectangle 6"/>
          <p:cNvSpPr>
            <a:spLocks noGrp="1" noChangeArrowheads="1"/>
          </p:cNvSpPr>
          <p:nvPr>
            <p:ph type="sldNum" sz="quarter" idx="12"/>
          </p:nvPr>
        </p:nvSpPr>
        <p:spPr>
          <a:noFill/>
        </p:spPr>
        <p:txBody>
          <a:bodyPr/>
          <a:lstStyle/>
          <a:p>
            <a:fld id="{282C614B-BD4A-4793-A235-92BF6B14EC94}" type="slidenum">
              <a:rPr lang="tr-TR" smtClean="0"/>
              <a:pPr/>
              <a:t>43</a:t>
            </a:fld>
            <a:endParaRPr lang="tr-TR" smtClean="0"/>
          </a:p>
        </p:txBody>
      </p:sp>
      <p:sp>
        <p:nvSpPr>
          <p:cNvPr id="38918" name="Rectangle 4"/>
          <p:cNvSpPr>
            <a:spLocks noChangeArrowheads="1"/>
          </p:cNvSpPr>
          <p:nvPr/>
        </p:nvSpPr>
        <p:spPr bwMode="auto">
          <a:xfrm>
            <a:off x="393700" y="6208713"/>
            <a:ext cx="8569325" cy="71437"/>
          </a:xfrm>
          <a:prstGeom prst="rect">
            <a:avLst/>
          </a:prstGeom>
          <a:gradFill rotWithShape="1">
            <a:gsLst>
              <a:gs pos="0">
                <a:schemeClr val="bg1"/>
              </a:gs>
              <a:gs pos="100000">
                <a:srgbClr val="7D717C"/>
              </a:gs>
            </a:gsLst>
            <a:lin ang="5400000" scaled="1"/>
          </a:gradFill>
          <a:ln w="9525">
            <a:noFill/>
            <a:miter lim="800000"/>
            <a:headEnd/>
            <a:tailEnd/>
          </a:ln>
        </p:spPr>
        <p:txBody>
          <a:bodyPr wrap="none" anchor="ctr"/>
          <a:lstStyle/>
          <a:p>
            <a:endParaRPr lang="tr-TR"/>
          </a:p>
        </p:txBody>
      </p:sp>
      <p:sp>
        <p:nvSpPr>
          <p:cNvPr id="7" name="Rectangle 3"/>
          <p:cNvSpPr txBox="1">
            <a:spLocks noChangeArrowheads="1"/>
          </p:cNvSpPr>
          <p:nvPr/>
        </p:nvSpPr>
        <p:spPr bwMode="auto">
          <a:xfrm>
            <a:off x="1216025" y="692150"/>
            <a:ext cx="433388" cy="765175"/>
          </a:xfrm>
          <a:prstGeom prst="rect">
            <a:avLst/>
          </a:prstGeom>
          <a:noFill/>
          <a:ln w="9525">
            <a:noFill/>
            <a:miter lim="800000"/>
            <a:headEnd/>
            <a:tailEnd/>
          </a:ln>
        </p:spPr>
        <p:txBody>
          <a:bodyPr/>
          <a:lstStyle/>
          <a:p>
            <a:pPr algn="just" eaLnBrk="0" hangingPunct="0">
              <a:lnSpc>
                <a:spcPct val="120000"/>
              </a:lnSpc>
              <a:spcBef>
                <a:spcPct val="20000"/>
              </a:spcBef>
              <a:defRPr/>
            </a:pPr>
            <a:r>
              <a:rPr lang="tr-TR" sz="3200" kern="0" dirty="0">
                <a:solidFill>
                  <a:srgbClr val="FF3300"/>
                </a:solidFill>
                <a:effectLst>
                  <a:outerShdw blurRad="38100" dist="38100" dir="2700000" algn="tl">
                    <a:srgbClr val="C0C0C0"/>
                  </a:outerShdw>
                </a:effectLst>
                <a:latin typeface="Forte" pitchFamily="66" charset="0"/>
              </a:rPr>
              <a:t>.</a:t>
            </a:r>
            <a:endParaRPr lang="tr-TR" sz="2400" kern="0" dirty="0">
              <a:solidFill>
                <a:srgbClr val="3333CC"/>
              </a:solidFill>
              <a:effectLst>
                <a:outerShdw blurRad="38100" dist="38100" dir="2700000" algn="tl">
                  <a:srgbClr val="C0C0C0"/>
                </a:outerShdw>
              </a:effectLst>
              <a:latin typeface="+mn-lt"/>
            </a:endParaRPr>
          </a:p>
        </p:txBody>
      </p:sp>
      <p:pic>
        <p:nvPicPr>
          <p:cNvPr id="8" name="Resim 7"/>
          <p:cNvPicPr>
            <a:picLocks noChangeAspect="1"/>
          </p:cNvPicPr>
          <p:nvPr/>
        </p:nvPicPr>
        <p:blipFill>
          <a:blip r:embed="rId3"/>
          <a:stretch>
            <a:fillRect/>
          </a:stretch>
        </p:blipFill>
        <p:spPr>
          <a:xfrm>
            <a:off x="2555776" y="5805488"/>
            <a:ext cx="3464024" cy="915987"/>
          </a:xfrm>
          <a:prstGeom prst="rect">
            <a:avLst/>
          </a:prstGeom>
        </p:spPr>
      </p:pic>
    </p:spTree>
  </p:cSld>
  <p:clrMapOvr>
    <a:masterClrMapping/>
  </p:clrMapOvr>
  <p:transition spd="slow">
    <p:wheel spokes="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5"/>
          <p:cNvSpPr>
            <a:spLocks noGrp="1" noChangeArrowheads="1"/>
          </p:cNvSpPr>
          <p:nvPr>
            <p:ph type="ftr" sz="quarter" idx="11"/>
          </p:nvPr>
        </p:nvSpPr>
        <p:spPr>
          <a:xfrm>
            <a:off x="1196824" y="0"/>
            <a:ext cx="6110288" cy="2088232"/>
          </a:xfrm>
        </p:spPr>
        <p:txBody>
          <a:bodyPr/>
          <a:lstStyle/>
          <a:p>
            <a:pPr algn="ctr">
              <a:defRPr/>
            </a:pPr>
            <a:r>
              <a:rPr lang="tr-TR" sz="6000" b="1" dirty="0" smtClean="0">
                <a:solidFill>
                  <a:srgbClr val="FF0000"/>
                </a:solidFill>
                <a:latin typeface="Arial" pitchFamily="34" charset="0"/>
                <a:cs typeface="Arial" pitchFamily="34" charset="0"/>
              </a:rPr>
              <a:t>TEŞEKKÜRLER</a:t>
            </a:r>
            <a:endParaRPr lang="tr-TR" sz="6000" b="1" dirty="0">
              <a:solidFill>
                <a:srgbClr val="FF0000"/>
              </a:solidFill>
              <a:latin typeface="Arial" pitchFamily="34" charset="0"/>
              <a:cs typeface="Arial" pitchFamily="34" charset="0"/>
            </a:endParaRPr>
          </a:p>
        </p:txBody>
      </p:sp>
      <p:sp>
        <p:nvSpPr>
          <p:cNvPr id="31746" name="Rectangle 6"/>
          <p:cNvSpPr>
            <a:spLocks noGrp="1" noChangeArrowheads="1"/>
          </p:cNvSpPr>
          <p:nvPr>
            <p:ph type="sldNum" sz="quarter" idx="12"/>
          </p:nvPr>
        </p:nvSpPr>
        <p:spPr/>
        <p:txBody>
          <a:bodyPr/>
          <a:lstStyle/>
          <a:p>
            <a:pPr>
              <a:defRPr/>
            </a:pPr>
            <a:fld id="{E00BA0AB-F6C0-4C76-B422-2A8202A58D5A}" type="slidenum">
              <a:rPr lang="tr-TR"/>
              <a:pPr>
                <a:defRPr/>
              </a:pPr>
              <a:t>44</a:t>
            </a:fld>
            <a:endParaRPr lang="tr-TR"/>
          </a:p>
        </p:txBody>
      </p:sp>
      <p:sp>
        <p:nvSpPr>
          <p:cNvPr id="103426" name="Rectangle 2"/>
          <p:cNvSpPr>
            <a:spLocks noChangeArrowheads="1"/>
          </p:cNvSpPr>
          <p:nvPr/>
        </p:nvSpPr>
        <p:spPr bwMode="auto">
          <a:xfrm>
            <a:off x="683568" y="1556792"/>
            <a:ext cx="7848600" cy="2520280"/>
          </a:xfrm>
          <a:prstGeom prst="rect">
            <a:avLst/>
          </a:prstGeom>
          <a:noFill/>
          <a:ln w="9525">
            <a:noFill/>
            <a:miter lim="800000"/>
            <a:headEnd/>
            <a:tailEnd/>
          </a:ln>
        </p:spPr>
        <p:txBody>
          <a:bodyPr/>
          <a:lstStyle/>
          <a:p>
            <a:pPr marL="342900" indent="-342900" algn="ctr" eaLnBrk="0" hangingPunct="0">
              <a:lnSpc>
                <a:spcPct val="90000"/>
              </a:lnSpc>
              <a:spcBef>
                <a:spcPct val="20000"/>
              </a:spcBef>
            </a:pPr>
            <a:endParaRPr lang="tr-TR" sz="8000" b="1" dirty="0">
              <a:latin typeface="cafeta" pitchFamily="34" charset="0"/>
            </a:endParaRPr>
          </a:p>
          <a:p>
            <a:pPr marL="342900" indent="-342900" algn="ctr" eaLnBrk="0" hangingPunct="0">
              <a:lnSpc>
                <a:spcPct val="90000"/>
              </a:lnSpc>
              <a:spcBef>
                <a:spcPct val="20000"/>
              </a:spcBef>
            </a:pPr>
            <a:endParaRPr lang="tr-TR" sz="2400" b="1" dirty="0">
              <a:latin typeface="Forte" pitchFamily="66" charset="0"/>
            </a:endParaRPr>
          </a:p>
        </p:txBody>
      </p:sp>
      <p:pic>
        <p:nvPicPr>
          <p:cNvPr id="5" name="Resim 4"/>
          <p:cNvPicPr>
            <a:picLocks noChangeAspect="1"/>
          </p:cNvPicPr>
          <p:nvPr/>
        </p:nvPicPr>
        <p:blipFill>
          <a:blip r:embed="rId2"/>
          <a:stretch>
            <a:fillRect/>
          </a:stretch>
        </p:blipFill>
        <p:spPr>
          <a:xfrm>
            <a:off x="3019426" y="4077073"/>
            <a:ext cx="3352800" cy="1224136"/>
          </a:xfrm>
          <a:prstGeom prst="rect">
            <a:avLst/>
          </a:prstGeom>
        </p:spPr>
      </p:pic>
      <p:sp>
        <p:nvSpPr>
          <p:cNvPr id="9" name="Dikdörtgen 8"/>
          <p:cNvSpPr/>
          <p:nvPr/>
        </p:nvSpPr>
        <p:spPr>
          <a:xfrm>
            <a:off x="4910394" y="5463732"/>
            <a:ext cx="3731921" cy="861774"/>
          </a:xfrm>
          <a:prstGeom prst="rect">
            <a:avLst/>
          </a:prstGeom>
        </p:spPr>
        <p:txBody>
          <a:bodyPr wrap="square">
            <a:spAutoFit/>
          </a:bodyPr>
          <a:lstStyle/>
          <a:p>
            <a:pPr>
              <a:defRPr/>
            </a:pPr>
            <a:r>
              <a:rPr lang="tr-TR" sz="3200" dirty="0">
                <a:solidFill>
                  <a:srgbClr val="FF0000"/>
                </a:solidFill>
              </a:rPr>
              <a:t>ENVER ARSLAN</a:t>
            </a:r>
          </a:p>
          <a:p>
            <a:pPr>
              <a:defRPr/>
            </a:pPr>
            <a:r>
              <a:rPr lang="tr-TR" dirty="0">
                <a:solidFill>
                  <a:srgbClr val="FF0000"/>
                </a:solidFill>
              </a:rPr>
              <a:t>          PDR UZMANI</a:t>
            </a: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nodePh="1">
                                  <p:stCondLst>
                                    <p:cond delay="0"/>
                                  </p:stCondLst>
                                  <p:endCondLst>
                                    <p:cond evt="begin" delay="0">
                                      <p:tn val="5"/>
                                    </p:cond>
                                  </p:endCondLst>
                                  <p:childTnLst>
                                    <p:set>
                                      <p:cBhvr>
                                        <p:cTn id="6" dur="1" fill="hold">
                                          <p:stCondLst>
                                            <p:cond delay="0"/>
                                          </p:stCondLst>
                                        </p:cTn>
                                        <p:tgtEl>
                                          <p:spTgt spid="103426">
                                            <p:txEl>
                                              <p:pRg st="0" end="0"/>
                                            </p:txEl>
                                          </p:spTgt>
                                        </p:tgtEl>
                                        <p:attrNameLst>
                                          <p:attrName>style.visibility</p:attrName>
                                        </p:attrNameLst>
                                      </p:cBhvr>
                                      <p:to>
                                        <p:strVal val="visible"/>
                                      </p:to>
                                    </p:set>
                                    <p:animEffect transition="in" filter="fade">
                                      <p:cBhvr>
                                        <p:cTn id="7" dur="2000"/>
                                        <p:tgtEl>
                                          <p:spTgt spid="103426">
                                            <p:txEl>
                                              <p:pRg st="0" end="0"/>
                                            </p:txEl>
                                          </p:spTgt>
                                        </p:tgtEl>
                                      </p:cBhvr>
                                    </p:animEffect>
                                    <p:anim calcmode="lin" valueType="num">
                                      <p:cBhvr>
                                        <p:cTn id="8" dur="2000" fill="hold"/>
                                        <p:tgtEl>
                                          <p:spTgt spid="103426">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103426">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103426">
                                            <p:txEl>
                                              <p:pRg st="0" end="0"/>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6"/>
          <p:cNvSpPr>
            <a:spLocks noGrp="1" noChangeArrowheads="1"/>
          </p:cNvSpPr>
          <p:nvPr>
            <p:ph type="sldNum" sz="quarter" idx="12"/>
          </p:nvPr>
        </p:nvSpPr>
        <p:spPr/>
        <p:txBody>
          <a:bodyPr/>
          <a:lstStyle/>
          <a:p>
            <a:pPr>
              <a:defRPr/>
            </a:pPr>
            <a:fld id="{C33D9D19-D65E-488B-A17C-9740489A58B6}" type="slidenum">
              <a:rPr lang="tr-TR"/>
              <a:pPr>
                <a:defRPr/>
              </a:pPr>
              <a:t>5</a:t>
            </a:fld>
            <a:endParaRPr lang="tr-TR"/>
          </a:p>
        </p:txBody>
      </p:sp>
      <p:sp>
        <p:nvSpPr>
          <p:cNvPr id="2052" name="Rectangle 17"/>
          <p:cNvSpPr>
            <a:spLocks noChangeArrowheads="1"/>
          </p:cNvSpPr>
          <p:nvPr/>
        </p:nvSpPr>
        <p:spPr bwMode="auto">
          <a:xfrm>
            <a:off x="971178" y="764704"/>
            <a:ext cx="7561262" cy="3024187"/>
          </a:xfrm>
          <a:prstGeom prst="rect">
            <a:avLst/>
          </a:prstGeom>
          <a:noFill/>
          <a:ln w="9525">
            <a:noFill/>
            <a:miter lim="800000"/>
            <a:headEnd/>
            <a:tailEnd/>
          </a:ln>
        </p:spPr>
        <p:txBody>
          <a:bodyPr/>
          <a:lstStyle/>
          <a:p>
            <a:pPr marL="342900" indent="-342900" algn="ctr" eaLnBrk="0" hangingPunct="0">
              <a:lnSpc>
                <a:spcPct val="90000"/>
              </a:lnSpc>
              <a:spcBef>
                <a:spcPct val="20000"/>
              </a:spcBef>
              <a:defRPr/>
            </a:pPr>
            <a:r>
              <a:rPr lang="tr-TR" sz="6000" spc="300" dirty="0">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5400000" scaled="1"/>
                  <a:tileRect/>
                </a:gradFill>
                <a:latin typeface="Aldo" pitchFamily="2" charset="0"/>
              </a:rPr>
              <a:t>Hayatta</a:t>
            </a:r>
          </a:p>
          <a:p>
            <a:pPr marL="342900" indent="-342900" algn="ctr" eaLnBrk="0" hangingPunct="0">
              <a:lnSpc>
                <a:spcPct val="90000"/>
              </a:lnSpc>
              <a:spcBef>
                <a:spcPct val="20000"/>
              </a:spcBef>
              <a:defRPr/>
            </a:pPr>
            <a:r>
              <a:rPr lang="tr-TR" sz="6000" spc="300" dirty="0">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5400000" scaled="1"/>
                  <a:tileRect/>
                </a:gradFill>
                <a:latin typeface="Aldo" pitchFamily="2" charset="0"/>
              </a:rPr>
              <a:t>2-0 dan 3-2</a:t>
            </a:r>
          </a:p>
          <a:p>
            <a:pPr marL="342900" indent="-342900" algn="ctr" eaLnBrk="0" hangingPunct="0">
              <a:lnSpc>
                <a:spcPct val="90000"/>
              </a:lnSpc>
              <a:spcBef>
                <a:spcPct val="20000"/>
              </a:spcBef>
              <a:defRPr/>
            </a:pPr>
            <a:r>
              <a:rPr lang="tr-TR" sz="6000" spc="300" dirty="0">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5400000" scaled="1"/>
                  <a:tileRect/>
                </a:gradFill>
                <a:latin typeface="Aldo" pitchFamily="2" charset="0"/>
              </a:rPr>
              <a:t>Öne Geçmenin Yolu</a:t>
            </a:r>
          </a:p>
        </p:txBody>
      </p:sp>
      <p:sp>
        <p:nvSpPr>
          <p:cNvPr id="11" name="Rectangle 18"/>
          <p:cNvSpPr>
            <a:spLocks noChangeArrowheads="1"/>
          </p:cNvSpPr>
          <p:nvPr/>
        </p:nvSpPr>
        <p:spPr bwMode="auto">
          <a:xfrm>
            <a:off x="1555750" y="3324324"/>
            <a:ext cx="6400800" cy="1800225"/>
          </a:xfrm>
          <a:prstGeom prst="rect">
            <a:avLst/>
          </a:prstGeom>
          <a:noFill/>
          <a:ln w="9525">
            <a:noFill/>
            <a:miter lim="800000"/>
            <a:headEnd/>
            <a:tailEnd/>
          </a:ln>
        </p:spPr>
        <p:txBody>
          <a:bodyPr/>
          <a:lstStyle/>
          <a:p>
            <a:pPr marL="342900" indent="-342900" algn="ctr" eaLnBrk="0" hangingPunct="0">
              <a:lnSpc>
                <a:spcPct val="90000"/>
              </a:lnSpc>
              <a:spcBef>
                <a:spcPct val="20000"/>
              </a:spcBef>
              <a:defRPr/>
            </a:pPr>
            <a:r>
              <a:rPr lang="tr-TR" sz="15000" spc="600" dirty="0">
                <a:solidFill>
                  <a:schemeClr val="bg1"/>
                </a:solidFill>
                <a:latin typeface="Impact" pitchFamily="34" charset="0"/>
              </a:rPr>
              <a:t>DGS</a:t>
            </a:r>
            <a:endParaRPr lang="tr-TR" sz="15000" b="1" spc="600" dirty="0">
              <a:solidFill>
                <a:schemeClr val="bg1"/>
              </a:solidFill>
            </a:endParaRPr>
          </a:p>
        </p:txBody>
      </p:sp>
      <p:sp>
        <p:nvSpPr>
          <p:cNvPr id="12" name="Rectangle 18"/>
          <p:cNvSpPr>
            <a:spLocks noChangeArrowheads="1"/>
          </p:cNvSpPr>
          <p:nvPr/>
        </p:nvSpPr>
        <p:spPr bwMode="auto">
          <a:xfrm>
            <a:off x="1522413" y="3357662"/>
            <a:ext cx="6400800" cy="1800225"/>
          </a:xfrm>
          <a:prstGeom prst="rect">
            <a:avLst/>
          </a:prstGeom>
          <a:noFill/>
          <a:ln w="9525">
            <a:noFill/>
            <a:miter lim="800000"/>
            <a:headEnd/>
            <a:tailEnd/>
          </a:ln>
        </p:spPr>
        <p:txBody>
          <a:bodyPr/>
          <a:lstStyle/>
          <a:p>
            <a:pPr marL="342900" indent="-342900" algn="ctr" eaLnBrk="0" hangingPunct="0">
              <a:lnSpc>
                <a:spcPct val="90000"/>
              </a:lnSpc>
              <a:spcBef>
                <a:spcPct val="20000"/>
              </a:spcBef>
              <a:defRPr/>
            </a:pPr>
            <a:r>
              <a:rPr lang="tr-TR" sz="15000" spc="600" dirty="0">
                <a:solidFill>
                  <a:srgbClr val="FFC000"/>
                </a:solidFill>
                <a:effectLst>
                  <a:outerShdw blurRad="38100" dist="38100" dir="2700000" algn="tl">
                    <a:srgbClr val="000000">
                      <a:alpha val="43137"/>
                    </a:srgbClr>
                  </a:outerShdw>
                </a:effectLst>
                <a:latin typeface="Estrangelo Edessa" pitchFamily="66" charset="0"/>
                <a:cs typeface="Estrangelo Edessa" pitchFamily="66" charset="0"/>
              </a:rPr>
              <a:t>DGS</a:t>
            </a:r>
            <a:endParaRPr lang="tr-TR" sz="15000" b="1" spc="600" dirty="0">
              <a:solidFill>
                <a:srgbClr val="FFC000"/>
              </a:solidFill>
              <a:effectLst>
                <a:outerShdw blurRad="38100" dist="38100" dir="2700000" algn="tl">
                  <a:srgbClr val="000000">
                    <a:alpha val="43137"/>
                  </a:srgbClr>
                </a:outerShdw>
              </a:effectLst>
              <a:latin typeface="Estrangelo Edessa" pitchFamily="66" charset="0"/>
              <a:cs typeface="Estrangelo Edessa" pitchFamily="66" charset="0"/>
            </a:endParaRPr>
          </a:p>
        </p:txBody>
      </p:sp>
      <p:sp>
        <p:nvSpPr>
          <p:cNvPr id="13" name="Rectangle 18"/>
          <p:cNvSpPr>
            <a:spLocks noChangeArrowheads="1"/>
          </p:cNvSpPr>
          <p:nvPr/>
        </p:nvSpPr>
        <p:spPr bwMode="auto">
          <a:xfrm>
            <a:off x="3122613" y="5013424"/>
            <a:ext cx="1373187" cy="431800"/>
          </a:xfrm>
          <a:prstGeom prst="rect">
            <a:avLst/>
          </a:prstGeom>
          <a:noFill/>
          <a:ln w="9525">
            <a:noFill/>
            <a:miter lim="800000"/>
            <a:headEnd/>
            <a:tailEnd/>
          </a:ln>
        </p:spPr>
        <p:txBody>
          <a:bodyPr/>
          <a:lstStyle/>
          <a:p>
            <a:pPr marL="342900" indent="-342900" eaLnBrk="0" hangingPunct="0">
              <a:lnSpc>
                <a:spcPct val="90000"/>
              </a:lnSpc>
              <a:spcBef>
                <a:spcPct val="20000"/>
              </a:spcBef>
              <a:defRPr/>
            </a:pPr>
            <a:r>
              <a:rPr lang="tr-TR" b="1" spc="300" dirty="0"/>
              <a:t>Dikey</a:t>
            </a:r>
          </a:p>
        </p:txBody>
      </p:sp>
      <p:sp>
        <p:nvSpPr>
          <p:cNvPr id="15" name="Rectangle 18"/>
          <p:cNvSpPr>
            <a:spLocks noChangeArrowheads="1"/>
          </p:cNvSpPr>
          <p:nvPr/>
        </p:nvSpPr>
        <p:spPr bwMode="auto">
          <a:xfrm>
            <a:off x="4284663" y="5013424"/>
            <a:ext cx="1371600" cy="431800"/>
          </a:xfrm>
          <a:prstGeom prst="rect">
            <a:avLst/>
          </a:prstGeom>
          <a:noFill/>
          <a:ln w="9525">
            <a:noFill/>
            <a:miter lim="800000"/>
            <a:headEnd/>
            <a:tailEnd/>
          </a:ln>
        </p:spPr>
        <p:txBody>
          <a:bodyPr/>
          <a:lstStyle/>
          <a:p>
            <a:pPr marL="342900" indent="-342900" eaLnBrk="0" hangingPunct="0">
              <a:lnSpc>
                <a:spcPct val="90000"/>
              </a:lnSpc>
              <a:spcBef>
                <a:spcPct val="20000"/>
              </a:spcBef>
              <a:defRPr/>
            </a:pPr>
            <a:r>
              <a:rPr lang="tr-TR" b="1" spc="300" dirty="0"/>
              <a:t>Geçiş</a:t>
            </a:r>
          </a:p>
        </p:txBody>
      </p:sp>
      <p:sp>
        <p:nvSpPr>
          <p:cNvPr id="16" name="Rectangle 18"/>
          <p:cNvSpPr>
            <a:spLocks noChangeArrowheads="1"/>
          </p:cNvSpPr>
          <p:nvPr/>
        </p:nvSpPr>
        <p:spPr bwMode="auto">
          <a:xfrm>
            <a:off x="5335588" y="5013424"/>
            <a:ext cx="1373187" cy="431800"/>
          </a:xfrm>
          <a:prstGeom prst="rect">
            <a:avLst/>
          </a:prstGeom>
          <a:noFill/>
          <a:ln w="9525">
            <a:noFill/>
            <a:miter lim="800000"/>
            <a:headEnd/>
            <a:tailEnd/>
          </a:ln>
        </p:spPr>
        <p:txBody>
          <a:bodyPr/>
          <a:lstStyle/>
          <a:p>
            <a:pPr marL="342900" indent="-342900" eaLnBrk="0" hangingPunct="0">
              <a:lnSpc>
                <a:spcPct val="90000"/>
              </a:lnSpc>
              <a:spcBef>
                <a:spcPct val="20000"/>
              </a:spcBef>
              <a:defRPr/>
            </a:pPr>
            <a:r>
              <a:rPr lang="tr-TR" b="1" spc="300" dirty="0"/>
              <a:t>Sınavı</a:t>
            </a:r>
          </a:p>
        </p:txBody>
      </p:sp>
      <p:pic>
        <p:nvPicPr>
          <p:cNvPr id="5" name="Resim 4"/>
          <p:cNvPicPr>
            <a:picLocks noChangeAspect="1"/>
          </p:cNvPicPr>
          <p:nvPr/>
        </p:nvPicPr>
        <p:blipFill>
          <a:blip r:embed="rId2"/>
          <a:stretch>
            <a:fillRect/>
          </a:stretch>
        </p:blipFill>
        <p:spPr>
          <a:xfrm>
            <a:off x="3019426" y="5805488"/>
            <a:ext cx="3352800" cy="915987"/>
          </a:xfrm>
          <a:prstGeom prst="rect">
            <a:avLst/>
          </a:prstGeom>
        </p:spPr>
      </p:pic>
      <p:sp>
        <p:nvSpPr>
          <p:cNvPr id="4" name="AutoShape 6" descr="yediiklim ile ilgili görsel sonucu"/>
          <p:cNvSpPr>
            <a:spLocks noGrp="1" noChangeAspect="1" noChangeArrowheads="1"/>
          </p:cNvSpPr>
          <p:nvPr>
            <p:ph type="ftr" sz="quarter" idx="11"/>
          </p:nvPr>
        </p:nvSpPr>
        <p:spPr bwMode="auto">
          <a:xfrm>
            <a:off x="3019425" y="5805488"/>
            <a:ext cx="3352800" cy="91598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tr-TR" dirty="0" smtClean="0"/>
              <a:t>.</a:t>
            </a:r>
            <a:endParaRPr lang="tr-TR"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266" name="3 Resim" descr="400_F_4811872_XoPAMSjL22m6F6QDMVXWK2a10wFxcMI0.jpg"/>
          <p:cNvPicPr>
            <a:picLocks noChangeAspect="1"/>
          </p:cNvPicPr>
          <p:nvPr/>
        </p:nvPicPr>
        <p:blipFill>
          <a:blip r:embed="rId2" cstate="print"/>
          <a:srcRect/>
          <a:stretch>
            <a:fillRect/>
          </a:stretch>
        </p:blipFill>
        <p:spPr bwMode="auto">
          <a:xfrm>
            <a:off x="5041900" y="1268413"/>
            <a:ext cx="3754438" cy="5006975"/>
          </a:xfrm>
          <a:prstGeom prst="rect">
            <a:avLst/>
          </a:prstGeom>
          <a:noFill/>
          <a:ln w="9525">
            <a:noFill/>
            <a:miter lim="800000"/>
            <a:headEnd/>
            <a:tailEnd/>
          </a:ln>
        </p:spPr>
      </p:pic>
      <p:sp>
        <p:nvSpPr>
          <p:cNvPr id="66562" name="Rectangle 2"/>
          <p:cNvSpPr>
            <a:spLocks noGrp="1" noChangeArrowheads="1"/>
          </p:cNvSpPr>
          <p:nvPr>
            <p:ph type="title"/>
          </p:nvPr>
        </p:nvSpPr>
        <p:spPr>
          <a:xfrm>
            <a:off x="3851275" y="274638"/>
            <a:ext cx="4835525" cy="1143000"/>
          </a:xfrm>
        </p:spPr>
        <p:txBody>
          <a:bodyPr/>
          <a:lstStyle/>
          <a:p>
            <a:pPr>
              <a:defRPr/>
            </a:pPr>
            <a:r>
              <a:rPr lang="tr-TR" dirty="0" smtClean="0">
                <a:solidFill>
                  <a:schemeClr val="tx1"/>
                </a:solidFill>
                <a:effectLst>
                  <a:outerShdw blurRad="38100" dist="38100" dir="2700000" algn="tl">
                    <a:srgbClr val="C0C0C0"/>
                  </a:outerShdw>
                </a:effectLst>
                <a:latin typeface="Impact" pitchFamily="34" charset="0"/>
              </a:rPr>
              <a:t>DGS</a:t>
            </a:r>
            <a:r>
              <a:rPr lang="tr-TR" b="1" dirty="0" smtClean="0">
                <a:solidFill>
                  <a:srgbClr val="FF66FF"/>
                </a:solidFill>
                <a:effectLst>
                  <a:outerShdw blurRad="38100" dist="38100" dir="2700000" algn="tl">
                    <a:srgbClr val="C0C0C0"/>
                  </a:outerShdw>
                </a:effectLst>
                <a:latin typeface="Forte" pitchFamily="66" charset="0"/>
              </a:rPr>
              <a:t> Nedir?</a:t>
            </a:r>
          </a:p>
        </p:txBody>
      </p:sp>
      <p:pic>
        <p:nvPicPr>
          <p:cNvPr id="11268" name="Picture 4" descr="logo-2"/>
          <p:cNvPicPr>
            <a:picLocks noGrp="1" noChangeAspect="1" noChangeArrowheads="1"/>
          </p:cNvPicPr>
          <p:nvPr>
            <p:ph sz="half" idx="1"/>
          </p:nvPr>
        </p:nvPicPr>
        <p:blipFill>
          <a:blip r:embed="rId3" cstate="print"/>
          <a:srcRect/>
          <a:stretch>
            <a:fillRect/>
          </a:stretch>
        </p:blipFill>
        <p:spPr>
          <a:xfrm>
            <a:off x="323850" y="277813"/>
            <a:ext cx="3960813" cy="1279525"/>
          </a:xfrm>
          <a:noFill/>
        </p:spPr>
      </p:pic>
      <p:sp>
        <p:nvSpPr>
          <p:cNvPr id="66563" name="Rectangle 3"/>
          <p:cNvSpPr>
            <a:spLocks noGrp="1" noChangeArrowheads="1"/>
          </p:cNvSpPr>
          <p:nvPr>
            <p:ph type="body" sz="half" idx="2"/>
          </p:nvPr>
        </p:nvSpPr>
        <p:spPr>
          <a:xfrm>
            <a:off x="468313" y="1600200"/>
            <a:ext cx="8218487" cy="4525963"/>
          </a:xfrm>
        </p:spPr>
        <p:txBody>
          <a:bodyPr/>
          <a:lstStyle/>
          <a:p>
            <a:pPr marL="0" indent="0" algn="just">
              <a:lnSpc>
                <a:spcPct val="170000"/>
              </a:lnSpc>
              <a:buFontTx/>
              <a:buNone/>
              <a:defRPr/>
            </a:pPr>
            <a:r>
              <a:rPr lang="tr-TR" sz="2400" dirty="0" smtClean="0">
                <a:solidFill>
                  <a:srgbClr val="3333CC"/>
                </a:solidFill>
                <a:effectLst>
                  <a:outerShdw blurRad="38100" dist="38100" dir="2700000" algn="tl">
                    <a:srgbClr val="C0C0C0"/>
                  </a:outerShdw>
                </a:effectLst>
              </a:rPr>
              <a:t>ÖSYM tarafından ilk defa 2000 yılında uygulanan, her yıl Temmuz ayında  tekrarlanarak 26 Temmuz 2017’te 17. sı yapılacak olan ve </a:t>
            </a:r>
            <a:r>
              <a:rPr lang="tr-TR" sz="2400" dirty="0" err="1" smtClean="0">
                <a:solidFill>
                  <a:srgbClr val="3333CC"/>
                </a:solidFill>
                <a:effectLst>
                  <a:outerShdw blurRad="38100" dist="38100" dir="2700000" algn="tl">
                    <a:srgbClr val="C0C0C0"/>
                  </a:outerShdw>
                </a:effectLst>
              </a:rPr>
              <a:t>Önlisans</a:t>
            </a:r>
            <a:r>
              <a:rPr lang="tr-TR" sz="2400" dirty="0" smtClean="0">
                <a:solidFill>
                  <a:srgbClr val="3333CC"/>
                </a:solidFill>
                <a:effectLst>
                  <a:outerShdw blurRad="38100" dist="38100" dir="2700000" algn="tl">
                    <a:srgbClr val="C0C0C0"/>
                  </a:outerShdw>
                </a:effectLst>
              </a:rPr>
              <a:t> mezunlarının Lisans programlarına geçişlerini düzenleyen  merkezi bir sınavdır.</a:t>
            </a:r>
          </a:p>
          <a:p>
            <a:pPr marL="0" indent="0" algn="just">
              <a:lnSpc>
                <a:spcPct val="170000"/>
              </a:lnSpc>
              <a:buFontTx/>
              <a:buNone/>
              <a:defRPr/>
            </a:pPr>
            <a:r>
              <a:rPr lang="tr-TR" sz="2400" dirty="0" smtClean="0">
                <a:solidFill>
                  <a:srgbClr val="3333CC"/>
                </a:solidFill>
                <a:effectLst>
                  <a:outerShdw blurRad="38100" dist="38100" dir="2700000" algn="tl">
                    <a:srgbClr val="C0C0C0"/>
                  </a:outerShdw>
                </a:effectLst>
              </a:rPr>
              <a:t>DGS Başvuruları  Mayıs ayında olup, 10 gün sürmektedir.</a:t>
            </a:r>
          </a:p>
          <a:p>
            <a:pPr marL="0" indent="0">
              <a:lnSpc>
                <a:spcPct val="170000"/>
              </a:lnSpc>
              <a:spcBef>
                <a:spcPct val="0"/>
              </a:spcBef>
              <a:buFontTx/>
              <a:buNone/>
              <a:defRPr/>
            </a:pPr>
            <a:r>
              <a:rPr lang="tr-TR" sz="2400" dirty="0" err="1" smtClean="0">
                <a:solidFill>
                  <a:srgbClr val="3333CC"/>
                </a:solidFill>
                <a:effectLst>
                  <a:outerShdw blurRad="38100" dist="38100" dir="2700000" algn="tl">
                    <a:srgbClr val="C0C0C0"/>
                  </a:outerShdw>
                </a:effectLst>
              </a:rPr>
              <a:t>DGS’ye</a:t>
            </a:r>
            <a:r>
              <a:rPr lang="tr-TR" sz="2400" dirty="0" smtClean="0">
                <a:solidFill>
                  <a:srgbClr val="3333CC"/>
                </a:solidFill>
                <a:effectLst>
                  <a:outerShdw blurRad="38100" dist="38100" dir="2700000" algn="tl">
                    <a:srgbClr val="C0C0C0"/>
                  </a:outerShdw>
                </a:effectLst>
              </a:rPr>
              <a:t> başvurabilmenin tek koşulu bir MYO’ dan mezun olmuş ya da mezun olabilecek durumda olmaktır.</a:t>
            </a:r>
          </a:p>
        </p:txBody>
      </p:sp>
      <p:sp>
        <p:nvSpPr>
          <p:cNvPr id="11270" name="Rectangle 5"/>
          <p:cNvSpPr>
            <a:spLocks noGrp="1" noChangeArrowheads="1"/>
          </p:cNvSpPr>
          <p:nvPr>
            <p:ph type="ftr" sz="quarter" idx="11"/>
          </p:nvPr>
        </p:nvSpPr>
        <p:spPr>
          <a:noFill/>
        </p:spPr>
        <p:txBody>
          <a:bodyPr/>
          <a:lstStyle/>
          <a:p>
            <a:endParaRPr lang="tr-TR" dirty="0" smtClean="0"/>
          </a:p>
        </p:txBody>
      </p:sp>
      <p:sp>
        <p:nvSpPr>
          <p:cNvPr id="11271" name="6 Slayt Numarası Yer Tutucusu"/>
          <p:cNvSpPr>
            <a:spLocks noGrp="1"/>
          </p:cNvSpPr>
          <p:nvPr>
            <p:ph type="sldNum" sz="quarter" idx="12"/>
          </p:nvPr>
        </p:nvSpPr>
        <p:spPr>
          <a:noFill/>
        </p:spPr>
        <p:txBody>
          <a:bodyPr/>
          <a:lstStyle/>
          <a:p>
            <a:fld id="{F6EAC947-BF28-4097-8492-E1C634DC2210}" type="slidenum">
              <a:rPr lang="tr-TR" smtClean="0"/>
              <a:pPr/>
              <a:t>6</a:t>
            </a:fld>
            <a:endParaRPr lang="tr-TR" smtClean="0"/>
          </a:p>
        </p:txBody>
      </p:sp>
      <p:sp>
        <p:nvSpPr>
          <p:cNvPr id="11272" name="Rectangle 6"/>
          <p:cNvSpPr>
            <a:spLocks noChangeArrowheads="1"/>
          </p:cNvSpPr>
          <p:nvPr/>
        </p:nvSpPr>
        <p:spPr bwMode="auto">
          <a:xfrm>
            <a:off x="393700" y="6208713"/>
            <a:ext cx="8569325" cy="71437"/>
          </a:xfrm>
          <a:prstGeom prst="rect">
            <a:avLst/>
          </a:prstGeom>
          <a:gradFill rotWithShape="1">
            <a:gsLst>
              <a:gs pos="0">
                <a:schemeClr val="bg1"/>
              </a:gs>
              <a:gs pos="100000">
                <a:srgbClr val="7D717C"/>
              </a:gs>
            </a:gsLst>
            <a:lin ang="5400000" scaled="1"/>
          </a:gradFill>
          <a:ln w="9525">
            <a:noFill/>
            <a:miter lim="800000"/>
            <a:headEnd/>
            <a:tailEnd/>
          </a:ln>
        </p:spPr>
        <p:txBody>
          <a:bodyPr wrap="none" anchor="ctr"/>
          <a:lstStyle/>
          <a:p>
            <a:endParaRPr lang="tr-TR"/>
          </a:p>
        </p:txBody>
      </p:sp>
      <p:pic>
        <p:nvPicPr>
          <p:cNvPr id="9" name="Resim 8"/>
          <p:cNvPicPr>
            <a:picLocks noChangeAspect="1"/>
          </p:cNvPicPr>
          <p:nvPr/>
        </p:nvPicPr>
        <p:blipFill>
          <a:blip r:embed="rId4"/>
          <a:stretch>
            <a:fillRect/>
          </a:stretch>
        </p:blipFill>
        <p:spPr>
          <a:xfrm>
            <a:off x="2667000" y="6169024"/>
            <a:ext cx="3705226" cy="688975"/>
          </a:xfrm>
          <a:prstGeom prst="rect">
            <a:avLst/>
          </a:prstGeom>
        </p:spPr>
      </p:pic>
    </p:spTree>
  </p:cSld>
  <p:clrMapOvr>
    <a:masterClrMapping/>
  </p:clrMapOvr>
  <p:transition spd="slow">
    <p:wheel spokes="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27" name="3 Resim" descr="400_F_4811872_XoPAMSjL22m6F6QDMVXWK2a10wFxcMI0.jpg"/>
          <p:cNvPicPr>
            <a:picLocks noChangeAspect="1"/>
          </p:cNvPicPr>
          <p:nvPr/>
        </p:nvPicPr>
        <p:blipFill>
          <a:blip r:embed="rId2" cstate="print"/>
          <a:srcRect/>
          <a:stretch>
            <a:fillRect/>
          </a:stretch>
        </p:blipFill>
        <p:spPr bwMode="auto">
          <a:xfrm>
            <a:off x="5041900" y="1268760"/>
            <a:ext cx="3754438" cy="5006975"/>
          </a:xfrm>
          <a:prstGeom prst="rect">
            <a:avLst/>
          </a:prstGeom>
          <a:noFill/>
          <a:ln w="9525">
            <a:noFill/>
            <a:miter lim="800000"/>
            <a:headEnd/>
            <a:tailEnd/>
          </a:ln>
        </p:spPr>
      </p:pic>
      <p:sp>
        <p:nvSpPr>
          <p:cNvPr id="12" name="Rectangle 2"/>
          <p:cNvSpPr>
            <a:spLocks noGrp="1" noChangeArrowheads="1"/>
          </p:cNvSpPr>
          <p:nvPr>
            <p:ph type="title"/>
          </p:nvPr>
        </p:nvSpPr>
        <p:spPr>
          <a:xfrm>
            <a:off x="3851275" y="274638"/>
            <a:ext cx="4835525" cy="1143000"/>
          </a:xfrm>
        </p:spPr>
        <p:txBody>
          <a:bodyPr/>
          <a:lstStyle/>
          <a:p>
            <a:pPr>
              <a:defRPr/>
            </a:pPr>
            <a:r>
              <a:rPr lang="tr-TR" dirty="0" smtClean="0">
                <a:solidFill>
                  <a:schemeClr val="tx1"/>
                </a:solidFill>
                <a:effectLst>
                  <a:outerShdw blurRad="38100" dist="38100" dir="2700000" algn="tl">
                    <a:srgbClr val="C0C0C0"/>
                  </a:outerShdw>
                </a:effectLst>
                <a:latin typeface="Impact" pitchFamily="34" charset="0"/>
              </a:rPr>
              <a:t>DGS</a:t>
            </a:r>
            <a:r>
              <a:rPr lang="tr-TR" b="1" dirty="0" smtClean="0">
                <a:solidFill>
                  <a:srgbClr val="FF66FF"/>
                </a:solidFill>
                <a:effectLst>
                  <a:outerShdw blurRad="38100" dist="38100" dir="2700000" algn="tl">
                    <a:srgbClr val="C0C0C0"/>
                  </a:outerShdw>
                </a:effectLst>
                <a:latin typeface="Forte" pitchFamily="66" charset="0"/>
              </a:rPr>
              <a:t> Nedir?</a:t>
            </a:r>
          </a:p>
        </p:txBody>
      </p:sp>
      <p:pic>
        <p:nvPicPr>
          <p:cNvPr id="12291" name="Picture 5" descr="logo-2"/>
          <p:cNvPicPr>
            <a:picLocks noGrp="1" noChangeAspect="1" noChangeArrowheads="1"/>
          </p:cNvPicPr>
          <p:nvPr>
            <p:ph sz="half" idx="1"/>
          </p:nvPr>
        </p:nvPicPr>
        <p:blipFill>
          <a:blip r:embed="rId3" cstate="print"/>
          <a:srcRect/>
          <a:stretch>
            <a:fillRect/>
          </a:stretch>
        </p:blipFill>
        <p:spPr>
          <a:xfrm>
            <a:off x="323850" y="260350"/>
            <a:ext cx="3960813" cy="1279525"/>
          </a:xfrm>
          <a:noFill/>
        </p:spPr>
      </p:pic>
      <p:sp>
        <p:nvSpPr>
          <p:cNvPr id="116740" name="Rectangle 4"/>
          <p:cNvSpPr>
            <a:spLocks noGrp="1" noChangeArrowheads="1"/>
          </p:cNvSpPr>
          <p:nvPr>
            <p:ph type="body" sz="half" idx="2"/>
          </p:nvPr>
        </p:nvSpPr>
        <p:spPr>
          <a:xfrm>
            <a:off x="468313" y="1600200"/>
            <a:ext cx="8218487" cy="4525963"/>
          </a:xfrm>
        </p:spPr>
        <p:txBody>
          <a:bodyPr/>
          <a:lstStyle/>
          <a:p>
            <a:pPr marL="0" indent="0" algn="just">
              <a:buFontTx/>
              <a:buNone/>
              <a:defRPr/>
            </a:pPr>
            <a:r>
              <a:rPr lang="tr-TR" sz="2800" dirty="0" smtClean="0">
                <a:solidFill>
                  <a:srgbClr val="3333CC"/>
                </a:solidFill>
                <a:effectLst>
                  <a:outerShdw blurRad="38100" dist="38100" dir="2700000" algn="tl">
                    <a:srgbClr val="C0C0C0"/>
                  </a:outerShdw>
                </a:effectLst>
              </a:rPr>
              <a:t>DGS puan sistemi 300 lük puandır. Fakat ortalama ve standart sapmaya binaen tavan puan her yıl değişmektedir.Katılım artmaktadır</a:t>
            </a:r>
          </a:p>
        </p:txBody>
      </p:sp>
      <p:sp>
        <p:nvSpPr>
          <p:cNvPr id="12293" name="Rectangle 5"/>
          <p:cNvSpPr>
            <a:spLocks noGrp="1" noChangeArrowheads="1"/>
          </p:cNvSpPr>
          <p:nvPr>
            <p:ph type="ftr" sz="quarter" idx="11"/>
          </p:nvPr>
        </p:nvSpPr>
        <p:spPr>
          <a:noFill/>
        </p:spPr>
        <p:txBody>
          <a:bodyPr/>
          <a:lstStyle/>
          <a:p>
            <a:endParaRPr lang="tr-TR" dirty="0" smtClean="0"/>
          </a:p>
        </p:txBody>
      </p:sp>
      <p:sp>
        <p:nvSpPr>
          <p:cNvPr id="12294" name="6 Slayt Numarası Yer Tutucusu"/>
          <p:cNvSpPr>
            <a:spLocks noGrp="1"/>
          </p:cNvSpPr>
          <p:nvPr>
            <p:ph type="sldNum" sz="quarter" idx="12"/>
          </p:nvPr>
        </p:nvSpPr>
        <p:spPr>
          <a:noFill/>
        </p:spPr>
        <p:txBody>
          <a:bodyPr/>
          <a:lstStyle/>
          <a:p>
            <a:fld id="{221C2622-E939-4727-8355-35082C7F9C90}" type="slidenum">
              <a:rPr lang="tr-TR" smtClean="0"/>
              <a:pPr/>
              <a:t>7</a:t>
            </a:fld>
            <a:endParaRPr lang="tr-TR" dirty="0" smtClean="0"/>
          </a:p>
        </p:txBody>
      </p:sp>
      <p:graphicFrame>
        <p:nvGraphicFramePr>
          <p:cNvPr id="4" name="3 İçerik Yer Tutucusu"/>
          <p:cNvGraphicFramePr>
            <a:graphicFrameLocks noGrp="1"/>
          </p:cNvGraphicFramePr>
          <p:nvPr>
            <p:ph type="tbl" idx="4294967295"/>
            <p:extLst>
              <p:ext uri="{D42A27DB-BD31-4B8C-83A1-F6EECF244321}">
                <p14:modId xmlns:p14="http://schemas.microsoft.com/office/powerpoint/2010/main" val="3530449719"/>
              </p:ext>
            </p:extLst>
          </p:nvPr>
        </p:nvGraphicFramePr>
        <p:xfrm>
          <a:off x="468313" y="2997200"/>
          <a:ext cx="8676456" cy="2743201"/>
        </p:xfrm>
        <a:graphic>
          <a:graphicData uri="http://schemas.openxmlformats.org/drawingml/2006/table">
            <a:tbl>
              <a:tblPr/>
              <a:tblGrid>
                <a:gridCol w="2580456"/>
                <a:gridCol w="1447800"/>
                <a:gridCol w="1587500"/>
                <a:gridCol w="1571625"/>
                <a:gridCol w="1489075"/>
              </a:tblGrid>
              <a:tr h="52546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2000" b="0" i="0" u="none" strike="noStrike" cap="none" normalizeH="0" baseline="0" dirty="0" smtClean="0">
                          <a:ln>
                            <a:noFill/>
                          </a:ln>
                          <a:solidFill>
                            <a:srgbClr val="FFFF00"/>
                          </a:solidFill>
                          <a:effectLst/>
                          <a:latin typeface="Times New Roman" pitchFamily="18" charset="0"/>
                        </a:rPr>
                        <a:t> </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rgbClr val="FF0000"/>
                          </a:solidFill>
                          <a:effectLst/>
                          <a:latin typeface="Arial" charset="0"/>
                        </a:rPr>
                        <a:t>2013</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rgbClr val="FF0000"/>
                          </a:solidFill>
                          <a:effectLst/>
                          <a:latin typeface="Arial" charset="0"/>
                        </a:rPr>
                        <a:t>2014</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rgbClr val="FF0000"/>
                          </a:solidFill>
                          <a:effectLst/>
                          <a:latin typeface="Arial TUR" pitchFamily="34" charset="0"/>
                        </a:rPr>
                        <a:t>2015</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rgbClr val="FF0000"/>
                          </a:solidFill>
                          <a:effectLst/>
                          <a:latin typeface="Arial" charset="0"/>
                        </a:rPr>
                        <a:t>2016</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7381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rgbClr val="0000FF"/>
                          </a:solidFill>
                          <a:effectLst/>
                          <a:latin typeface="Arial" charset="0"/>
                        </a:rPr>
                        <a:t>DGS SAY. ADAY</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rgbClr val="0000FF"/>
                          </a:solidFill>
                          <a:effectLst/>
                          <a:latin typeface="Arial" charset="0"/>
                        </a:rPr>
                        <a:t>164.024</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rgbClr val="0000FF"/>
                          </a:solidFill>
                          <a:effectLst/>
                          <a:latin typeface="Arial" charset="0"/>
                        </a:rPr>
                        <a:t>224.627</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rgbClr val="0000FF"/>
                          </a:solidFill>
                          <a:effectLst/>
                          <a:latin typeface="Arial TUR" pitchFamily="34" charset="0"/>
                        </a:rPr>
                        <a:t>240.790</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rgbClr val="0000FF"/>
                          </a:solidFill>
                          <a:effectLst/>
                          <a:latin typeface="Arial TUR" pitchFamily="34" charset="0"/>
                        </a:rPr>
                        <a:t>326,893</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9775">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tr-TR" sz="2000" b="1" i="0" u="none" strike="noStrike" cap="none" normalizeH="0" baseline="0" dirty="0" smtClean="0">
                        <a:ln>
                          <a:noFill/>
                        </a:ln>
                        <a:solidFill>
                          <a:srgbClr val="0000FF"/>
                        </a:solidFill>
                        <a:effectLst/>
                        <a:latin typeface="Arial" charset="0"/>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tr-TR" sz="2000" b="1" i="0" u="none" strike="noStrike" cap="none" normalizeH="0" baseline="0" dirty="0" smtClean="0">
                        <a:ln>
                          <a:noFill/>
                        </a:ln>
                        <a:solidFill>
                          <a:srgbClr val="0000FF"/>
                        </a:solidFill>
                        <a:effectLst/>
                        <a:latin typeface="Arial" charset="0"/>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tr-TR" sz="2000" b="1" i="0" u="none" strike="noStrike" cap="none" normalizeH="0" baseline="0" dirty="0" smtClean="0">
                        <a:ln>
                          <a:noFill/>
                        </a:ln>
                        <a:solidFill>
                          <a:srgbClr val="0000FF"/>
                        </a:solidFill>
                        <a:effectLst/>
                        <a:latin typeface="Arial" charset="0"/>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tr-TR" sz="2000" b="1" i="0" u="none" strike="noStrike" cap="none" normalizeH="0" baseline="0" dirty="0" smtClean="0">
                        <a:ln>
                          <a:noFill/>
                        </a:ln>
                        <a:solidFill>
                          <a:srgbClr val="0000FF"/>
                        </a:solidFill>
                        <a:effectLst/>
                        <a:latin typeface="Arial TUR" pitchFamily="34" charset="0"/>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tr-TR" sz="2000" b="1" i="0" u="none" strike="noStrike" cap="none" normalizeH="0" baseline="0" dirty="0" smtClean="0">
                        <a:ln>
                          <a:noFill/>
                        </a:ln>
                        <a:solidFill>
                          <a:srgbClr val="0000FF"/>
                        </a:solidFill>
                        <a:effectLst/>
                        <a:latin typeface="Arial TUR" pitchFamily="34" charset="0"/>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97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rgbClr val="0000FF"/>
                          </a:solidFill>
                          <a:effectLst/>
                          <a:latin typeface="Arial" charset="0"/>
                        </a:rPr>
                        <a:t>DGS SÖZ ADAY</a:t>
                      </a:r>
                      <a:r>
                        <a:rPr kumimoji="0" lang="tr-TR" sz="2000" b="0" i="0" u="none" strike="noStrike" cap="none" normalizeH="0" baseline="0" dirty="0" smtClean="0">
                          <a:ln>
                            <a:noFill/>
                          </a:ln>
                          <a:solidFill>
                            <a:srgbClr val="0000FF"/>
                          </a:solidFill>
                          <a:effectLst/>
                          <a:latin typeface="Times New Roman" pitchFamily="18" charset="0"/>
                        </a:rPr>
                        <a:t> </a:t>
                      </a:r>
                      <a:endParaRPr kumimoji="0" lang="tr-TR" sz="2000" b="1" i="0" u="none" strike="noStrike" cap="none" normalizeH="0" baseline="0" dirty="0" smtClean="0">
                        <a:ln>
                          <a:noFill/>
                        </a:ln>
                        <a:solidFill>
                          <a:srgbClr val="0000FF"/>
                        </a:solidFill>
                        <a:effectLst/>
                        <a:latin typeface="Arial" charset="0"/>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rgbClr val="0000FF"/>
                          </a:solidFill>
                          <a:effectLst/>
                          <a:latin typeface="Arial" charset="0"/>
                        </a:rPr>
                        <a:t>164.024</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rgbClr val="0000FF"/>
                          </a:solidFill>
                          <a:effectLst/>
                          <a:latin typeface="Arial" charset="0"/>
                        </a:rPr>
                        <a:t>224.627</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rgbClr val="0000FF"/>
                          </a:solidFill>
                          <a:effectLst/>
                          <a:latin typeface="Arial TUR" pitchFamily="34" charset="0"/>
                        </a:rPr>
                        <a:t>240.790</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rgbClr val="0000FF"/>
                          </a:solidFill>
                          <a:effectLst/>
                          <a:latin typeface="Arial TUR" pitchFamily="34" charset="0"/>
                        </a:rPr>
                        <a:t>326,893</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328" name="Rectangle 6"/>
          <p:cNvSpPr>
            <a:spLocks noChangeArrowheads="1"/>
          </p:cNvSpPr>
          <p:nvPr/>
        </p:nvSpPr>
        <p:spPr bwMode="auto">
          <a:xfrm>
            <a:off x="393700" y="6208713"/>
            <a:ext cx="8569325" cy="71437"/>
          </a:xfrm>
          <a:prstGeom prst="rect">
            <a:avLst/>
          </a:prstGeom>
          <a:gradFill rotWithShape="1">
            <a:gsLst>
              <a:gs pos="0">
                <a:schemeClr val="bg1"/>
              </a:gs>
              <a:gs pos="100000">
                <a:srgbClr val="7D717C"/>
              </a:gs>
            </a:gsLst>
            <a:lin ang="5400000" scaled="1"/>
          </a:gradFill>
          <a:ln w="9525">
            <a:noFill/>
            <a:miter lim="800000"/>
            <a:headEnd/>
            <a:tailEnd/>
          </a:ln>
        </p:spPr>
        <p:txBody>
          <a:bodyPr wrap="none" anchor="ctr"/>
          <a:lstStyle/>
          <a:p>
            <a:endParaRPr lang="tr-TR"/>
          </a:p>
        </p:txBody>
      </p:sp>
      <p:pic>
        <p:nvPicPr>
          <p:cNvPr id="10" name="Resim 9"/>
          <p:cNvPicPr>
            <a:picLocks noChangeAspect="1"/>
          </p:cNvPicPr>
          <p:nvPr/>
        </p:nvPicPr>
        <p:blipFill>
          <a:blip r:embed="rId4"/>
          <a:stretch>
            <a:fillRect/>
          </a:stretch>
        </p:blipFill>
        <p:spPr>
          <a:xfrm>
            <a:off x="2555776" y="6021288"/>
            <a:ext cx="3816450" cy="836712"/>
          </a:xfrm>
          <a:prstGeom prst="rect">
            <a:avLst/>
          </a:prstGeom>
        </p:spPr>
      </p:pic>
    </p:spTree>
    <p:extLst>
      <p:ext uri="{BB962C8B-B14F-4D97-AF65-F5344CB8AC3E}">
        <p14:creationId xmlns:p14="http://schemas.microsoft.com/office/powerpoint/2010/main" val="321484794"/>
      </p:ext>
    </p:extLst>
  </p:cSld>
  <p:clrMapOvr>
    <a:masterClrMapping/>
  </p:clrMapOvr>
  <p:transition spd="slow">
    <p:wheel spokes="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327" name="3 Resim" descr="400_F_4811872_XoPAMSjL22m6F6QDMVXWK2a10wFxcMI0.jpg"/>
          <p:cNvPicPr>
            <a:picLocks noChangeAspect="1"/>
          </p:cNvPicPr>
          <p:nvPr/>
        </p:nvPicPr>
        <p:blipFill>
          <a:blip r:embed="rId2" cstate="print"/>
          <a:srcRect/>
          <a:stretch>
            <a:fillRect/>
          </a:stretch>
        </p:blipFill>
        <p:spPr bwMode="auto">
          <a:xfrm>
            <a:off x="5041900" y="1268760"/>
            <a:ext cx="3754438" cy="5006975"/>
          </a:xfrm>
          <a:prstGeom prst="rect">
            <a:avLst/>
          </a:prstGeom>
          <a:noFill/>
          <a:ln w="9525">
            <a:noFill/>
            <a:miter lim="800000"/>
            <a:headEnd/>
            <a:tailEnd/>
          </a:ln>
        </p:spPr>
      </p:pic>
      <p:sp>
        <p:nvSpPr>
          <p:cNvPr id="12" name="Rectangle 2"/>
          <p:cNvSpPr>
            <a:spLocks noGrp="1" noChangeArrowheads="1"/>
          </p:cNvSpPr>
          <p:nvPr>
            <p:ph type="title"/>
          </p:nvPr>
        </p:nvSpPr>
        <p:spPr>
          <a:xfrm>
            <a:off x="3851275" y="274638"/>
            <a:ext cx="4835525" cy="1143000"/>
          </a:xfrm>
        </p:spPr>
        <p:txBody>
          <a:bodyPr/>
          <a:lstStyle/>
          <a:p>
            <a:pPr>
              <a:defRPr/>
            </a:pPr>
            <a:r>
              <a:rPr lang="tr-TR" dirty="0" smtClean="0">
                <a:solidFill>
                  <a:schemeClr val="tx1"/>
                </a:solidFill>
                <a:effectLst>
                  <a:outerShdw blurRad="38100" dist="38100" dir="2700000" algn="tl">
                    <a:srgbClr val="C0C0C0"/>
                  </a:outerShdw>
                </a:effectLst>
                <a:latin typeface="Impact" pitchFamily="34" charset="0"/>
              </a:rPr>
              <a:t>DGS</a:t>
            </a:r>
            <a:r>
              <a:rPr lang="tr-TR" b="1" dirty="0" smtClean="0">
                <a:solidFill>
                  <a:srgbClr val="FF66FF"/>
                </a:solidFill>
                <a:effectLst>
                  <a:outerShdw blurRad="38100" dist="38100" dir="2700000" algn="tl">
                    <a:srgbClr val="C0C0C0"/>
                  </a:outerShdw>
                </a:effectLst>
                <a:latin typeface="Forte" pitchFamily="66" charset="0"/>
              </a:rPr>
              <a:t> Nedir?</a:t>
            </a:r>
          </a:p>
        </p:txBody>
      </p:sp>
      <p:pic>
        <p:nvPicPr>
          <p:cNvPr id="12291" name="Picture 5" descr="logo-2"/>
          <p:cNvPicPr>
            <a:picLocks noGrp="1" noChangeAspect="1" noChangeArrowheads="1"/>
          </p:cNvPicPr>
          <p:nvPr>
            <p:ph sz="half" idx="1"/>
          </p:nvPr>
        </p:nvPicPr>
        <p:blipFill>
          <a:blip r:embed="rId3" cstate="print"/>
          <a:srcRect/>
          <a:stretch>
            <a:fillRect/>
          </a:stretch>
        </p:blipFill>
        <p:spPr>
          <a:xfrm>
            <a:off x="323850" y="260350"/>
            <a:ext cx="3960813" cy="1279525"/>
          </a:xfrm>
          <a:noFill/>
        </p:spPr>
      </p:pic>
      <p:sp>
        <p:nvSpPr>
          <p:cNvPr id="116740" name="Rectangle 4"/>
          <p:cNvSpPr>
            <a:spLocks noGrp="1" noChangeArrowheads="1"/>
          </p:cNvSpPr>
          <p:nvPr>
            <p:ph type="body" sz="half" idx="2"/>
          </p:nvPr>
        </p:nvSpPr>
        <p:spPr>
          <a:xfrm>
            <a:off x="468313" y="1600200"/>
            <a:ext cx="8218487" cy="4525963"/>
          </a:xfrm>
        </p:spPr>
        <p:txBody>
          <a:bodyPr/>
          <a:lstStyle/>
          <a:p>
            <a:pPr marL="0" indent="0" algn="just">
              <a:buFontTx/>
              <a:buNone/>
              <a:defRPr/>
            </a:pPr>
            <a:r>
              <a:rPr lang="tr-TR" sz="2800" dirty="0" smtClean="0">
                <a:solidFill>
                  <a:srgbClr val="3333CC"/>
                </a:solidFill>
                <a:effectLst>
                  <a:outerShdw blurRad="38100" dist="38100" dir="2700000" algn="tl">
                    <a:srgbClr val="C0C0C0"/>
                  </a:outerShdw>
                </a:effectLst>
              </a:rPr>
              <a:t>DGS puan sistemi 300 lük puandır. Fakat ortalama ve standart sapmaya binaen tavan puan her yıl değişmektedir.Katılım artmaktadır.puanı hesplanan</a:t>
            </a:r>
          </a:p>
        </p:txBody>
      </p:sp>
      <p:sp>
        <p:nvSpPr>
          <p:cNvPr id="12293" name="Rectangle 5"/>
          <p:cNvSpPr>
            <a:spLocks noGrp="1" noChangeArrowheads="1"/>
          </p:cNvSpPr>
          <p:nvPr>
            <p:ph type="ftr" sz="quarter" idx="11"/>
          </p:nvPr>
        </p:nvSpPr>
        <p:spPr>
          <a:noFill/>
        </p:spPr>
        <p:txBody>
          <a:bodyPr/>
          <a:lstStyle/>
          <a:p>
            <a:endParaRPr lang="tr-TR" dirty="0" smtClean="0"/>
          </a:p>
        </p:txBody>
      </p:sp>
      <p:sp>
        <p:nvSpPr>
          <p:cNvPr id="12294" name="6 Slayt Numarası Yer Tutucusu"/>
          <p:cNvSpPr>
            <a:spLocks noGrp="1"/>
          </p:cNvSpPr>
          <p:nvPr>
            <p:ph type="sldNum" sz="quarter" idx="12"/>
          </p:nvPr>
        </p:nvSpPr>
        <p:spPr>
          <a:noFill/>
        </p:spPr>
        <p:txBody>
          <a:bodyPr/>
          <a:lstStyle/>
          <a:p>
            <a:fld id="{221C2622-E939-4727-8355-35082C7F9C90}" type="slidenum">
              <a:rPr lang="tr-TR" smtClean="0"/>
              <a:pPr/>
              <a:t>8</a:t>
            </a:fld>
            <a:endParaRPr lang="tr-TR" dirty="0" smtClean="0"/>
          </a:p>
        </p:txBody>
      </p:sp>
      <p:graphicFrame>
        <p:nvGraphicFramePr>
          <p:cNvPr id="4" name="3 İçerik Yer Tutucusu"/>
          <p:cNvGraphicFramePr>
            <a:graphicFrameLocks noGrp="1"/>
          </p:cNvGraphicFramePr>
          <p:nvPr>
            <p:ph type="tbl" idx="4294967295"/>
            <p:extLst>
              <p:ext uri="{D42A27DB-BD31-4B8C-83A1-F6EECF244321}">
                <p14:modId xmlns:p14="http://schemas.microsoft.com/office/powerpoint/2010/main" val="3888129772"/>
              </p:ext>
            </p:extLst>
          </p:nvPr>
        </p:nvGraphicFramePr>
        <p:xfrm>
          <a:off x="457200" y="2997200"/>
          <a:ext cx="8686800" cy="2743201"/>
        </p:xfrm>
        <a:graphic>
          <a:graphicData uri="http://schemas.openxmlformats.org/drawingml/2006/table">
            <a:tbl>
              <a:tblPr/>
              <a:tblGrid>
                <a:gridCol w="2590800"/>
                <a:gridCol w="1447800"/>
                <a:gridCol w="1587500"/>
                <a:gridCol w="1571625"/>
                <a:gridCol w="1489075"/>
              </a:tblGrid>
              <a:tr h="52546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2000" b="0" i="0" u="none" strike="noStrike" cap="none" normalizeH="0" baseline="0" dirty="0" smtClean="0">
                          <a:ln>
                            <a:noFill/>
                          </a:ln>
                          <a:solidFill>
                            <a:srgbClr val="FFFF00"/>
                          </a:solidFill>
                          <a:effectLst/>
                          <a:latin typeface="Times New Roman" pitchFamily="18" charset="0"/>
                        </a:rPr>
                        <a:t> </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rgbClr val="FF0000"/>
                          </a:solidFill>
                          <a:effectLst/>
                          <a:latin typeface="Arial" charset="0"/>
                        </a:rPr>
                        <a:t>2013</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rgbClr val="FF0000"/>
                          </a:solidFill>
                          <a:effectLst/>
                          <a:latin typeface="Arial" charset="0"/>
                        </a:rPr>
                        <a:t>2014</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rgbClr val="FF0000"/>
                          </a:solidFill>
                          <a:effectLst/>
                          <a:latin typeface="Arial TUR" pitchFamily="34" charset="0"/>
                        </a:rPr>
                        <a:t>2015</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rgbClr val="FF0000"/>
                          </a:solidFill>
                          <a:effectLst/>
                          <a:latin typeface="Arial" charset="0"/>
                        </a:rPr>
                        <a:t>2016</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7381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rgbClr val="0000FF"/>
                          </a:solidFill>
                          <a:effectLst/>
                          <a:latin typeface="Arial" charset="0"/>
                        </a:rPr>
                        <a:t>DGS SAY. ADAY</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rgbClr val="0000FF"/>
                          </a:solidFill>
                          <a:effectLst/>
                          <a:latin typeface="Arial" charset="0"/>
                        </a:rPr>
                        <a:t>71.833</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rgbClr val="0000FF"/>
                          </a:solidFill>
                          <a:effectLst/>
                          <a:latin typeface="Arial" charset="0"/>
                        </a:rPr>
                        <a:t>99.046</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rgbClr val="0000FF"/>
                          </a:solidFill>
                          <a:effectLst/>
                          <a:latin typeface="Arial TUR" pitchFamily="34" charset="0"/>
                        </a:rPr>
                        <a:t>104.287</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rgbClr val="0000FF"/>
                          </a:solidFill>
                          <a:effectLst/>
                          <a:latin typeface="Arial TUR" pitchFamily="34" charset="0"/>
                        </a:rPr>
                        <a:t>152.693</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97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rgbClr val="0000FF"/>
                          </a:solidFill>
                          <a:effectLst/>
                          <a:latin typeface="Arial" charset="0"/>
                        </a:rPr>
                        <a:t>DGS EA. ADAY</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rgbClr val="0000FF"/>
                          </a:solidFill>
                          <a:effectLst/>
                          <a:latin typeface="Arial" charset="0"/>
                        </a:rPr>
                        <a:t>56.039</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rgbClr val="0000FF"/>
                          </a:solidFill>
                          <a:effectLst/>
                          <a:latin typeface="Arial" charset="0"/>
                        </a:rPr>
                        <a:t>78.926</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rgbClr val="0000FF"/>
                          </a:solidFill>
                          <a:effectLst/>
                          <a:latin typeface="Arial TUR" pitchFamily="34" charset="0"/>
                        </a:rPr>
                        <a:t>94.491</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rgbClr val="0000FF"/>
                          </a:solidFill>
                          <a:effectLst/>
                          <a:latin typeface="Arial TUR" pitchFamily="34" charset="0"/>
                        </a:rPr>
                        <a:t>326.661</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97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rgbClr val="0000FF"/>
                          </a:solidFill>
                          <a:effectLst/>
                          <a:latin typeface="Arial" charset="0"/>
                        </a:rPr>
                        <a:t>DGS SÖZ ADAY</a:t>
                      </a:r>
                      <a:r>
                        <a:rPr kumimoji="0" lang="tr-TR" sz="2000" b="0" i="0" u="none" strike="noStrike" cap="none" normalizeH="0" baseline="0" dirty="0" smtClean="0">
                          <a:ln>
                            <a:noFill/>
                          </a:ln>
                          <a:solidFill>
                            <a:srgbClr val="0000FF"/>
                          </a:solidFill>
                          <a:effectLst/>
                          <a:latin typeface="Times New Roman" pitchFamily="18" charset="0"/>
                        </a:rPr>
                        <a:t> </a:t>
                      </a:r>
                      <a:endParaRPr kumimoji="0" lang="tr-TR" sz="2000" b="1" i="0" u="none" strike="noStrike" cap="none" normalizeH="0" baseline="0" dirty="0" smtClean="0">
                        <a:ln>
                          <a:noFill/>
                        </a:ln>
                        <a:solidFill>
                          <a:srgbClr val="0000FF"/>
                        </a:solidFill>
                        <a:effectLst/>
                        <a:latin typeface="Arial" charset="0"/>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rgbClr val="0000FF"/>
                          </a:solidFill>
                          <a:effectLst/>
                          <a:latin typeface="Arial" charset="0"/>
                        </a:rPr>
                        <a:t>40.760</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rgbClr val="0000FF"/>
                          </a:solidFill>
                          <a:effectLst/>
                          <a:latin typeface="Arial" charset="0"/>
                        </a:rPr>
                        <a:t>52.011</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rgbClr val="0000FF"/>
                          </a:solidFill>
                          <a:effectLst/>
                          <a:latin typeface="Arial TUR" pitchFamily="34" charset="0"/>
                        </a:rPr>
                        <a:t>55.384</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rgbClr val="0000FF"/>
                          </a:solidFill>
                          <a:effectLst/>
                          <a:latin typeface="Arial TUR" pitchFamily="34" charset="0"/>
                        </a:rPr>
                        <a:t>74.219</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328" name="Rectangle 6"/>
          <p:cNvSpPr>
            <a:spLocks noChangeArrowheads="1"/>
          </p:cNvSpPr>
          <p:nvPr/>
        </p:nvSpPr>
        <p:spPr bwMode="auto">
          <a:xfrm>
            <a:off x="393700" y="6208713"/>
            <a:ext cx="8569325" cy="71437"/>
          </a:xfrm>
          <a:prstGeom prst="rect">
            <a:avLst/>
          </a:prstGeom>
          <a:gradFill rotWithShape="1">
            <a:gsLst>
              <a:gs pos="0">
                <a:schemeClr val="bg1"/>
              </a:gs>
              <a:gs pos="100000">
                <a:srgbClr val="7D717C"/>
              </a:gs>
            </a:gsLst>
            <a:lin ang="5400000" scaled="1"/>
          </a:gradFill>
          <a:ln w="9525">
            <a:noFill/>
            <a:miter lim="800000"/>
            <a:headEnd/>
            <a:tailEnd/>
          </a:ln>
        </p:spPr>
        <p:txBody>
          <a:bodyPr wrap="none" anchor="ctr"/>
          <a:lstStyle/>
          <a:p>
            <a:endParaRPr lang="tr-TR"/>
          </a:p>
        </p:txBody>
      </p:sp>
      <p:pic>
        <p:nvPicPr>
          <p:cNvPr id="10" name="Resim 9"/>
          <p:cNvPicPr>
            <a:picLocks noChangeAspect="1"/>
          </p:cNvPicPr>
          <p:nvPr/>
        </p:nvPicPr>
        <p:blipFill>
          <a:blip r:embed="rId4"/>
          <a:stretch>
            <a:fillRect/>
          </a:stretch>
        </p:blipFill>
        <p:spPr>
          <a:xfrm>
            <a:off x="2555776" y="6021288"/>
            <a:ext cx="3816450" cy="836712"/>
          </a:xfrm>
          <a:prstGeom prst="rect">
            <a:avLst/>
          </a:prstGeom>
        </p:spPr>
      </p:pic>
      <p:pic>
        <p:nvPicPr>
          <p:cNvPr id="11" name="Picture 5" descr="logo-2"/>
          <p:cNvPicPr>
            <a:picLocks noChangeAspect="1" noChangeArrowheads="1"/>
          </p:cNvPicPr>
          <p:nvPr/>
        </p:nvPicPr>
        <p:blipFill>
          <a:blip r:embed="rId3" cstate="print"/>
          <a:srcRect/>
          <a:stretch>
            <a:fillRect/>
          </a:stretch>
        </p:blipFill>
        <p:spPr bwMode="auto">
          <a:xfrm>
            <a:off x="476250" y="412750"/>
            <a:ext cx="3960813" cy="1279525"/>
          </a:xfrm>
          <a:prstGeom prst="rect">
            <a:avLst/>
          </a:prstGeom>
          <a:noFill/>
          <a:ln w="9525">
            <a:noFill/>
            <a:miter lim="800000"/>
            <a:headEnd/>
            <a:tailEnd/>
          </a:ln>
        </p:spPr>
      </p:pic>
    </p:spTree>
  </p:cSld>
  <p:clrMapOvr>
    <a:masterClrMapping/>
  </p:clrMapOvr>
  <p:transition spd="slow">
    <p:wheel spokes="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27" name="3 Resim" descr="400_F_4811872_XoPAMSjL22m6F6QDMVXWK2a10wFxcMI0.jpg"/>
          <p:cNvPicPr>
            <a:picLocks noChangeAspect="1"/>
          </p:cNvPicPr>
          <p:nvPr/>
        </p:nvPicPr>
        <p:blipFill>
          <a:blip r:embed="rId2" cstate="print"/>
          <a:srcRect/>
          <a:stretch>
            <a:fillRect/>
          </a:stretch>
        </p:blipFill>
        <p:spPr bwMode="auto">
          <a:xfrm>
            <a:off x="5041900" y="1268760"/>
            <a:ext cx="3754438" cy="5006975"/>
          </a:xfrm>
          <a:prstGeom prst="rect">
            <a:avLst/>
          </a:prstGeom>
          <a:noFill/>
          <a:ln w="9525">
            <a:noFill/>
            <a:miter lim="800000"/>
            <a:headEnd/>
            <a:tailEnd/>
          </a:ln>
        </p:spPr>
      </p:pic>
      <p:sp>
        <p:nvSpPr>
          <p:cNvPr id="12" name="Rectangle 2"/>
          <p:cNvSpPr>
            <a:spLocks noGrp="1" noChangeArrowheads="1"/>
          </p:cNvSpPr>
          <p:nvPr>
            <p:ph type="title"/>
          </p:nvPr>
        </p:nvSpPr>
        <p:spPr>
          <a:xfrm>
            <a:off x="3851275" y="274638"/>
            <a:ext cx="4835525" cy="1143000"/>
          </a:xfrm>
        </p:spPr>
        <p:txBody>
          <a:bodyPr/>
          <a:lstStyle/>
          <a:p>
            <a:pPr>
              <a:defRPr/>
            </a:pPr>
            <a:r>
              <a:rPr lang="tr-TR" dirty="0" smtClean="0">
                <a:solidFill>
                  <a:schemeClr val="tx1"/>
                </a:solidFill>
                <a:effectLst>
                  <a:outerShdw blurRad="38100" dist="38100" dir="2700000" algn="tl">
                    <a:srgbClr val="C0C0C0"/>
                  </a:outerShdw>
                </a:effectLst>
                <a:latin typeface="Impact" pitchFamily="34" charset="0"/>
              </a:rPr>
              <a:t>DGS</a:t>
            </a:r>
            <a:r>
              <a:rPr lang="tr-TR" b="1" dirty="0" smtClean="0">
                <a:solidFill>
                  <a:srgbClr val="FF66FF"/>
                </a:solidFill>
                <a:effectLst>
                  <a:outerShdw blurRad="38100" dist="38100" dir="2700000" algn="tl">
                    <a:srgbClr val="C0C0C0"/>
                  </a:outerShdw>
                </a:effectLst>
                <a:latin typeface="Forte" pitchFamily="66" charset="0"/>
              </a:rPr>
              <a:t> Nedir?</a:t>
            </a:r>
          </a:p>
        </p:txBody>
      </p:sp>
      <p:pic>
        <p:nvPicPr>
          <p:cNvPr id="12291" name="Picture 5" descr="logo-2"/>
          <p:cNvPicPr>
            <a:picLocks noGrp="1" noChangeAspect="1" noChangeArrowheads="1"/>
          </p:cNvPicPr>
          <p:nvPr>
            <p:ph sz="half" idx="1"/>
          </p:nvPr>
        </p:nvPicPr>
        <p:blipFill>
          <a:blip r:embed="rId3" cstate="print"/>
          <a:srcRect/>
          <a:stretch>
            <a:fillRect/>
          </a:stretch>
        </p:blipFill>
        <p:spPr>
          <a:xfrm>
            <a:off x="323850" y="260350"/>
            <a:ext cx="3960813" cy="1279525"/>
          </a:xfrm>
          <a:noFill/>
        </p:spPr>
      </p:pic>
      <p:sp>
        <p:nvSpPr>
          <p:cNvPr id="116740" name="Rectangle 4"/>
          <p:cNvSpPr>
            <a:spLocks noGrp="1" noChangeArrowheads="1"/>
          </p:cNvSpPr>
          <p:nvPr>
            <p:ph type="body" sz="half" idx="2"/>
          </p:nvPr>
        </p:nvSpPr>
        <p:spPr>
          <a:xfrm>
            <a:off x="468313" y="1600200"/>
            <a:ext cx="8218487" cy="4525963"/>
          </a:xfrm>
        </p:spPr>
        <p:txBody>
          <a:bodyPr/>
          <a:lstStyle/>
          <a:p>
            <a:pPr marL="0" indent="0" algn="just">
              <a:buFontTx/>
              <a:buNone/>
              <a:defRPr/>
            </a:pPr>
            <a:r>
              <a:rPr lang="tr-TR" sz="2800" dirty="0" smtClean="0">
                <a:solidFill>
                  <a:srgbClr val="3333CC"/>
                </a:solidFill>
                <a:effectLst>
                  <a:outerShdw blurRad="38100" dist="38100" dir="2700000" algn="tl">
                    <a:srgbClr val="C0C0C0"/>
                  </a:outerShdw>
                </a:effectLst>
              </a:rPr>
              <a:t>Yıllara göre kontenjan lar şöyle...kanunen toplam kontenjanın %10 dgs olmalı...</a:t>
            </a:r>
          </a:p>
        </p:txBody>
      </p:sp>
      <p:sp>
        <p:nvSpPr>
          <p:cNvPr id="12293" name="Rectangle 5"/>
          <p:cNvSpPr>
            <a:spLocks noGrp="1" noChangeArrowheads="1"/>
          </p:cNvSpPr>
          <p:nvPr>
            <p:ph type="ftr" sz="quarter" idx="11"/>
          </p:nvPr>
        </p:nvSpPr>
        <p:spPr>
          <a:noFill/>
        </p:spPr>
        <p:txBody>
          <a:bodyPr/>
          <a:lstStyle/>
          <a:p>
            <a:endParaRPr lang="tr-TR" dirty="0" smtClean="0"/>
          </a:p>
        </p:txBody>
      </p:sp>
      <p:sp>
        <p:nvSpPr>
          <p:cNvPr id="12294" name="6 Slayt Numarası Yer Tutucusu"/>
          <p:cNvSpPr>
            <a:spLocks noGrp="1"/>
          </p:cNvSpPr>
          <p:nvPr>
            <p:ph type="sldNum" sz="quarter" idx="12"/>
          </p:nvPr>
        </p:nvSpPr>
        <p:spPr>
          <a:noFill/>
        </p:spPr>
        <p:txBody>
          <a:bodyPr/>
          <a:lstStyle/>
          <a:p>
            <a:fld id="{221C2622-E939-4727-8355-35082C7F9C90}" type="slidenum">
              <a:rPr lang="tr-TR" smtClean="0"/>
              <a:pPr/>
              <a:t>9</a:t>
            </a:fld>
            <a:endParaRPr lang="tr-TR" dirty="0" smtClean="0"/>
          </a:p>
        </p:txBody>
      </p:sp>
      <p:graphicFrame>
        <p:nvGraphicFramePr>
          <p:cNvPr id="4" name="3 İçerik Yer Tutucusu"/>
          <p:cNvGraphicFramePr>
            <a:graphicFrameLocks noGrp="1"/>
          </p:cNvGraphicFramePr>
          <p:nvPr>
            <p:ph type="tbl" idx="4294967295"/>
            <p:extLst>
              <p:ext uri="{D42A27DB-BD31-4B8C-83A1-F6EECF244321}">
                <p14:modId xmlns:p14="http://schemas.microsoft.com/office/powerpoint/2010/main" val="1842490704"/>
              </p:ext>
            </p:extLst>
          </p:nvPr>
        </p:nvGraphicFramePr>
        <p:xfrm>
          <a:off x="457200" y="2997200"/>
          <a:ext cx="8686800" cy="2743200"/>
        </p:xfrm>
        <a:graphic>
          <a:graphicData uri="http://schemas.openxmlformats.org/drawingml/2006/table">
            <a:tbl>
              <a:tblPr/>
              <a:tblGrid>
                <a:gridCol w="2590800"/>
                <a:gridCol w="1447800"/>
                <a:gridCol w="1587500"/>
                <a:gridCol w="1571625"/>
                <a:gridCol w="1489075"/>
              </a:tblGrid>
              <a:tr h="52546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2000" b="0" i="0" u="none" strike="noStrike" cap="none" normalizeH="0" baseline="0" dirty="0" smtClean="0">
                          <a:ln>
                            <a:noFill/>
                          </a:ln>
                          <a:solidFill>
                            <a:srgbClr val="FFFF00"/>
                          </a:solidFill>
                          <a:effectLst/>
                          <a:latin typeface="Times New Roman" pitchFamily="18" charset="0"/>
                        </a:rPr>
                        <a:t> </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rgbClr val="FF0000"/>
                          </a:solidFill>
                          <a:effectLst/>
                          <a:latin typeface="Arial" charset="0"/>
                        </a:rPr>
                        <a:t>2013</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rgbClr val="FF0000"/>
                          </a:solidFill>
                          <a:effectLst/>
                          <a:latin typeface="Arial" charset="0"/>
                        </a:rPr>
                        <a:t>2014</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rgbClr val="FF0000"/>
                          </a:solidFill>
                          <a:effectLst/>
                          <a:latin typeface="Arial TUR" pitchFamily="34" charset="0"/>
                        </a:rPr>
                        <a:t>2015</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rgbClr val="FF0000"/>
                          </a:solidFill>
                          <a:effectLst/>
                          <a:latin typeface="Arial" charset="0"/>
                        </a:rPr>
                        <a:t>2016</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7381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rgbClr val="0000FF"/>
                          </a:solidFill>
                          <a:effectLst/>
                          <a:latin typeface="Arial" charset="0"/>
                        </a:rPr>
                        <a:t>Tercih yapan aday</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rgbClr val="0000FF"/>
                          </a:solidFill>
                          <a:effectLst/>
                          <a:latin typeface="Arial" charset="0"/>
                        </a:rPr>
                        <a:t>102,224</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rgbClr val="0000FF"/>
                          </a:solidFill>
                          <a:effectLst/>
                          <a:latin typeface="Arial" charset="0"/>
                        </a:rPr>
                        <a:t>135,959</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rgbClr val="0000FF"/>
                          </a:solidFill>
                          <a:effectLst/>
                          <a:latin typeface="Arial TUR" pitchFamily="34" charset="0"/>
                        </a:rPr>
                        <a:t>134,704</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rgbClr val="0000FF"/>
                          </a:solidFill>
                          <a:effectLst/>
                          <a:latin typeface="Arial TUR" pitchFamily="34" charset="0"/>
                        </a:rPr>
                        <a:t>234.664</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97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rgbClr val="0000FF"/>
                          </a:solidFill>
                          <a:effectLst/>
                          <a:latin typeface="Arial" charset="0"/>
                        </a:rPr>
                        <a:t>kontenjan</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rgbClr val="0000FF"/>
                          </a:solidFill>
                          <a:effectLst/>
                          <a:latin typeface="Arial" charset="0"/>
                        </a:rPr>
                        <a:t>35,048</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rgbClr val="0000FF"/>
                          </a:solidFill>
                          <a:effectLst/>
                          <a:latin typeface="Arial" charset="0"/>
                        </a:rPr>
                        <a:t>40,490</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rgbClr val="0000FF"/>
                          </a:solidFill>
                          <a:effectLst/>
                          <a:latin typeface="Arial TUR" pitchFamily="34" charset="0"/>
                        </a:rPr>
                        <a:t>31,360</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rgbClr val="0000FF"/>
                          </a:solidFill>
                          <a:effectLst/>
                          <a:latin typeface="Arial TUR" pitchFamily="34" charset="0"/>
                        </a:rPr>
                        <a:t>102.865</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97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rgbClr val="0000FF"/>
                          </a:solidFill>
                          <a:effectLst/>
                          <a:latin typeface="Arial" charset="0"/>
                        </a:rPr>
                        <a:t>Yerleşen aday</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rgbClr val="0000FF"/>
                          </a:solidFill>
                          <a:effectLst/>
                          <a:latin typeface="Arial" charset="0"/>
                        </a:rPr>
                        <a:t>31,097</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rgbClr val="0000FF"/>
                          </a:solidFill>
                          <a:effectLst/>
                          <a:latin typeface="Arial" charset="0"/>
                        </a:rPr>
                        <a:t>36,032</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rgbClr val="0000FF"/>
                          </a:solidFill>
                          <a:effectLst/>
                          <a:latin typeface="Arial TUR" pitchFamily="34" charset="0"/>
                        </a:rPr>
                        <a:t>29,068</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rgbClr val="0000FF"/>
                          </a:solidFill>
                          <a:effectLst/>
                          <a:latin typeface="Arial TUR" pitchFamily="34" charset="0"/>
                        </a:rPr>
                        <a:t>93.292</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328" name="Rectangle 6"/>
          <p:cNvSpPr>
            <a:spLocks noChangeArrowheads="1"/>
          </p:cNvSpPr>
          <p:nvPr/>
        </p:nvSpPr>
        <p:spPr bwMode="auto">
          <a:xfrm>
            <a:off x="393700" y="6208713"/>
            <a:ext cx="8569325" cy="71437"/>
          </a:xfrm>
          <a:prstGeom prst="rect">
            <a:avLst/>
          </a:prstGeom>
          <a:gradFill rotWithShape="1">
            <a:gsLst>
              <a:gs pos="0">
                <a:schemeClr val="bg1"/>
              </a:gs>
              <a:gs pos="100000">
                <a:srgbClr val="7D717C"/>
              </a:gs>
            </a:gsLst>
            <a:lin ang="5400000" scaled="1"/>
          </a:gradFill>
          <a:ln w="9525">
            <a:noFill/>
            <a:miter lim="800000"/>
            <a:headEnd/>
            <a:tailEnd/>
          </a:ln>
        </p:spPr>
        <p:txBody>
          <a:bodyPr wrap="none" anchor="ctr"/>
          <a:lstStyle/>
          <a:p>
            <a:endParaRPr lang="tr-TR"/>
          </a:p>
        </p:txBody>
      </p:sp>
      <p:pic>
        <p:nvPicPr>
          <p:cNvPr id="10" name="Resim 9"/>
          <p:cNvPicPr>
            <a:picLocks noChangeAspect="1"/>
          </p:cNvPicPr>
          <p:nvPr/>
        </p:nvPicPr>
        <p:blipFill>
          <a:blip r:embed="rId4"/>
          <a:stretch>
            <a:fillRect/>
          </a:stretch>
        </p:blipFill>
        <p:spPr>
          <a:xfrm>
            <a:off x="2555776" y="6021288"/>
            <a:ext cx="3816450" cy="836712"/>
          </a:xfrm>
          <a:prstGeom prst="rect">
            <a:avLst/>
          </a:prstGeom>
        </p:spPr>
      </p:pic>
      <p:pic>
        <p:nvPicPr>
          <p:cNvPr id="11" name="Picture 5" descr="logo-2"/>
          <p:cNvPicPr>
            <a:picLocks noChangeAspect="1" noChangeArrowheads="1"/>
          </p:cNvPicPr>
          <p:nvPr/>
        </p:nvPicPr>
        <p:blipFill>
          <a:blip r:embed="rId3" cstate="print"/>
          <a:srcRect/>
          <a:stretch>
            <a:fillRect/>
          </a:stretch>
        </p:blipFill>
        <p:spPr bwMode="auto">
          <a:xfrm>
            <a:off x="476250" y="412750"/>
            <a:ext cx="3960813" cy="1279525"/>
          </a:xfrm>
          <a:prstGeom prst="rect">
            <a:avLst/>
          </a:prstGeom>
          <a:noFill/>
          <a:ln w="9525">
            <a:noFill/>
            <a:miter lim="800000"/>
            <a:headEnd/>
            <a:tailEnd/>
          </a:ln>
        </p:spPr>
      </p:pic>
    </p:spTree>
    <p:extLst>
      <p:ext uri="{BB962C8B-B14F-4D97-AF65-F5344CB8AC3E}">
        <p14:creationId xmlns:p14="http://schemas.microsoft.com/office/powerpoint/2010/main" val="1967155730"/>
      </p:ext>
    </p:extLst>
  </p:cSld>
  <p:clrMapOvr>
    <a:masterClrMapping/>
  </p:clrMapOvr>
  <p:transition spd="slow">
    <p:wheel spokes="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Zengin">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Zengin">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xml><?xml version="1.0" encoding="utf-8"?>
<a:themeOverride xmlns:a="http://schemas.openxmlformats.org/drawingml/2006/main">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4.xml><?xml version="1.0" encoding="utf-8"?>
<a:themeOverride xmlns:a="http://schemas.openxmlformats.org/drawingml/2006/main">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4751</TotalTime>
  <Words>1662</Words>
  <Application>Microsoft Office PowerPoint</Application>
  <PresentationFormat>Ekran Gösterisi (4:3)</PresentationFormat>
  <Paragraphs>303</Paragraphs>
  <Slides>44</Slides>
  <Notes>2</Notes>
  <HiddenSlides>0</HiddenSlides>
  <MMClips>0</MMClips>
  <ScaleCrop>false</ScaleCrop>
  <HeadingPairs>
    <vt:vector size="4" baseType="variant">
      <vt:variant>
        <vt:lpstr>Tema</vt:lpstr>
      </vt:variant>
      <vt:variant>
        <vt:i4>2</vt:i4>
      </vt:variant>
      <vt:variant>
        <vt:lpstr>Slayt Başlıkları</vt:lpstr>
      </vt:variant>
      <vt:variant>
        <vt:i4>44</vt:i4>
      </vt:variant>
    </vt:vector>
  </HeadingPairs>
  <TitlesOfParts>
    <vt:vector size="46" baseType="lpstr">
      <vt:lpstr>Akış</vt:lpstr>
      <vt:lpstr>1_Akış</vt:lpstr>
      <vt:lpstr>   KTÜ MACKA MYO</vt:lpstr>
      <vt:lpstr>PowerPoint Sunusu</vt:lpstr>
      <vt:lpstr>HOŞGELDİNİZ                    </vt:lpstr>
      <vt:lpstr>PowerPoint Sunusu</vt:lpstr>
      <vt:lpstr>PowerPoint Sunusu</vt:lpstr>
      <vt:lpstr>DGS Nedir?</vt:lpstr>
      <vt:lpstr>DGS Nedir?</vt:lpstr>
      <vt:lpstr>DGS Nedir?</vt:lpstr>
      <vt:lpstr>DGS Nedir?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2016 DGS KAT SAYILARI</vt:lpstr>
      <vt:lpstr>PowerPoint Sunusu</vt:lpstr>
      <vt:lpstr>PowerPoint Sunusu</vt:lpstr>
      <vt:lpstr>PowerPoint Sunusu</vt:lpstr>
      <vt:lpstr>PowerPoint Sunusu</vt:lpstr>
      <vt:lpstr>PowerPoint Sunusu</vt:lpstr>
      <vt:lpstr>Adaylar Tercih Yaparken Nelere  Dikkat Etmelidir?</vt:lpstr>
      <vt:lpstr>Adaylar Tercih Yaparken Nelere  Dikkat Etmelidir?</vt:lpstr>
      <vt:lpstr>DGS Adaylarının Okul ve ÖSYM de  Karşılaştığı Sorunlar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Rehberlik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SerdaL...</dc:creator>
  <cp:lastModifiedBy>Bilgisayar</cp:lastModifiedBy>
  <cp:revision>411</cp:revision>
  <dcterms:created xsi:type="dcterms:W3CDTF">2009-10-19T06:58:08Z</dcterms:created>
  <dcterms:modified xsi:type="dcterms:W3CDTF">2016-12-26T08:52:23Z</dcterms:modified>
</cp:coreProperties>
</file>