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979" r:id="rId1"/>
    <p:sldMasterId id="2147484281" r:id="rId2"/>
  </p:sldMasterIdLst>
  <p:notesMasterIdLst>
    <p:notesMasterId r:id="rId42"/>
  </p:notesMasterIdLst>
  <p:handoutMasterIdLst>
    <p:handoutMasterId r:id="rId43"/>
  </p:handoutMasterIdLst>
  <p:sldIdLst>
    <p:sldId id="387" r:id="rId3"/>
    <p:sldId id="552" r:id="rId4"/>
    <p:sldId id="555" r:id="rId5"/>
    <p:sldId id="657" r:id="rId6"/>
    <p:sldId id="531" r:id="rId7"/>
    <p:sldId id="550" r:id="rId8"/>
    <p:sldId id="553" r:id="rId9"/>
    <p:sldId id="548" r:id="rId10"/>
    <p:sldId id="670" r:id="rId11"/>
    <p:sldId id="554" r:id="rId12"/>
    <p:sldId id="605" r:id="rId13"/>
    <p:sldId id="606" r:id="rId14"/>
    <p:sldId id="542" r:id="rId15"/>
    <p:sldId id="647" r:id="rId16"/>
    <p:sldId id="648" r:id="rId17"/>
    <p:sldId id="571" r:id="rId18"/>
    <p:sldId id="534" r:id="rId19"/>
    <p:sldId id="541" r:id="rId20"/>
    <p:sldId id="540" r:id="rId21"/>
    <p:sldId id="561" r:id="rId22"/>
    <p:sldId id="658" r:id="rId23"/>
    <p:sldId id="659" r:id="rId24"/>
    <p:sldId id="660" r:id="rId25"/>
    <p:sldId id="661" r:id="rId26"/>
    <p:sldId id="609" r:id="rId27"/>
    <p:sldId id="662" r:id="rId28"/>
    <p:sldId id="610" r:id="rId29"/>
    <p:sldId id="611" r:id="rId30"/>
    <p:sldId id="620" r:id="rId31"/>
    <p:sldId id="621" r:id="rId32"/>
    <p:sldId id="664" r:id="rId33"/>
    <p:sldId id="665" r:id="rId34"/>
    <p:sldId id="666" r:id="rId35"/>
    <p:sldId id="642" r:id="rId36"/>
    <p:sldId id="643" r:id="rId37"/>
    <p:sldId id="644" r:id="rId38"/>
    <p:sldId id="645" r:id="rId39"/>
    <p:sldId id="646" r:id="rId40"/>
    <p:sldId id="521" r:id="rId41"/>
  </p:sldIdLst>
  <p:sldSz cx="9144000" cy="6858000" type="screen4x3"/>
  <p:notesSz cx="9874250" cy="6797675"/>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2" autoAdjust="0"/>
    <p:restoredTop sz="78417" autoAdjust="0"/>
  </p:normalViewPr>
  <p:slideViewPr>
    <p:cSldViewPr>
      <p:cViewPr>
        <p:scale>
          <a:sx n="68" d="100"/>
          <a:sy n="68" d="100"/>
        </p:scale>
        <p:origin x="-2022" y="-168"/>
      </p:cViewPr>
      <p:guideLst>
        <p:guide orient="horz" pos="2160"/>
        <p:guide pos="2880"/>
      </p:guideLst>
    </p:cSldViewPr>
  </p:slideViewPr>
  <p:outlineViewPr>
    <p:cViewPr>
      <p:scale>
        <a:sx n="33" d="100"/>
        <a:sy n="33" d="100"/>
      </p:scale>
      <p:origin x="0" y="3828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EDBCDC-7A84-478D-BFF5-1CFE02D5D9B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65BB7610-DED1-453A-9F8D-957EB3D1B3C8}">
      <dgm:prSet custT="1">
        <dgm:style>
          <a:lnRef idx="1">
            <a:schemeClr val="accent6"/>
          </a:lnRef>
          <a:fillRef idx="2">
            <a:schemeClr val="accent6"/>
          </a:fillRef>
          <a:effectRef idx="1">
            <a:schemeClr val="accent6"/>
          </a:effectRef>
          <a:fontRef idx="minor">
            <a:schemeClr val="dk1"/>
          </a:fontRef>
        </dgm:style>
      </dgm:prSet>
      <dgm:spPr/>
      <dgm:t>
        <a:bodyPr/>
        <a:lstStyle/>
        <a:p>
          <a:pPr algn="just" rtl="0"/>
          <a:r>
            <a:rPr lang="tr-TR" sz="3600" dirty="0" smtClean="0">
              <a:solidFill>
                <a:schemeClr val="tx1"/>
              </a:solidFill>
              <a:latin typeface="Arial" panose="020B0604020202020204" pitchFamily="34" charset="0"/>
              <a:cs typeface="Arial" panose="020B0604020202020204" pitchFamily="34" charset="0"/>
            </a:rPr>
            <a:t> </a:t>
          </a:r>
        </a:p>
        <a:p>
          <a:pPr algn="just" rtl="0"/>
          <a:endParaRPr lang="tr-TR" sz="3600" dirty="0" smtClean="0">
            <a:solidFill>
              <a:schemeClr val="tx1"/>
            </a:solidFill>
            <a:latin typeface="Arial" panose="020B0604020202020204" pitchFamily="34" charset="0"/>
            <a:cs typeface="Arial" panose="020B0604020202020204" pitchFamily="34" charset="0"/>
          </a:endParaRPr>
        </a:p>
        <a:p>
          <a:pPr algn="just" rtl="0"/>
          <a:r>
            <a:rPr lang="tr-TR" sz="3600" dirty="0" smtClean="0">
              <a:solidFill>
                <a:schemeClr val="tx1"/>
              </a:solidFill>
              <a:latin typeface="Arial" panose="020B0604020202020204" pitchFamily="34" charset="0"/>
              <a:cs typeface="Arial" panose="020B0604020202020204" pitchFamily="34" charset="0"/>
            </a:rPr>
            <a:t>Hangi ihale usulleri? (</a:t>
          </a:r>
          <a:r>
            <a:rPr lang="tr-TR" sz="2800" dirty="0" smtClean="0">
              <a:solidFill>
                <a:schemeClr val="tx1"/>
              </a:solidFill>
              <a:effectLst/>
              <a:latin typeface="Arial" panose="020B0604020202020204" pitchFamily="34" charset="0"/>
              <a:cs typeface="Arial" panose="020B0604020202020204" pitchFamily="34" charset="0"/>
            </a:rPr>
            <a:t>Uygulama Yönetmeliklerine Göre</a:t>
          </a:r>
          <a:r>
            <a:rPr lang="tr-TR" sz="3600" dirty="0" smtClean="0">
              <a:solidFill>
                <a:schemeClr val="tx1"/>
              </a:solidFill>
              <a:effectLst/>
              <a:latin typeface="Arial" panose="020B0604020202020204" pitchFamily="34" charset="0"/>
              <a:cs typeface="Arial" panose="020B0604020202020204" pitchFamily="34" charset="0"/>
            </a:rPr>
            <a:t>)</a:t>
          </a:r>
          <a:endParaRPr lang="tr-TR" sz="3600" dirty="0" smtClean="0">
            <a:solidFill>
              <a:schemeClr val="tx1"/>
            </a:solidFill>
            <a:latin typeface="Arial" panose="020B0604020202020204" pitchFamily="34" charset="0"/>
            <a:cs typeface="Arial" panose="020B0604020202020204" pitchFamily="34" charset="0"/>
          </a:endParaRPr>
        </a:p>
        <a:p>
          <a:pPr algn="just" rtl="0"/>
          <a:endParaRPr lang="tr-TR" sz="3600" dirty="0" smtClean="0">
            <a:solidFill>
              <a:schemeClr val="tx1"/>
            </a:solidFill>
            <a:latin typeface="Arial" panose="020B0604020202020204" pitchFamily="34" charset="0"/>
            <a:cs typeface="Arial" panose="020B0604020202020204" pitchFamily="34" charset="0"/>
          </a:endParaRPr>
        </a:p>
        <a:p>
          <a:pPr algn="just" rtl="0"/>
          <a:r>
            <a:rPr lang="tr-TR" sz="3600" dirty="0" smtClean="0">
              <a:solidFill>
                <a:schemeClr val="tx1"/>
              </a:solidFill>
              <a:latin typeface="Arial" panose="020B0604020202020204" pitchFamily="34" charset="0"/>
              <a:cs typeface="Arial" panose="020B0604020202020204" pitchFamily="34" charset="0"/>
            </a:rPr>
            <a:t>- Açık İhale Usulü </a:t>
          </a:r>
        </a:p>
        <a:p>
          <a:pPr algn="just" rtl="0"/>
          <a:endParaRPr lang="tr-TR" sz="3600" dirty="0" smtClean="0">
            <a:solidFill>
              <a:schemeClr val="tx1"/>
            </a:solidFill>
            <a:latin typeface="Arial" panose="020B0604020202020204" pitchFamily="34" charset="0"/>
            <a:cs typeface="Arial" panose="020B0604020202020204" pitchFamily="34" charset="0"/>
          </a:endParaRPr>
        </a:p>
        <a:p>
          <a:pPr algn="just" rtl="0"/>
          <a:r>
            <a:rPr lang="tr-TR" sz="3600" dirty="0" smtClean="0">
              <a:solidFill>
                <a:schemeClr val="tx1"/>
              </a:solidFill>
              <a:latin typeface="Arial" panose="020B0604020202020204" pitchFamily="34" charset="0"/>
              <a:cs typeface="Arial" panose="020B0604020202020204" pitchFamily="34" charset="0"/>
            </a:rPr>
            <a:t>-Belli İstekliler Arasında İhale Usulü </a:t>
          </a:r>
        </a:p>
        <a:p>
          <a:pPr algn="just" rtl="0"/>
          <a:endParaRPr lang="tr-TR" sz="4000" dirty="0">
            <a:solidFill>
              <a:schemeClr val="tx1"/>
            </a:solidFill>
            <a:latin typeface="Arial" panose="020B0604020202020204" pitchFamily="34" charset="0"/>
            <a:cs typeface="Arial" panose="020B0604020202020204" pitchFamily="34" charset="0"/>
          </a:endParaRPr>
        </a:p>
      </dgm:t>
    </dgm:pt>
    <dgm:pt modelId="{B4D4C148-7704-4C22-A1AB-1E24C7318BF0}" type="parTrans" cxnId="{7F389509-B949-4413-B2FB-F1807A7EA87D}">
      <dgm:prSet/>
      <dgm:spPr/>
      <dgm:t>
        <a:bodyPr/>
        <a:lstStyle/>
        <a:p>
          <a:endParaRPr lang="tr-TR" sz="1600">
            <a:latin typeface="Arial" panose="020B0604020202020204" pitchFamily="34" charset="0"/>
            <a:cs typeface="Arial" panose="020B0604020202020204" pitchFamily="34" charset="0"/>
          </a:endParaRPr>
        </a:p>
      </dgm:t>
    </dgm:pt>
    <dgm:pt modelId="{EC5A541A-DF80-44C8-82C0-26C853F57353}" type="sibTrans" cxnId="{7F389509-B949-4413-B2FB-F1807A7EA87D}">
      <dgm:prSet/>
      <dgm:spPr/>
      <dgm:t>
        <a:bodyPr/>
        <a:lstStyle/>
        <a:p>
          <a:endParaRPr lang="tr-TR" sz="1600">
            <a:latin typeface="Arial" panose="020B0604020202020204" pitchFamily="34" charset="0"/>
            <a:cs typeface="Arial" panose="020B0604020202020204" pitchFamily="34" charset="0"/>
          </a:endParaRPr>
        </a:p>
      </dgm:t>
    </dgm:pt>
    <dgm:pt modelId="{90A69B9E-B058-494F-8D01-E541A6F547D9}" type="pres">
      <dgm:prSet presAssocID="{79EDBCDC-7A84-478D-BFF5-1CFE02D5D9BD}" presName="linear" presStyleCnt="0">
        <dgm:presLayoutVars>
          <dgm:animLvl val="lvl"/>
          <dgm:resizeHandles val="exact"/>
        </dgm:presLayoutVars>
      </dgm:prSet>
      <dgm:spPr/>
      <dgm:t>
        <a:bodyPr/>
        <a:lstStyle/>
        <a:p>
          <a:endParaRPr lang="tr-TR"/>
        </a:p>
      </dgm:t>
    </dgm:pt>
    <dgm:pt modelId="{50A01D79-7E9A-441D-AD7E-F693597668A6}" type="pres">
      <dgm:prSet presAssocID="{65BB7610-DED1-453A-9F8D-957EB3D1B3C8}" presName="parentText" presStyleLbl="node1" presStyleIdx="0" presStyleCnt="1" custScaleY="513386">
        <dgm:presLayoutVars>
          <dgm:chMax val="0"/>
          <dgm:bulletEnabled val="1"/>
        </dgm:presLayoutVars>
      </dgm:prSet>
      <dgm:spPr/>
      <dgm:t>
        <a:bodyPr/>
        <a:lstStyle/>
        <a:p>
          <a:endParaRPr lang="tr-TR"/>
        </a:p>
      </dgm:t>
    </dgm:pt>
  </dgm:ptLst>
  <dgm:cxnLst>
    <dgm:cxn modelId="{0B64A463-F71A-426F-B1E0-C43A32196814}" type="presOf" srcId="{79EDBCDC-7A84-478D-BFF5-1CFE02D5D9BD}" destId="{90A69B9E-B058-494F-8D01-E541A6F547D9}" srcOrd="0" destOrd="0" presId="urn:microsoft.com/office/officeart/2005/8/layout/vList2"/>
    <dgm:cxn modelId="{103E209B-1A0D-4836-BAF3-C6C9AFC03448}" type="presOf" srcId="{65BB7610-DED1-453A-9F8D-957EB3D1B3C8}" destId="{50A01D79-7E9A-441D-AD7E-F693597668A6}" srcOrd="0" destOrd="0" presId="urn:microsoft.com/office/officeart/2005/8/layout/vList2"/>
    <dgm:cxn modelId="{7F389509-B949-4413-B2FB-F1807A7EA87D}" srcId="{79EDBCDC-7A84-478D-BFF5-1CFE02D5D9BD}" destId="{65BB7610-DED1-453A-9F8D-957EB3D1B3C8}" srcOrd="0" destOrd="0" parTransId="{B4D4C148-7704-4C22-A1AB-1E24C7318BF0}" sibTransId="{EC5A541A-DF80-44C8-82C0-26C853F57353}"/>
    <dgm:cxn modelId="{01613288-24C3-4840-A48D-1492CF1195EB}" type="presParOf" srcId="{90A69B9E-B058-494F-8D01-E541A6F547D9}" destId="{50A01D79-7E9A-441D-AD7E-F693597668A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C8F2A8C-BC1D-4261-9B30-238830928BF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E3B909A5-E0A5-46DB-B9A2-0C9FCCB4C78C}" type="pres">
      <dgm:prSet presAssocID="{6C8F2A8C-BC1D-4261-9B30-238830928BFA}" presName="linear" presStyleCnt="0">
        <dgm:presLayoutVars>
          <dgm:animLvl val="lvl"/>
          <dgm:resizeHandles val="exact"/>
        </dgm:presLayoutVars>
      </dgm:prSet>
      <dgm:spPr/>
      <dgm:t>
        <a:bodyPr/>
        <a:lstStyle/>
        <a:p>
          <a:endParaRPr lang="tr-TR"/>
        </a:p>
      </dgm:t>
    </dgm:pt>
  </dgm:ptLst>
  <dgm:cxnLst>
    <dgm:cxn modelId="{5F544C6F-357D-4C17-BD99-B4A2AB96EBE0}" type="presOf" srcId="{6C8F2A8C-BC1D-4261-9B30-238830928BFA}" destId="{E3B909A5-E0A5-46DB-B9A2-0C9FCCB4C78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EDBCDC-7A84-478D-BFF5-1CFE02D5D9B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65BB7610-DED1-453A-9F8D-957EB3D1B3C8}">
      <dgm:prSet custT="1">
        <dgm:style>
          <a:lnRef idx="1">
            <a:schemeClr val="accent6"/>
          </a:lnRef>
          <a:fillRef idx="2">
            <a:schemeClr val="accent6"/>
          </a:fillRef>
          <a:effectRef idx="1">
            <a:schemeClr val="accent6"/>
          </a:effectRef>
          <a:fontRef idx="minor">
            <a:schemeClr val="dk1"/>
          </a:fontRef>
        </dgm:style>
      </dgm:prSet>
      <dgm:spPr/>
      <dgm:t>
        <a:bodyPr/>
        <a:lstStyle/>
        <a:p>
          <a:pPr algn="just" rtl="0"/>
          <a:r>
            <a:rPr lang="tr-TR" sz="4000" dirty="0" smtClean="0">
              <a:solidFill>
                <a:schemeClr val="tx1"/>
              </a:solidFill>
              <a:latin typeface="Arial" panose="020B0604020202020204" pitchFamily="34" charset="0"/>
              <a:cs typeface="Arial" panose="020B0604020202020204" pitchFamily="34" charset="0"/>
            </a:rPr>
            <a:t> Hangi ihale türleri?</a:t>
          </a:r>
        </a:p>
        <a:p>
          <a:pPr algn="just" rtl="0"/>
          <a:endParaRPr lang="tr-TR" sz="4000" dirty="0" smtClean="0">
            <a:solidFill>
              <a:schemeClr val="tx1"/>
            </a:solidFill>
            <a:latin typeface="Arial" panose="020B0604020202020204" pitchFamily="34" charset="0"/>
            <a:cs typeface="Arial" panose="020B0604020202020204" pitchFamily="34" charset="0"/>
          </a:endParaRPr>
        </a:p>
        <a:p>
          <a:pPr algn="just" rtl="0"/>
          <a:r>
            <a:rPr lang="tr-TR" sz="3200" dirty="0" smtClean="0">
              <a:solidFill>
                <a:schemeClr val="tx1"/>
              </a:solidFill>
              <a:latin typeface="Arial" panose="020B0604020202020204" pitchFamily="34" charset="0"/>
              <a:cs typeface="Arial" panose="020B0604020202020204" pitchFamily="34" charset="0"/>
            </a:rPr>
            <a:t>- Mal Alımı İhaleleri (mad. 58/B)</a:t>
          </a:r>
        </a:p>
        <a:p>
          <a:pPr algn="just" rtl="0"/>
          <a:r>
            <a:rPr lang="tr-TR" sz="3200" dirty="0" smtClean="0">
              <a:solidFill>
                <a:schemeClr val="tx1"/>
              </a:solidFill>
              <a:latin typeface="Arial" panose="020B0604020202020204" pitchFamily="34" charset="0"/>
              <a:cs typeface="Arial" panose="020B0604020202020204" pitchFamily="34" charset="0"/>
            </a:rPr>
            <a:t>- Hizmet Alımı İhaleleri (</a:t>
          </a:r>
          <a:r>
            <a:rPr lang="tr-TR" sz="2800" dirty="0" smtClean="0">
              <a:solidFill>
                <a:schemeClr val="tx1"/>
              </a:solidFill>
              <a:latin typeface="Arial" panose="020B0604020202020204" pitchFamily="34" charset="0"/>
              <a:cs typeface="Arial" panose="020B0604020202020204" pitchFamily="34" charset="0"/>
            </a:rPr>
            <a:t>Danışmanlık hizmet alımı niteli</a:t>
          </a:r>
          <a:r>
            <a:rPr lang="tr-TR" sz="2400" dirty="0" smtClean="0">
              <a:solidFill>
                <a:schemeClr val="tx1"/>
              </a:solidFill>
              <a:latin typeface="Arial" panose="020B0604020202020204" pitchFamily="34" charset="0"/>
              <a:cs typeface="Arial" panose="020B0604020202020204" pitchFamily="34" charset="0"/>
            </a:rPr>
            <a:t>ğ</a:t>
          </a:r>
          <a:r>
            <a:rPr lang="tr-TR" sz="2800" dirty="0" smtClean="0">
              <a:solidFill>
                <a:schemeClr val="tx1"/>
              </a:solidFill>
              <a:latin typeface="Arial" panose="020B0604020202020204" pitchFamily="34" charset="0"/>
              <a:cs typeface="Arial" panose="020B0604020202020204" pitchFamily="34" charset="0"/>
            </a:rPr>
            <a:t>inde olanlar hariç</a:t>
          </a:r>
          <a:r>
            <a:rPr lang="tr-TR" sz="3200" dirty="0" smtClean="0">
              <a:solidFill>
                <a:schemeClr val="tx1"/>
              </a:solidFill>
              <a:latin typeface="Arial" panose="020B0604020202020204" pitchFamily="34" charset="0"/>
              <a:cs typeface="Arial" panose="020B0604020202020204" pitchFamily="34" charset="0"/>
            </a:rPr>
            <a:t>) (mad. 59/B)</a:t>
          </a:r>
        </a:p>
        <a:p>
          <a:pPr algn="just" rtl="0"/>
          <a:r>
            <a:rPr lang="tr-TR" sz="3200" dirty="0" smtClean="0">
              <a:solidFill>
                <a:schemeClr val="tx1"/>
              </a:solidFill>
              <a:latin typeface="Arial" panose="020B0604020202020204" pitchFamily="34" charset="0"/>
              <a:cs typeface="Arial" panose="020B0604020202020204" pitchFamily="34" charset="0"/>
            </a:rPr>
            <a:t>- Yapım İşi İhaleleri (Ön projeyle çıkılanlar hariç) (mad. 60/B)</a:t>
          </a:r>
          <a:endParaRPr lang="tr-TR" sz="4100" dirty="0">
            <a:solidFill>
              <a:schemeClr val="tx1"/>
            </a:solidFill>
            <a:latin typeface="Arial" panose="020B0604020202020204" pitchFamily="34" charset="0"/>
            <a:cs typeface="Arial" panose="020B0604020202020204" pitchFamily="34" charset="0"/>
          </a:endParaRPr>
        </a:p>
      </dgm:t>
    </dgm:pt>
    <dgm:pt modelId="{B4D4C148-7704-4C22-A1AB-1E24C7318BF0}" type="parTrans" cxnId="{7F389509-B949-4413-B2FB-F1807A7EA87D}">
      <dgm:prSet/>
      <dgm:spPr/>
      <dgm:t>
        <a:bodyPr/>
        <a:lstStyle/>
        <a:p>
          <a:endParaRPr lang="tr-TR">
            <a:latin typeface="Arial" panose="020B0604020202020204" pitchFamily="34" charset="0"/>
            <a:cs typeface="Arial" panose="020B0604020202020204" pitchFamily="34" charset="0"/>
          </a:endParaRPr>
        </a:p>
      </dgm:t>
    </dgm:pt>
    <dgm:pt modelId="{EC5A541A-DF80-44C8-82C0-26C853F57353}" type="sibTrans" cxnId="{7F389509-B949-4413-B2FB-F1807A7EA87D}">
      <dgm:prSet/>
      <dgm:spPr/>
      <dgm:t>
        <a:bodyPr/>
        <a:lstStyle/>
        <a:p>
          <a:endParaRPr lang="tr-TR">
            <a:latin typeface="Arial" panose="020B0604020202020204" pitchFamily="34" charset="0"/>
            <a:cs typeface="Arial" panose="020B0604020202020204" pitchFamily="34" charset="0"/>
          </a:endParaRPr>
        </a:p>
      </dgm:t>
    </dgm:pt>
    <dgm:pt modelId="{90A69B9E-B058-494F-8D01-E541A6F547D9}" type="pres">
      <dgm:prSet presAssocID="{79EDBCDC-7A84-478D-BFF5-1CFE02D5D9BD}" presName="linear" presStyleCnt="0">
        <dgm:presLayoutVars>
          <dgm:animLvl val="lvl"/>
          <dgm:resizeHandles val="exact"/>
        </dgm:presLayoutVars>
      </dgm:prSet>
      <dgm:spPr/>
      <dgm:t>
        <a:bodyPr/>
        <a:lstStyle/>
        <a:p>
          <a:endParaRPr lang="tr-TR"/>
        </a:p>
      </dgm:t>
    </dgm:pt>
    <dgm:pt modelId="{50A01D79-7E9A-441D-AD7E-F693597668A6}" type="pres">
      <dgm:prSet presAssocID="{65BB7610-DED1-453A-9F8D-957EB3D1B3C8}" presName="parentText" presStyleLbl="node1" presStyleIdx="0" presStyleCnt="1" custScaleY="659374" custLinFactNeighborX="2333" custLinFactNeighborY="-4917">
        <dgm:presLayoutVars>
          <dgm:chMax val="0"/>
          <dgm:bulletEnabled val="1"/>
        </dgm:presLayoutVars>
      </dgm:prSet>
      <dgm:spPr/>
      <dgm:t>
        <a:bodyPr/>
        <a:lstStyle/>
        <a:p>
          <a:endParaRPr lang="tr-TR"/>
        </a:p>
      </dgm:t>
    </dgm:pt>
  </dgm:ptLst>
  <dgm:cxnLst>
    <dgm:cxn modelId="{98E56E1E-FC27-468F-9377-80B7F1BD4708}" type="presOf" srcId="{79EDBCDC-7A84-478D-BFF5-1CFE02D5D9BD}" destId="{90A69B9E-B058-494F-8D01-E541A6F547D9}" srcOrd="0" destOrd="0" presId="urn:microsoft.com/office/officeart/2005/8/layout/vList2"/>
    <dgm:cxn modelId="{7F389509-B949-4413-B2FB-F1807A7EA87D}" srcId="{79EDBCDC-7A84-478D-BFF5-1CFE02D5D9BD}" destId="{65BB7610-DED1-453A-9F8D-957EB3D1B3C8}" srcOrd="0" destOrd="0" parTransId="{B4D4C148-7704-4C22-A1AB-1E24C7318BF0}" sibTransId="{EC5A541A-DF80-44C8-82C0-26C853F57353}"/>
    <dgm:cxn modelId="{D035C35E-E5DF-4C65-A63D-A23509DBA178}" type="presOf" srcId="{65BB7610-DED1-453A-9F8D-957EB3D1B3C8}" destId="{50A01D79-7E9A-441D-AD7E-F693597668A6}" srcOrd="0" destOrd="0" presId="urn:microsoft.com/office/officeart/2005/8/layout/vList2"/>
    <dgm:cxn modelId="{A3D37DEA-3CD9-47AD-9330-6F078E710348}" type="presParOf" srcId="{90A69B9E-B058-494F-8D01-E541A6F547D9}" destId="{50A01D79-7E9A-441D-AD7E-F693597668A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B10B64-A59A-4B79-A8CF-B15AE0140DC8}"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tr-TR"/>
        </a:p>
      </dgm:t>
    </dgm:pt>
    <dgm:pt modelId="{11CFEDDA-89EB-470D-BA9B-CA4722DFF529}">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2800" dirty="0" smtClean="0">
              <a:solidFill>
                <a:schemeClr val="tx1"/>
              </a:solidFill>
            </a:rPr>
            <a:t>İLK TEKLİFLER</a:t>
          </a:r>
          <a:endParaRPr lang="tr-TR" sz="2800" dirty="0">
            <a:solidFill>
              <a:schemeClr val="tx1"/>
            </a:solidFill>
          </a:endParaRPr>
        </a:p>
      </dgm:t>
    </dgm:pt>
    <dgm:pt modelId="{930AADF4-5537-41D7-B567-B56C104CD35C}" type="parTrans" cxnId="{C74A2986-5757-43A5-A7B1-C7C5A618EA40}">
      <dgm:prSet/>
      <dgm:spPr/>
      <dgm:t>
        <a:bodyPr/>
        <a:lstStyle/>
        <a:p>
          <a:endParaRPr lang="tr-TR" sz="2800">
            <a:solidFill>
              <a:schemeClr val="tx1"/>
            </a:solidFill>
          </a:endParaRPr>
        </a:p>
      </dgm:t>
    </dgm:pt>
    <dgm:pt modelId="{82D326C5-34D9-4F82-8B44-4F18B0A18A99}" type="sibTrans" cxnId="{C74A2986-5757-43A5-A7B1-C7C5A618EA40}">
      <dgm:prSet/>
      <dgm:spPr/>
      <dgm:t>
        <a:bodyPr/>
        <a:lstStyle/>
        <a:p>
          <a:endParaRPr lang="tr-TR" sz="2800">
            <a:solidFill>
              <a:schemeClr val="tx1"/>
            </a:solidFill>
          </a:endParaRPr>
        </a:p>
      </dgm:t>
    </dgm:pt>
    <dgm:pt modelId="{CC579F6D-6829-4CCA-AF0C-2F49C11DA830}">
      <dgm:prSet phldrT="[Metin]" custT="1"/>
      <dgm:spPr/>
      <dgm:t>
        <a:bodyPr/>
        <a:lstStyle/>
        <a:p>
          <a:r>
            <a:rPr lang="tr-TR" sz="2800" dirty="0" smtClean="0">
              <a:solidFill>
                <a:schemeClr val="tx1"/>
              </a:solidFill>
              <a:latin typeface="Arial" panose="020B0604020202020204" pitchFamily="34" charset="0"/>
              <a:cs typeface="Arial" panose="020B0604020202020204" pitchFamily="34" charset="0"/>
            </a:rPr>
            <a:t>İstekli A</a:t>
          </a:r>
        </a:p>
        <a:p>
          <a:r>
            <a:rPr lang="tr-TR" sz="2800" dirty="0" smtClean="0">
              <a:solidFill>
                <a:schemeClr val="tx1"/>
              </a:solidFill>
              <a:latin typeface="Arial" panose="020B0604020202020204" pitchFamily="34" charset="0"/>
              <a:cs typeface="Arial" panose="020B0604020202020204" pitchFamily="34" charset="0"/>
            </a:rPr>
            <a:t>100.000</a:t>
          </a:r>
        </a:p>
        <a:p>
          <a:r>
            <a:rPr lang="tr-TR" sz="2800" dirty="0" smtClean="0">
              <a:solidFill>
                <a:schemeClr val="tx1"/>
              </a:solidFill>
              <a:latin typeface="Arial" panose="020B0604020202020204" pitchFamily="34" charset="0"/>
              <a:cs typeface="Arial" panose="020B0604020202020204" pitchFamily="34" charset="0"/>
            </a:rPr>
            <a:t>1.Sıra </a:t>
          </a:r>
        </a:p>
      </dgm:t>
    </dgm:pt>
    <dgm:pt modelId="{E91F826E-96E0-4FC5-8914-8B3F257BC1D2}" type="parTrans" cxnId="{B685EF98-A54B-4C48-BC90-2647F1A1F071}">
      <dgm:prSet/>
      <dgm:spPr/>
      <dgm:t>
        <a:bodyPr/>
        <a:lstStyle/>
        <a:p>
          <a:endParaRPr lang="tr-TR" sz="2800">
            <a:solidFill>
              <a:schemeClr val="tx1"/>
            </a:solidFill>
          </a:endParaRPr>
        </a:p>
      </dgm:t>
    </dgm:pt>
    <dgm:pt modelId="{080153B3-253E-48F0-B49D-77855BB290C4}" type="sibTrans" cxnId="{B685EF98-A54B-4C48-BC90-2647F1A1F071}">
      <dgm:prSet/>
      <dgm:spPr/>
      <dgm:t>
        <a:bodyPr/>
        <a:lstStyle/>
        <a:p>
          <a:endParaRPr lang="tr-TR" sz="2800">
            <a:solidFill>
              <a:schemeClr val="tx1"/>
            </a:solidFill>
          </a:endParaRPr>
        </a:p>
      </dgm:t>
    </dgm:pt>
    <dgm:pt modelId="{B7404FD3-59FA-4CA6-BD96-1826C7368881}">
      <dgm:prSet phldrT="[Metin]" custT="1"/>
      <dgm:spPr/>
      <dgm:t>
        <a:bodyPr/>
        <a:lstStyle/>
        <a:p>
          <a:r>
            <a:rPr lang="tr-TR" sz="2800" dirty="0" smtClean="0">
              <a:solidFill>
                <a:schemeClr val="tx1"/>
              </a:solidFill>
              <a:latin typeface="Arial" panose="020B0604020202020204" pitchFamily="34" charset="0"/>
              <a:cs typeface="Arial" panose="020B0604020202020204" pitchFamily="34" charset="0"/>
            </a:rPr>
            <a:t>İstekli B</a:t>
          </a:r>
        </a:p>
        <a:p>
          <a:r>
            <a:rPr lang="tr-TR" sz="2800" dirty="0" smtClean="0">
              <a:solidFill>
                <a:schemeClr val="tx1"/>
              </a:solidFill>
              <a:latin typeface="Arial" panose="020B0604020202020204" pitchFamily="34" charset="0"/>
              <a:cs typeface="Arial" panose="020B0604020202020204" pitchFamily="34" charset="0"/>
            </a:rPr>
            <a:t>120.000</a:t>
          </a:r>
        </a:p>
        <a:p>
          <a:r>
            <a:rPr lang="tr-TR" sz="2800" dirty="0" smtClean="0">
              <a:solidFill>
                <a:schemeClr val="tx1"/>
              </a:solidFill>
              <a:latin typeface="Arial" panose="020B0604020202020204" pitchFamily="34" charset="0"/>
              <a:cs typeface="Arial" panose="020B0604020202020204" pitchFamily="34" charset="0"/>
            </a:rPr>
            <a:t>2.Sıra</a:t>
          </a:r>
          <a:endParaRPr lang="tr-TR" sz="2800" dirty="0">
            <a:solidFill>
              <a:schemeClr val="tx1"/>
            </a:solidFill>
            <a:latin typeface="Arial" panose="020B0604020202020204" pitchFamily="34" charset="0"/>
            <a:cs typeface="Arial" panose="020B0604020202020204" pitchFamily="34" charset="0"/>
          </a:endParaRPr>
        </a:p>
      </dgm:t>
    </dgm:pt>
    <dgm:pt modelId="{1BA75386-7D2C-4C61-AB60-A98955A07DEF}" type="parTrans" cxnId="{6B16DCC5-9584-4B7A-AE51-1B890C96A573}">
      <dgm:prSet/>
      <dgm:spPr/>
      <dgm:t>
        <a:bodyPr/>
        <a:lstStyle/>
        <a:p>
          <a:endParaRPr lang="tr-TR" sz="2800">
            <a:solidFill>
              <a:schemeClr val="tx1"/>
            </a:solidFill>
          </a:endParaRPr>
        </a:p>
      </dgm:t>
    </dgm:pt>
    <dgm:pt modelId="{0C4759A9-EA21-43E5-BBD1-49BEA84C77A1}" type="sibTrans" cxnId="{6B16DCC5-9584-4B7A-AE51-1B890C96A573}">
      <dgm:prSet/>
      <dgm:spPr/>
      <dgm:t>
        <a:bodyPr/>
        <a:lstStyle/>
        <a:p>
          <a:endParaRPr lang="tr-TR" sz="2800">
            <a:solidFill>
              <a:schemeClr val="tx1"/>
            </a:solidFill>
          </a:endParaRPr>
        </a:p>
      </dgm:t>
    </dgm:pt>
    <dgm:pt modelId="{E6DD7DDB-9905-477D-8C44-703CECBA88F2}">
      <dgm:prSet phldrT="[Metin]" custT="1"/>
      <dgm:spPr/>
      <dgm:t>
        <a:bodyPr/>
        <a:lstStyle/>
        <a:p>
          <a:r>
            <a:rPr lang="tr-TR" sz="2800" dirty="0" smtClean="0">
              <a:solidFill>
                <a:schemeClr val="tx1"/>
              </a:solidFill>
              <a:latin typeface="Arial" panose="020B0604020202020204" pitchFamily="34" charset="0"/>
              <a:cs typeface="Arial" panose="020B0604020202020204" pitchFamily="34" charset="0"/>
            </a:rPr>
            <a:t>İstekli C</a:t>
          </a:r>
        </a:p>
        <a:p>
          <a:r>
            <a:rPr lang="tr-TR" sz="2800" dirty="0" smtClean="0">
              <a:solidFill>
                <a:schemeClr val="tx1"/>
              </a:solidFill>
              <a:latin typeface="Arial" panose="020B0604020202020204" pitchFamily="34" charset="0"/>
              <a:cs typeface="Arial" panose="020B0604020202020204" pitchFamily="34" charset="0"/>
            </a:rPr>
            <a:t>140.000</a:t>
          </a:r>
        </a:p>
        <a:p>
          <a:r>
            <a:rPr lang="tr-TR" sz="2800" dirty="0" smtClean="0">
              <a:solidFill>
                <a:schemeClr val="tx1"/>
              </a:solidFill>
              <a:latin typeface="Arial" panose="020B0604020202020204" pitchFamily="34" charset="0"/>
              <a:cs typeface="Arial" panose="020B0604020202020204" pitchFamily="34" charset="0"/>
            </a:rPr>
            <a:t>3.Sıra</a:t>
          </a:r>
        </a:p>
      </dgm:t>
    </dgm:pt>
    <dgm:pt modelId="{72CC7380-436D-46CF-B911-13AEB0ADFE9D}" type="parTrans" cxnId="{98A18915-0BA0-4E87-B0BC-C4D44FAB60F6}">
      <dgm:prSet/>
      <dgm:spPr/>
      <dgm:t>
        <a:bodyPr/>
        <a:lstStyle/>
        <a:p>
          <a:endParaRPr lang="tr-TR" sz="2800">
            <a:solidFill>
              <a:schemeClr val="tx1"/>
            </a:solidFill>
          </a:endParaRPr>
        </a:p>
      </dgm:t>
    </dgm:pt>
    <dgm:pt modelId="{F6529954-8A90-4BFC-AC29-FF090C65CB74}" type="sibTrans" cxnId="{98A18915-0BA0-4E87-B0BC-C4D44FAB60F6}">
      <dgm:prSet/>
      <dgm:spPr/>
      <dgm:t>
        <a:bodyPr/>
        <a:lstStyle/>
        <a:p>
          <a:endParaRPr lang="tr-TR" sz="2800">
            <a:solidFill>
              <a:schemeClr val="tx1"/>
            </a:solidFill>
          </a:endParaRPr>
        </a:p>
      </dgm:t>
    </dgm:pt>
    <dgm:pt modelId="{4910523D-C72F-4A54-B960-082C0425934A}" type="pres">
      <dgm:prSet presAssocID="{09B10B64-A59A-4B79-A8CF-B15AE0140DC8}" presName="composite" presStyleCnt="0">
        <dgm:presLayoutVars>
          <dgm:chMax val="1"/>
          <dgm:dir/>
          <dgm:resizeHandles val="exact"/>
        </dgm:presLayoutVars>
      </dgm:prSet>
      <dgm:spPr/>
      <dgm:t>
        <a:bodyPr/>
        <a:lstStyle/>
        <a:p>
          <a:endParaRPr lang="tr-TR"/>
        </a:p>
      </dgm:t>
    </dgm:pt>
    <dgm:pt modelId="{FFD6FFF5-354C-4B37-8CC0-E6F585A1D7D6}" type="pres">
      <dgm:prSet presAssocID="{11CFEDDA-89EB-470D-BA9B-CA4722DFF529}" presName="roof" presStyleLbl="dkBgShp" presStyleIdx="0" presStyleCnt="2"/>
      <dgm:spPr/>
      <dgm:t>
        <a:bodyPr/>
        <a:lstStyle/>
        <a:p>
          <a:endParaRPr lang="tr-TR"/>
        </a:p>
      </dgm:t>
    </dgm:pt>
    <dgm:pt modelId="{8712FA13-265B-47FA-B33A-C37316C96876}" type="pres">
      <dgm:prSet presAssocID="{11CFEDDA-89EB-470D-BA9B-CA4722DFF529}" presName="pillars" presStyleCnt="0"/>
      <dgm:spPr/>
    </dgm:pt>
    <dgm:pt modelId="{6BF69A49-6FB0-4D0A-86C6-38184D063C4C}" type="pres">
      <dgm:prSet presAssocID="{11CFEDDA-89EB-470D-BA9B-CA4722DFF529}" presName="pillar1" presStyleLbl="node1" presStyleIdx="0" presStyleCnt="3">
        <dgm:presLayoutVars>
          <dgm:bulletEnabled val="1"/>
        </dgm:presLayoutVars>
      </dgm:prSet>
      <dgm:spPr/>
      <dgm:t>
        <a:bodyPr/>
        <a:lstStyle/>
        <a:p>
          <a:endParaRPr lang="tr-TR"/>
        </a:p>
      </dgm:t>
    </dgm:pt>
    <dgm:pt modelId="{05CE4C79-2F39-4039-8EA1-38108799C66B}" type="pres">
      <dgm:prSet presAssocID="{B7404FD3-59FA-4CA6-BD96-1826C7368881}" presName="pillarX" presStyleLbl="node1" presStyleIdx="1" presStyleCnt="3">
        <dgm:presLayoutVars>
          <dgm:bulletEnabled val="1"/>
        </dgm:presLayoutVars>
      </dgm:prSet>
      <dgm:spPr/>
      <dgm:t>
        <a:bodyPr/>
        <a:lstStyle/>
        <a:p>
          <a:endParaRPr lang="tr-TR"/>
        </a:p>
      </dgm:t>
    </dgm:pt>
    <dgm:pt modelId="{B8C5191A-1CFC-4955-8ACE-6EFA5D5E58E7}" type="pres">
      <dgm:prSet presAssocID="{E6DD7DDB-9905-477D-8C44-703CECBA88F2}" presName="pillarX" presStyleLbl="node1" presStyleIdx="2" presStyleCnt="3">
        <dgm:presLayoutVars>
          <dgm:bulletEnabled val="1"/>
        </dgm:presLayoutVars>
      </dgm:prSet>
      <dgm:spPr/>
      <dgm:t>
        <a:bodyPr/>
        <a:lstStyle/>
        <a:p>
          <a:endParaRPr lang="tr-TR"/>
        </a:p>
      </dgm:t>
    </dgm:pt>
    <dgm:pt modelId="{893156DB-04AE-4E9D-AD36-323A8DBA5686}" type="pres">
      <dgm:prSet presAssocID="{11CFEDDA-89EB-470D-BA9B-CA4722DFF529}" presName="base" presStyleLbl="dkBgShp" presStyleIdx="1" presStyleCnt="2"/>
      <dgm:spPr/>
    </dgm:pt>
  </dgm:ptLst>
  <dgm:cxnLst>
    <dgm:cxn modelId="{C74A2986-5757-43A5-A7B1-C7C5A618EA40}" srcId="{09B10B64-A59A-4B79-A8CF-B15AE0140DC8}" destId="{11CFEDDA-89EB-470D-BA9B-CA4722DFF529}" srcOrd="0" destOrd="0" parTransId="{930AADF4-5537-41D7-B567-B56C104CD35C}" sibTransId="{82D326C5-34D9-4F82-8B44-4F18B0A18A99}"/>
    <dgm:cxn modelId="{6B16DCC5-9584-4B7A-AE51-1B890C96A573}" srcId="{11CFEDDA-89EB-470D-BA9B-CA4722DFF529}" destId="{B7404FD3-59FA-4CA6-BD96-1826C7368881}" srcOrd="1" destOrd="0" parTransId="{1BA75386-7D2C-4C61-AB60-A98955A07DEF}" sibTransId="{0C4759A9-EA21-43E5-BBD1-49BEA84C77A1}"/>
    <dgm:cxn modelId="{BEE84BF8-ADE2-444E-B4E1-BBE242739897}" type="presOf" srcId="{11CFEDDA-89EB-470D-BA9B-CA4722DFF529}" destId="{FFD6FFF5-354C-4B37-8CC0-E6F585A1D7D6}" srcOrd="0" destOrd="0" presId="urn:microsoft.com/office/officeart/2005/8/layout/hList3"/>
    <dgm:cxn modelId="{7110B1ED-0FC4-480F-9EBC-7616ACE6B757}" type="presOf" srcId="{E6DD7DDB-9905-477D-8C44-703CECBA88F2}" destId="{B8C5191A-1CFC-4955-8ACE-6EFA5D5E58E7}" srcOrd="0" destOrd="0" presId="urn:microsoft.com/office/officeart/2005/8/layout/hList3"/>
    <dgm:cxn modelId="{FAB979A1-0ECB-4DFA-84D2-34F205756AC6}" type="presOf" srcId="{B7404FD3-59FA-4CA6-BD96-1826C7368881}" destId="{05CE4C79-2F39-4039-8EA1-38108799C66B}" srcOrd="0" destOrd="0" presId="urn:microsoft.com/office/officeart/2005/8/layout/hList3"/>
    <dgm:cxn modelId="{98A18915-0BA0-4E87-B0BC-C4D44FAB60F6}" srcId="{11CFEDDA-89EB-470D-BA9B-CA4722DFF529}" destId="{E6DD7DDB-9905-477D-8C44-703CECBA88F2}" srcOrd="2" destOrd="0" parTransId="{72CC7380-436D-46CF-B911-13AEB0ADFE9D}" sibTransId="{F6529954-8A90-4BFC-AC29-FF090C65CB74}"/>
    <dgm:cxn modelId="{4CC9E326-496F-4E6F-B73F-0AEE3253B813}" type="presOf" srcId="{CC579F6D-6829-4CCA-AF0C-2F49C11DA830}" destId="{6BF69A49-6FB0-4D0A-86C6-38184D063C4C}" srcOrd="0" destOrd="0" presId="urn:microsoft.com/office/officeart/2005/8/layout/hList3"/>
    <dgm:cxn modelId="{B685EF98-A54B-4C48-BC90-2647F1A1F071}" srcId="{11CFEDDA-89EB-470D-BA9B-CA4722DFF529}" destId="{CC579F6D-6829-4CCA-AF0C-2F49C11DA830}" srcOrd="0" destOrd="0" parTransId="{E91F826E-96E0-4FC5-8914-8B3F257BC1D2}" sibTransId="{080153B3-253E-48F0-B49D-77855BB290C4}"/>
    <dgm:cxn modelId="{BF56D96E-F2D7-423E-8115-BB2851B66F50}" type="presOf" srcId="{09B10B64-A59A-4B79-A8CF-B15AE0140DC8}" destId="{4910523D-C72F-4A54-B960-082C0425934A}" srcOrd="0" destOrd="0" presId="urn:microsoft.com/office/officeart/2005/8/layout/hList3"/>
    <dgm:cxn modelId="{649272E8-14AC-40B7-B3A5-9AE889D2E001}" type="presParOf" srcId="{4910523D-C72F-4A54-B960-082C0425934A}" destId="{FFD6FFF5-354C-4B37-8CC0-E6F585A1D7D6}" srcOrd="0" destOrd="0" presId="urn:microsoft.com/office/officeart/2005/8/layout/hList3"/>
    <dgm:cxn modelId="{F9F6F94F-6535-40DD-9D58-7CE5471D6DCE}" type="presParOf" srcId="{4910523D-C72F-4A54-B960-082C0425934A}" destId="{8712FA13-265B-47FA-B33A-C37316C96876}" srcOrd="1" destOrd="0" presId="urn:microsoft.com/office/officeart/2005/8/layout/hList3"/>
    <dgm:cxn modelId="{5F7239F2-F786-4F36-AC55-F62757F2EFA8}" type="presParOf" srcId="{8712FA13-265B-47FA-B33A-C37316C96876}" destId="{6BF69A49-6FB0-4D0A-86C6-38184D063C4C}" srcOrd="0" destOrd="0" presId="urn:microsoft.com/office/officeart/2005/8/layout/hList3"/>
    <dgm:cxn modelId="{F0C36086-B64D-453A-867E-5739001496FB}" type="presParOf" srcId="{8712FA13-265B-47FA-B33A-C37316C96876}" destId="{05CE4C79-2F39-4039-8EA1-38108799C66B}" srcOrd="1" destOrd="0" presId="urn:microsoft.com/office/officeart/2005/8/layout/hList3"/>
    <dgm:cxn modelId="{A55F8FED-A766-4EF7-AE5E-C917C7153291}" type="presParOf" srcId="{8712FA13-265B-47FA-B33A-C37316C96876}" destId="{B8C5191A-1CFC-4955-8ACE-6EFA5D5E58E7}" srcOrd="2" destOrd="0" presId="urn:microsoft.com/office/officeart/2005/8/layout/hList3"/>
    <dgm:cxn modelId="{CD930D17-3CBA-4DF1-B295-542CB1CFDD06}" type="presParOf" srcId="{4910523D-C72F-4A54-B960-082C0425934A}" destId="{893156DB-04AE-4E9D-AD36-323A8DBA5686}" srcOrd="2" destOrd="0" presId="urn:microsoft.com/office/officeart/2005/8/layout/hList3"/>
  </dgm:cxnLst>
  <dgm:bg>
    <a:solidFill>
      <a:schemeClr val="accent2">
        <a:lumMod val="75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8FDD415-1D5A-4565-A3E1-EC392452BB7F}" type="doc">
      <dgm:prSet loTypeId="urn:microsoft.com/office/officeart/2005/8/layout/vList6" loCatId="process" qsTypeId="urn:microsoft.com/office/officeart/2005/8/quickstyle/simple1" qsCatId="simple" csTypeId="urn:microsoft.com/office/officeart/2005/8/colors/colorful1" csCatId="colorful" phldr="1"/>
      <dgm:spPr/>
      <dgm:t>
        <a:bodyPr/>
        <a:lstStyle/>
        <a:p>
          <a:endParaRPr lang="tr-TR"/>
        </a:p>
      </dgm:t>
    </dgm:pt>
    <dgm:pt modelId="{63FFC229-4977-41C5-A0DE-EC72B7DEB726}">
      <dgm:prSet phldrT="[Metin]"/>
      <dgm:spPr/>
      <dgm:t>
        <a:bodyPr/>
        <a:lstStyle/>
        <a:p>
          <a:r>
            <a:rPr lang="tr-TR" dirty="0" smtClean="0"/>
            <a:t>TUR</a:t>
          </a:r>
        </a:p>
        <a:p>
          <a:r>
            <a:rPr lang="tr-TR" dirty="0" smtClean="0"/>
            <a:t>1</a:t>
          </a:r>
          <a:endParaRPr lang="tr-TR" dirty="0"/>
        </a:p>
      </dgm:t>
    </dgm:pt>
    <dgm:pt modelId="{063A521C-95A9-4617-B6E6-5FD2C92F9146}" type="parTrans" cxnId="{9DE40EB5-84B6-428C-BC21-8C6A25448568}">
      <dgm:prSet/>
      <dgm:spPr/>
      <dgm:t>
        <a:bodyPr/>
        <a:lstStyle/>
        <a:p>
          <a:endParaRPr lang="tr-TR"/>
        </a:p>
      </dgm:t>
    </dgm:pt>
    <dgm:pt modelId="{FD41A8F9-2711-4920-B0F5-781B9C451B0B}" type="sibTrans" cxnId="{9DE40EB5-84B6-428C-BC21-8C6A25448568}">
      <dgm:prSet/>
      <dgm:spPr/>
      <dgm:t>
        <a:bodyPr/>
        <a:lstStyle/>
        <a:p>
          <a:endParaRPr lang="tr-TR"/>
        </a:p>
      </dgm:t>
    </dgm:pt>
    <dgm:pt modelId="{8557F990-CC6D-406F-B3A9-C9D9D88AE0AE}">
      <dgm:prSet phldrT="[Metin]"/>
      <dgm:spPr/>
      <dgm:t>
        <a:bodyPr/>
        <a:lstStyle/>
        <a:p>
          <a:r>
            <a:rPr lang="tr-TR" dirty="0" smtClean="0"/>
            <a:t>İstekli A: 90.000  (-10.000)</a:t>
          </a:r>
          <a:endParaRPr lang="tr-TR" dirty="0"/>
        </a:p>
      </dgm:t>
    </dgm:pt>
    <dgm:pt modelId="{F20A5CFF-6498-478C-97A4-F5C831585FB5}" type="parTrans" cxnId="{8245BB62-9D39-4F28-940D-A00353831FFD}">
      <dgm:prSet/>
      <dgm:spPr/>
      <dgm:t>
        <a:bodyPr/>
        <a:lstStyle/>
        <a:p>
          <a:endParaRPr lang="tr-TR"/>
        </a:p>
      </dgm:t>
    </dgm:pt>
    <dgm:pt modelId="{B95387D0-1FAD-4C95-BD3E-30202E15674D}" type="sibTrans" cxnId="{8245BB62-9D39-4F28-940D-A00353831FFD}">
      <dgm:prSet/>
      <dgm:spPr/>
      <dgm:t>
        <a:bodyPr/>
        <a:lstStyle/>
        <a:p>
          <a:endParaRPr lang="tr-TR"/>
        </a:p>
      </dgm:t>
    </dgm:pt>
    <dgm:pt modelId="{0F49B15F-7D32-40DE-8F9B-3E8FED98EA47}">
      <dgm:prSet phldrT="[Metin]"/>
      <dgm:spPr/>
      <dgm:t>
        <a:bodyPr/>
        <a:lstStyle/>
        <a:p>
          <a:r>
            <a:rPr lang="tr-TR" dirty="0" smtClean="0"/>
            <a:t>İstekli B: 85.000 (-35.000)</a:t>
          </a:r>
          <a:endParaRPr lang="tr-TR" dirty="0"/>
        </a:p>
      </dgm:t>
    </dgm:pt>
    <dgm:pt modelId="{EF00FC96-98EC-481A-A39E-FCF19E3AF7DE}" type="parTrans" cxnId="{B40193A2-A610-4E0A-80D5-EA81B86D9C00}">
      <dgm:prSet/>
      <dgm:spPr/>
      <dgm:t>
        <a:bodyPr/>
        <a:lstStyle/>
        <a:p>
          <a:endParaRPr lang="tr-TR"/>
        </a:p>
      </dgm:t>
    </dgm:pt>
    <dgm:pt modelId="{E0E912AC-E84E-44B7-B510-CB9B145749D5}" type="sibTrans" cxnId="{B40193A2-A610-4E0A-80D5-EA81B86D9C00}">
      <dgm:prSet/>
      <dgm:spPr/>
      <dgm:t>
        <a:bodyPr/>
        <a:lstStyle/>
        <a:p>
          <a:endParaRPr lang="tr-TR"/>
        </a:p>
      </dgm:t>
    </dgm:pt>
    <dgm:pt modelId="{3EB0E8DA-CB17-422B-8BC2-8F61BAEA4BB0}">
      <dgm:prSet phldrT="[Metin]"/>
      <dgm:spPr/>
      <dgm:t>
        <a:bodyPr/>
        <a:lstStyle/>
        <a:p>
          <a:r>
            <a:rPr lang="tr-TR" dirty="0" smtClean="0"/>
            <a:t>İstekli C: 110.000 (-30.000)</a:t>
          </a:r>
          <a:endParaRPr lang="tr-TR" dirty="0"/>
        </a:p>
      </dgm:t>
    </dgm:pt>
    <dgm:pt modelId="{9CD086FC-4C4C-48EE-AE8C-335B20149E43}" type="parTrans" cxnId="{D1424015-8D81-4EA6-83FF-0180F403CB3C}">
      <dgm:prSet/>
      <dgm:spPr/>
      <dgm:t>
        <a:bodyPr/>
        <a:lstStyle/>
        <a:p>
          <a:endParaRPr lang="tr-TR"/>
        </a:p>
      </dgm:t>
    </dgm:pt>
    <dgm:pt modelId="{2A4CD422-C256-4F97-B68A-4F30C8F8D24B}" type="sibTrans" cxnId="{D1424015-8D81-4EA6-83FF-0180F403CB3C}">
      <dgm:prSet/>
      <dgm:spPr/>
      <dgm:t>
        <a:bodyPr/>
        <a:lstStyle/>
        <a:p>
          <a:endParaRPr lang="tr-TR"/>
        </a:p>
      </dgm:t>
    </dgm:pt>
    <dgm:pt modelId="{E7D6E315-BBE3-4DEB-83C6-34A802C9301F}" type="pres">
      <dgm:prSet presAssocID="{28FDD415-1D5A-4565-A3E1-EC392452BB7F}" presName="Name0" presStyleCnt="0">
        <dgm:presLayoutVars>
          <dgm:dir/>
          <dgm:animLvl val="lvl"/>
          <dgm:resizeHandles/>
        </dgm:presLayoutVars>
      </dgm:prSet>
      <dgm:spPr/>
      <dgm:t>
        <a:bodyPr/>
        <a:lstStyle/>
        <a:p>
          <a:endParaRPr lang="tr-TR"/>
        </a:p>
      </dgm:t>
    </dgm:pt>
    <dgm:pt modelId="{EAE2D826-19C4-4EDE-A46C-90CAFA603823}" type="pres">
      <dgm:prSet presAssocID="{63FFC229-4977-41C5-A0DE-EC72B7DEB726}" presName="linNode" presStyleCnt="0"/>
      <dgm:spPr/>
    </dgm:pt>
    <dgm:pt modelId="{DB22C055-6CC5-4998-AF39-2EB07F3741BD}" type="pres">
      <dgm:prSet presAssocID="{63FFC229-4977-41C5-A0DE-EC72B7DEB726}" presName="parentShp" presStyleLbl="node1" presStyleIdx="0" presStyleCnt="1">
        <dgm:presLayoutVars>
          <dgm:bulletEnabled val="1"/>
        </dgm:presLayoutVars>
      </dgm:prSet>
      <dgm:spPr/>
      <dgm:t>
        <a:bodyPr/>
        <a:lstStyle/>
        <a:p>
          <a:endParaRPr lang="tr-TR"/>
        </a:p>
      </dgm:t>
    </dgm:pt>
    <dgm:pt modelId="{29FFB0CF-9854-458F-B4CB-4E1BAC209CF0}" type="pres">
      <dgm:prSet presAssocID="{63FFC229-4977-41C5-A0DE-EC72B7DEB726}" presName="childShp" presStyleLbl="bgAccFollowNode1" presStyleIdx="0" presStyleCnt="1" custScaleX="114184" custLinFactNeighborX="4328" custLinFactNeighborY="4512">
        <dgm:presLayoutVars>
          <dgm:bulletEnabled val="1"/>
        </dgm:presLayoutVars>
      </dgm:prSet>
      <dgm:spPr/>
      <dgm:t>
        <a:bodyPr/>
        <a:lstStyle/>
        <a:p>
          <a:endParaRPr lang="tr-TR"/>
        </a:p>
      </dgm:t>
    </dgm:pt>
  </dgm:ptLst>
  <dgm:cxnLst>
    <dgm:cxn modelId="{B40193A2-A610-4E0A-80D5-EA81B86D9C00}" srcId="{63FFC229-4977-41C5-A0DE-EC72B7DEB726}" destId="{0F49B15F-7D32-40DE-8F9B-3E8FED98EA47}" srcOrd="1" destOrd="0" parTransId="{EF00FC96-98EC-481A-A39E-FCF19E3AF7DE}" sibTransId="{E0E912AC-E84E-44B7-B510-CB9B145749D5}"/>
    <dgm:cxn modelId="{8245BB62-9D39-4F28-940D-A00353831FFD}" srcId="{63FFC229-4977-41C5-A0DE-EC72B7DEB726}" destId="{8557F990-CC6D-406F-B3A9-C9D9D88AE0AE}" srcOrd="0" destOrd="0" parTransId="{F20A5CFF-6498-478C-97A4-F5C831585FB5}" sibTransId="{B95387D0-1FAD-4C95-BD3E-30202E15674D}"/>
    <dgm:cxn modelId="{EF90F8EC-0E18-416B-A3BE-3253252C0853}" type="presOf" srcId="{3EB0E8DA-CB17-422B-8BC2-8F61BAEA4BB0}" destId="{29FFB0CF-9854-458F-B4CB-4E1BAC209CF0}" srcOrd="0" destOrd="2" presId="urn:microsoft.com/office/officeart/2005/8/layout/vList6"/>
    <dgm:cxn modelId="{CD3D9DFA-F5A1-458F-82CE-7E63D362B22D}" type="presOf" srcId="{8557F990-CC6D-406F-B3A9-C9D9D88AE0AE}" destId="{29FFB0CF-9854-458F-B4CB-4E1BAC209CF0}" srcOrd="0" destOrd="0" presId="urn:microsoft.com/office/officeart/2005/8/layout/vList6"/>
    <dgm:cxn modelId="{68994AFB-28B8-4ED7-BEBB-9389103188B4}" type="presOf" srcId="{63FFC229-4977-41C5-A0DE-EC72B7DEB726}" destId="{DB22C055-6CC5-4998-AF39-2EB07F3741BD}" srcOrd="0" destOrd="0" presId="urn:microsoft.com/office/officeart/2005/8/layout/vList6"/>
    <dgm:cxn modelId="{9DE40EB5-84B6-428C-BC21-8C6A25448568}" srcId="{28FDD415-1D5A-4565-A3E1-EC392452BB7F}" destId="{63FFC229-4977-41C5-A0DE-EC72B7DEB726}" srcOrd="0" destOrd="0" parTransId="{063A521C-95A9-4617-B6E6-5FD2C92F9146}" sibTransId="{FD41A8F9-2711-4920-B0F5-781B9C451B0B}"/>
    <dgm:cxn modelId="{48BA9D33-2516-458B-B24A-224AC5FC0D08}" type="presOf" srcId="{0F49B15F-7D32-40DE-8F9B-3E8FED98EA47}" destId="{29FFB0CF-9854-458F-B4CB-4E1BAC209CF0}" srcOrd="0" destOrd="1" presId="urn:microsoft.com/office/officeart/2005/8/layout/vList6"/>
    <dgm:cxn modelId="{D1424015-8D81-4EA6-83FF-0180F403CB3C}" srcId="{63FFC229-4977-41C5-A0DE-EC72B7DEB726}" destId="{3EB0E8DA-CB17-422B-8BC2-8F61BAEA4BB0}" srcOrd="2" destOrd="0" parTransId="{9CD086FC-4C4C-48EE-AE8C-335B20149E43}" sibTransId="{2A4CD422-C256-4F97-B68A-4F30C8F8D24B}"/>
    <dgm:cxn modelId="{075DB43A-5CD0-4E8C-B0D1-4DD772224C73}" type="presOf" srcId="{28FDD415-1D5A-4565-A3E1-EC392452BB7F}" destId="{E7D6E315-BBE3-4DEB-83C6-34A802C9301F}" srcOrd="0" destOrd="0" presId="urn:microsoft.com/office/officeart/2005/8/layout/vList6"/>
    <dgm:cxn modelId="{FC147050-96F3-4C17-B04C-1C663A2A8C6E}" type="presParOf" srcId="{E7D6E315-BBE3-4DEB-83C6-34A802C9301F}" destId="{EAE2D826-19C4-4EDE-A46C-90CAFA603823}" srcOrd="0" destOrd="0" presId="urn:microsoft.com/office/officeart/2005/8/layout/vList6"/>
    <dgm:cxn modelId="{7C0837CD-CA52-4C62-8AA6-387F5D45D9D3}" type="presParOf" srcId="{EAE2D826-19C4-4EDE-A46C-90CAFA603823}" destId="{DB22C055-6CC5-4998-AF39-2EB07F3741BD}" srcOrd="0" destOrd="0" presId="urn:microsoft.com/office/officeart/2005/8/layout/vList6"/>
    <dgm:cxn modelId="{FDD96B90-CC6F-417F-8219-3A87E1DDE3A7}" type="presParOf" srcId="{EAE2D826-19C4-4EDE-A46C-90CAFA603823}" destId="{29FFB0CF-9854-458F-B4CB-4E1BAC209CF0}"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0C844B1-0DA3-47E6-83DB-6BE92CA2E30C}"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tr-TR"/>
        </a:p>
      </dgm:t>
    </dgm:pt>
    <dgm:pt modelId="{16E2FD47-1937-4FF1-89FF-3ECF6FA03F42}">
      <dgm:prSet phldrT="[Metin]"/>
      <dgm:spPr/>
      <dgm:t>
        <a:bodyPr/>
        <a:lstStyle/>
        <a:p>
          <a:r>
            <a:rPr lang="tr-TR" dirty="0" smtClean="0"/>
            <a:t>İSTEKLİ A</a:t>
          </a:r>
          <a:endParaRPr lang="tr-TR" dirty="0"/>
        </a:p>
      </dgm:t>
    </dgm:pt>
    <dgm:pt modelId="{3556FD29-CFD4-4738-9130-CDB887E02D12}" type="parTrans" cxnId="{2EA8EC79-B20C-4A77-8806-FC517062EBCE}">
      <dgm:prSet/>
      <dgm:spPr/>
      <dgm:t>
        <a:bodyPr/>
        <a:lstStyle/>
        <a:p>
          <a:endParaRPr lang="tr-TR"/>
        </a:p>
      </dgm:t>
    </dgm:pt>
    <dgm:pt modelId="{E518A236-E7DE-4C81-A46F-2877D22A397E}" type="sibTrans" cxnId="{2EA8EC79-B20C-4A77-8806-FC517062EBCE}">
      <dgm:prSet/>
      <dgm:spPr/>
      <dgm:t>
        <a:bodyPr/>
        <a:lstStyle/>
        <a:p>
          <a:endParaRPr lang="tr-TR"/>
        </a:p>
      </dgm:t>
    </dgm:pt>
    <dgm:pt modelId="{F5CA1574-7FB4-4660-A664-4B3F4C8CBE1A}">
      <dgm:prSet phldrT="[Metin]" custT="1"/>
      <dgm:spPr/>
      <dgm:t>
        <a:bodyPr/>
        <a:lstStyle/>
        <a:p>
          <a:r>
            <a:rPr lang="tr-TR" sz="2000" dirty="0" smtClean="0"/>
            <a:t>1- İstekli B</a:t>
          </a:r>
        </a:p>
        <a:p>
          <a:r>
            <a:rPr lang="tr-TR" sz="2000" dirty="0" smtClean="0"/>
            <a:t>***</a:t>
          </a:r>
          <a:endParaRPr lang="tr-TR" sz="2000" dirty="0"/>
        </a:p>
      </dgm:t>
    </dgm:pt>
    <dgm:pt modelId="{953A4F0C-662F-49F7-82E8-6809DA91008D}" type="parTrans" cxnId="{19B0A03F-601C-4AA5-A271-DD2D53E9F045}">
      <dgm:prSet/>
      <dgm:spPr/>
      <dgm:t>
        <a:bodyPr/>
        <a:lstStyle/>
        <a:p>
          <a:endParaRPr lang="tr-TR"/>
        </a:p>
      </dgm:t>
    </dgm:pt>
    <dgm:pt modelId="{4CA73584-0017-4F81-A3E0-7AC4F7A3A8C2}" type="sibTrans" cxnId="{19B0A03F-601C-4AA5-A271-DD2D53E9F045}">
      <dgm:prSet/>
      <dgm:spPr/>
      <dgm:t>
        <a:bodyPr/>
        <a:lstStyle/>
        <a:p>
          <a:endParaRPr lang="tr-TR"/>
        </a:p>
      </dgm:t>
    </dgm:pt>
    <dgm:pt modelId="{3E08FEB7-1B45-40D5-9388-44F5283A7A50}">
      <dgm:prSet phldrT="[Metin]" custT="1"/>
      <dgm:spPr/>
      <dgm:t>
        <a:bodyPr/>
        <a:lstStyle/>
        <a:p>
          <a:r>
            <a:rPr lang="tr-TR" sz="2000" dirty="0" smtClean="0"/>
            <a:t>2-(SİZ )İstekli A</a:t>
          </a:r>
        </a:p>
        <a:p>
          <a:r>
            <a:rPr lang="tr-TR" sz="2000" dirty="0" smtClean="0"/>
            <a:t>90.000 TL</a:t>
          </a:r>
          <a:endParaRPr lang="tr-TR" sz="2000" dirty="0"/>
        </a:p>
      </dgm:t>
    </dgm:pt>
    <dgm:pt modelId="{5AB2BF1B-CA3E-468C-B00C-FA6897C5EF94}" type="parTrans" cxnId="{2360BD16-8185-43E9-B651-16F177AF173F}">
      <dgm:prSet/>
      <dgm:spPr/>
      <dgm:t>
        <a:bodyPr/>
        <a:lstStyle/>
        <a:p>
          <a:endParaRPr lang="tr-TR"/>
        </a:p>
      </dgm:t>
    </dgm:pt>
    <dgm:pt modelId="{89008A45-07B8-434F-B840-C9C79DA89143}" type="sibTrans" cxnId="{2360BD16-8185-43E9-B651-16F177AF173F}">
      <dgm:prSet/>
      <dgm:spPr/>
      <dgm:t>
        <a:bodyPr/>
        <a:lstStyle/>
        <a:p>
          <a:endParaRPr lang="tr-TR"/>
        </a:p>
      </dgm:t>
    </dgm:pt>
    <dgm:pt modelId="{875F2F40-5475-4902-BAC5-93C210DEB4D3}">
      <dgm:prSet phldrT="[Metin]" custT="1"/>
      <dgm:spPr/>
      <dgm:t>
        <a:bodyPr/>
        <a:lstStyle/>
        <a:p>
          <a:r>
            <a:rPr lang="tr-TR" sz="2000" dirty="0" smtClean="0"/>
            <a:t>3-İstekli C</a:t>
          </a:r>
        </a:p>
        <a:p>
          <a:r>
            <a:rPr lang="tr-TR" sz="2000" dirty="0" smtClean="0"/>
            <a:t>***</a:t>
          </a:r>
          <a:endParaRPr lang="tr-TR" sz="2000" dirty="0"/>
        </a:p>
      </dgm:t>
    </dgm:pt>
    <dgm:pt modelId="{2D21488E-42BE-494A-854E-831B80FA0D40}" type="parTrans" cxnId="{BAE49EB5-FF83-4FAF-9D4C-6FAA5E7F44D5}">
      <dgm:prSet/>
      <dgm:spPr/>
      <dgm:t>
        <a:bodyPr/>
        <a:lstStyle/>
        <a:p>
          <a:endParaRPr lang="tr-TR"/>
        </a:p>
      </dgm:t>
    </dgm:pt>
    <dgm:pt modelId="{C7AC76E1-40AE-4E5A-85FC-A73EA03CA9DD}" type="sibTrans" cxnId="{BAE49EB5-FF83-4FAF-9D4C-6FAA5E7F44D5}">
      <dgm:prSet/>
      <dgm:spPr/>
      <dgm:t>
        <a:bodyPr/>
        <a:lstStyle/>
        <a:p>
          <a:endParaRPr lang="tr-TR"/>
        </a:p>
      </dgm:t>
    </dgm:pt>
    <dgm:pt modelId="{A89BB171-CD42-439D-8F6F-2DF92BF23B7C}" type="pres">
      <dgm:prSet presAssocID="{30C844B1-0DA3-47E6-83DB-6BE92CA2E30C}" presName="Name0" presStyleCnt="0">
        <dgm:presLayoutVars>
          <dgm:chPref val="1"/>
          <dgm:dir/>
          <dgm:animOne val="branch"/>
          <dgm:animLvl val="lvl"/>
          <dgm:resizeHandles val="exact"/>
        </dgm:presLayoutVars>
      </dgm:prSet>
      <dgm:spPr/>
      <dgm:t>
        <a:bodyPr/>
        <a:lstStyle/>
        <a:p>
          <a:endParaRPr lang="tr-TR"/>
        </a:p>
      </dgm:t>
    </dgm:pt>
    <dgm:pt modelId="{A57A21A0-1680-48B5-9536-0B79BABB42A5}" type="pres">
      <dgm:prSet presAssocID="{16E2FD47-1937-4FF1-89FF-3ECF6FA03F42}" presName="root1" presStyleCnt="0"/>
      <dgm:spPr/>
    </dgm:pt>
    <dgm:pt modelId="{0128F36A-8F3D-497A-A062-3BBEF02A4AE3}" type="pres">
      <dgm:prSet presAssocID="{16E2FD47-1937-4FF1-89FF-3ECF6FA03F42}" presName="LevelOneTextNode" presStyleLbl="node0" presStyleIdx="0" presStyleCnt="1">
        <dgm:presLayoutVars>
          <dgm:chPref val="3"/>
        </dgm:presLayoutVars>
      </dgm:prSet>
      <dgm:spPr/>
      <dgm:t>
        <a:bodyPr/>
        <a:lstStyle/>
        <a:p>
          <a:endParaRPr lang="tr-TR"/>
        </a:p>
      </dgm:t>
    </dgm:pt>
    <dgm:pt modelId="{7EA3662D-73BB-4EB8-A7B2-CCC1277C8EBE}" type="pres">
      <dgm:prSet presAssocID="{16E2FD47-1937-4FF1-89FF-3ECF6FA03F42}" presName="level2hierChild" presStyleCnt="0"/>
      <dgm:spPr/>
    </dgm:pt>
    <dgm:pt modelId="{88800159-6EE3-439E-9C55-FD7AAB6F6D31}" type="pres">
      <dgm:prSet presAssocID="{953A4F0C-662F-49F7-82E8-6809DA91008D}" presName="conn2-1" presStyleLbl="parChTrans1D2" presStyleIdx="0" presStyleCnt="3"/>
      <dgm:spPr/>
      <dgm:t>
        <a:bodyPr/>
        <a:lstStyle/>
        <a:p>
          <a:endParaRPr lang="tr-TR"/>
        </a:p>
      </dgm:t>
    </dgm:pt>
    <dgm:pt modelId="{FDF2A042-09DC-41CD-83A8-27A9796DB79F}" type="pres">
      <dgm:prSet presAssocID="{953A4F0C-662F-49F7-82E8-6809DA91008D}" presName="connTx" presStyleLbl="parChTrans1D2" presStyleIdx="0" presStyleCnt="3"/>
      <dgm:spPr/>
      <dgm:t>
        <a:bodyPr/>
        <a:lstStyle/>
        <a:p>
          <a:endParaRPr lang="tr-TR"/>
        </a:p>
      </dgm:t>
    </dgm:pt>
    <dgm:pt modelId="{29B34BA4-E2C6-44C9-820E-9C1B0FB39907}" type="pres">
      <dgm:prSet presAssocID="{F5CA1574-7FB4-4660-A664-4B3F4C8CBE1A}" presName="root2" presStyleCnt="0"/>
      <dgm:spPr/>
    </dgm:pt>
    <dgm:pt modelId="{29E9D4AE-D26A-4002-93ED-E9F29CFB33D9}" type="pres">
      <dgm:prSet presAssocID="{F5CA1574-7FB4-4660-A664-4B3F4C8CBE1A}" presName="LevelTwoTextNode" presStyleLbl="node2" presStyleIdx="0" presStyleCnt="3">
        <dgm:presLayoutVars>
          <dgm:chPref val="3"/>
        </dgm:presLayoutVars>
      </dgm:prSet>
      <dgm:spPr/>
      <dgm:t>
        <a:bodyPr/>
        <a:lstStyle/>
        <a:p>
          <a:endParaRPr lang="tr-TR"/>
        </a:p>
      </dgm:t>
    </dgm:pt>
    <dgm:pt modelId="{0B13D1C8-E659-4E0D-93D6-F50905133A62}" type="pres">
      <dgm:prSet presAssocID="{F5CA1574-7FB4-4660-A664-4B3F4C8CBE1A}" presName="level3hierChild" presStyleCnt="0"/>
      <dgm:spPr/>
    </dgm:pt>
    <dgm:pt modelId="{BACA8497-57C1-499F-9F25-910A9610A044}" type="pres">
      <dgm:prSet presAssocID="{5AB2BF1B-CA3E-468C-B00C-FA6897C5EF94}" presName="conn2-1" presStyleLbl="parChTrans1D2" presStyleIdx="1" presStyleCnt="3"/>
      <dgm:spPr/>
      <dgm:t>
        <a:bodyPr/>
        <a:lstStyle/>
        <a:p>
          <a:endParaRPr lang="tr-TR"/>
        </a:p>
      </dgm:t>
    </dgm:pt>
    <dgm:pt modelId="{70C78B4F-F0CA-459F-BA64-64BBD32D910D}" type="pres">
      <dgm:prSet presAssocID="{5AB2BF1B-CA3E-468C-B00C-FA6897C5EF94}" presName="connTx" presStyleLbl="parChTrans1D2" presStyleIdx="1" presStyleCnt="3"/>
      <dgm:spPr/>
      <dgm:t>
        <a:bodyPr/>
        <a:lstStyle/>
        <a:p>
          <a:endParaRPr lang="tr-TR"/>
        </a:p>
      </dgm:t>
    </dgm:pt>
    <dgm:pt modelId="{F8A36971-4CE2-4FC6-BBB0-8F8FEB88C5A9}" type="pres">
      <dgm:prSet presAssocID="{3E08FEB7-1B45-40D5-9388-44F5283A7A50}" presName="root2" presStyleCnt="0"/>
      <dgm:spPr/>
    </dgm:pt>
    <dgm:pt modelId="{0D5CE1A6-274D-437A-A283-6FF18D96E8F7}" type="pres">
      <dgm:prSet presAssocID="{3E08FEB7-1B45-40D5-9388-44F5283A7A50}" presName="LevelTwoTextNode" presStyleLbl="node2" presStyleIdx="1" presStyleCnt="3">
        <dgm:presLayoutVars>
          <dgm:chPref val="3"/>
        </dgm:presLayoutVars>
      </dgm:prSet>
      <dgm:spPr/>
      <dgm:t>
        <a:bodyPr/>
        <a:lstStyle/>
        <a:p>
          <a:endParaRPr lang="tr-TR"/>
        </a:p>
      </dgm:t>
    </dgm:pt>
    <dgm:pt modelId="{887872FA-34DC-4504-B804-01BCEC8B5929}" type="pres">
      <dgm:prSet presAssocID="{3E08FEB7-1B45-40D5-9388-44F5283A7A50}" presName="level3hierChild" presStyleCnt="0"/>
      <dgm:spPr/>
    </dgm:pt>
    <dgm:pt modelId="{33810418-F4F5-4591-B827-28F7BD9B6BD9}" type="pres">
      <dgm:prSet presAssocID="{2D21488E-42BE-494A-854E-831B80FA0D40}" presName="conn2-1" presStyleLbl="parChTrans1D2" presStyleIdx="2" presStyleCnt="3"/>
      <dgm:spPr/>
      <dgm:t>
        <a:bodyPr/>
        <a:lstStyle/>
        <a:p>
          <a:endParaRPr lang="tr-TR"/>
        </a:p>
      </dgm:t>
    </dgm:pt>
    <dgm:pt modelId="{7A4258DF-991F-4F48-BAB7-EC408392638A}" type="pres">
      <dgm:prSet presAssocID="{2D21488E-42BE-494A-854E-831B80FA0D40}" presName="connTx" presStyleLbl="parChTrans1D2" presStyleIdx="2" presStyleCnt="3"/>
      <dgm:spPr/>
      <dgm:t>
        <a:bodyPr/>
        <a:lstStyle/>
        <a:p>
          <a:endParaRPr lang="tr-TR"/>
        </a:p>
      </dgm:t>
    </dgm:pt>
    <dgm:pt modelId="{FD6BE66E-2594-4C15-A740-6BAACC4C7A11}" type="pres">
      <dgm:prSet presAssocID="{875F2F40-5475-4902-BAC5-93C210DEB4D3}" presName="root2" presStyleCnt="0"/>
      <dgm:spPr/>
    </dgm:pt>
    <dgm:pt modelId="{210DC4FD-643A-447A-ADBE-630D3168E374}" type="pres">
      <dgm:prSet presAssocID="{875F2F40-5475-4902-BAC5-93C210DEB4D3}" presName="LevelTwoTextNode" presStyleLbl="node2" presStyleIdx="2" presStyleCnt="3">
        <dgm:presLayoutVars>
          <dgm:chPref val="3"/>
        </dgm:presLayoutVars>
      </dgm:prSet>
      <dgm:spPr/>
      <dgm:t>
        <a:bodyPr/>
        <a:lstStyle/>
        <a:p>
          <a:endParaRPr lang="tr-TR"/>
        </a:p>
      </dgm:t>
    </dgm:pt>
    <dgm:pt modelId="{49DB2544-4479-476D-A8D3-386BE18FD3BA}" type="pres">
      <dgm:prSet presAssocID="{875F2F40-5475-4902-BAC5-93C210DEB4D3}" presName="level3hierChild" presStyleCnt="0"/>
      <dgm:spPr/>
    </dgm:pt>
  </dgm:ptLst>
  <dgm:cxnLst>
    <dgm:cxn modelId="{2360BD16-8185-43E9-B651-16F177AF173F}" srcId="{16E2FD47-1937-4FF1-89FF-3ECF6FA03F42}" destId="{3E08FEB7-1B45-40D5-9388-44F5283A7A50}" srcOrd="1" destOrd="0" parTransId="{5AB2BF1B-CA3E-468C-B00C-FA6897C5EF94}" sibTransId="{89008A45-07B8-434F-B840-C9C79DA89143}"/>
    <dgm:cxn modelId="{9B372D80-5BB3-4D9D-8C20-7EB3ABD0FF45}" type="presOf" srcId="{2D21488E-42BE-494A-854E-831B80FA0D40}" destId="{33810418-F4F5-4591-B827-28F7BD9B6BD9}" srcOrd="0" destOrd="0" presId="urn:microsoft.com/office/officeart/2008/layout/HorizontalMultiLevelHierarchy"/>
    <dgm:cxn modelId="{9B789BDA-C431-4208-9618-E2DC31420500}" type="presOf" srcId="{5AB2BF1B-CA3E-468C-B00C-FA6897C5EF94}" destId="{70C78B4F-F0CA-459F-BA64-64BBD32D910D}" srcOrd="1" destOrd="0" presId="urn:microsoft.com/office/officeart/2008/layout/HorizontalMultiLevelHierarchy"/>
    <dgm:cxn modelId="{1FD54693-8560-4E3A-9B9B-A2895654CC75}" type="presOf" srcId="{2D21488E-42BE-494A-854E-831B80FA0D40}" destId="{7A4258DF-991F-4F48-BAB7-EC408392638A}" srcOrd="1" destOrd="0" presId="urn:microsoft.com/office/officeart/2008/layout/HorizontalMultiLevelHierarchy"/>
    <dgm:cxn modelId="{1B3F5E23-545A-4CBE-8048-AF56DACA903C}" type="presOf" srcId="{953A4F0C-662F-49F7-82E8-6809DA91008D}" destId="{FDF2A042-09DC-41CD-83A8-27A9796DB79F}" srcOrd="1" destOrd="0" presId="urn:microsoft.com/office/officeart/2008/layout/HorizontalMultiLevelHierarchy"/>
    <dgm:cxn modelId="{BAE49EB5-FF83-4FAF-9D4C-6FAA5E7F44D5}" srcId="{16E2FD47-1937-4FF1-89FF-3ECF6FA03F42}" destId="{875F2F40-5475-4902-BAC5-93C210DEB4D3}" srcOrd="2" destOrd="0" parTransId="{2D21488E-42BE-494A-854E-831B80FA0D40}" sibTransId="{C7AC76E1-40AE-4E5A-85FC-A73EA03CA9DD}"/>
    <dgm:cxn modelId="{7C106DB3-B557-4A5D-949F-3DDAAFDAA1DB}" type="presOf" srcId="{5AB2BF1B-CA3E-468C-B00C-FA6897C5EF94}" destId="{BACA8497-57C1-499F-9F25-910A9610A044}" srcOrd="0" destOrd="0" presId="urn:microsoft.com/office/officeart/2008/layout/HorizontalMultiLevelHierarchy"/>
    <dgm:cxn modelId="{7D3068B4-556A-4B8E-9EE9-E15F9F1F47DE}" type="presOf" srcId="{3E08FEB7-1B45-40D5-9388-44F5283A7A50}" destId="{0D5CE1A6-274D-437A-A283-6FF18D96E8F7}" srcOrd="0" destOrd="0" presId="urn:microsoft.com/office/officeart/2008/layout/HorizontalMultiLevelHierarchy"/>
    <dgm:cxn modelId="{C15C99D9-99D4-483A-8BF3-7BF0136E6D58}" type="presOf" srcId="{953A4F0C-662F-49F7-82E8-6809DA91008D}" destId="{88800159-6EE3-439E-9C55-FD7AAB6F6D31}" srcOrd="0" destOrd="0" presId="urn:microsoft.com/office/officeart/2008/layout/HorizontalMultiLevelHierarchy"/>
    <dgm:cxn modelId="{D71F750C-7120-42CB-8D53-5C683E4CC12D}" type="presOf" srcId="{F5CA1574-7FB4-4660-A664-4B3F4C8CBE1A}" destId="{29E9D4AE-D26A-4002-93ED-E9F29CFB33D9}" srcOrd="0" destOrd="0" presId="urn:microsoft.com/office/officeart/2008/layout/HorizontalMultiLevelHierarchy"/>
    <dgm:cxn modelId="{E7AB6290-B4E5-46CC-AC00-8F000C020F0F}" type="presOf" srcId="{16E2FD47-1937-4FF1-89FF-3ECF6FA03F42}" destId="{0128F36A-8F3D-497A-A062-3BBEF02A4AE3}" srcOrd="0" destOrd="0" presId="urn:microsoft.com/office/officeart/2008/layout/HorizontalMultiLevelHierarchy"/>
    <dgm:cxn modelId="{19B0A03F-601C-4AA5-A271-DD2D53E9F045}" srcId="{16E2FD47-1937-4FF1-89FF-3ECF6FA03F42}" destId="{F5CA1574-7FB4-4660-A664-4B3F4C8CBE1A}" srcOrd="0" destOrd="0" parTransId="{953A4F0C-662F-49F7-82E8-6809DA91008D}" sibTransId="{4CA73584-0017-4F81-A3E0-7AC4F7A3A8C2}"/>
    <dgm:cxn modelId="{0AD7E665-F59E-4D61-8664-0B6B16182974}" type="presOf" srcId="{875F2F40-5475-4902-BAC5-93C210DEB4D3}" destId="{210DC4FD-643A-447A-ADBE-630D3168E374}" srcOrd="0" destOrd="0" presId="urn:microsoft.com/office/officeart/2008/layout/HorizontalMultiLevelHierarchy"/>
    <dgm:cxn modelId="{B24153CE-E2B1-4615-8A7F-0965016C02CC}" type="presOf" srcId="{30C844B1-0DA3-47E6-83DB-6BE92CA2E30C}" destId="{A89BB171-CD42-439D-8F6F-2DF92BF23B7C}" srcOrd="0" destOrd="0" presId="urn:microsoft.com/office/officeart/2008/layout/HorizontalMultiLevelHierarchy"/>
    <dgm:cxn modelId="{2EA8EC79-B20C-4A77-8806-FC517062EBCE}" srcId="{30C844B1-0DA3-47E6-83DB-6BE92CA2E30C}" destId="{16E2FD47-1937-4FF1-89FF-3ECF6FA03F42}" srcOrd="0" destOrd="0" parTransId="{3556FD29-CFD4-4738-9130-CDB887E02D12}" sibTransId="{E518A236-E7DE-4C81-A46F-2877D22A397E}"/>
    <dgm:cxn modelId="{F4B9A4C9-74CF-43F6-AB38-E36980316C64}" type="presParOf" srcId="{A89BB171-CD42-439D-8F6F-2DF92BF23B7C}" destId="{A57A21A0-1680-48B5-9536-0B79BABB42A5}" srcOrd="0" destOrd="0" presId="urn:microsoft.com/office/officeart/2008/layout/HorizontalMultiLevelHierarchy"/>
    <dgm:cxn modelId="{C93F1AB0-776A-4A31-85CD-C01C084EC072}" type="presParOf" srcId="{A57A21A0-1680-48B5-9536-0B79BABB42A5}" destId="{0128F36A-8F3D-497A-A062-3BBEF02A4AE3}" srcOrd="0" destOrd="0" presId="urn:microsoft.com/office/officeart/2008/layout/HorizontalMultiLevelHierarchy"/>
    <dgm:cxn modelId="{1910B411-4054-4EBA-9252-C2482CEBF75F}" type="presParOf" srcId="{A57A21A0-1680-48B5-9536-0B79BABB42A5}" destId="{7EA3662D-73BB-4EB8-A7B2-CCC1277C8EBE}" srcOrd="1" destOrd="0" presId="urn:microsoft.com/office/officeart/2008/layout/HorizontalMultiLevelHierarchy"/>
    <dgm:cxn modelId="{B6F15046-9722-4F68-8B6B-6991C6E53113}" type="presParOf" srcId="{7EA3662D-73BB-4EB8-A7B2-CCC1277C8EBE}" destId="{88800159-6EE3-439E-9C55-FD7AAB6F6D31}" srcOrd="0" destOrd="0" presId="urn:microsoft.com/office/officeart/2008/layout/HorizontalMultiLevelHierarchy"/>
    <dgm:cxn modelId="{D66C6F19-611F-46BF-804C-D01108A45360}" type="presParOf" srcId="{88800159-6EE3-439E-9C55-FD7AAB6F6D31}" destId="{FDF2A042-09DC-41CD-83A8-27A9796DB79F}" srcOrd="0" destOrd="0" presId="urn:microsoft.com/office/officeart/2008/layout/HorizontalMultiLevelHierarchy"/>
    <dgm:cxn modelId="{E92DD8B3-A671-4D74-9BB5-172B3ADC680C}" type="presParOf" srcId="{7EA3662D-73BB-4EB8-A7B2-CCC1277C8EBE}" destId="{29B34BA4-E2C6-44C9-820E-9C1B0FB39907}" srcOrd="1" destOrd="0" presId="urn:microsoft.com/office/officeart/2008/layout/HorizontalMultiLevelHierarchy"/>
    <dgm:cxn modelId="{89127386-C554-498F-A995-A463DDFB39B2}" type="presParOf" srcId="{29B34BA4-E2C6-44C9-820E-9C1B0FB39907}" destId="{29E9D4AE-D26A-4002-93ED-E9F29CFB33D9}" srcOrd="0" destOrd="0" presId="urn:microsoft.com/office/officeart/2008/layout/HorizontalMultiLevelHierarchy"/>
    <dgm:cxn modelId="{BC3A4426-65F0-4447-94BF-68BA1D6F3862}" type="presParOf" srcId="{29B34BA4-E2C6-44C9-820E-9C1B0FB39907}" destId="{0B13D1C8-E659-4E0D-93D6-F50905133A62}" srcOrd="1" destOrd="0" presId="urn:microsoft.com/office/officeart/2008/layout/HorizontalMultiLevelHierarchy"/>
    <dgm:cxn modelId="{2ACD0B3F-52AE-4D51-A502-56A389DE3DED}" type="presParOf" srcId="{7EA3662D-73BB-4EB8-A7B2-CCC1277C8EBE}" destId="{BACA8497-57C1-499F-9F25-910A9610A044}" srcOrd="2" destOrd="0" presId="urn:microsoft.com/office/officeart/2008/layout/HorizontalMultiLevelHierarchy"/>
    <dgm:cxn modelId="{6A065036-B7AD-4DD2-ABB1-A0C90C0D2514}" type="presParOf" srcId="{BACA8497-57C1-499F-9F25-910A9610A044}" destId="{70C78B4F-F0CA-459F-BA64-64BBD32D910D}" srcOrd="0" destOrd="0" presId="urn:microsoft.com/office/officeart/2008/layout/HorizontalMultiLevelHierarchy"/>
    <dgm:cxn modelId="{DBC1BC5F-CBF7-4729-8649-5A94CD74BC9E}" type="presParOf" srcId="{7EA3662D-73BB-4EB8-A7B2-CCC1277C8EBE}" destId="{F8A36971-4CE2-4FC6-BBB0-8F8FEB88C5A9}" srcOrd="3" destOrd="0" presId="urn:microsoft.com/office/officeart/2008/layout/HorizontalMultiLevelHierarchy"/>
    <dgm:cxn modelId="{DDFA0A82-4BED-4231-A0D7-00A589526E3F}" type="presParOf" srcId="{F8A36971-4CE2-4FC6-BBB0-8F8FEB88C5A9}" destId="{0D5CE1A6-274D-437A-A283-6FF18D96E8F7}" srcOrd="0" destOrd="0" presId="urn:microsoft.com/office/officeart/2008/layout/HorizontalMultiLevelHierarchy"/>
    <dgm:cxn modelId="{D7FD9269-42D4-483C-93FA-F046440C3809}" type="presParOf" srcId="{F8A36971-4CE2-4FC6-BBB0-8F8FEB88C5A9}" destId="{887872FA-34DC-4504-B804-01BCEC8B5929}" srcOrd="1" destOrd="0" presId="urn:microsoft.com/office/officeart/2008/layout/HorizontalMultiLevelHierarchy"/>
    <dgm:cxn modelId="{BF1C0439-877C-4606-AB99-949DCA0B1546}" type="presParOf" srcId="{7EA3662D-73BB-4EB8-A7B2-CCC1277C8EBE}" destId="{33810418-F4F5-4591-B827-28F7BD9B6BD9}" srcOrd="4" destOrd="0" presId="urn:microsoft.com/office/officeart/2008/layout/HorizontalMultiLevelHierarchy"/>
    <dgm:cxn modelId="{E322D11F-E10C-45B7-9E4B-099F5B477AEC}" type="presParOf" srcId="{33810418-F4F5-4591-B827-28F7BD9B6BD9}" destId="{7A4258DF-991F-4F48-BAB7-EC408392638A}" srcOrd="0" destOrd="0" presId="urn:microsoft.com/office/officeart/2008/layout/HorizontalMultiLevelHierarchy"/>
    <dgm:cxn modelId="{B2EA6316-771E-4EE6-A91D-4C86F0138263}" type="presParOf" srcId="{7EA3662D-73BB-4EB8-A7B2-CCC1277C8EBE}" destId="{FD6BE66E-2594-4C15-A740-6BAACC4C7A11}" srcOrd="5" destOrd="0" presId="urn:microsoft.com/office/officeart/2008/layout/HorizontalMultiLevelHierarchy"/>
    <dgm:cxn modelId="{E9B137B1-4BE6-48AC-A6DF-74087E20C11A}" type="presParOf" srcId="{FD6BE66E-2594-4C15-A740-6BAACC4C7A11}" destId="{210DC4FD-643A-447A-ADBE-630D3168E374}" srcOrd="0" destOrd="0" presId="urn:microsoft.com/office/officeart/2008/layout/HorizontalMultiLevelHierarchy"/>
    <dgm:cxn modelId="{EAA84535-2855-441A-8FBD-4889F626D3D8}" type="presParOf" srcId="{FD6BE66E-2594-4C15-A740-6BAACC4C7A11}" destId="{49DB2544-4479-476D-A8D3-386BE18FD3BA}"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0C844B1-0DA3-47E6-83DB-6BE92CA2E30C}"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tr-TR"/>
        </a:p>
      </dgm:t>
    </dgm:pt>
    <dgm:pt modelId="{16E2FD47-1937-4FF1-89FF-3ECF6FA03F42}">
      <dgm:prSet phldrT="[Metin]"/>
      <dgm:spPr/>
      <dgm:t>
        <a:bodyPr/>
        <a:lstStyle/>
        <a:p>
          <a:r>
            <a:rPr lang="tr-TR" dirty="0" smtClean="0"/>
            <a:t>İSTEKLİ B</a:t>
          </a:r>
          <a:endParaRPr lang="tr-TR" dirty="0"/>
        </a:p>
      </dgm:t>
    </dgm:pt>
    <dgm:pt modelId="{3556FD29-CFD4-4738-9130-CDB887E02D12}" type="parTrans" cxnId="{2EA8EC79-B20C-4A77-8806-FC517062EBCE}">
      <dgm:prSet/>
      <dgm:spPr/>
      <dgm:t>
        <a:bodyPr/>
        <a:lstStyle/>
        <a:p>
          <a:endParaRPr lang="tr-TR"/>
        </a:p>
      </dgm:t>
    </dgm:pt>
    <dgm:pt modelId="{E518A236-E7DE-4C81-A46F-2877D22A397E}" type="sibTrans" cxnId="{2EA8EC79-B20C-4A77-8806-FC517062EBCE}">
      <dgm:prSet/>
      <dgm:spPr/>
      <dgm:t>
        <a:bodyPr/>
        <a:lstStyle/>
        <a:p>
          <a:endParaRPr lang="tr-TR"/>
        </a:p>
      </dgm:t>
    </dgm:pt>
    <dgm:pt modelId="{F5CA1574-7FB4-4660-A664-4B3F4C8CBE1A}">
      <dgm:prSet phldrT="[Metin]" custT="1"/>
      <dgm:spPr/>
      <dgm:t>
        <a:bodyPr/>
        <a:lstStyle/>
        <a:p>
          <a:r>
            <a:rPr lang="tr-TR" sz="1800" dirty="0" smtClean="0"/>
            <a:t>1-  (SİZ) İstekli B</a:t>
          </a:r>
        </a:p>
        <a:p>
          <a:r>
            <a:rPr lang="tr-TR" sz="1800" dirty="0" smtClean="0"/>
            <a:t>85.000 TL</a:t>
          </a:r>
          <a:endParaRPr lang="tr-TR" sz="1800" dirty="0"/>
        </a:p>
      </dgm:t>
    </dgm:pt>
    <dgm:pt modelId="{953A4F0C-662F-49F7-82E8-6809DA91008D}" type="parTrans" cxnId="{19B0A03F-601C-4AA5-A271-DD2D53E9F045}">
      <dgm:prSet/>
      <dgm:spPr/>
      <dgm:t>
        <a:bodyPr/>
        <a:lstStyle/>
        <a:p>
          <a:endParaRPr lang="tr-TR"/>
        </a:p>
      </dgm:t>
    </dgm:pt>
    <dgm:pt modelId="{4CA73584-0017-4F81-A3E0-7AC4F7A3A8C2}" type="sibTrans" cxnId="{19B0A03F-601C-4AA5-A271-DD2D53E9F045}">
      <dgm:prSet/>
      <dgm:spPr/>
      <dgm:t>
        <a:bodyPr/>
        <a:lstStyle/>
        <a:p>
          <a:endParaRPr lang="tr-TR"/>
        </a:p>
      </dgm:t>
    </dgm:pt>
    <dgm:pt modelId="{3E08FEB7-1B45-40D5-9388-44F5283A7A50}">
      <dgm:prSet phldrT="[Metin]" custT="1"/>
      <dgm:spPr/>
      <dgm:t>
        <a:bodyPr/>
        <a:lstStyle/>
        <a:p>
          <a:r>
            <a:rPr lang="tr-TR" sz="1800" dirty="0" smtClean="0"/>
            <a:t>2-İstekli A</a:t>
          </a:r>
        </a:p>
        <a:p>
          <a:r>
            <a:rPr lang="tr-TR" sz="1800" dirty="0" smtClean="0"/>
            <a:t>***</a:t>
          </a:r>
          <a:endParaRPr lang="tr-TR" sz="1800" dirty="0"/>
        </a:p>
      </dgm:t>
    </dgm:pt>
    <dgm:pt modelId="{5AB2BF1B-CA3E-468C-B00C-FA6897C5EF94}" type="parTrans" cxnId="{2360BD16-8185-43E9-B651-16F177AF173F}">
      <dgm:prSet/>
      <dgm:spPr/>
      <dgm:t>
        <a:bodyPr/>
        <a:lstStyle/>
        <a:p>
          <a:endParaRPr lang="tr-TR"/>
        </a:p>
      </dgm:t>
    </dgm:pt>
    <dgm:pt modelId="{89008A45-07B8-434F-B840-C9C79DA89143}" type="sibTrans" cxnId="{2360BD16-8185-43E9-B651-16F177AF173F}">
      <dgm:prSet/>
      <dgm:spPr/>
      <dgm:t>
        <a:bodyPr/>
        <a:lstStyle/>
        <a:p>
          <a:endParaRPr lang="tr-TR"/>
        </a:p>
      </dgm:t>
    </dgm:pt>
    <dgm:pt modelId="{875F2F40-5475-4902-BAC5-93C210DEB4D3}">
      <dgm:prSet phldrT="[Metin]" custT="1"/>
      <dgm:spPr/>
      <dgm:t>
        <a:bodyPr/>
        <a:lstStyle/>
        <a:p>
          <a:r>
            <a:rPr lang="tr-TR" sz="1800" dirty="0" smtClean="0"/>
            <a:t>3-İstekli C</a:t>
          </a:r>
        </a:p>
        <a:p>
          <a:r>
            <a:rPr lang="tr-TR" sz="1800" dirty="0" smtClean="0"/>
            <a:t>***</a:t>
          </a:r>
          <a:endParaRPr lang="tr-TR" sz="1800" dirty="0"/>
        </a:p>
      </dgm:t>
    </dgm:pt>
    <dgm:pt modelId="{2D21488E-42BE-494A-854E-831B80FA0D40}" type="parTrans" cxnId="{BAE49EB5-FF83-4FAF-9D4C-6FAA5E7F44D5}">
      <dgm:prSet/>
      <dgm:spPr/>
      <dgm:t>
        <a:bodyPr/>
        <a:lstStyle/>
        <a:p>
          <a:endParaRPr lang="tr-TR"/>
        </a:p>
      </dgm:t>
    </dgm:pt>
    <dgm:pt modelId="{C7AC76E1-40AE-4E5A-85FC-A73EA03CA9DD}" type="sibTrans" cxnId="{BAE49EB5-FF83-4FAF-9D4C-6FAA5E7F44D5}">
      <dgm:prSet/>
      <dgm:spPr/>
      <dgm:t>
        <a:bodyPr/>
        <a:lstStyle/>
        <a:p>
          <a:endParaRPr lang="tr-TR"/>
        </a:p>
      </dgm:t>
    </dgm:pt>
    <dgm:pt modelId="{A89BB171-CD42-439D-8F6F-2DF92BF23B7C}" type="pres">
      <dgm:prSet presAssocID="{30C844B1-0DA3-47E6-83DB-6BE92CA2E30C}" presName="Name0" presStyleCnt="0">
        <dgm:presLayoutVars>
          <dgm:chPref val="1"/>
          <dgm:dir/>
          <dgm:animOne val="branch"/>
          <dgm:animLvl val="lvl"/>
          <dgm:resizeHandles val="exact"/>
        </dgm:presLayoutVars>
      </dgm:prSet>
      <dgm:spPr/>
      <dgm:t>
        <a:bodyPr/>
        <a:lstStyle/>
        <a:p>
          <a:endParaRPr lang="tr-TR"/>
        </a:p>
      </dgm:t>
    </dgm:pt>
    <dgm:pt modelId="{A57A21A0-1680-48B5-9536-0B79BABB42A5}" type="pres">
      <dgm:prSet presAssocID="{16E2FD47-1937-4FF1-89FF-3ECF6FA03F42}" presName="root1" presStyleCnt="0"/>
      <dgm:spPr/>
    </dgm:pt>
    <dgm:pt modelId="{0128F36A-8F3D-497A-A062-3BBEF02A4AE3}" type="pres">
      <dgm:prSet presAssocID="{16E2FD47-1937-4FF1-89FF-3ECF6FA03F42}" presName="LevelOneTextNode" presStyleLbl="node0" presStyleIdx="0" presStyleCnt="1">
        <dgm:presLayoutVars>
          <dgm:chPref val="3"/>
        </dgm:presLayoutVars>
      </dgm:prSet>
      <dgm:spPr/>
      <dgm:t>
        <a:bodyPr/>
        <a:lstStyle/>
        <a:p>
          <a:endParaRPr lang="tr-TR"/>
        </a:p>
      </dgm:t>
    </dgm:pt>
    <dgm:pt modelId="{7EA3662D-73BB-4EB8-A7B2-CCC1277C8EBE}" type="pres">
      <dgm:prSet presAssocID="{16E2FD47-1937-4FF1-89FF-3ECF6FA03F42}" presName="level2hierChild" presStyleCnt="0"/>
      <dgm:spPr/>
    </dgm:pt>
    <dgm:pt modelId="{88800159-6EE3-439E-9C55-FD7AAB6F6D31}" type="pres">
      <dgm:prSet presAssocID="{953A4F0C-662F-49F7-82E8-6809DA91008D}" presName="conn2-1" presStyleLbl="parChTrans1D2" presStyleIdx="0" presStyleCnt="3"/>
      <dgm:spPr/>
      <dgm:t>
        <a:bodyPr/>
        <a:lstStyle/>
        <a:p>
          <a:endParaRPr lang="tr-TR"/>
        </a:p>
      </dgm:t>
    </dgm:pt>
    <dgm:pt modelId="{FDF2A042-09DC-41CD-83A8-27A9796DB79F}" type="pres">
      <dgm:prSet presAssocID="{953A4F0C-662F-49F7-82E8-6809DA91008D}" presName="connTx" presStyleLbl="parChTrans1D2" presStyleIdx="0" presStyleCnt="3"/>
      <dgm:spPr/>
      <dgm:t>
        <a:bodyPr/>
        <a:lstStyle/>
        <a:p>
          <a:endParaRPr lang="tr-TR"/>
        </a:p>
      </dgm:t>
    </dgm:pt>
    <dgm:pt modelId="{29B34BA4-E2C6-44C9-820E-9C1B0FB39907}" type="pres">
      <dgm:prSet presAssocID="{F5CA1574-7FB4-4660-A664-4B3F4C8CBE1A}" presName="root2" presStyleCnt="0"/>
      <dgm:spPr/>
    </dgm:pt>
    <dgm:pt modelId="{29E9D4AE-D26A-4002-93ED-E9F29CFB33D9}" type="pres">
      <dgm:prSet presAssocID="{F5CA1574-7FB4-4660-A664-4B3F4C8CBE1A}" presName="LevelTwoTextNode" presStyleLbl="node2" presStyleIdx="0" presStyleCnt="3">
        <dgm:presLayoutVars>
          <dgm:chPref val="3"/>
        </dgm:presLayoutVars>
      </dgm:prSet>
      <dgm:spPr/>
      <dgm:t>
        <a:bodyPr/>
        <a:lstStyle/>
        <a:p>
          <a:endParaRPr lang="tr-TR"/>
        </a:p>
      </dgm:t>
    </dgm:pt>
    <dgm:pt modelId="{0B13D1C8-E659-4E0D-93D6-F50905133A62}" type="pres">
      <dgm:prSet presAssocID="{F5CA1574-7FB4-4660-A664-4B3F4C8CBE1A}" presName="level3hierChild" presStyleCnt="0"/>
      <dgm:spPr/>
    </dgm:pt>
    <dgm:pt modelId="{BACA8497-57C1-499F-9F25-910A9610A044}" type="pres">
      <dgm:prSet presAssocID="{5AB2BF1B-CA3E-468C-B00C-FA6897C5EF94}" presName="conn2-1" presStyleLbl="parChTrans1D2" presStyleIdx="1" presStyleCnt="3"/>
      <dgm:spPr/>
      <dgm:t>
        <a:bodyPr/>
        <a:lstStyle/>
        <a:p>
          <a:endParaRPr lang="tr-TR"/>
        </a:p>
      </dgm:t>
    </dgm:pt>
    <dgm:pt modelId="{70C78B4F-F0CA-459F-BA64-64BBD32D910D}" type="pres">
      <dgm:prSet presAssocID="{5AB2BF1B-CA3E-468C-B00C-FA6897C5EF94}" presName="connTx" presStyleLbl="parChTrans1D2" presStyleIdx="1" presStyleCnt="3"/>
      <dgm:spPr/>
      <dgm:t>
        <a:bodyPr/>
        <a:lstStyle/>
        <a:p>
          <a:endParaRPr lang="tr-TR"/>
        </a:p>
      </dgm:t>
    </dgm:pt>
    <dgm:pt modelId="{F8A36971-4CE2-4FC6-BBB0-8F8FEB88C5A9}" type="pres">
      <dgm:prSet presAssocID="{3E08FEB7-1B45-40D5-9388-44F5283A7A50}" presName="root2" presStyleCnt="0"/>
      <dgm:spPr/>
    </dgm:pt>
    <dgm:pt modelId="{0D5CE1A6-274D-437A-A283-6FF18D96E8F7}" type="pres">
      <dgm:prSet presAssocID="{3E08FEB7-1B45-40D5-9388-44F5283A7A50}" presName="LevelTwoTextNode" presStyleLbl="node2" presStyleIdx="1" presStyleCnt="3">
        <dgm:presLayoutVars>
          <dgm:chPref val="3"/>
        </dgm:presLayoutVars>
      </dgm:prSet>
      <dgm:spPr/>
      <dgm:t>
        <a:bodyPr/>
        <a:lstStyle/>
        <a:p>
          <a:endParaRPr lang="tr-TR"/>
        </a:p>
      </dgm:t>
    </dgm:pt>
    <dgm:pt modelId="{887872FA-34DC-4504-B804-01BCEC8B5929}" type="pres">
      <dgm:prSet presAssocID="{3E08FEB7-1B45-40D5-9388-44F5283A7A50}" presName="level3hierChild" presStyleCnt="0"/>
      <dgm:spPr/>
    </dgm:pt>
    <dgm:pt modelId="{33810418-F4F5-4591-B827-28F7BD9B6BD9}" type="pres">
      <dgm:prSet presAssocID="{2D21488E-42BE-494A-854E-831B80FA0D40}" presName="conn2-1" presStyleLbl="parChTrans1D2" presStyleIdx="2" presStyleCnt="3"/>
      <dgm:spPr/>
      <dgm:t>
        <a:bodyPr/>
        <a:lstStyle/>
        <a:p>
          <a:endParaRPr lang="tr-TR"/>
        </a:p>
      </dgm:t>
    </dgm:pt>
    <dgm:pt modelId="{7A4258DF-991F-4F48-BAB7-EC408392638A}" type="pres">
      <dgm:prSet presAssocID="{2D21488E-42BE-494A-854E-831B80FA0D40}" presName="connTx" presStyleLbl="parChTrans1D2" presStyleIdx="2" presStyleCnt="3"/>
      <dgm:spPr/>
      <dgm:t>
        <a:bodyPr/>
        <a:lstStyle/>
        <a:p>
          <a:endParaRPr lang="tr-TR"/>
        </a:p>
      </dgm:t>
    </dgm:pt>
    <dgm:pt modelId="{FD6BE66E-2594-4C15-A740-6BAACC4C7A11}" type="pres">
      <dgm:prSet presAssocID="{875F2F40-5475-4902-BAC5-93C210DEB4D3}" presName="root2" presStyleCnt="0"/>
      <dgm:spPr/>
    </dgm:pt>
    <dgm:pt modelId="{210DC4FD-643A-447A-ADBE-630D3168E374}" type="pres">
      <dgm:prSet presAssocID="{875F2F40-5475-4902-BAC5-93C210DEB4D3}" presName="LevelTwoTextNode" presStyleLbl="node2" presStyleIdx="2" presStyleCnt="3">
        <dgm:presLayoutVars>
          <dgm:chPref val="3"/>
        </dgm:presLayoutVars>
      </dgm:prSet>
      <dgm:spPr/>
      <dgm:t>
        <a:bodyPr/>
        <a:lstStyle/>
        <a:p>
          <a:endParaRPr lang="tr-TR"/>
        </a:p>
      </dgm:t>
    </dgm:pt>
    <dgm:pt modelId="{49DB2544-4479-476D-A8D3-386BE18FD3BA}" type="pres">
      <dgm:prSet presAssocID="{875F2F40-5475-4902-BAC5-93C210DEB4D3}" presName="level3hierChild" presStyleCnt="0"/>
      <dgm:spPr/>
    </dgm:pt>
  </dgm:ptLst>
  <dgm:cxnLst>
    <dgm:cxn modelId="{AC5B2811-8B1C-49C9-B843-FF3FCFD77C29}" type="presOf" srcId="{F5CA1574-7FB4-4660-A664-4B3F4C8CBE1A}" destId="{29E9D4AE-D26A-4002-93ED-E9F29CFB33D9}" srcOrd="0" destOrd="0" presId="urn:microsoft.com/office/officeart/2008/layout/HorizontalMultiLevelHierarchy"/>
    <dgm:cxn modelId="{9FB4325E-1872-4901-8A9F-008BAF57BDA4}" type="presOf" srcId="{2D21488E-42BE-494A-854E-831B80FA0D40}" destId="{33810418-F4F5-4591-B827-28F7BD9B6BD9}" srcOrd="0" destOrd="0" presId="urn:microsoft.com/office/officeart/2008/layout/HorizontalMultiLevelHierarchy"/>
    <dgm:cxn modelId="{D5BDCB1A-AEC0-41A9-9455-27682716FB69}" type="presOf" srcId="{953A4F0C-662F-49F7-82E8-6809DA91008D}" destId="{88800159-6EE3-439E-9C55-FD7AAB6F6D31}" srcOrd="0" destOrd="0" presId="urn:microsoft.com/office/officeart/2008/layout/HorizontalMultiLevelHierarchy"/>
    <dgm:cxn modelId="{2360BD16-8185-43E9-B651-16F177AF173F}" srcId="{16E2FD47-1937-4FF1-89FF-3ECF6FA03F42}" destId="{3E08FEB7-1B45-40D5-9388-44F5283A7A50}" srcOrd="1" destOrd="0" parTransId="{5AB2BF1B-CA3E-468C-B00C-FA6897C5EF94}" sibTransId="{89008A45-07B8-434F-B840-C9C79DA89143}"/>
    <dgm:cxn modelId="{1EA5EBBE-8D3B-4735-B68B-9523BA6DE3C4}" type="presOf" srcId="{5AB2BF1B-CA3E-468C-B00C-FA6897C5EF94}" destId="{BACA8497-57C1-499F-9F25-910A9610A044}" srcOrd="0" destOrd="0" presId="urn:microsoft.com/office/officeart/2008/layout/HorizontalMultiLevelHierarchy"/>
    <dgm:cxn modelId="{EF587B39-CCF6-449A-9CD9-1A39E2A1B8ED}" type="presOf" srcId="{875F2F40-5475-4902-BAC5-93C210DEB4D3}" destId="{210DC4FD-643A-447A-ADBE-630D3168E374}" srcOrd="0" destOrd="0" presId="urn:microsoft.com/office/officeart/2008/layout/HorizontalMultiLevelHierarchy"/>
    <dgm:cxn modelId="{BAE49EB5-FF83-4FAF-9D4C-6FAA5E7F44D5}" srcId="{16E2FD47-1937-4FF1-89FF-3ECF6FA03F42}" destId="{875F2F40-5475-4902-BAC5-93C210DEB4D3}" srcOrd="2" destOrd="0" parTransId="{2D21488E-42BE-494A-854E-831B80FA0D40}" sibTransId="{C7AC76E1-40AE-4E5A-85FC-A73EA03CA9DD}"/>
    <dgm:cxn modelId="{242D2B82-FC5E-4480-801B-908B200A482A}" type="presOf" srcId="{5AB2BF1B-CA3E-468C-B00C-FA6897C5EF94}" destId="{70C78B4F-F0CA-459F-BA64-64BBD32D910D}" srcOrd="1" destOrd="0" presId="urn:microsoft.com/office/officeart/2008/layout/HorizontalMultiLevelHierarchy"/>
    <dgm:cxn modelId="{5A4B8772-5360-4CB8-85D3-9CD31113A39E}" type="presOf" srcId="{16E2FD47-1937-4FF1-89FF-3ECF6FA03F42}" destId="{0128F36A-8F3D-497A-A062-3BBEF02A4AE3}" srcOrd="0" destOrd="0" presId="urn:microsoft.com/office/officeart/2008/layout/HorizontalMultiLevelHierarchy"/>
    <dgm:cxn modelId="{19B0A03F-601C-4AA5-A271-DD2D53E9F045}" srcId="{16E2FD47-1937-4FF1-89FF-3ECF6FA03F42}" destId="{F5CA1574-7FB4-4660-A664-4B3F4C8CBE1A}" srcOrd="0" destOrd="0" parTransId="{953A4F0C-662F-49F7-82E8-6809DA91008D}" sibTransId="{4CA73584-0017-4F81-A3E0-7AC4F7A3A8C2}"/>
    <dgm:cxn modelId="{2F152893-CDEC-4D21-B90B-74C9DEC7881E}" type="presOf" srcId="{30C844B1-0DA3-47E6-83DB-6BE92CA2E30C}" destId="{A89BB171-CD42-439D-8F6F-2DF92BF23B7C}" srcOrd="0" destOrd="0" presId="urn:microsoft.com/office/officeart/2008/layout/HorizontalMultiLevelHierarchy"/>
    <dgm:cxn modelId="{DBAD9410-A18F-4B17-9BA7-35E70ACECD7A}" type="presOf" srcId="{3E08FEB7-1B45-40D5-9388-44F5283A7A50}" destId="{0D5CE1A6-274D-437A-A283-6FF18D96E8F7}" srcOrd="0" destOrd="0" presId="urn:microsoft.com/office/officeart/2008/layout/HorizontalMultiLevelHierarchy"/>
    <dgm:cxn modelId="{2EA8EC79-B20C-4A77-8806-FC517062EBCE}" srcId="{30C844B1-0DA3-47E6-83DB-6BE92CA2E30C}" destId="{16E2FD47-1937-4FF1-89FF-3ECF6FA03F42}" srcOrd="0" destOrd="0" parTransId="{3556FD29-CFD4-4738-9130-CDB887E02D12}" sibTransId="{E518A236-E7DE-4C81-A46F-2877D22A397E}"/>
    <dgm:cxn modelId="{E9742CEF-12B1-4173-92CD-B7EAA7ABA772}" type="presOf" srcId="{2D21488E-42BE-494A-854E-831B80FA0D40}" destId="{7A4258DF-991F-4F48-BAB7-EC408392638A}" srcOrd="1" destOrd="0" presId="urn:microsoft.com/office/officeart/2008/layout/HorizontalMultiLevelHierarchy"/>
    <dgm:cxn modelId="{FEC34C71-2A68-4059-82ED-6C08544996F6}" type="presOf" srcId="{953A4F0C-662F-49F7-82E8-6809DA91008D}" destId="{FDF2A042-09DC-41CD-83A8-27A9796DB79F}" srcOrd="1" destOrd="0" presId="urn:microsoft.com/office/officeart/2008/layout/HorizontalMultiLevelHierarchy"/>
    <dgm:cxn modelId="{4C1CE454-1ED9-4AEB-9D8E-9C80FA7CC5DE}" type="presParOf" srcId="{A89BB171-CD42-439D-8F6F-2DF92BF23B7C}" destId="{A57A21A0-1680-48B5-9536-0B79BABB42A5}" srcOrd="0" destOrd="0" presId="urn:microsoft.com/office/officeart/2008/layout/HorizontalMultiLevelHierarchy"/>
    <dgm:cxn modelId="{95BB911F-0B05-4D8D-BC62-1E55845249EE}" type="presParOf" srcId="{A57A21A0-1680-48B5-9536-0B79BABB42A5}" destId="{0128F36A-8F3D-497A-A062-3BBEF02A4AE3}" srcOrd="0" destOrd="0" presId="urn:microsoft.com/office/officeart/2008/layout/HorizontalMultiLevelHierarchy"/>
    <dgm:cxn modelId="{53DD6C78-5D84-41DC-9DCD-B8F1DE8EE6B2}" type="presParOf" srcId="{A57A21A0-1680-48B5-9536-0B79BABB42A5}" destId="{7EA3662D-73BB-4EB8-A7B2-CCC1277C8EBE}" srcOrd="1" destOrd="0" presId="urn:microsoft.com/office/officeart/2008/layout/HorizontalMultiLevelHierarchy"/>
    <dgm:cxn modelId="{C4BBADB0-628E-4651-B8A9-0D0EEF198F8D}" type="presParOf" srcId="{7EA3662D-73BB-4EB8-A7B2-CCC1277C8EBE}" destId="{88800159-6EE3-439E-9C55-FD7AAB6F6D31}" srcOrd="0" destOrd="0" presId="urn:microsoft.com/office/officeart/2008/layout/HorizontalMultiLevelHierarchy"/>
    <dgm:cxn modelId="{A4BE7551-F40E-448D-84FC-2D5D46D0DB6F}" type="presParOf" srcId="{88800159-6EE3-439E-9C55-FD7AAB6F6D31}" destId="{FDF2A042-09DC-41CD-83A8-27A9796DB79F}" srcOrd="0" destOrd="0" presId="urn:microsoft.com/office/officeart/2008/layout/HorizontalMultiLevelHierarchy"/>
    <dgm:cxn modelId="{927F80F2-36F8-4F25-923A-0C07F7B7311D}" type="presParOf" srcId="{7EA3662D-73BB-4EB8-A7B2-CCC1277C8EBE}" destId="{29B34BA4-E2C6-44C9-820E-9C1B0FB39907}" srcOrd="1" destOrd="0" presId="urn:microsoft.com/office/officeart/2008/layout/HorizontalMultiLevelHierarchy"/>
    <dgm:cxn modelId="{BED4B45E-030C-4829-B4F4-A16E2D61A125}" type="presParOf" srcId="{29B34BA4-E2C6-44C9-820E-9C1B0FB39907}" destId="{29E9D4AE-D26A-4002-93ED-E9F29CFB33D9}" srcOrd="0" destOrd="0" presId="urn:microsoft.com/office/officeart/2008/layout/HorizontalMultiLevelHierarchy"/>
    <dgm:cxn modelId="{BB827EA8-9F56-4366-8FFF-2EEDCF8BB664}" type="presParOf" srcId="{29B34BA4-E2C6-44C9-820E-9C1B0FB39907}" destId="{0B13D1C8-E659-4E0D-93D6-F50905133A62}" srcOrd="1" destOrd="0" presId="urn:microsoft.com/office/officeart/2008/layout/HorizontalMultiLevelHierarchy"/>
    <dgm:cxn modelId="{DF6E7BC8-727C-4725-9F5F-494C31E05ED8}" type="presParOf" srcId="{7EA3662D-73BB-4EB8-A7B2-CCC1277C8EBE}" destId="{BACA8497-57C1-499F-9F25-910A9610A044}" srcOrd="2" destOrd="0" presId="urn:microsoft.com/office/officeart/2008/layout/HorizontalMultiLevelHierarchy"/>
    <dgm:cxn modelId="{887B262B-4D39-4D73-9FAC-A9B401E86A83}" type="presParOf" srcId="{BACA8497-57C1-499F-9F25-910A9610A044}" destId="{70C78B4F-F0CA-459F-BA64-64BBD32D910D}" srcOrd="0" destOrd="0" presId="urn:microsoft.com/office/officeart/2008/layout/HorizontalMultiLevelHierarchy"/>
    <dgm:cxn modelId="{A36B0396-5C85-49E0-94C6-6AD4648E0B23}" type="presParOf" srcId="{7EA3662D-73BB-4EB8-A7B2-CCC1277C8EBE}" destId="{F8A36971-4CE2-4FC6-BBB0-8F8FEB88C5A9}" srcOrd="3" destOrd="0" presId="urn:microsoft.com/office/officeart/2008/layout/HorizontalMultiLevelHierarchy"/>
    <dgm:cxn modelId="{B7D23A72-1D74-4717-9151-CF8A2B175EEE}" type="presParOf" srcId="{F8A36971-4CE2-4FC6-BBB0-8F8FEB88C5A9}" destId="{0D5CE1A6-274D-437A-A283-6FF18D96E8F7}" srcOrd="0" destOrd="0" presId="urn:microsoft.com/office/officeart/2008/layout/HorizontalMultiLevelHierarchy"/>
    <dgm:cxn modelId="{B768D858-9F27-4E60-910E-64C99E01BD41}" type="presParOf" srcId="{F8A36971-4CE2-4FC6-BBB0-8F8FEB88C5A9}" destId="{887872FA-34DC-4504-B804-01BCEC8B5929}" srcOrd="1" destOrd="0" presId="urn:microsoft.com/office/officeart/2008/layout/HorizontalMultiLevelHierarchy"/>
    <dgm:cxn modelId="{F10CFEC5-C8AC-4B38-9ECC-86E46FF6BC49}" type="presParOf" srcId="{7EA3662D-73BB-4EB8-A7B2-CCC1277C8EBE}" destId="{33810418-F4F5-4591-B827-28F7BD9B6BD9}" srcOrd="4" destOrd="0" presId="urn:microsoft.com/office/officeart/2008/layout/HorizontalMultiLevelHierarchy"/>
    <dgm:cxn modelId="{8FA023F3-9BDE-498C-8388-7F1F9BC5C27F}" type="presParOf" srcId="{33810418-F4F5-4591-B827-28F7BD9B6BD9}" destId="{7A4258DF-991F-4F48-BAB7-EC408392638A}" srcOrd="0" destOrd="0" presId="urn:microsoft.com/office/officeart/2008/layout/HorizontalMultiLevelHierarchy"/>
    <dgm:cxn modelId="{B8AAFB25-0583-49DC-8AD6-F7D2E1FE182C}" type="presParOf" srcId="{7EA3662D-73BB-4EB8-A7B2-CCC1277C8EBE}" destId="{FD6BE66E-2594-4C15-A740-6BAACC4C7A11}" srcOrd="5" destOrd="0" presId="urn:microsoft.com/office/officeart/2008/layout/HorizontalMultiLevelHierarchy"/>
    <dgm:cxn modelId="{489F664E-AA6D-4C19-BFD8-8E2ECD559D0C}" type="presParOf" srcId="{FD6BE66E-2594-4C15-A740-6BAACC4C7A11}" destId="{210DC4FD-643A-447A-ADBE-630D3168E374}" srcOrd="0" destOrd="0" presId="urn:microsoft.com/office/officeart/2008/layout/HorizontalMultiLevelHierarchy"/>
    <dgm:cxn modelId="{F5D22CD3-1E81-4D4E-8C30-3A73E9458F5D}" type="presParOf" srcId="{FD6BE66E-2594-4C15-A740-6BAACC4C7A11}" destId="{49DB2544-4479-476D-A8D3-386BE18FD3BA}" srcOrd="1" destOrd="0" presId="urn:microsoft.com/office/officeart/2008/layout/HorizontalMultiLevelHierarchy"/>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0C844B1-0DA3-47E6-83DB-6BE92CA2E30C}"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tr-TR"/>
        </a:p>
      </dgm:t>
    </dgm:pt>
    <dgm:pt modelId="{16E2FD47-1937-4FF1-89FF-3ECF6FA03F42}">
      <dgm:prSet phldrT="[Metin]"/>
      <dgm:spPr/>
      <dgm:t>
        <a:bodyPr/>
        <a:lstStyle/>
        <a:p>
          <a:r>
            <a:rPr lang="tr-TR" dirty="0" smtClean="0"/>
            <a:t>İSTEKLİ C</a:t>
          </a:r>
          <a:endParaRPr lang="tr-TR" dirty="0"/>
        </a:p>
      </dgm:t>
    </dgm:pt>
    <dgm:pt modelId="{3556FD29-CFD4-4738-9130-CDB887E02D12}" type="parTrans" cxnId="{2EA8EC79-B20C-4A77-8806-FC517062EBCE}">
      <dgm:prSet/>
      <dgm:spPr/>
      <dgm:t>
        <a:bodyPr/>
        <a:lstStyle/>
        <a:p>
          <a:endParaRPr lang="tr-TR"/>
        </a:p>
      </dgm:t>
    </dgm:pt>
    <dgm:pt modelId="{E518A236-E7DE-4C81-A46F-2877D22A397E}" type="sibTrans" cxnId="{2EA8EC79-B20C-4A77-8806-FC517062EBCE}">
      <dgm:prSet/>
      <dgm:spPr/>
      <dgm:t>
        <a:bodyPr/>
        <a:lstStyle/>
        <a:p>
          <a:endParaRPr lang="tr-TR"/>
        </a:p>
      </dgm:t>
    </dgm:pt>
    <dgm:pt modelId="{F5CA1574-7FB4-4660-A664-4B3F4C8CBE1A}">
      <dgm:prSet phldrT="[Metin]" custT="1"/>
      <dgm:spPr/>
      <dgm:t>
        <a:bodyPr/>
        <a:lstStyle/>
        <a:p>
          <a:r>
            <a:rPr lang="tr-TR" sz="1600" dirty="0" smtClean="0"/>
            <a:t>1- İstekli B</a:t>
          </a:r>
        </a:p>
        <a:p>
          <a:r>
            <a:rPr lang="tr-TR" sz="1600" dirty="0" smtClean="0"/>
            <a:t>***</a:t>
          </a:r>
          <a:endParaRPr lang="tr-TR" sz="1600" dirty="0"/>
        </a:p>
      </dgm:t>
    </dgm:pt>
    <dgm:pt modelId="{953A4F0C-662F-49F7-82E8-6809DA91008D}" type="parTrans" cxnId="{19B0A03F-601C-4AA5-A271-DD2D53E9F045}">
      <dgm:prSet/>
      <dgm:spPr/>
      <dgm:t>
        <a:bodyPr/>
        <a:lstStyle/>
        <a:p>
          <a:endParaRPr lang="tr-TR"/>
        </a:p>
      </dgm:t>
    </dgm:pt>
    <dgm:pt modelId="{4CA73584-0017-4F81-A3E0-7AC4F7A3A8C2}" type="sibTrans" cxnId="{19B0A03F-601C-4AA5-A271-DD2D53E9F045}">
      <dgm:prSet/>
      <dgm:spPr/>
      <dgm:t>
        <a:bodyPr/>
        <a:lstStyle/>
        <a:p>
          <a:endParaRPr lang="tr-TR"/>
        </a:p>
      </dgm:t>
    </dgm:pt>
    <dgm:pt modelId="{3E08FEB7-1B45-40D5-9388-44F5283A7A50}">
      <dgm:prSet phldrT="[Metin]" custT="1"/>
      <dgm:spPr/>
      <dgm:t>
        <a:bodyPr/>
        <a:lstStyle/>
        <a:p>
          <a:r>
            <a:rPr lang="tr-TR" sz="1600" dirty="0" smtClean="0"/>
            <a:t>2-İstekli A</a:t>
          </a:r>
        </a:p>
        <a:p>
          <a:r>
            <a:rPr lang="tr-TR" sz="1600" dirty="0" smtClean="0"/>
            <a:t>***</a:t>
          </a:r>
          <a:endParaRPr lang="tr-TR" sz="1600" dirty="0"/>
        </a:p>
      </dgm:t>
    </dgm:pt>
    <dgm:pt modelId="{5AB2BF1B-CA3E-468C-B00C-FA6897C5EF94}" type="parTrans" cxnId="{2360BD16-8185-43E9-B651-16F177AF173F}">
      <dgm:prSet/>
      <dgm:spPr/>
      <dgm:t>
        <a:bodyPr/>
        <a:lstStyle/>
        <a:p>
          <a:endParaRPr lang="tr-TR"/>
        </a:p>
      </dgm:t>
    </dgm:pt>
    <dgm:pt modelId="{89008A45-07B8-434F-B840-C9C79DA89143}" type="sibTrans" cxnId="{2360BD16-8185-43E9-B651-16F177AF173F}">
      <dgm:prSet/>
      <dgm:spPr/>
      <dgm:t>
        <a:bodyPr/>
        <a:lstStyle/>
        <a:p>
          <a:endParaRPr lang="tr-TR"/>
        </a:p>
      </dgm:t>
    </dgm:pt>
    <dgm:pt modelId="{875F2F40-5475-4902-BAC5-93C210DEB4D3}">
      <dgm:prSet phldrT="[Metin]" custT="1"/>
      <dgm:spPr/>
      <dgm:t>
        <a:bodyPr/>
        <a:lstStyle/>
        <a:p>
          <a:r>
            <a:rPr lang="tr-TR" sz="1600" dirty="0" smtClean="0"/>
            <a:t>3-İstekli C</a:t>
          </a:r>
        </a:p>
        <a:p>
          <a:r>
            <a:rPr lang="tr-TR" sz="1600" dirty="0" smtClean="0"/>
            <a:t>110.000</a:t>
          </a:r>
          <a:endParaRPr lang="tr-TR" sz="1600" dirty="0"/>
        </a:p>
      </dgm:t>
    </dgm:pt>
    <dgm:pt modelId="{2D21488E-42BE-494A-854E-831B80FA0D40}" type="parTrans" cxnId="{BAE49EB5-FF83-4FAF-9D4C-6FAA5E7F44D5}">
      <dgm:prSet/>
      <dgm:spPr/>
      <dgm:t>
        <a:bodyPr/>
        <a:lstStyle/>
        <a:p>
          <a:endParaRPr lang="tr-TR"/>
        </a:p>
      </dgm:t>
    </dgm:pt>
    <dgm:pt modelId="{C7AC76E1-40AE-4E5A-85FC-A73EA03CA9DD}" type="sibTrans" cxnId="{BAE49EB5-FF83-4FAF-9D4C-6FAA5E7F44D5}">
      <dgm:prSet/>
      <dgm:spPr/>
      <dgm:t>
        <a:bodyPr/>
        <a:lstStyle/>
        <a:p>
          <a:endParaRPr lang="tr-TR"/>
        </a:p>
      </dgm:t>
    </dgm:pt>
    <dgm:pt modelId="{A89BB171-CD42-439D-8F6F-2DF92BF23B7C}" type="pres">
      <dgm:prSet presAssocID="{30C844B1-0DA3-47E6-83DB-6BE92CA2E30C}" presName="Name0" presStyleCnt="0">
        <dgm:presLayoutVars>
          <dgm:chPref val="1"/>
          <dgm:dir/>
          <dgm:animOne val="branch"/>
          <dgm:animLvl val="lvl"/>
          <dgm:resizeHandles val="exact"/>
        </dgm:presLayoutVars>
      </dgm:prSet>
      <dgm:spPr/>
      <dgm:t>
        <a:bodyPr/>
        <a:lstStyle/>
        <a:p>
          <a:endParaRPr lang="tr-TR"/>
        </a:p>
      </dgm:t>
    </dgm:pt>
    <dgm:pt modelId="{A57A21A0-1680-48B5-9536-0B79BABB42A5}" type="pres">
      <dgm:prSet presAssocID="{16E2FD47-1937-4FF1-89FF-3ECF6FA03F42}" presName="root1" presStyleCnt="0"/>
      <dgm:spPr/>
    </dgm:pt>
    <dgm:pt modelId="{0128F36A-8F3D-497A-A062-3BBEF02A4AE3}" type="pres">
      <dgm:prSet presAssocID="{16E2FD47-1937-4FF1-89FF-3ECF6FA03F42}" presName="LevelOneTextNode" presStyleLbl="node0" presStyleIdx="0" presStyleCnt="1">
        <dgm:presLayoutVars>
          <dgm:chPref val="3"/>
        </dgm:presLayoutVars>
      </dgm:prSet>
      <dgm:spPr/>
      <dgm:t>
        <a:bodyPr/>
        <a:lstStyle/>
        <a:p>
          <a:endParaRPr lang="tr-TR"/>
        </a:p>
      </dgm:t>
    </dgm:pt>
    <dgm:pt modelId="{7EA3662D-73BB-4EB8-A7B2-CCC1277C8EBE}" type="pres">
      <dgm:prSet presAssocID="{16E2FD47-1937-4FF1-89FF-3ECF6FA03F42}" presName="level2hierChild" presStyleCnt="0"/>
      <dgm:spPr/>
    </dgm:pt>
    <dgm:pt modelId="{88800159-6EE3-439E-9C55-FD7AAB6F6D31}" type="pres">
      <dgm:prSet presAssocID="{953A4F0C-662F-49F7-82E8-6809DA91008D}" presName="conn2-1" presStyleLbl="parChTrans1D2" presStyleIdx="0" presStyleCnt="3"/>
      <dgm:spPr/>
      <dgm:t>
        <a:bodyPr/>
        <a:lstStyle/>
        <a:p>
          <a:endParaRPr lang="tr-TR"/>
        </a:p>
      </dgm:t>
    </dgm:pt>
    <dgm:pt modelId="{FDF2A042-09DC-41CD-83A8-27A9796DB79F}" type="pres">
      <dgm:prSet presAssocID="{953A4F0C-662F-49F7-82E8-6809DA91008D}" presName="connTx" presStyleLbl="parChTrans1D2" presStyleIdx="0" presStyleCnt="3"/>
      <dgm:spPr/>
      <dgm:t>
        <a:bodyPr/>
        <a:lstStyle/>
        <a:p>
          <a:endParaRPr lang="tr-TR"/>
        </a:p>
      </dgm:t>
    </dgm:pt>
    <dgm:pt modelId="{29B34BA4-E2C6-44C9-820E-9C1B0FB39907}" type="pres">
      <dgm:prSet presAssocID="{F5CA1574-7FB4-4660-A664-4B3F4C8CBE1A}" presName="root2" presStyleCnt="0"/>
      <dgm:spPr/>
    </dgm:pt>
    <dgm:pt modelId="{29E9D4AE-D26A-4002-93ED-E9F29CFB33D9}" type="pres">
      <dgm:prSet presAssocID="{F5CA1574-7FB4-4660-A664-4B3F4C8CBE1A}" presName="LevelTwoTextNode" presStyleLbl="node2" presStyleIdx="0" presStyleCnt="3">
        <dgm:presLayoutVars>
          <dgm:chPref val="3"/>
        </dgm:presLayoutVars>
      </dgm:prSet>
      <dgm:spPr/>
      <dgm:t>
        <a:bodyPr/>
        <a:lstStyle/>
        <a:p>
          <a:endParaRPr lang="tr-TR"/>
        </a:p>
      </dgm:t>
    </dgm:pt>
    <dgm:pt modelId="{0B13D1C8-E659-4E0D-93D6-F50905133A62}" type="pres">
      <dgm:prSet presAssocID="{F5CA1574-7FB4-4660-A664-4B3F4C8CBE1A}" presName="level3hierChild" presStyleCnt="0"/>
      <dgm:spPr/>
    </dgm:pt>
    <dgm:pt modelId="{BACA8497-57C1-499F-9F25-910A9610A044}" type="pres">
      <dgm:prSet presAssocID="{5AB2BF1B-CA3E-468C-B00C-FA6897C5EF94}" presName="conn2-1" presStyleLbl="parChTrans1D2" presStyleIdx="1" presStyleCnt="3"/>
      <dgm:spPr/>
      <dgm:t>
        <a:bodyPr/>
        <a:lstStyle/>
        <a:p>
          <a:endParaRPr lang="tr-TR"/>
        </a:p>
      </dgm:t>
    </dgm:pt>
    <dgm:pt modelId="{70C78B4F-F0CA-459F-BA64-64BBD32D910D}" type="pres">
      <dgm:prSet presAssocID="{5AB2BF1B-CA3E-468C-B00C-FA6897C5EF94}" presName="connTx" presStyleLbl="parChTrans1D2" presStyleIdx="1" presStyleCnt="3"/>
      <dgm:spPr/>
      <dgm:t>
        <a:bodyPr/>
        <a:lstStyle/>
        <a:p>
          <a:endParaRPr lang="tr-TR"/>
        </a:p>
      </dgm:t>
    </dgm:pt>
    <dgm:pt modelId="{F8A36971-4CE2-4FC6-BBB0-8F8FEB88C5A9}" type="pres">
      <dgm:prSet presAssocID="{3E08FEB7-1B45-40D5-9388-44F5283A7A50}" presName="root2" presStyleCnt="0"/>
      <dgm:spPr/>
    </dgm:pt>
    <dgm:pt modelId="{0D5CE1A6-274D-437A-A283-6FF18D96E8F7}" type="pres">
      <dgm:prSet presAssocID="{3E08FEB7-1B45-40D5-9388-44F5283A7A50}" presName="LevelTwoTextNode" presStyleLbl="node2" presStyleIdx="1" presStyleCnt="3">
        <dgm:presLayoutVars>
          <dgm:chPref val="3"/>
        </dgm:presLayoutVars>
      </dgm:prSet>
      <dgm:spPr/>
      <dgm:t>
        <a:bodyPr/>
        <a:lstStyle/>
        <a:p>
          <a:endParaRPr lang="tr-TR"/>
        </a:p>
      </dgm:t>
    </dgm:pt>
    <dgm:pt modelId="{887872FA-34DC-4504-B804-01BCEC8B5929}" type="pres">
      <dgm:prSet presAssocID="{3E08FEB7-1B45-40D5-9388-44F5283A7A50}" presName="level3hierChild" presStyleCnt="0"/>
      <dgm:spPr/>
    </dgm:pt>
    <dgm:pt modelId="{33810418-F4F5-4591-B827-28F7BD9B6BD9}" type="pres">
      <dgm:prSet presAssocID="{2D21488E-42BE-494A-854E-831B80FA0D40}" presName="conn2-1" presStyleLbl="parChTrans1D2" presStyleIdx="2" presStyleCnt="3"/>
      <dgm:spPr/>
      <dgm:t>
        <a:bodyPr/>
        <a:lstStyle/>
        <a:p>
          <a:endParaRPr lang="tr-TR"/>
        </a:p>
      </dgm:t>
    </dgm:pt>
    <dgm:pt modelId="{7A4258DF-991F-4F48-BAB7-EC408392638A}" type="pres">
      <dgm:prSet presAssocID="{2D21488E-42BE-494A-854E-831B80FA0D40}" presName="connTx" presStyleLbl="parChTrans1D2" presStyleIdx="2" presStyleCnt="3"/>
      <dgm:spPr/>
      <dgm:t>
        <a:bodyPr/>
        <a:lstStyle/>
        <a:p>
          <a:endParaRPr lang="tr-TR"/>
        </a:p>
      </dgm:t>
    </dgm:pt>
    <dgm:pt modelId="{FD6BE66E-2594-4C15-A740-6BAACC4C7A11}" type="pres">
      <dgm:prSet presAssocID="{875F2F40-5475-4902-BAC5-93C210DEB4D3}" presName="root2" presStyleCnt="0"/>
      <dgm:spPr/>
    </dgm:pt>
    <dgm:pt modelId="{210DC4FD-643A-447A-ADBE-630D3168E374}" type="pres">
      <dgm:prSet presAssocID="{875F2F40-5475-4902-BAC5-93C210DEB4D3}" presName="LevelTwoTextNode" presStyleLbl="node2" presStyleIdx="2" presStyleCnt="3">
        <dgm:presLayoutVars>
          <dgm:chPref val="3"/>
        </dgm:presLayoutVars>
      </dgm:prSet>
      <dgm:spPr/>
      <dgm:t>
        <a:bodyPr/>
        <a:lstStyle/>
        <a:p>
          <a:endParaRPr lang="tr-TR"/>
        </a:p>
      </dgm:t>
    </dgm:pt>
    <dgm:pt modelId="{49DB2544-4479-476D-A8D3-386BE18FD3BA}" type="pres">
      <dgm:prSet presAssocID="{875F2F40-5475-4902-BAC5-93C210DEB4D3}" presName="level3hierChild" presStyleCnt="0"/>
      <dgm:spPr/>
    </dgm:pt>
  </dgm:ptLst>
  <dgm:cxnLst>
    <dgm:cxn modelId="{994551A7-FA0F-453C-9DCE-B34ABCC2B233}" type="presOf" srcId="{30C844B1-0DA3-47E6-83DB-6BE92CA2E30C}" destId="{A89BB171-CD42-439D-8F6F-2DF92BF23B7C}" srcOrd="0" destOrd="0" presId="urn:microsoft.com/office/officeart/2008/layout/HorizontalMultiLevelHierarchy"/>
    <dgm:cxn modelId="{2360BD16-8185-43E9-B651-16F177AF173F}" srcId="{16E2FD47-1937-4FF1-89FF-3ECF6FA03F42}" destId="{3E08FEB7-1B45-40D5-9388-44F5283A7A50}" srcOrd="1" destOrd="0" parTransId="{5AB2BF1B-CA3E-468C-B00C-FA6897C5EF94}" sibTransId="{89008A45-07B8-434F-B840-C9C79DA89143}"/>
    <dgm:cxn modelId="{D7E96865-6233-4ABD-906F-0CE1B36A02C1}" type="presOf" srcId="{16E2FD47-1937-4FF1-89FF-3ECF6FA03F42}" destId="{0128F36A-8F3D-497A-A062-3BBEF02A4AE3}" srcOrd="0" destOrd="0" presId="urn:microsoft.com/office/officeart/2008/layout/HorizontalMultiLevelHierarchy"/>
    <dgm:cxn modelId="{90FAB434-8233-4808-BA7E-4CF23F9618FE}" type="presOf" srcId="{F5CA1574-7FB4-4660-A664-4B3F4C8CBE1A}" destId="{29E9D4AE-D26A-4002-93ED-E9F29CFB33D9}" srcOrd="0" destOrd="0" presId="urn:microsoft.com/office/officeart/2008/layout/HorizontalMultiLevelHierarchy"/>
    <dgm:cxn modelId="{BAE49EB5-FF83-4FAF-9D4C-6FAA5E7F44D5}" srcId="{16E2FD47-1937-4FF1-89FF-3ECF6FA03F42}" destId="{875F2F40-5475-4902-BAC5-93C210DEB4D3}" srcOrd="2" destOrd="0" parTransId="{2D21488E-42BE-494A-854E-831B80FA0D40}" sibTransId="{C7AC76E1-40AE-4E5A-85FC-A73EA03CA9DD}"/>
    <dgm:cxn modelId="{891B6054-BD98-46ED-9AEA-02D78718B63A}" type="presOf" srcId="{2D21488E-42BE-494A-854E-831B80FA0D40}" destId="{7A4258DF-991F-4F48-BAB7-EC408392638A}" srcOrd="1" destOrd="0" presId="urn:microsoft.com/office/officeart/2008/layout/HorizontalMultiLevelHierarchy"/>
    <dgm:cxn modelId="{B9B752F6-0846-4F64-9711-4C7134BBE545}" type="presOf" srcId="{5AB2BF1B-CA3E-468C-B00C-FA6897C5EF94}" destId="{BACA8497-57C1-499F-9F25-910A9610A044}" srcOrd="0" destOrd="0" presId="urn:microsoft.com/office/officeart/2008/layout/HorizontalMultiLevelHierarchy"/>
    <dgm:cxn modelId="{14B8662B-6733-4902-B260-7ED8A33C5C3A}" type="presOf" srcId="{953A4F0C-662F-49F7-82E8-6809DA91008D}" destId="{88800159-6EE3-439E-9C55-FD7AAB6F6D31}" srcOrd="0" destOrd="0" presId="urn:microsoft.com/office/officeart/2008/layout/HorizontalMultiLevelHierarchy"/>
    <dgm:cxn modelId="{19B0A03F-601C-4AA5-A271-DD2D53E9F045}" srcId="{16E2FD47-1937-4FF1-89FF-3ECF6FA03F42}" destId="{F5CA1574-7FB4-4660-A664-4B3F4C8CBE1A}" srcOrd="0" destOrd="0" parTransId="{953A4F0C-662F-49F7-82E8-6809DA91008D}" sibTransId="{4CA73584-0017-4F81-A3E0-7AC4F7A3A8C2}"/>
    <dgm:cxn modelId="{04A35389-21B2-4081-8F9E-91FA9E86FCAF}" type="presOf" srcId="{2D21488E-42BE-494A-854E-831B80FA0D40}" destId="{33810418-F4F5-4591-B827-28F7BD9B6BD9}" srcOrd="0" destOrd="0" presId="urn:microsoft.com/office/officeart/2008/layout/HorizontalMultiLevelHierarchy"/>
    <dgm:cxn modelId="{608F7247-65BC-4172-919F-65188E0F1027}" type="presOf" srcId="{3E08FEB7-1B45-40D5-9388-44F5283A7A50}" destId="{0D5CE1A6-274D-437A-A283-6FF18D96E8F7}" srcOrd="0" destOrd="0" presId="urn:microsoft.com/office/officeart/2008/layout/HorizontalMultiLevelHierarchy"/>
    <dgm:cxn modelId="{A8C5A8C7-8830-43B0-9884-72FD3E38144F}" type="presOf" srcId="{875F2F40-5475-4902-BAC5-93C210DEB4D3}" destId="{210DC4FD-643A-447A-ADBE-630D3168E374}" srcOrd="0" destOrd="0" presId="urn:microsoft.com/office/officeart/2008/layout/HorizontalMultiLevelHierarchy"/>
    <dgm:cxn modelId="{FEC624E8-3122-4795-A207-6515A627D28E}" type="presOf" srcId="{5AB2BF1B-CA3E-468C-B00C-FA6897C5EF94}" destId="{70C78B4F-F0CA-459F-BA64-64BBD32D910D}" srcOrd="1" destOrd="0" presId="urn:microsoft.com/office/officeart/2008/layout/HorizontalMultiLevelHierarchy"/>
    <dgm:cxn modelId="{2EA8EC79-B20C-4A77-8806-FC517062EBCE}" srcId="{30C844B1-0DA3-47E6-83DB-6BE92CA2E30C}" destId="{16E2FD47-1937-4FF1-89FF-3ECF6FA03F42}" srcOrd="0" destOrd="0" parTransId="{3556FD29-CFD4-4738-9130-CDB887E02D12}" sibTransId="{E518A236-E7DE-4C81-A46F-2877D22A397E}"/>
    <dgm:cxn modelId="{DEF0124B-619B-489A-90A2-8B01C79BC8F8}" type="presOf" srcId="{953A4F0C-662F-49F7-82E8-6809DA91008D}" destId="{FDF2A042-09DC-41CD-83A8-27A9796DB79F}" srcOrd="1" destOrd="0" presId="urn:microsoft.com/office/officeart/2008/layout/HorizontalMultiLevelHierarchy"/>
    <dgm:cxn modelId="{5B919B38-BC48-458E-BD58-E408ECAA185A}" type="presParOf" srcId="{A89BB171-CD42-439D-8F6F-2DF92BF23B7C}" destId="{A57A21A0-1680-48B5-9536-0B79BABB42A5}" srcOrd="0" destOrd="0" presId="urn:microsoft.com/office/officeart/2008/layout/HorizontalMultiLevelHierarchy"/>
    <dgm:cxn modelId="{C614FA23-F8DE-4442-A445-06BB01B51B4D}" type="presParOf" srcId="{A57A21A0-1680-48B5-9536-0B79BABB42A5}" destId="{0128F36A-8F3D-497A-A062-3BBEF02A4AE3}" srcOrd="0" destOrd="0" presId="urn:microsoft.com/office/officeart/2008/layout/HorizontalMultiLevelHierarchy"/>
    <dgm:cxn modelId="{67D1347B-A6E8-4ED3-AD88-0ABC8ABB2AB0}" type="presParOf" srcId="{A57A21A0-1680-48B5-9536-0B79BABB42A5}" destId="{7EA3662D-73BB-4EB8-A7B2-CCC1277C8EBE}" srcOrd="1" destOrd="0" presId="urn:microsoft.com/office/officeart/2008/layout/HorizontalMultiLevelHierarchy"/>
    <dgm:cxn modelId="{EDD90B9A-2EB8-452D-8B2C-3BC4B016BA4C}" type="presParOf" srcId="{7EA3662D-73BB-4EB8-A7B2-CCC1277C8EBE}" destId="{88800159-6EE3-439E-9C55-FD7AAB6F6D31}" srcOrd="0" destOrd="0" presId="urn:microsoft.com/office/officeart/2008/layout/HorizontalMultiLevelHierarchy"/>
    <dgm:cxn modelId="{69F43DB9-8B00-47EC-9079-243DDFD78BD9}" type="presParOf" srcId="{88800159-6EE3-439E-9C55-FD7AAB6F6D31}" destId="{FDF2A042-09DC-41CD-83A8-27A9796DB79F}" srcOrd="0" destOrd="0" presId="urn:microsoft.com/office/officeart/2008/layout/HorizontalMultiLevelHierarchy"/>
    <dgm:cxn modelId="{9F701433-73CA-422F-9E51-4E8D7AA46E94}" type="presParOf" srcId="{7EA3662D-73BB-4EB8-A7B2-CCC1277C8EBE}" destId="{29B34BA4-E2C6-44C9-820E-9C1B0FB39907}" srcOrd="1" destOrd="0" presId="urn:microsoft.com/office/officeart/2008/layout/HorizontalMultiLevelHierarchy"/>
    <dgm:cxn modelId="{240D8C5B-F8F6-4399-9823-31677E7644CC}" type="presParOf" srcId="{29B34BA4-E2C6-44C9-820E-9C1B0FB39907}" destId="{29E9D4AE-D26A-4002-93ED-E9F29CFB33D9}" srcOrd="0" destOrd="0" presId="urn:microsoft.com/office/officeart/2008/layout/HorizontalMultiLevelHierarchy"/>
    <dgm:cxn modelId="{4C1003BE-38D4-4EE2-9F27-8E22FC68DB78}" type="presParOf" srcId="{29B34BA4-E2C6-44C9-820E-9C1B0FB39907}" destId="{0B13D1C8-E659-4E0D-93D6-F50905133A62}" srcOrd="1" destOrd="0" presId="urn:microsoft.com/office/officeart/2008/layout/HorizontalMultiLevelHierarchy"/>
    <dgm:cxn modelId="{BE9C3344-0B7D-45C9-8E66-3E076608E76B}" type="presParOf" srcId="{7EA3662D-73BB-4EB8-A7B2-CCC1277C8EBE}" destId="{BACA8497-57C1-499F-9F25-910A9610A044}" srcOrd="2" destOrd="0" presId="urn:microsoft.com/office/officeart/2008/layout/HorizontalMultiLevelHierarchy"/>
    <dgm:cxn modelId="{A9DB2426-2B54-4E1A-B7FB-5BFA8AD84CB2}" type="presParOf" srcId="{BACA8497-57C1-499F-9F25-910A9610A044}" destId="{70C78B4F-F0CA-459F-BA64-64BBD32D910D}" srcOrd="0" destOrd="0" presId="urn:microsoft.com/office/officeart/2008/layout/HorizontalMultiLevelHierarchy"/>
    <dgm:cxn modelId="{E6213172-B192-4EB6-9F1B-3E41363CF0B2}" type="presParOf" srcId="{7EA3662D-73BB-4EB8-A7B2-CCC1277C8EBE}" destId="{F8A36971-4CE2-4FC6-BBB0-8F8FEB88C5A9}" srcOrd="3" destOrd="0" presId="urn:microsoft.com/office/officeart/2008/layout/HorizontalMultiLevelHierarchy"/>
    <dgm:cxn modelId="{4B91C41C-B98B-4AF0-88AA-B93649143770}" type="presParOf" srcId="{F8A36971-4CE2-4FC6-BBB0-8F8FEB88C5A9}" destId="{0D5CE1A6-274D-437A-A283-6FF18D96E8F7}" srcOrd="0" destOrd="0" presId="urn:microsoft.com/office/officeart/2008/layout/HorizontalMultiLevelHierarchy"/>
    <dgm:cxn modelId="{D36C48D2-EA2A-43EF-AE95-46B6590C95D7}" type="presParOf" srcId="{F8A36971-4CE2-4FC6-BBB0-8F8FEB88C5A9}" destId="{887872FA-34DC-4504-B804-01BCEC8B5929}" srcOrd="1" destOrd="0" presId="urn:microsoft.com/office/officeart/2008/layout/HorizontalMultiLevelHierarchy"/>
    <dgm:cxn modelId="{2CC72035-1641-4D9D-82E6-89C7D2DF6C52}" type="presParOf" srcId="{7EA3662D-73BB-4EB8-A7B2-CCC1277C8EBE}" destId="{33810418-F4F5-4591-B827-28F7BD9B6BD9}" srcOrd="4" destOrd="0" presId="urn:microsoft.com/office/officeart/2008/layout/HorizontalMultiLevelHierarchy"/>
    <dgm:cxn modelId="{C05FD968-7F95-4207-9A8E-C8D647AA04EB}" type="presParOf" srcId="{33810418-F4F5-4591-B827-28F7BD9B6BD9}" destId="{7A4258DF-991F-4F48-BAB7-EC408392638A}" srcOrd="0" destOrd="0" presId="urn:microsoft.com/office/officeart/2008/layout/HorizontalMultiLevelHierarchy"/>
    <dgm:cxn modelId="{AE8C380A-2724-412E-860B-4A923BD172A7}" type="presParOf" srcId="{7EA3662D-73BB-4EB8-A7B2-CCC1277C8EBE}" destId="{FD6BE66E-2594-4C15-A740-6BAACC4C7A11}" srcOrd="5" destOrd="0" presId="urn:microsoft.com/office/officeart/2008/layout/HorizontalMultiLevelHierarchy"/>
    <dgm:cxn modelId="{80523703-A467-40E1-9A3B-200C024F839B}" type="presParOf" srcId="{FD6BE66E-2594-4C15-A740-6BAACC4C7A11}" destId="{210DC4FD-643A-447A-ADBE-630D3168E374}" srcOrd="0" destOrd="0" presId="urn:microsoft.com/office/officeart/2008/layout/HorizontalMultiLevelHierarchy"/>
    <dgm:cxn modelId="{B5671FB1-FC9C-45E9-81BA-3FDA8CAD482D}" type="presParOf" srcId="{FD6BE66E-2594-4C15-A740-6BAACC4C7A11}" destId="{49DB2544-4479-476D-A8D3-386BE18FD3BA}" srcOrd="1" destOrd="0" presId="urn:microsoft.com/office/officeart/2008/layout/HorizontalMultiLevelHierarchy"/>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C8F2A8C-BC1D-4261-9B30-238830928BF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E3B909A5-E0A5-46DB-B9A2-0C9FCCB4C78C}" type="pres">
      <dgm:prSet presAssocID="{6C8F2A8C-BC1D-4261-9B30-238830928BFA}" presName="linear" presStyleCnt="0">
        <dgm:presLayoutVars>
          <dgm:animLvl val="lvl"/>
          <dgm:resizeHandles val="exact"/>
        </dgm:presLayoutVars>
      </dgm:prSet>
      <dgm:spPr/>
      <dgm:t>
        <a:bodyPr/>
        <a:lstStyle/>
        <a:p>
          <a:endParaRPr lang="tr-TR"/>
        </a:p>
      </dgm:t>
    </dgm:pt>
  </dgm:ptLst>
  <dgm:cxnLst>
    <dgm:cxn modelId="{DBD16673-3B4F-45DF-A13D-935A22C9F92E}" type="presOf" srcId="{6C8F2A8C-BC1D-4261-9B30-238830928BFA}" destId="{E3B909A5-E0A5-46DB-B9A2-0C9FCCB4C78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D0B6E10-6FEB-4698-93B2-6A485B967CE2}" type="doc">
      <dgm:prSet loTypeId="urn:microsoft.com/office/officeart/2005/8/layout/radial4" loCatId="relationship" qsTypeId="urn:microsoft.com/office/officeart/2005/8/quickstyle/3d1" qsCatId="3D" csTypeId="urn:microsoft.com/office/officeart/2005/8/colors/colorful1" csCatId="colorful" phldr="1"/>
      <dgm:spPr/>
      <dgm:t>
        <a:bodyPr/>
        <a:lstStyle/>
        <a:p>
          <a:endParaRPr lang="tr-TR"/>
        </a:p>
      </dgm:t>
    </dgm:pt>
    <dgm:pt modelId="{2350F0D2-44AE-4EB4-9A14-565764E29B22}">
      <dgm:prSet phldrT="[Metin]"/>
      <dgm:spPr/>
      <dgm:t>
        <a:bodyPr/>
        <a:lstStyle/>
        <a:p>
          <a:endParaRPr lang="tr-TR" dirty="0" smtClean="0">
            <a:latin typeface="Arial" panose="020B0604020202020204" pitchFamily="34" charset="0"/>
            <a:cs typeface="Arial" panose="020B0604020202020204" pitchFamily="34" charset="0"/>
          </a:endParaRPr>
        </a:p>
        <a:p>
          <a:r>
            <a:rPr lang="tr-TR" dirty="0" smtClean="0">
              <a:latin typeface="Arial" panose="020B0604020202020204" pitchFamily="34" charset="0"/>
              <a:cs typeface="Arial" panose="020B0604020202020204" pitchFamily="34" charset="0"/>
            </a:rPr>
            <a:t>Yeterlik Sertifikası </a:t>
          </a:r>
          <a:endParaRPr lang="tr-TR" dirty="0">
            <a:latin typeface="Arial" panose="020B0604020202020204" pitchFamily="34" charset="0"/>
            <a:cs typeface="Arial" panose="020B0604020202020204" pitchFamily="34" charset="0"/>
          </a:endParaRPr>
        </a:p>
      </dgm:t>
    </dgm:pt>
    <dgm:pt modelId="{E28B090A-4E68-443A-B7EE-76AF46587E73}" type="parTrans" cxnId="{A6A035A9-2A54-4FC9-A0A7-D261E99FEE01}">
      <dgm:prSet/>
      <dgm:spPr/>
      <dgm:t>
        <a:bodyPr/>
        <a:lstStyle/>
        <a:p>
          <a:endParaRPr lang="tr-TR">
            <a:latin typeface="Arial" panose="020B0604020202020204" pitchFamily="34" charset="0"/>
            <a:cs typeface="Arial" panose="020B0604020202020204" pitchFamily="34" charset="0"/>
          </a:endParaRPr>
        </a:p>
      </dgm:t>
    </dgm:pt>
    <dgm:pt modelId="{31AFF5DD-3924-494F-9B6E-DC2906AC7C3E}" type="sibTrans" cxnId="{A6A035A9-2A54-4FC9-A0A7-D261E99FEE01}">
      <dgm:prSet/>
      <dgm:spPr/>
      <dgm:t>
        <a:bodyPr/>
        <a:lstStyle/>
        <a:p>
          <a:endParaRPr lang="tr-TR">
            <a:latin typeface="Arial" panose="020B0604020202020204" pitchFamily="34" charset="0"/>
            <a:cs typeface="Arial" panose="020B0604020202020204" pitchFamily="34" charset="0"/>
          </a:endParaRPr>
        </a:p>
      </dgm:t>
    </dgm:pt>
    <dgm:pt modelId="{A9F7193B-4BC3-4A97-B30F-885579DBB81D}">
      <dgm:prSet phldrT="[Metin]"/>
      <dgm:spPr/>
      <dgm:t>
        <a:bodyPr/>
        <a:lstStyle/>
        <a:p>
          <a:endParaRPr lang="tr-TR" smtClean="0">
            <a:latin typeface="Arial" panose="020B0604020202020204" pitchFamily="34" charset="0"/>
            <a:cs typeface="Arial" panose="020B0604020202020204" pitchFamily="34" charset="0"/>
          </a:endParaRPr>
        </a:p>
        <a:p>
          <a:r>
            <a:rPr lang="tr-TR" smtClean="0">
              <a:latin typeface="Arial" panose="020B0604020202020204" pitchFamily="34" charset="0"/>
              <a:cs typeface="Arial" panose="020B0604020202020204" pitchFamily="34" charset="0"/>
            </a:rPr>
            <a:t>Kamu İhale Kurumu</a:t>
          </a:r>
        </a:p>
        <a:p>
          <a:endParaRPr lang="tr-TR" dirty="0">
            <a:latin typeface="Arial" panose="020B0604020202020204" pitchFamily="34" charset="0"/>
            <a:cs typeface="Arial" panose="020B0604020202020204" pitchFamily="34" charset="0"/>
          </a:endParaRPr>
        </a:p>
      </dgm:t>
    </dgm:pt>
    <dgm:pt modelId="{1632E79E-2C09-42F4-ADF4-5BFF53EE40E4}" type="parTrans" cxnId="{C3E7F6D7-96B6-40D3-8C55-D910D44762E0}">
      <dgm:prSet/>
      <dgm:spPr/>
      <dgm:t>
        <a:bodyPr/>
        <a:lstStyle/>
        <a:p>
          <a:endParaRPr lang="tr-TR">
            <a:latin typeface="Arial" panose="020B0604020202020204" pitchFamily="34" charset="0"/>
            <a:cs typeface="Arial" panose="020B0604020202020204" pitchFamily="34" charset="0"/>
          </a:endParaRPr>
        </a:p>
      </dgm:t>
    </dgm:pt>
    <dgm:pt modelId="{850942B7-26CE-4720-957F-665D1E2C4119}" type="sibTrans" cxnId="{C3E7F6D7-96B6-40D3-8C55-D910D44762E0}">
      <dgm:prSet/>
      <dgm:spPr/>
      <dgm:t>
        <a:bodyPr/>
        <a:lstStyle/>
        <a:p>
          <a:endParaRPr lang="tr-TR">
            <a:latin typeface="Arial" panose="020B0604020202020204" pitchFamily="34" charset="0"/>
            <a:cs typeface="Arial" panose="020B0604020202020204" pitchFamily="34" charset="0"/>
          </a:endParaRPr>
        </a:p>
      </dgm:t>
    </dgm:pt>
    <dgm:pt modelId="{AA1E0703-9193-4204-959B-4442D7B0B3EF}">
      <dgm:prSet phldrT="[Metin]"/>
      <dgm:spPr/>
      <dgm:t>
        <a:bodyPr/>
        <a:lstStyle/>
        <a:p>
          <a:r>
            <a:rPr lang="tr-TR" dirty="0" smtClean="0">
              <a:latin typeface="Arial" panose="020B0604020202020204" pitchFamily="34" charset="0"/>
              <a:cs typeface="Arial" panose="020B0604020202020204" pitchFamily="34" charset="0"/>
            </a:rPr>
            <a:t>Onaylanmış Kuruluş</a:t>
          </a:r>
          <a:endParaRPr lang="tr-TR" dirty="0">
            <a:latin typeface="Arial" panose="020B0604020202020204" pitchFamily="34" charset="0"/>
            <a:cs typeface="Arial" panose="020B0604020202020204" pitchFamily="34" charset="0"/>
          </a:endParaRPr>
        </a:p>
      </dgm:t>
    </dgm:pt>
    <dgm:pt modelId="{D1F5BD2A-76F6-4D17-BBCC-8B1EE102FA1D}" type="parTrans" cxnId="{9B9DFB68-4A9A-45F9-9D7C-022665108003}">
      <dgm:prSet/>
      <dgm:spPr/>
      <dgm:t>
        <a:bodyPr/>
        <a:lstStyle/>
        <a:p>
          <a:endParaRPr lang="tr-TR">
            <a:latin typeface="Arial" panose="020B0604020202020204" pitchFamily="34" charset="0"/>
            <a:cs typeface="Arial" panose="020B0604020202020204" pitchFamily="34" charset="0"/>
          </a:endParaRPr>
        </a:p>
      </dgm:t>
    </dgm:pt>
    <dgm:pt modelId="{8FA86198-8519-4273-80CE-C119B3EFF3D7}" type="sibTrans" cxnId="{9B9DFB68-4A9A-45F9-9D7C-022665108003}">
      <dgm:prSet/>
      <dgm:spPr/>
      <dgm:t>
        <a:bodyPr/>
        <a:lstStyle/>
        <a:p>
          <a:endParaRPr lang="tr-TR">
            <a:latin typeface="Arial" panose="020B0604020202020204" pitchFamily="34" charset="0"/>
            <a:cs typeface="Arial" panose="020B0604020202020204" pitchFamily="34" charset="0"/>
          </a:endParaRPr>
        </a:p>
      </dgm:t>
    </dgm:pt>
    <dgm:pt modelId="{F5193FB8-1172-41F6-AE48-76E83066458A}">
      <dgm:prSet phldrT="[Metin]"/>
      <dgm:spPr/>
      <dgm:t>
        <a:bodyPr/>
        <a:lstStyle/>
        <a:p>
          <a:r>
            <a:rPr lang="tr-TR" smtClean="0">
              <a:latin typeface="Arial" panose="020B0604020202020204" pitchFamily="34" charset="0"/>
              <a:cs typeface="Arial" panose="020B0604020202020204" pitchFamily="34" charset="0"/>
            </a:rPr>
            <a:t>Yeterlik Komisyonu</a:t>
          </a:r>
          <a:endParaRPr lang="tr-TR" dirty="0" smtClean="0">
            <a:latin typeface="Arial" panose="020B0604020202020204" pitchFamily="34" charset="0"/>
            <a:cs typeface="Arial" panose="020B0604020202020204" pitchFamily="34" charset="0"/>
          </a:endParaRPr>
        </a:p>
      </dgm:t>
    </dgm:pt>
    <dgm:pt modelId="{59F43209-10D3-4B15-8A59-260A3DD9C630}" type="parTrans" cxnId="{86F6C341-0B5E-48B6-8B4C-B5A039D2803B}">
      <dgm:prSet/>
      <dgm:spPr/>
      <dgm:t>
        <a:bodyPr/>
        <a:lstStyle/>
        <a:p>
          <a:endParaRPr lang="tr-TR">
            <a:latin typeface="Arial" panose="020B0604020202020204" pitchFamily="34" charset="0"/>
            <a:cs typeface="Arial" panose="020B0604020202020204" pitchFamily="34" charset="0"/>
          </a:endParaRPr>
        </a:p>
      </dgm:t>
    </dgm:pt>
    <dgm:pt modelId="{5945506A-CD07-4461-9AD2-E45DECA6A1BD}" type="sibTrans" cxnId="{86F6C341-0B5E-48B6-8B4C-B5A039D2803B}">
      <dgm:prSet/>
      <dgm:spPr/>
      <dgm:t>
        <a:bodyPr/>
        <a:lstStyle/>
        <a:p>
          <a:endParaRPr lang="tr-TR">
            <a:latin typeface="Arial" panose="020B0604020202020204" pitchFamily="34" charset="0"/>
            <a:cs typeface="Arial" panose="020B0604020202020204" pitchFamily="34" charset="0"/>
          </a:endParaRPr>
        </a:p>
      </dgm:t>
    </dgm:pt>
    <dgm:pt modelId="{9CB29284-8734-4FE6-8062-94C3E30620C4}">
      <dgm:prSet/>
      <dgm:spPr/>
      <dgm:t>
        <a:bodyPr/>
        <a:lstStyle/>
        <a:p>
          <a:endParaRPr lang="tr-TR" smtClean="0">
            <a:latin typeface="Arial" panose="020B0604020202020204" pitchFamily="34" charset="0"/>
            <a:cs typeface="Arial" panose="020B0604020202020204" pitchFamily="34" charset="0"/>
          </a:endParaRPr>
        </a:p>
        <a:p>
          <a:r>
            <a:rPr lang="tr-TR" smtClean="0">
              <a:latin typeface="Arial" panose="020B0604020202020204" pitchFamily="34" charset="0"/>
              <a:cs typeface="Arial" panose="020B0604020202020204" pitchFamily="34" charset="0"/>
            </a:rPr>
            <a:t>Yeterlik Kuruluşu</a:t>
          </a:r>
          <a:endParaRPr lang="tr-TR" dirty="0">
            <a:latin typeface="Arial" panose="020B0604020202020204" pitchFamily="34" charset="0"/>
            <a:cs typeface="Arial" panose="020B0604020202020204" pitchFamily="34" charset="0"/>
          </a:endParaRPr>
        </a:p>
      </dgm:t>
    </dgm:pt>
    <dgm:pt modelId="{AF033F70-4CCA-4003-906B-1B42D039914D}" type="parTrans" cxnId="{095573A7-67AE-4856-9A6B-7C44FD1E2DB1}">
      <dgm:prSet/>
      <dgm:spPr/>
      <dgm:t>
        <a:bodyPr/>
        <a:lstStyle/>
        <a:p>
          <a:endParaRPr lang="tr-TR">
            <a:latin typeface="Arial" panose="020B0604020202020204" pitchFamily="34" charset="0"/>
            <a:cs typeface="Arial" panose="020B0604020202020204" pitchFamily="34" charset="0"/>
          </a:endParaRPr>
        </a:p>
      </dgm:t>
    </dgm:pt>
    <dgm:pt modelId="{793881E4-7370-4F27-B2F9-958CB98F801E}" type="sibTrans" cxnId="{095573A7-67AE-4856-9A6B-7C44FD1E2DB1}">
      <dgm:prSet/>
      <dgm:spPr/>
      <dgm:t>
        <a:bodyPr/>
        <a:lstStyle/>
        <a:p>
          <a:endParaRPr lang="tr-TR">
            <a:latin typeface="Arial" panose="020B0604020202020204" pitchFamily="34" charset="0"/>
            <a:cs typeface="Arial" panose="020B0604020202020204" pitchFamily="34" charset="0"/>
          </a:endParaRPr>
        </a:p>
      </dgm:t>
    </dgm:pt>
    <dgm:pt modelId="{31637084-3642-4052-A2F2-2D42E56A04E2}">
      <dgm:prSet/>
      <dgm:spPr/>
      <dgm:t>
        <a:bodyPr/>
        <a:lstStyle/>
        <a:p>
          <a:r>
            <a:rPr lang="tr-TR" dirty="0" smtClean="0">
              <a:latin typeface="Arial" panose="020B0604020202020204" pitchFamily="34" charset="0"/>
              <a:cs typeface="Arial" panose="020B0604020202020204" pitchFamily="34" charset="0"/>
            </a:rPr>
            <a:t>BAŞVURU SAHİBİ </a:t>
          </a:r>
          <a:endParaRPr lang="tr-TR" dirty="0">
            <a:latin typeface="Arial" panose="020B0604020202020204" pitchFamily="34" charset="0"/>
            <a:cs typeface="Arial" panose="020B0604020202020204" pitchFamily="34" charset="0"/>
          </a:endParaRPr>
        </a:p>
      </dgm:t>
    </dgm:pt>
    <dgm:pt modelId="{3AB18B4A-0C13-4049-A232-0D5AF1E9B00D}" type="parTrans" cxnId="{34AE2519-30FC-4FF4-83EC-A5882391812E}">
      <dgm:prSet/>
      <dgm:spPr/>
      <dgm:t>
        <a:bodyPr/>
        <a:lstStyle/>
        <a:p>
          <a:endParaRPr lang="tr-TR">
            <a:latin typeface="Arial" panose="020B0604020202020204" pitchFamily="34" charset="0"/>
            <a:cs typeface="Arial" panose="020B0604020202020204" pitchFamily="34" charset="0"/>
          </a:endParaRPr>
        </a:p>
      </dgm:t>
    </dgm:pt>
    <dgm:pt modelId="{AB290057-FCFA-4FF8-BB54-D9AEA3FD8D38}" type="sibTrans" cxnId="{34AE2519-30FC-4FF4-83EC-A5882391812E}">
      <dgm:prSet/>
      <dgm:spPr/>
      <dgm:t>
        <a:bodyPr/>
        <a:lstStyle/>
        <a:p>
          <a:endParaRPr lang="tr-TR">
            <a:latin typeface="Arial" panose="020B0604020202020204" pitchFamily="34" charset="0"/>
            <a:cs typeface="Arial" panose="020B0604020202020204" pitchFamily="34" charset="0"/>
          </a:endParaRPr>
        </a:p>
      </dgm:t>
    </dgm:pt>
    <dgm:pt modelId="{F6B7BF55-132D-4AD8-A96B-479F637FCA2A}" type="pres">
      <dgm:prSet presAssocID="{4D0B6E10-6FEB-4698-93B2-6A485B967CE2}" presName="cycle" presStyleCnt="0">
        <dgm:presLayoutVars>
          <dgm:chMax val="1"/>
          <dgm:dir/>
          <dgm:animLvl val="ctr"/>
          <dgm:resizeHandles val="exact"/>
        </dgm:presLayoutVars>
      </dgm:prSet>
      <dgm:spPr/>
      <dgm:t>
        <a:bodyPr/>
        <a:lstStyle/>
        <a:p>
          <a:endParaRPr lang="tr-TR"/>
        </a:p>
      </dgm:t>
    </dgm:pt>
    <dgm:pt modelId="{D7760D16-C65A-45FD-82FA-C73C4C545C11}" type="pres">
      <dgm:prSet presAssocID="{2350F0D2-44AE-4EB4-9A14-565764E29B22}" presName="centerShape" presStyleLbl="node0" presStyleIdx="0" presStyleCnt="1"/>
      <dgm:spPr/>
      <dgm:t>
        <a:bodyPr/>
        <a:lstStyle/>
        <a:p>
          <a:endParaRPr lang="tr-TR"/>
        </a:p>
      </dgm:t>
    </dgm:pt>
    <dgm:pt modelId="{8735B3B9-FA36-4FE2-BACF-16482B143C04}" type="pres">
      <dgm:prSet presAssocID="{AF033F70-4CCA-4003-906B-1B42D039914D}" presName="parTrans" presStyleLbl="bgSibTrans2D1" presStyleIdx="0" presStyleCnt="5"/>
      <dgm:spPr/>
      <dgm:t>
        <a:bodyPr/>
        <a:lstStyle/>
        <a:p>
          <a:endParaRPr lang="tr-TR"/>
        </a:p>
      </dgm:t>
    </dgm:pt>
    <dgm:pt modelId="{3340D654-8D2B-49EB-8DC9-B60CCBD22367}" type="pres">
      <dgm:prSet presAssocID="{9CB29284-8734-4FE6-8062-94C3E30620C4}" presName="node" presStyleLbl="node1" presStyleIdx="0" presStyleCnt="5">
        <dgm:presLayoutVars>
          <dgm:bulletEnabled val="1"/>
        </dgm:presLayoutVars>
      </dgm:prSet>
      <dgm:spPr/>
      <dgm:t>
        <a:bodyPr/>
        <a:lstStyle/>
        <a:p>
          <a:endParaRPr lang="tr-TR"/>
        </a:p>
      </dgm:t>
    </dgm:pt>
    <dgm:pt modelId="{55B9FF21-5948-4A9A-82AA-045483EF2237}" type="pres">
      <dgm:prSet presAssocID="{1632E79E-2C09-42F4-ADF4-5BFF53EE40E4}" presName="parTrans" presStyleLbl="bgSibTrans2D1" presStyleIdx="1" presStyleCnt="5"/>
      <dgm:spPr/>
      <dgm:t>
        <a:bodyPr/>
        <a:lstStyle/>
        <a:p>
          <a:endParaRPr lang="tr-TR"/>
        </a:p>
      </dgm:t>
    </dgm:pt>
    <dgm:pt modelId="{2A35ABB8-7E7C-45B0-A8AA-0EDAC9ED0628}" type="pres">
      <dgm:prSet presAssocID="{A9F7193B-4BC3-4A97-B30F-885579DBB81D}" presName="node" presStyleLbl="node1" presStyleIdx="1" presStyleCnt="5" custRadScaleRad="100958" custRadScaleInc="2121">
        <dgm:presLayoutVars>
          <dgm:bulletEnabled val="1"/>
        </dgm:presLayoutVars>
      </dgm:prSet>
      <dgm:spPr/>
      <dgm:t>
        <a:bodyPr/>
        <a:lstStyle/>
        <a:p>
          <a:endParaRPr lang="tr-TR"/>
        </a:p>
      </dgm:t>
    </dgm:pt>
    <dgm:pt modelId="{96B8CA9B-FDA7-403D-920D-639DAF016C95}" type="pres">
      <dgm:prSet presAssocID="{D1F5BD2A-76F6-4D17-BBCC-8B1EE102FA1D}" presName="parTrans" presStyleLbl="bgSibTrans2D1" presStyleIdx="2" presStyleCnt="5"/>
      <dgm:spPr/>
      <dgm:t>
        <a:bodyPr/>
        <a:lstStyle/>
        <a:p>
          <a:endParaRPr lang="tr-TR"/>
        </a:p>
      </dgm:t>
    </dgm:pt>
    <dgm:pt modelId="{B8BE46AC-5449-42A2-9E45-3CF1048E548E}" type="pres">
      <dgm:prSet presAssocID="{AA1E0703-9193-4204-959B-4442D7B0B3EF}" presName="node" presStyleLbl="node1" presStyleIdx="2" presStyleCnt="5">
        <dgm:presLayoutVars>
          <dgm:bulletEnabled val="1"/>
        </dgm:presLayoutVars>
      </dgm:prSet>
      <dgm:spPr/>
      <dgm:t>
        <a:bodyPr/>
        <a:lstStyle/>
        <a:p>
          <a:endParaRPr lang="tr-TR"/>
        </a:p>
      </dgm:t>
    </dgm:pt>
    <dgm:pt modelId="{F30B28F7-F3DF-4F7C-AEDA-6BB17CF4DC77}" type="pres">
      <dgm:prSet presAssocID="{59F43209-10D3-4B15-8A59-260A3DD9C630}" presName="parTrans" presStyleLbl="bgSibTrans2D1" presStyleIdx="3" presStyleCnt="5"/>
      <dgm:spPr/>
      <dgm:t>
        <a:bodyPr/>
        <a:lstStyle/>
        <a:p>
          <a:endParaRPr lang="tr-TR"/>
        </a:p>
      </dgm:t>
    </dgm:pt>
    <dgm:pt modelId="{3DC8C0EC-2F41-4ABA-9256-DAF2DF74547C}" type="pres">
      <dgm:prSet presAssocID="{F5193FB8-1172-41F6-AE48-76E83066458A}" presName="node" presStyleLbl="node1" presStyleIdx="3" presStyleCnt="5">
        <dgm:presLayoutVars>
          <dgm:bulletEnabled val="1"/>
        </dgm:presLayoutVars>
      </dgm:prSet>
      <dgm:spPr/>
      <dgm:t>
        <a:bodyPr/>
        <a:lstStyle/>
        <a:p>
          <a:endParaRPr lang="tr-TR"/>
        </a:p>
      </dgm:t>
    </dgm:pt>
    <dgm:pt modelId="{A60359D1-EE0A-446E-A00E-4630673A3A14}" type="pres">
      <dgm:prSet presAssocID="{3AB18B4A-0C13-4049-A232-0D5AF1E9B00D}" presName="parTrans" presStyleLbl="bgSibTrans2D1" presStyleIdx="4" presStyleCnt="5"/>
      <dgm:spPr/>
      <dgm:t>
        <a:bodyPr/>
        <a:lstStyle/>
        <a:p>
          <a:endParaRPr lang="tr-TR"/>
        </a:p>
      </dgm:t>
    </dgm:pt>
    <dgm:pt modelId="{771DB143-87BF-435C-8060-BCA16334BCDB}" type="pres">
      <dgm:prSet presAssocID="{31637084-3642-4052-A2F2-2D42E56A04E2}" presName="node" presStyleLbl="node1" presStyleIdx="4" presStyleCnt="5">
        <dgm:presLayoutVars>
          <dgm:bulletEnabled val="1"/>
        </dgm:presLayoutVars>
      </dgm:prSet>
      <dgm:spPr/>
      <dgm:t>
        <a:bodyPr/>
        <a:lstStyle/>
        <a:p>
          <a:endParaRPr lang="tr-TR"/>
        </a:p>
      </dgm:t>
    </dgm:pt>
  </dgm:ptLst>
  <dgm:cxnLst>
    <dgm:cxn modelId="{D58D47B5-DE26-465C-91EE-32685E36354A}" type="presOf" srcId="{3AB18B4A-0C13-4049-A232-0D5AF1E9B00D}" destId="{A60359D1-EE0A-446E-A00E-4630673A3A14}" srcOrd="0" destOrd="0" presId="urn:microsoft.com/office/officeart/2005/8/layout/radial4"/>
    <dgm:cxn modelId="{33C0DCBD-7EB8-4A03-A504-9FED5F9092B2}" type="presOf" srcId="{AA1E0703-9193-4204-959B-4442D7B0B3EF}" destId="{B8BE46AC-5449-42A2-9E45-3CF1048E548E}" srcOrd="0" destOrd="0" presId="urn:microsoft.com/office/officeart/2005/8/layout/radial4"/>
    <dgm:cxn modelId="{C3E7F6D7-96B6-40D3-8C55-D910D44762E0}" srcId="{2350F0D2-44AE-4EB4-9A14-565764E29B22}" destId="{A9F7193B-4BC3-4A97-B30F-885579DBB81D}" srcOrd="1" destOrd="0" parTransId="{1632E79E-2C09-42F4-ADF4-5BFF53EE40E4}" sibTransId="{850942B7-26CE-4720-957F-665D1E2C4119}"/>
    <dgm:cxn modelId="{75A5127D-D840-43AE-A02F-B3C4982585CF}" type="presOf" srcId="{59F43209-10D3-4B15-8A59-260A3DD9C630}" destId="{F30B28F7-F3DF-4F7C-AEDA-6BB17CF4DC77}" srcOrd="0" destOrd="0" presId="urn:microsoft.com/office/officeart/2005/8/layout/radial4"/>
    <dgm:cxn modelId="{D0E108FC-AC41-4608-A6FC-AA23920CDA65}" type="presOf" srcId="{2350F0D2-44AE-4EB4-9A14-565764E29B22}" destId="{D7760D16-C65A-45FD-82FA-C73C4C545C11}" srcOrd="0" destOrd="0" presId="urn:microsoft.com/office/officeart/2005/8/layout/radial4"/>
    <dgm:cxn modelId="{9B9DFB68-4A9A-45F9-9D7C-022665108003}" srcId="{2350F0D2-44AE-4EB4-9A14-565764E29B22}" destId="{AA1E0703-9193-4204-959B-4442D7B0B3EF}" srcOrd="2" destOrd="0" parTransId="{D1F5BD2A-76F6-4D17-BBCC-8B1EE102FA1D}" sibTransId="{8FA86198-8519-4273-80CE-C119B3EFF3D7}"/>
    <dgm:cxn modelId="{A6A035A9-2A54-4FC9-A0A7-D261E99FEE01}" srcId="{4D0B6E10-6FEB-4698-93B2-6A485B967CE2}" destId="{2350F0D2-44AE-4EB4-9A14-565764E29B22}" srcOrd="0" destOrd="0" parTransId="{E28B090A-4E68-443A-B7EE-76AF46587E73}" sibTransId="{31AFF5DD-3924-494F-9B6E-DC2906AC7C3E}"/>
    <dgm:cxn modelId="{1E15F029-C1E5-4490-A79A-576C131EAB8C}" type="presOf" srcId="{A9F7193B-4BC3-4A97-B30F-885579DBB81D}" destId="{2A35ABB8-7E7C-45B0-A8AA-0EDAC9ED0628}" srcOrd="0" destOrd="0" presId="urn:microsoft.com/office/officeart/2005/8/layout/radial4"/>
    <dgm:cxn modelId="{7E0407F7-03E1-461C-B02A-87939B7FAED6}" type="presOf" srcId="{9CB29284-8734-4FE6-8062-94C3E30620C4}" destId="{3340D654-8D2B-49EB-8DC9-B60CCBD22367}" srcOrd="0" destOrd="0" presId="urn:microsoft.com/office/officeart/2005/8/layout/radial4"/>
    <dgm:cxn modelId="{D7A3D8B1-9840-483C-A34D-AC0B808016B2}" type="presOf" srcId="{D1F5BD2A-76F6-4D17-BBCC-8B1EE102FA1D}" destId="{96B8CA9B-FDA7-403D-920D-639DAF016C95}" srcOrd="0" destOrd="0" presId="urn:microsoft.com/office/officeart/2005/8/layout/radial4"/>
    <dgm:cxn modelId="{CE097E5C-79C3-4D11-97EE-71E541B916C8}" type="presOf" srcId="{1632E79E-2C09-42F4-ADF4-5BFF53EE40E4}" destId="{55B9FF21-5948-4A9A-82AA-045483EF2237}" srcOrd="0" destOrd="0" presId="urn:microsoft.com/office/officeart/2005/8/layout/radial4"/>
    <dgm:cxn modelId="{8D19DD16-B3E6-46A9-AD50-B73A046E2E6A}" type="presOf" srcId="{AF033F70-4CCA-4003-906B-1B42D039914D}" destId="{8735B3B9-FA36-4FE2-BACF-16482B143C04}" srcOrd="0" destOrd="0" presId="urn:microsoft.com/office/officeart/2005/8/layout/radial4"/>
    <dgm:cxn modelId="{095573A7-67AE-4856-9A6B-7C44FD1E2DB1}" srcId="{2350F0D2-44AE-4EB4-9A14-565764E29B22}" destId="{9CB29284-8734-4FE6-8062-94C3E30620C4}" srcOrd="0" destOrd="0" parTransId="{AF033F70-4CCA-4003-906B-1B42D039914D}" sibTransId="{793881E4-7370-4F27-B2F9-958CB98F801E}"/>
    <dgm:cxn modelId="{68164E30-1C09-4376-9E35-E24DB5DF2804}" type="presOf" srcId="{F5193FB8-1172-41F6-AE48-76E83066458A}" destId="{3DC8C0EC-2F41-4ABA-9256-DAF2DF74547C}" srcOrd="0" destOrd="0" presId="urn:microsoft.com/office/officeart/2005/8/layout/radial4"/>
    <dgm:cxn modelId="{34AE2519-30FC-4FF4-83EC-A5882391812E}" srcId="{2350F0D2-44AE-4EB4-9A14-565764E29B22}" destId="{31637084-3642-4052-A2F2-2D42E56A04E2}" srcOrd="4" destOrd="0" parTransId="{3AB18B4A-0C13-4049-A232-0D5AF1E9B00D}" sibTransId="{AB290057-FCFA-4FF8-BB54-D9AEA3FD8D38}"/>
    <dgm:cxn modelId="{6284FBFC-8759-4088-A7AD-526DE37980F7}" type="presOf" srcId="{4D0B6E10-6FEB-4698-93B2-6A485B967CE2}" destId="{F6B7BF55-132D-4AD8-A96B-479F637FCA2A}" srcOrd="0" destOrd="0" presId="urn:microsoft.com/office/officeart/2005/8/layout/radial4"/>
    <dgm:cxn modelId="{86F6C341-0B5E-48B6-8B4C-B5A039D2803B}" srcId="{2350F0D2-44AE-4EB4-9A14-565764E29B22}" destId="{F5193FB8-1172-41F6-AE48-76E83066458A}" srcOrd="3" destOrd="0" parTransId="{59F43209-10D3-4B15-8A59-260A3DD9C630}" sibTransId="{5945506A-CD07-4461-9AD2-E45DECA6A1BD}"/>
    <dgm:cxn modelId="{2C2CD0E0-054D-4B08-BF94-4A9E3C7DE45F}" type="presOf" srcId="{31637084-3642-4052-A2F2-2D42E56A04E2}" destId="{771DB143-87BF-435C-8060-BCA16334BCDB}" srcOrd="0" destOrd="0" presId="urn:microsoft.com/office/officeart/2005/8/layout/radial4"/>
    <dgm:cxn modelId="{0627B63A-9117-4540-9021-D530AF567BEC}" type="presParOf" srcId="{F6B7BF55-132D-4AD8-A96B-479F637FCA2A}" destId="{D7760D16-C65A-45FD-82FA-C73C4C545C11}" srcOrd="0" destOrd="0" presId="urn:microsoft.com/office/officeart/2005/8/layout/radial4"/>
    <dgm:cxn modelId="{F2594F87-CDDD-4205-B319-792831284CC0}" type="presParOf" srcId="{F6B7BF55-132D-4AD8-A96B-479F637FCA2A}" destId="{8735B3B9-FA36-4FE2-BACF-16482B143C04}" srcOrd="1" destOrd="0" presId="urn:microsoft.com/office/officeart/2005/8/layout/radial4"/>
    <dgm:cxn modelId="{C2AB3303-A496-49AB-959E-B5186D437475}" type="presParOf" srcId="{F6B7BF55-132D-4AD8-A96B-479F637FCA2A}" destId="{3340D654-8D2B-49EB-8DC9-B60CCBD22367}" srcOrd="2" destOrd="0" presId="urn:microsoft.com/office/officeart/2005/8/layout/radial4"/>
    <dgm:cxn modelId="{C535AF15-A37D-4F57-93AD-4C4044B3C468}" type="presParOf" srcId="{F6B7BF55-132D-4AD8-A96B-479F637FCA2A}" destId="{55B9FF21-5948-4A9A-82AA-045483EF2237}" srcOrd="3" destOrd="0" presId="urn:microsoft.com/office/officeart/2005/8/layout/radial4"/>
    <dgm:cxn modelId="{4914D8CB-F13E-4330-B3FA-C9E83F5DBD59}" type="presParOf" srcId="{F6B7BF55-132D-4AD8-A96B-479F637FCA2A}" destId="{2A35ABB8-7E7C-45B0-A8AA-0EDAC9ED0628}" srcOrd="4" destOrd="0" presId="urn:microsoft.com/office/officeart/2005/8/layout/radial4"/>
    <dgm:cxn modelId="{00E02F68-4514-45A9-896E-A4F8EAE63801}" type="presParOf" srcId="{F6B7BF55-132D-4AD8-A96B-479F637FCA2A}" destId="{96B8CA9B-FDA7-403D-920D-639DAF016C95}" srcOrd="5" destOrd="0" presId="urn:microsoft.com/office/officeart/2005/8/layout/radial4"/>
    <dgm:cxn modelId="{1994736A-FEB9-492D-AB99-45C458A8F27D}" type="presParOf" srcId="{F6B7BF55-132D-4AD8-A96B-479F637FCA2A}" destId="{B8BE46AC-5449-42A2-9E45-3CF1048E548E}" srcOrd="6" destOrd="0" presId="urn:microsoft.com/office/officeart/2005/8/layout/radial4"/>
    <dgm:cxn modelId="{9811B2D8-5C80-44F4-9D80-4150EA51B9DE}" type="presParOf" srcId="{F6B7BF55-132D-4AD8-A96B-479F637FCA2A}" destId="{F30B28F7-F3DF-4F7C-AEDA-6BB17CF4DC77}" srcOrd="7" destOrd="0" presId="urn:microsoft.com/office/officeart/2005/8/layout/radial4"/>
    <dgm:cxn modelId="{ECAD8F2E-4EC2-4A98-ACC4-5AA6C4C236FB}" type="presParOf" srcId="{F6B7BF55-132D-4AD8-A96B-479F637FCA2A}" destId="{3DC8C0EC-2F41-4ABA-9256-DAF2DF74547C}" srcOrd="8" destOrd="0" presId="urn:microsoft.com/office/officeart/2005/8/layout/radial4"/>
    <dgm:cxn modelId="{F8F46EC7-466F-49F7-A1BF-EA03A4B697CD}" type="presParOf" srcId="{F6B7BF55-132D-4AD8-A96B-479F637FCA2A}" destId="{A60359D1-EE0A-446E-A00E-4630673A3A14}" srcOrd="9" destOrd="0" presId="urn:microsoft.com/office/officeart/2005/8/layout/radial4"/>
    <dgm:cxn modelId="{8556CD48-6FDB-4F2F-9697-E0749E20B954}" type="presParOf" srcId="{F6B7BF55-132D-4AD8-A96B-479F637FCA2A}" destId="{771DB143-87BF-435C-8060-BCA16334BCDB}" srcOrd="1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A01D79-7E9A-441D-AD7E-F693597668A6}">
      <dsp:nvSpPr>
        <dsp:cNvPr id="0" name=""/>
        <dsp:cNvSpPr/>
      </dsp:nvSpPr>
      <dsp:spPr>
        <a:xfrm>
          <a:off x="0" y="2344"/>
          <a:ext cx="7499350" cy="4795911"/>
        </a:xfrm>
        <a:prstGeom prst="roundRect">
          <a:avLst/>
        </a:prstGeom>
        <a:gradFill rotWithShape="1">
          <a:gsLst>
            <a:gs pos="0">
              <a:schemeClr val="accent6">
                <a:tint val="35000"/>
                <a:satMod val="253000"/>
              </a:schemeClr>
            </a:gs>
            <a:gs pos="50000">
              <a:schemeClr val="accent6">
                <a:tint val="42000"/>
                <a:satMod val="255000"/>
              </a:schemeClr>
            </a:gs>
            <a:gs pos="97000">
              <a:schemeClr val="accent6">
                <a:tint val="53000"/>
                <a:satMod val="260000"/>
              </a:schemeClr>
            </a:gs>
            <a:gs pos="100000">
              <a:schemeClr val="accent6">
                <a:tint val="56000"/>
                <a:satMod val="275000"/>
              </a:schemeClr>
            </a:gs>
          </a:gsLst>
          <a:path path="circle">
            <a:fillToRect l="50000" t="50000" r="50000" b="50000"/>
          </a:path>
        </a:gradFill>
        <a:ln w="9525" cap="flat" cmpd="sng" algn="ctr">
          <a:solidFill>
            <a:schemeClr val="accent6"/>
          </a:solidFill>
          <a:prstDash val="solid"/>
        </a:ln>
        <a:effectLst>
          <a:outerShdw blurRad="63500" dist="25400" dir="5400000" rotWithShape="0">
            <a:srgbClr val="000000">
              <a:alpha val="43137"/>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37160" tIns="137160" rIns="137160" bIns="137160" numCol="1" spcCol="1270" anchor="ctr" anchorCtr="0">
          <a:noAutofit/>
        </a:bodyPr>
        <a:lstStyle/>
        <a:p>
          <a:pPr lvl="0" algn="just" defTabSz="1600200" rtl="0">
            <a:lnSpc>
              <a:spcPct val="90000"/>
            </a:lnSpc>
            <a:spcBef>
              <a:spcPct val="0"/>
            </a:spcBef>
            <a:spcAft>
              <a:spcPct val="35000"/>
            </a:spcAft>
          </a:pPr>
          <a:r>
            <a:rPr lang="tr-TR" sz="3600" kern="1200" dirty="0" smtClean="0">
              <a:solidFill>
                <a:schemeClr val="tx1"/>
              </a:solidFill>
              <a:latin typeface="Arial" panose="020B0604020202020204" pitchFamily="34" charset="0"/>
              <a:cs typeface="Arial" panose="020B0604020202020204" pitchFamily="34" charset="0"/>
            </a:rPr>
            <a:t> </a:t>
          </a:r>
        </a:p>
        <a:p>
          <a:pPr lvl="0" algn="just" defTabSz="1600200" rtl="0">
            <a:lnSpc>
              <a:spcPct val="90000"/>
            </a:lnSpc>
            <a:spcBef>
              <a:spcPct val="0"/>
            </a:spcBef>
            <a:spcAft>
              <a:spcPct val="35000"/>
            </a:spcAft>
          </a:pPr>
          <a:endParaRPr lang="tr-TR" sz="3600" kern="1200" dirty="0" smtClean="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r>
            <a:rPr lang="tr-TR" sz="3600" kern="1200" dirty="0" smtClean="0">
              <a:solidFill>
                <a:schemeClr val="tx1"/>
              </a:solidFill>
              <a:latin typeface="Arial" panose="020B0604020202020204" pitchFamily="34" charset="0"/>
              <a:cs typeface="Arial" panose="020B0604020202020204" pitchFamily="34" charset="0"/>
            </a:rPr>
            <a:t>Hangi ihale usulleri? (</a:t>
          </a:r>
          <a:r>
            <a:rPr lang="tr-TR" sz="2800" kern="1200" dirty="0" smtClean="0">
              <a:solidFill>
                <a:schemeClr val="tx1"/>
              </a:solidFill>
              <a:effectLst/>
              <a:latin typeface="Arial" panose="020B0604020202020204" pitchFamily="34" charset="0"/>
              <a:cs typeface="Arial" panose="020B0604020202020204" pitchFamily="34" charset="0"/>
            </a:rPr>
            <a:t>Uygulama Yönetmeliklerine Göre</a:t>
          </a:r>
          <a:r>
            <a:rPr lang="tr-TR" sz="3600" kern="1200" dirty="0" smtClean="0">
              <a:solidFill>
                <a:schemeClr val="tx1"/>
              </a:solidFill>
              <a:effectLst/>
              <a:latin typeface="Arial" panose="020B0604020202020204" pitchFamily="34" charset="0"/>
              <a:cs typeface="Arial" panose="020B0604020202020204" pitchFamily="34" charset="0"/>
            </a:rPr>
            <a:t>)</a:t>
          </a:r>
          <a:endParaRPr lang="tr-TR" sz="3600" kern="1200" dirty="0" smtClean="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endParaRPr lang="tr-TR" sz="3600" kern="1200" dirty="0" smtClean="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r>
            <a:rPr lang="tr-TR" sz="3600" kern="1200" dirty="0" smtClean="0">
              <a:solidFill>
                <a:schemeClr val="tx1"/>
              </a:solidFill>
              <a:latin typeface="Arial" panose="020B0604020202020204" pitchFamily="34" charset="0"/>
              <a:cs typeface="Arial" panose="020B0604020202020204" pitchFamily="34" charset="0"/>
            </a:rPr>
            <a:t>- Açık İhale Usulü </a:t>
          </a:r>
        </a:p>
        <a:p>
          <a:pPr lvl="0" algn="just" defTabSz="1600200" rtl="0">
            <a:lnSpc>
              <a:spcPct val="90000"/>
            </a:lnSpc>
            <a:spcBef>
              <a:spcPct val="0"/>
            </a:spcBef>
            <a:spcAft>
              <a:spcPct val="35000"/>
            </a:spcAft>
          </a:pPr>
          <a:endParaRPr lang="tr-TR" sz="3600" kern="1200" dirty="0" smtClean="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r>
            <a:rPr lang="tr-TR" sz="3600" kern="1200" dirty="0" smtClean="0">
              <a:solidFill>
                <a:schemeClr val="tx1"/>
              </a:solidFill>
              <a:latin typeface="Arial" panose="020B0604020202020204" pitchFamily="34" charset="0"/>
              <a:cs typeface="Arial" panose="020B0604020202020204" pitchFamily="34" charset="0"/>
            </a:rPr>
            <a:t>-Belli İstekliler Arasında İhale Usulü </a:t>
          </a:r>
        </a:p>
        <a:p>
          <a:pPr lvl="0" algn="just" defTabSz="1600200" rtl="0">
            <a:lnSpc>
              <a:spcPct val="90000"/>
            </a:lnSpc>
            <a:spcBef>
              <a:spcPct val="0"/>
            </a:spcBef>
            <a:spcAft>
              <a:spcPct val="35000"/>
            </a:spcAft>
          </a:pPr>
          <a:endParaRPr lang="tr-TR" sz="4000" kern="1200" dirty="0">
            <a:solidFill>
              <a:schemeClr val="tx1"/>
            </a:solidFill>
            <a:latin typeface="Arial" panose="020B0604020202020204" pitchFamily="34" charset="0"/>
            <a:cs typeface="Arial" panose="020B0604020202020204" pitchFamily="34" charset="0"/>
          </a:endParaRPr>
        </a:p>
      </dsp:txBody>
      <dsp:txXfrm>
        <a:off x="234117" y="236461"/>
        <a:ext cx="7031116" cy="432767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A01D79-7E9A-441D-AD7E-F693597668A6}">
      <dsp:nvSpPr>
        <dsp:cNvPr id="0" name=""/>
        <dsp:cNvSpPr/>
      </dsp:nvSpPr>
      <dsp:spPr>
        <a:xfrm>
          <a:off x="0" y="0"/>
          <a:ext cx="7499350" cy="4795911"/>
        </a:xfrm>
        <a:prstGeom prst="roundRect">
          <a:avLst/>
        </a:prstGeom>
        <a:gradFill rotWithShape="1">
          <a:gsLst>
            <a:gs pos="0">
              <a:schemeClr val="accent6">
                <a:tint val="35000"/>
                <a:satMod val="253000"/>
              </a:schemeClr>
            </a:gs>
            <a:gs pos="50000">
              <a:schemeClr val="accent6">
                <a:tint val="42000"/>
                <a:satMod val="255000"/>
              </a:schemeClr>
            </a:gs>
            <a:gs pos="97000">
              <a:schemeClr val="accent6">
                <a:tint val="53000"/>
                <a:satMod val="260000"/>
              </a:schemeClr>
            </a:gs>
            <a:gs pos="100000">
              <a:schemeClr val="accent6">
                <a:tint val="56000"/>
                <a:satMod val="275000"/>
              </a:schemeClr>
            </a:gs>
          </a:gsLst>
          <a:path path="circle">
            <a:fillToRect l="50000" t="50000" r="50000" b="50000"/>
          </a:path>
        </a:gradFill>
        <a:ln w="9525" cap="flat" cmpd="sng" algn="ctr">
          <a:solidFill>
            <a:schemeClr val="accent6"/>
          </a:solidFill>
          <a:prstDash val="solid"/>
        </a:ln>
        <a:effectLst>
          <a:outerShdw blurRad="63500" dist="25400" dir="5400000" rotWithShape="0">
            <a:srgbClr val="000000">
              <a:alpha val="43137"/>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52400" tIns="152400" rIns="152400" bIns="152400" numCol="1" spcCol="1270" anchor="ctr" anchorCtr="0">
          <a:noAutofit/>
        </a:bodyPr>
        <a:lstStyle/>
        <a:p>
          <a:pPr lvl="0" algn="just" defTabSz="1778000" rtl="0">
            <a:lnSpc>
              <a:spcPct val="90000"/>
            </a:lnSpc>
            <a:spcBef>
              <a:spcPct val="0"/>
            </a:spcBef>
            <a:spcAft>
              <a:spcPct val="35000"/>
            </a:spcAft>
          </a:pPr>
          <a:r>
            <a:rPr lang="tr-TR" sz="4000" kern="1200" dirty="0" smtClean="0">
              <a:solidFill>
                <a:schemeClr val="tx1"/>
              </a:solidFill>
              <a:latin typeface="Arial" panose="020B0604020202020204" pitchFamily="34" charset="0"/>
              <a:cs typeface="Arial" panose="020B0604020202020204" pitchFamily="34" charset="0"/>
            </a:rPr>
            <a:t> Hangi ihale türleri?</a:t>
          </a:r>
        </a:p>
        <a:p>
          <a:pPr lvl="0" algn="just" defTabSz="1778000" rtl="0">
            <a:lnSpc>
              <a:spcPct val="90000"/>
            </a:lnSpc>
            <a:spcBef>
              <a:spcPct val="0"/>
            </a:spcBef>
            <a:spcAft>
              <a:spcPct val="35000"/>
            </a:spcAft>
          </a:pPr>
          <a:endParaRPr lang="tr-TR" sz="4000" kern="1200" dirty="0" smtClean="0">
            <a:solidFill>
              <a:schemeClr val="tx1"/>
            </a:solidFill>
            <a:latin typeface="Arial" panose="020B0604020202020204" pitchFamily="34" charset="0"/>
            <a:cs typeface="Arial" panose="020B0604020202020204" pitchFamily="34" charset="0"/>
          </a:endParaRPr>
        </a:p>
        <a:p>
          <a:pPr lvl="0" algn="just" defTabSz="1778000" rtl="0">
            <a:lnSpc>
              <a:spcPct val="90000"/>
            </a:lnSpc>
            <a:spcBef>
              <a:spcPct val="0"/>
            </a:spcBef>
            <a:spcAft>
              <a:spcPct val="35000"/>
            </a:spcAft>
          </a:pPr>
          <a:r>
            <a:rPr lang="tr-TR" sz="3200" kern="1200" dirty="0" smtClean="0">
              <a:solidFill>
                <a:schemeClr val="tx1"/>
              </a:solidFill>
              <a:latin typeface="Arial" panose="020B0604020202020204" pitchFamily="34" charset="0"/>
              <a:cs typeface="Arial" panose="020B0604020202020204" pitchFamily="34" charset="0"/>
            </a:rPr>
            <a:t>- Mal Alımı İhaleleri (mad. 58/B)</a:t>
          </a:r>
        </a:p>
        <a:p>
          <a:pPr lvl="0" algn="just" defTabSz="1778000" rtl="0">
            <a:lnSpc>
              <a:spcPct val="90000"/>
            </a:lnSpc>
            <a:spcBef>
              <a:spcPct val="0"/>
            </a:spcBef>
            <a:spcAft>
              <a:spcPct val="35000"/>
            </a:spcAft>
          </a:pPr>
          <a:r>
            <a:rPr lang="tr-TR" sz="3200" kern="1200" dirty="0" smtClean="0">
              <a:solidFill>
                <a:schemeClr val="tx1"/>
              </a:solidFill>
              <a:latin typeface="Arial" panose="020B0604020202020204" pitchFamily="34" charset="0"/>
              <a:cs typeface="Arial" panose="020B0604020202020204" pitchFamily="34" charset="0"/>
            </a:rPr>
            <a:t>- Hizmet Alımı İhaleleri (</a:t>
          </a:r>
          <a:r>
            <a:rPr lang="tr-TR" sz="2800" kern="1200" dirty="0" smtClean="0">
              <a:solidFill>
                <a:schemeClr val="tx1"/>
              </a:solidFill>
              <a:latin typeface="Arial" panose="020B0604020202020204" pitchFamily="34" charset="0"/>
              <a:cs typeface="Arial" panose="020B0604020202020204" pitchFamily="34" charset="0"/>
            </a:rPr>
            <a:t>Danışmanlık hizmet alımı niteli</a:t>
          </a:r>
          <a:r>
            <a:rPr lang="tr-TR" sz="2400" kern="1200" dirty="0" smtClean="0">
              <a:solidFill>
                <a:schemeClr val="tx1"/>
              </a:solidFill>
              <a:latin typeface="Arial" panose="020B0604020202020204" pitchFamily="34" charset="0"/>
              <a:cs typeface="Arial" panose="020B0604020202020204" pitchFamily="34" charset="0"/>
            </a:rPr>
            <a:t>ğ</a:t>
          </a:r>
          <a:r>
            <a:rPr lang="tr-TR" sz="2800" kern="1200" dirty="0" smtClean="0">
              <a:solidFill>
                <a:schemeClr val="tx1"/>
              </a:solidFill>
              <a:latin typeface="Arial" panose="020B0604020202020204" pitchFamily="34" charset="0"/>
              <a:cs typeface="Arial" panose="020B0604020202020204" pitchFamily="34" charset="0"/>
            </a:rPr>
            <a:t>inde olanlar hariç</a:t>
          </a:r>
          <a:r>
            <a:rPr lang="tr-TR" sz="3200" kern="1200" dirty="0" smtClean="0">
              <a:solidFill>
                <a:schemeClr val="tx1"/>
              </a:solidFill>
              <a:latin typeface="Arial" panose="020B0604020202020204" pitchFamily="34" charset="0"/>
              <a:cs typeface="Arial" panose="020B0604020202020204" pitchFamily="34" charset="0"/>
            </a:rPr>
            <a:t>) (mad. 59/B)</a:t>
          </a:r>
        </a:p>
        <a:p>
          <a:pPr lvl="0" algn="just" defTabSz="1778000" rtl="0">
            <a:lnSpc>
              <a:spcPct val="90000"/>
            </a:lnSpc>
            <a:spcBef>
              <a:spcPct val="0"/>
            </a:spcBef>
            <a:spcAft>
              <a:spcPct val="35000"/>
            </a:spcAft>
          </a:pPr>
          <a:r>
            <a:rPr lang="tr-TR" sz="3200" kern="1200" dirty="0" smtClean="0">
              <a:solidFill>
                <a:schemeClr val="tx1"/>
              </a:solidFill>
              <a:latin typeface="Arial" panose="020B0604020202020204" pitchFamily="34" charset="0"/>
              <a:cs typeface="Arial" panose="020B0604020202020204" pitchFamily="34" charset="0"/>
            </a:rPr>
            <a:t>- Yapım İşi İhaleleri (Ön projeyle çıkılanlar hariç) (mad. 60/B)</a:t>
          </a:r>
          <a:endParaRPr lang="tr-TR" sz="4100" kern="1200" dirty="0">
            <a:solidFill>
              <a:schemeClr val="tx1"/>
            </a:solidFill>
            <a:latin typeface="Arial" panose="020B0604020202020204" pitchFamily="34" charset="0"/>
            <a:cs typeface="Arial" panose="020B0604020202020204" pitchFamily="34" charset="0"/>
          </a:endParaRPr>
        </a:p>
      </dsp:txBody>
      <dsp:txXfrm>
        <a:off x="234117" y="234117"/>
        <a:ext cx="7031116" cy="43276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1"/>
            <a:ext cx="4279918" cy="340265"/>
          </a:xfrm>
          <a:prstGeom prst="rect">
            <a:avLst/>
          </a:prstGeom>
        </p:spPr>
        <p:txBody>
          <a:bodyPr vert="horz" lIns="91440" tIns="45720" rIns="91440" bIns="45720" rtlCol="0"/>
          <a:lstStyle>
            <a:lvl1pPr algn="l">
              <a:defRPr sz="1200"/>
            </a:lvl1pPr>
          </a:lstStyle>
          <a:p>
            <a:pPr>
              <a:defRPr/>
            </a:pPr>
            <a:endParaRPr lang="tr-TR"/>
          </a:p>
        </p:txBody>
      </p:sp>
      <p:sp>
        <p:nvSpPr>
          <p:cNvPr id="3" name="Veri Yer Tutucusu 2"/>
          <p:cNvSpPr>
            <a:spLocks noGrp="1"/>
          </p:cNvSpPr>
          <p:nvPr>
            <p:ph type="dt" sz="quarter" idx="1"/>
          </p:nvPr>
        </p:nvSpPr>
        <p:spPr>
          <a:xfrm>
            <a:off x="5592028" y="1"/>
            <a:ext cx="4279918" cy="340265"/>
          </a:xfrm>
          <a:prstGeom prst="rect">
            <a:avLst/>
          </a:prstGeom>
        </p:spPr>
        <p:txBody>
          <a:bodyPr vert="horz" lIns="91440" tIns="45720" rIns="91440" bIns="45720" rtlCol="0"/>
          <a:lstStyle>
            <a:lvl1pPr algn="r">
              <a:defRPr sz="1200"/>
            </a:lvl1pPr>
          </a:lstStyle>
          <a:p>
            <a:pPr>
              <a:defRPr/>
            </a:pPr>
            <a:fld id="{0BDD45C3-38EB-4001-B201-BBFDCBEE55F2}" type="datetimeFigureOut">
              <a:rPr lang="tr-TR"/>
              <a:pPr>
                <a:defRPr/>
              </a:pPr>
              <a:t>24.10.2018</a:t>
            </a:fld>
            <a:endParaRPr lang="tr-TR"/>
          </a:p>
        </p:txBody>
      </p:sp>
      <p:sp>
        <p:nvSpPr>
          <p:cNvPr id="4" name="Altbilgi Yer Tutucusu 3"/>
          <p:cNvSpPr>
            <a:spLocks noGrp="1"/>
          </p:cNvSpPr>
          <p:nvPr>
            <p:ph type="ftr" sz="quarter" idx="2"/>
          </p:nvPr>
        </p:nvSpPr>
        <p:spPr>
          <a:xfrm>
            <a:off x="0" y="6456324"/>
            <a:ext cx="4279918" cy="340264"/>
          </a:xfrm>
          <a:prstGeom prst="rect">
            <a:avLst/>
          </a:prstGeom>
        </p:spPr>
        <p:txBody>
          <a:bodyPr vert="horz" lIns="91440" tIns="45720" rIns="91440" bIns="45720" rtlCol="0" anchor="b"/>
          <a:lstStyle>
            <a:lvl1pPr algn="l">
              <a:defRPr sz="1200"/>
            </a:lvl1pPr>
          </a:lstStyle>
          <a:p>
            <a:pPr>
              <a:defRPr/>
            </a:pPr>
            <a:endParaRPr lang="tr-TR"/>
          </a:p>
        </p:txBody>
      </p:sp>
      <p:sp>
        <p:nvSpPr>
          <p:cNvPr id="5" name="Slayt Numarası Yer Tutucusu 4"/>
          <p:cNvSpPr>
            <a:spLocks noGrp="1"/>
          </p:cNvSpPr>
          <p:nvPr>
            <p:ph type="sldNum" sz="quarter" idx="3"/>
          </p:nvPr>
        </p:nvSpPr>
        <p:spPr>
          <a:xfrm>
            <a:off x="5592028" y="6456324"/>
            <a:ext cx="4279918" cy="340264"/>
          </a:xfrm>
          <a:prstGeom prst="rect">
            <a:avLst/>
          </a:prstGeom>
        </p:spPr>
        <p:txBody>
          <a:bodyPr vert="horz" lIns="91440" tIns="45720" rIns="91440" bIns="45720" rtlCol="0" anchor="b"/>
          <a:lstStyle>
            <a:lvl1pPr algn="r">
              <a:defRPr sz="1200"/>
            </a:lvl1pPr>
          </a:lstStyle>
          <a:p>
            <a:pPr>
              <a:defRPr/>
            </a:pPr>
            <a:fld id="{60BA88DE-B749-4FD7-8E05-03D86987C832}" type="slidenum">
              <a:rPr lang="tr-TR"/>
              <a:pPr>
                <a:defRPr/>
              </a:pPr>
              <a:t>‹#›</a:t>
            </a:fld>
            <a:endParaRPr lang="tr-TR"/>
          </a:p>
        </p:txBody>
      </p:sp>
    </p:spTree>
    <p:extLst>
      <p:ext uri="{BB962C8B-B14F-4D97-AF65-F5344CB8AC3E}">
        <p14:creationId xmlns:p14="http://schemas.microsoft.com/office/powerpoint/2010/main" val="23754995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1"/>
            <a:ext cx="4279918" cy="340265"/>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5592028" y="1"/>
            <a:ext cx="4279918" cy="340265"/>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C9447D8-DC7F-4DE8-9816-DF8E9477AA06}" type="datetimeFigureOut">
              <a:rPr lang="tr-TR"/>
              <a:pPr>
                <a:defRPr/>
              </a:pPr>
              <a:t>24.10.2018</a:t>
            </a:fld>
            <a:endParaRPr lang="tr-TR"/>
          </a:p>
        </p:txBody>
      </p:sp>
      <p:sp>
        <p:nvSpPr>
          <p:cNvPr id="4" name="3 Slayt Görüntüsü Yer Tutucusu"/>
          <p:cNvSpPr>
            <a:spLocks noGrp="1" noRot="1" noChangeAspect="1"/>
          </p:cNvSpPr>
          <p:nvPr>
            <p:ph type="sldImg" idx="2"/>
          </p:nvPr>
        </p:nvSpPr>
        <p:spPr>
          <a:xfrm>
            <a:off x="3238500" y="509588"/>
            <a:ext cx="3397250" cy="2549525"/>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986964" y="3229794"/>
            <a:ext cx="7900323" cy="3059117"/>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6456324"/>
            <a:ext cx="4279918" cy="340264"/>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5592028" y="6456324"/>
            <a:ext cx="4279918" cy="340264"/>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BE53C75B-6F0F-4B79-AC41-25C33D04E7F2}" type="slidenum">
              <a:rPr lang="tr-TR"/>
              <a:pPr>
                <a:defRPr/>
              </a:pPr>
              <a:t>‹#›</a:t>
            </a:fld>
            <a:endParaRPr lang="tr-TR"/>
          </a:p>
        </p:txBody>
      </p:sp>
    </p:spTree>
    <p:extLst>
      <p:ext uri="{BB962C8B-B14F-4D97-AF65-F5344CB8AC3E}">
        <p14:creationId xmlns:p14="http://schemas.microsoft.com/office/powerpoint/2010/main" val="11641987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A123D28A-237D-4A80-8DF1-C5D362B3978F}" type="slidenum">
              <a:rPr lang="tr-TR" smtClean="0">
                <a:latin typeface="Calibri" pitchFamily="34" charset="0"/>
              </a:rPr>
              <a:pPr fontAlgn="base">
                <a:spcBef>
                  <a:spcPct val="0"/>
                </a:spcBef>
                <a:spcAft>
                  <a:spcPct val="0"/>
                </a:spcAft>
                <a:defRPr/>
              </a:pPr>
              <a:t>1</a:t>
            </a:fld>
            <a:endParaRPr lang="tr-TR" dirty="0" smtClean="0">
              <a:latin typeface="Calibri" pitchFamily="34" charset="0"/>
            </a:endParaRPr>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normAutofit fontScale="85000" lnSpcReduction="10000"/>
          </a:bodyPr>
          <a:lstStyle/>
          <a:p>
            <a:pPr algn="just"/>
            <a:r>
              <a:rPr lang="tr-TR" sz="1200" dirty="0" smtClean="0">
                <a:latin typeface="Arial" panose="020B0604020202020204" pitchFamily="34" charset="0"/>
                <a:cs typeface="Arial" panose="020B0604020202020204" pitchFamily="34" charset="0"/>
              </a:rPr>
              <a:t>Ortak girişimlerin katıldığı ihalelerde       yeni tekliflerin Ortak girişim ortaklarının tamamı tarafından e-imza ile imzalanması zorunludur. </a:t>
            </a:r>
          </a:p>
          <a:p>
            <a:pPr algn="just"/>
            <a:endParaRPr lang="tr-TR" sz="1200" dirty="0" smtClean="0">
              <a:latin typeface="Arial" panose="020B0604020202020204" pitchFamily="34" charset="0"/>
              <a:cs typeface="Arial" panose="020B0604020202020204" pitchFamily="34" charset="0"/>
            </a:endParaRPr>
          </a:p>
          <a:p>
            <a:pPr algn="just"/>
            <a:r>
              <a:rPr lang="tr-TR" sz="2800" dirty="0" smtClean="0">
                <a:latin typeface="Arial" panose="020B0604020202020204" pitchFamily="34" charset="0"/>
                <a:cs typeface="Arial" panose="020B0604020202020204" pitchFamily="34" charset="0"/>
              </a:rPr>
              <a:t>Eksiltmede sunulacak yeni tekliflerin, ilk teklifi imzalayan kişiden farklı bir kişi tarafından imzalanabilmesi için; </a:t>
            </a:r>
          </a:p>
          <a:p>
            <a:pPr lvl="1" algn="just"/>
            <a:r>
              <a:rPr lang="tr-TR" sz="2500" dirty="0" smtClean="0">
                <a:latin typeface="Arial" panose="020B0604020202020204" pitchFamily="34" charset="0"/>
                <a:cs typeface="Arial" panose="020B0604020202020204" pitchFamily="34" charset="0"/>
              </a:rPr>
              <a:t>e-teklif alınan ihalelerde y</a:t>
            </a:r>
            <a:r>
              <a:rPr lang="tr-TR" sz="2800" dirty="0" smtClean="0">
                <a:latin typeface="Arial" panose="020B0604020202020204" pitchFamily="34" charset="0"/>
                <a:cs typeface="Arial" panose="020B0604020202020204" pitchFamily="34" charset="0"/>
              </a:rPr>
              <a:t>eni teklifleri imzalayan kişinin temsile yetkili olduğunu gösteren belgelere ilişkin bilgilerin YBT beyan edilmesi gerekmektedir.</a:t>
            </a:r>
          </a:p>
          <a:p>
            <a:pPr lvl="1" algn="just"/>
            <a:r>
              <a:rPr lang="tr-TR" sz="2800" dirty="0" smtClean="0">
                <a:latin typeface="Arial" panose="020B0604020202020204" pitchFamily="34" charset="0"/>
                <a:cs typeface="Arial" panose="020B0604020202020204" pitchFamily="34" charset="0"/>
              </a:rPr>
              <a:t>Diğer ihalelerde ise bu belgelerin eksiltmeden önce idareye sunulması gerekmektedir.</a:t>
            </a:r>
          </a:p>
          <a:p>
            <a:pPr algn="just"/>
            <a:endParaRPr lang="tr-TR" sz="1200" dirty="0">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14</a:t>
            </a:fld>
            <a:endParaRPr lang="tr-TR"/>
          </a:p>
        </p:txBody>
      </p:sp>
    </p:spTree>
    <p:extLst>
      <p:ext uri="{BB962C8B-B14F-4D97-AF65-F5344CB8AC3E}">
        <p14:creationId xmlns:p14="http://schemas.microsoft.com/office/powerpoint/2010/main" val="943522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21</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22</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23</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24</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tr-TR" sz="1200" b="1" dirty="0" smtClean="0">
                <a:solidFill>
                  <a:srgbClr val="FF0000"/>
                </a:solidFill>
                <a:latin typeface="Arial" panose="020B0604020202020204" pitchFamily="34" charset="0"/>
                <a:cs typeface="Arial" panose="020B0604020202020204" pitchFamily="34" charset="0"/>
              </a:rPr>
              <a:t>Yeterlik: </a:t>
            </a:r>
            <a:r>
              <a:rPr lang="tr-TR" sz="1200" dirty="0" smtClean="0">
                <a:latin typeface="Arial" panose="020B0604020202020204" pitchFamily="34" charset="0"/>
                <a:cs typeface="Arial" panose="020B0604020202020204" pitchFamily="34" charset="0"/>
              </a:rPr>
              <a:t>Başvuru sahibinin, uygulama yönetmeliğine göre, ekonomik, mali, mesleki ve teknik yönlerden alım konusu işi yapabilme kapasitesine sahip olma durumudur.</a:t>
            </a:r>
          </a:p>
          <a:p>
            <a:pPr algn="just"/>
            <a:r>
              <a:rPr lang="tr-TR" sz="1200" b="1" dirty="0" smtClean="0">
                <a:solidFill>
                  <a:srgbClr val="FF0000"/>
                </a:solidFill>
                <a:latin typeface="Arial" panose="020B0604020202020204" pitchFamily="34" charset="0"/>
                <a:cs typeface="Arial" panose="020B0604020202020204" pitchFamily="34" charset="0"/>
              </a:rPr>
              <a:t>Yeterlik sistemi (Sistem): </a:t>
            </a:r>
            <a:r>
              <a:rPr lang="tr-TR" sz="1200" dirty="0" smtClean="0">
                <a:latin typeface="Arial" panose="020B0604020202020204" pitchFamily="34" charset="0"/>
                <a:cs typeface="Arial" panose="020B0604020202020204" pitchFamily="34" charset="0"/>
              </a:rPr>
              <a:t>Yeterlik Sistemi Yönetmeliği kapsamındaki işlemlerin gerçekleştirilmesi amacıyla Yeterlik Kuruluşu bünyesinde kurulan ve işletilen, sertifikalara ilişkin veri tabanını içeren ve EKAP ile entegrasyonu bulunan bilgi sistemidir.</a:t>
            </a:r>
          </a:p>
          <a:p>
            <a:pPr algn="just"/>
            <a:r>
              <a:rPr lang="tr-TR" sz="1200" b="1" dirty="0" smtClean="0">
                <a:solidFill>
                  <a:srgbClr val="FF0000"/>
                </a:solidFill>
                <a:latin typeface="Arial" panose="020B0604020202020204" pitchFamily="34" charset="0"/>
                <a:cs typeface="Arial" panose="020B0604020202020204" pitchFamily="34" charset="0"/>
              </a:rPr>
              <a:t>Yeterlik sertifikası (Sertifika): </a:t>
            </a:r>
            <a:r>
              <a:rPr lang="tr-TR" sz="1200" b="1" u="sng" dirty="0" smtClean="0">
                <a:solidFill>
                  <a:schemeClr val="accent6">
                    <a:lumMod val="75000"/>
                  </a:schemeClr>
                </a:solidFill>
                <a:latin typeface="Arial" panose="020B0604020202020204" pitchFamily="34" charset="0"/>
                <a:cs typeface="Arial" panose="020B0604020202020204" pitchFamily="34" charset="0"/>
              </a:rPr>
              <a:t>Tüzel kişilerin, </a:t>
            </a:r>
            <a:r>
              <a:rPr lang="tr-TR" sz="1200" dirty="0" smtClean="0">
                <a:latin typeface="Arial" panose="020B0604020202020204" pitchFamily="34" charset="0"/>
                <a:cs typeface="Arial" panose="020B0604020202020204" pitchFamily="34" charset="0"/>
              </a:rPr>
              <a:t>elektronik ortamda kaydedilen, Yeterlik Kuruluşunun internet sitesi ile EKAP üzerinden erişilebilen yeterlik bilgileridir.</a:t>
            </a:r>
            <a:endParaRPr lang="tr-TR" sz="1200" b="1" dirty="0" smtClean="0">
              <a:solidFill>
                <a:srgbClr val="FF0000"/>
              </a:solidFill>
              <a:latin typeface="Arial" panose="020B0604020202020204" pitchFamily="34" charset="0"/>
              <a:cs typeface="Arial" panose="020B0604020202020204" pitchFamily="34" charset="0"/>
            </a:endParaRPr>
          </a:p>
          <a:p>
            <a:pPr algn="just"/>
            <a:r>
              <a:rPr lang="tr-TR" sz="1200" b="1" dirty="0" smtClean="0">
                <a:solidFill>
                  <a:srgbClr val="FF0000"/>
                </a:solidFill>
                <a:latin typeface="Arial" panose="020B0604020202020204" pitchFamily="34" charset="0"/>
                <a:cs typeface="Arial" panose="020B0604020202020204" pitchFamily="34" charset="0"/>
              </a:rPr>
              <a:t>Yeterlik kuruluşu (</a:t>
            </a:r>
            <a:r>
              <a:rPr lang="tr-TR" sz="1200" b="1" dirty="0" smtClean="0">
                <a:solidFill>
                  <a:schemeClr val="tx1"/>
                </a:solidFill>
                <a:latin typeface="Arial" panose="020B0604020202020204" pitchFamily="34" charset="0"/>
                <a:cs typeface="Arial" panose="020B0604020202020204" pitchFamily="34" charset="0"/>
              </a:rPr>
              <a:t>Kuruluş</a:t>
            </a:r>
            <a:r>
              <a:rPr lang="tr-TR" sz="1200" b="1" dirty="0" smtClean="0">
                <a:solidFill>
                  <a:srgbClr val="FF0000"/>
                </a:solidFill>
                <a:latin typeface="Arial" panose="020B0604020202020204" pitchFamily="34" charset="0"/>
                <a:cs typeface="Arial" panose="020B0604020202020204" pitchFamily="34" charset="0"/>
              </a:rPr>
              <a:t>): </a:t>
            </a:r>
            <a:r>
              <a:rPr lang="tr-TR" sz="1200" dirty="0" smtClean="0">
                <a:latin typeface="Arial" panose="020B0604020202020204" pitchFamily="34" charset="0"/>
                <a:cs typeface="Arial" panose="020B0604020202020204" pitchFamily="34" charset="0"/>
              </a:rPr>
              <a:t>Belirli bir konudaki alımları için </a:t>
            </a:r>
            <a:r>
              <a:rPr lang="tr-TR" sz="12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sistem kurmasına ve sertifika düzenlemesine </a:t>
            </a:r>
            <a:r>
              <a:rPr lang="tr-TR" sz="1200" dirty="0" smtClean="0">
                <a:solidFill>
                  <a:srgbClr val="FF0000"/>
                </a:solidFill>
                <a:latin typeface="Arial" panose="020B0604020202020204" pitchFamily="34" charset="0"/>
                <a:cs typeface="Arial" panose="020B0604020202020204" pitchFamily="34" charset="0"/>
              </a:rPr>
              <a:t>Kurum tarafından izin verilen idare</a:t>
            </a:r>
            <a:r>
              <a:rPr lang="tr-TR" sz="1200" dirty="0" smtClean="0">
                <a:latin typeface="Arial" panose="020B0604020202020204" pitchFamily="34" charset="0"/>
                <a:cs typeface="Arial" panose="020B0604020202020204" pitchFamily="34" charset="0"/>
              </a:rPr>
              <a:t>.</a:t>
            </a:r>
            <a:endParaRPr lang="tr-TR" sz="200" dirty="0" smtClean="0">
              <a:latin typeface="Arial" panose="020B0604020202020204" pitchFamily="34" charset="0"/>
              <a:cs typeface="Arial" panose="020B0604020202020204" pitchFamily="34" charset="0"/>
            </a:endParaRPr>
          </a:p>
          <a:p>
            <a:pPr algn="just"/>
            <a:r>
              <a:rPr lang="tr-TR" sz="1200" b="1" dirty="0" smtClean="0">
                <a:solidFill>
                  <a:srgbClr val="FF0000"/>
                </a:solidFill>
                <a:latin typeface="Arial" panose="020B0604020202020204" pitchFamily="34" charset="0"/>
                <a:cs typeface="Arial" panose="020B0604020202020204" pitchFamily="34" charset="0"/>
              </a:rPr>
              <a:t>Onaylanmış kuruluş: </a:t>
            </a:r>
            <a:r>
              <a:rPr lang="tr-TR" sz="1200" dirty="0" smtClean="0">
                <a:latin typeface="Arial" panose="020B0604020202020204" pitchFamily="34" charset="0"/>
                <a:cs typeface="Arial" panose="020B0604020202020204" pitchFamily="34" charset="0"/>
              </a:rPr>
              <a:t>Alım konusuna uygun bir </a:t>
            </a:r>
            <a:r>
              <a:rPr lang="tr-TR" sz="1200" dirty="0" smtClean="0">
                <a:solidFill>
                  <a:srgbClr val="FF0000"/>
                </a:solidFill>
                <a:latin typeface="Arial" panose="020B0604020202020204" pitchFamily="34" charset="0"/>
                <a:cs typeface="Arial" panose="020B0604020202020204" pitchFamily="34" charset="0"/>
              </a:rPr>
              <a:t>yeterlik sistemini kullanmasına Kurum tarafından izin verilen idare.</a:t>
            </a:r>
            <a:r>
              <a:rPr lang="tr-TR" sz="1200" b="1" dirty="0" smtClean="0">
                <a:solidFill>
                  <a:srgbClr val="FF0000"/>
                </a:solidFill>
                <a:latin typeface="Arial" panose="020B0604020202020204" pitchFamily="34" charset="0"/>
                <a:cs typeface="Arial" panose="020B0604020202020204" pitchFamily="34" charset="0"/>
              </a:rPr>
              <a:t> </a:t>
            </a:r>
          </a:p>
          <a:p>
            <a:pPr algn="just"/>
            <a:r>
              <a:rPr lang="tr-TR" sz="1200" b="1" dirty="0" smtClean="0">
                <a:solidFill>
                  <a:srgbClr val="FF0000"/>
                </a:solidFill>
                <a:latin typeface="Arial" panose="020B0604020202020204" pitchFamily="34" charset="0"/>
                <a:cs typeface="Arial" panose="020B0604020202020204" pitchFamily="34" charset="0"/>
              </a:rPr>
              <a:t>Yeterlik başvurusu (Başvuru): </a:t>
            </a:r>
            <a:r>
              <a:rPr lang="tr-TR" sz="1200" dirty="0" smtClean="0">
                <a:latin typeface="Arial" panose="020B0604020202020204" pitchFamily="34" charset="0"/>
                <a:cs typeface="Arial" panose="020B0604020202020204" pitchFamily="34" charset="0"/>
              </a:rPr>
              <a:t>Başvuru sahibi tarafından, sertifika almak, yenilemek, süresini uzatmak, bildirim yükümlülüğünü yerine getirmek veya bu işlemlerle ilgili ilave bilgi, belge ve açıklama sunmak gibi amaçlarla yeterlik kuruluşuna sunulan başvuru talep formu ile ekinde yer alan değerlendirmeye esas bilgi ve belgeleri ifade etmektedir.</a:t>
            </a:r>
          </a:p>
          <a:p>
            <a:pPr algn="just"/>
            <a:r>
              <a:rPr lang="tr-TR" sz="1200" b="1" dirty="0" smtClean="0">
                <a:solidFill>
                  <a:srgbClr val="FF0000"/>
                </a:solidFill>
                <a:latin typeface="Arial" panose="020B0604020202020204" pitchFamily="34" charset="0"/>
                <a:cs typeface="Arial" panose="020B0604020202020204" pitchFamily="34" charset="0"/>
              </a:rPr>
              <a:t>Yeterlik işlem süresi: </a:t>
            </a:r>
            <a:r>
              <a:rPr lang="tr-TR" sz="1200" dirty="0" smtClean="0">
                <a:latin typeface="Arial" panose="020B0604020202020204" pitchFamily="34" charset="0"/>
                <a:cs typeface="Arial" panose="020B0604020202020204" pitchFamily="34" charset="0"/>
              </a:rPr>
              <a:t>Yeterlik başvurusunun alınmasından başlayarak başvuru sonucunun bildirilmesine kadar geçen süreyi ifade etmektedir. (30 gün, </a:t>
            </a:r>
            <a:r>
              <a:rPr lang="tr-TR" sz="1200" dirty="0" err="1" smtClean="0">
                <a:latin typeface="Arial" panose="020B0604020202020204" pitchFamily="34" charset="0"/>
                <a:cs typeface="Arial" panose="020B0604020202020204" pitchFamily="34" charset="0"/>
              </a:rPr>
              <a:t>max</a:t>
            </a:r>
            <a:r>
              <a:rPr lang="tr-TR" sz="1200" dirty="0" smtClean="0">
                <a:latin typeface="Arial" panose="020B0604020202020204" pitchFamily="34" charset="0"/>
                <a:cs typeface="Arial" panose="020B0604020202020204" pitchFamily="34" charset="0"/>
              </a:rPr>
              <a:t> 60 gün)</a:t>
            </a:r>
          </a:p>
          <a:p>
            <a:pPr algn="just"/>
            <a:endParaRPr lang="tr-TR" sz="1200" dirty="0" smtClean="0">
              <a:solidFill>
                <a:srgbClr val="FF0000"/>
              </a:solidFill>
              <a:latin typeface="Arial" panose="020B0604020202020204" pitchFamily="34" charset="0"/>
              <a:cs typeface="Arial" panose="020B0604020202020204" pitchFamily="34" charset="0"/>
            </a:endParaRPr>
          </a:p>
          <a:p>
            <a:pPr algn="just"/>
            <a:endParaRPr lang="tr-TR" sz="1200" dirty="0" smtClean="0">
              <a:solidFill>
                <a:schemeClr val="tx1"/>
              </a:solidFill>
              <a:latin typeface="Arial" panose="020B0604020202020204" pitchFamily="34" charset="0"/>
              <a:cs typeface="Arial" panose="020B0604020202020204" pitchFamily="34" charset="0"/>
            </a:endParaRPr>
          </a:p>
          <a:p>
            <a:endParaRPr lang="tr-TR" dirty="0"/>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26</a:t>
            </a:fld>
            <a:endParaRPr lang="tr-TR"/>
          </a:p>
        </p:txBody>
      </p:sp>
    </p:spTree>
    <p:extLst>
      <p:ext uri="{BB962C8B-B14F-4D97-AF65-F5344CB8AC3E}">
        <p14:creationId xmlns:p14="http://schemas.microsoft.com/office/powerpoint/2010/main" val="952844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457200" indent="-457200" algn="just">
              <a:buFontTx/>
              <a:buChar char="-"/>
            </a:pPr>
            <a:r>
              <a:rPr lang="tr-TR" sz="1200" dirty="0" smtClean="0">
                <a:solidFill>
                  <a:srgbClr val="FF0000"/>
                </a:solidFill>
                <a:latin typeface="Arial" panose="020B0604020202020204" pitchFamily="34" charset="0"/>
                <a:cs typeface="Arial" panose="020B0604020202020204" pitchFamily="34" charset="0"/>
              </a:rPr>
              <a:t>Sadece yapım işi </a:t>
            </a:r>
            <a:r>
              <a:rPr lang="tr-TR" sz="1200" dirty="0" smtClean="0">
                <a:solidFill>
                  <a:schemeClr val="tx1"/>
                </a:solidFill>
                <a:latin typeface="Arial" panose="020B0604020202020204" pitchFamily="34" charset="0"/>
                <a:cs typeface="Arial" panose="020B0604020202020204" pitchFamily="34" charset="0"/>
              </a:rPr>
              <a:t>ihalelerinde kullanılması mümkündür. </a:t>
            </a:r>
          </a:p>
          <a:p>
            <a:pPr algn="just"/>
            <a:endParaRPr lang="tr-TR" sz="1200" dirty="0" smtClean="0">
              <a:solidFill>
                <a:schemeClr val="tx1"/>
              </a:solidFill>
              <a:latin typeface="Arial" panose="020B0604020202020204" pitchFamily="34" charset="0"/>
              <a:cs typeface="Arial" panose="020B0604020202020204" pitchFamily="34" charset="0"/>
            </a:endParaRPr>
          </a:p>
          <a:p>
            <a:pPr marL="457200" indent="-457200" algn="just">
              <a:buFontTx/>
              <a:buChar char="-"/>
            </a:pPr>
            <a:r>
              <a:rPr lang="tr-TR" sz="1200" dirty="0" smtClean="0">
                <a:solidFill>
                  <a:schemeClr val="tx1"/>
                </a:solidFill>
                <a:latin typeface="Arial" panose="020B0604020202020204" pitchFamily="34" charset="0"/>
                <a:cs typeface="Arial" panose="020B0604020202020204" pitchFamily="34" charset="0"/>
              </a:rPr>
              <a:t>Yeterlik sertifikası üzerinden yeterlik de</a:t>
            </a:r>
            <a:r>
              <a:rPr lang="tr-TR" sz="1100" dirty="0" smtClean="0">
                <a:solidFill>
                  <a:schemeClr val="tx1"/>
                </a:solidFill>
                <a:latin typeface="Arial" panose="020B0604020202020204" pitchFamily="34" charset="0"/>
                <a:cs typeface="Arial" panose="020B0604020202020204" pitchFamily="34" charset="0"/>
              </a:rPr>
              <a:t>ğ</a:t>
            </a:r>
            <a:r>
              <a:rPr lang="tr-TR" sz="1200" dirty="0" smtClean="0">
                <a:solidFill>
                  <a:schemeClr val="tx1"/>
                </a:solidFill>
                <a:latin typeface="Arial" panose="020B0604020202020204" pitchFamily="34" charset="0"/>
                <a:cs typeface="Arial" panose="020B0604020202020204" pitchFamily="34" charset="0"/>
              </a:rPr>
              <a:t>erlendirmesi yapılan ihaleler </a:t>
            </a:r>
            <a:r>
              <a:rPr lang="tr-TR" sz="1200" dirty="0" smtClean="0">
                <a:solidFill>
                  <a:srgbClr val="FF0000"/>
                </a:solidFill>
                <a:latin typeface="Arial" panose="020B0604020202020204" pitchFamily="34" charset="0"/>
                <a:cs typeface="Arial" panose="020B0604020202020204" pitchFamily="34" charset="0"/>
              </a:rPr>
              <a:t>e-ihale ile yapılır.</a:t>
            </a:r>
          </a:p>
          <a:p>
            <a:pPr marL="457200" indent="-457200" algn="just">
              <a:buFontTx/>
              <a:buChar char="-"/>
            </a:pPr>
            <a:endParaRPr lang="tr-TR" sz="1200" dirty="0" smtClean="0">
              <a:solidFill>
                <a:schemeClr val="tx1"/>
              </a:solidFill>
              <a:latin typeface="Arial" panose="020B0604020202020204" pitchFamily="34" charset="0"/>
              <a:cs typeface="Arial" panose="020B0604020202020204" pitchFamily="34" charset="0"/>
            </a:endParaRPr>
          </a:p>
          <a:p>
            <a:pPr marL="457200" indent="-457200" algn="just">
              <a:buFontTx/>
              <a:buChar char="-"/>
            </a:pPr>
            <a:r>
              <a:rPr lang="tr-TR" sz="1200" dirty="0" smtClean="0">
                <a:solidFill>
                  <a:srgbClr val="FF0000"/>
                </a:solidFill>
                <a:latin typeface="Arial" panose="020B0604020202020204" pitchFamily="34" charset="0"/>
                <a:cs typeface="Arial" panose="020B0604020202020204" pitchFamily="34" charset="0"/>
              </a:rPr>
              <a:t>Yeterlik sertifikası, </a:t>
            </a:r>
            <a:r>
              <a:rPr lang="tr-TR" sz="1200" dirty="0" smtClean="0">
                <a:solidFill>
                  <a:schemeClr val="tx1"/>
                </a:solidFill>
                <a:latin typeface="Arial" panose="020B0604020202020204" pitchFamily="34" charset="0"/>
                <a:cs typeface="Arial" panose="020B0604020202020204" pitchFamily="34" charset="0"/>
              </a:rPr>
              <a:t>yeterlik sistemi üzerinden de</a:t>
            </a:r>
            <a:r>
              <a:rPr lang="tr-TR" sz="1100" dirty="0" smtClean="0">
                <a:solidFill>
                  <a:schemeClr val="tx1"/>
                </a:solidFill>
                <a:latin typeface="Arial" panose="020B0604020202020204" pitchFamily="34" charset="0"/>
                <a:cs typeface="Arial" panose="020B0604020202020204" pitchFamily="34" charset="0"/>
              </a:rPr>
              <a:t>ğ</a:t>
            </a:r>
            <a:r>
              <a:rPr lang="tr-TR" sz="1200" dirty="0" smtClean="0">
                <a:solidFill>
                  <a:schemeClr val="tx1"/>
                </a:solidFill>
                <a:latin typeface="Arial" panose="020B0604020202020204" pitchFamily="34" charset="0"/>
                <a:cs typeface="Arial" panose="020B0604020202020204" pitchFamily="34" charset="0"/>
              </a:rPr>
              <a:t>erlendirme yapılmayan ihalelerde de (klasik veya elektronik ihalelerde) kullanılabilir</a:t>
            </a:r>
            <a:endParaRPr lang="tr-TR" dirty="0"/>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27</a:t>
            </a:fld>
            <a:endParaRPr lang="tr-TR"/>
          </a:p>
        </p:txBody>
      </p:sp>
    </p:spTree>
    <p:extLst>
      <p:ext uri="{BB962C8B-B14F-4D97-AF65-F5344CB8AC3E}">
        <p14:creationId xmlns:p14="http://schemas.microsoft.com/office/powerpoint/2010/main" val="32059418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236913" y="509588"/>
            <a:ext cx="3400425" cy="2549525"/>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29</a:t>
            </a:fld>
            <a:endParaRPr lang="tr-TR"/>
          </a:p>
        </p:txBody>
      </p:sp>
    </p:spTree>
    <p:extLst>
      <p:ext uri="{BB962C8B-B14F-4D97-AF65-F5344CB8AC3E}">
        <p14:creationId xmlns:p14="http://schemas.microsoft.com/office/powerpoint/2010/main" val="2902107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236913" y="509588"/>
            <a:ext cx="3400425" cy="2549525"/>
          </a:xfrm>
        </p:spPr>
      </p:sp>
      <p:sp>
        <p:nvSpPr>
          <p:cNvPr id="3" name="Not Yer Tutucusu 2"/>
          <p:cNvSpPr>
            <a:spLocks noGrp="1"/>
          </p:cNvSpPr>
          <p:nvPr>
            <p:ph type="body" idx="1"/>
          </p:nvPr>
        </p:nvSpPr>
        <p:spPr/>
        <p:txBody>
          <a:bodyPr/>
          <a:lstStyle/>
          <a:p>
            <a:pPr algn="just"/>
            <a:r>
              <a:rPr lang="tr-TR" sz="1200" dirty="0" smtClean="0">
                <a:latin typeface="Arial" panose="020B0604020202020204" pitchFamily="34" charset="0"/>
                <a:cs typeface="Arial" panose="020B0604020202020204" pitchFamily="34" charset="0"/>
              </a:rPr>
              <a:t>Kurum başvuruları </a:t>
            </a:r>
            <a:r>
              <a:rPr lang="tr-TR" sz="1200" dirty="0" smtClean="0">
                <a:solidFill>
                  <a:srgbClr val="FF0000"/>
                </a:solidFill>
                <a:latin typeface="Arial" panose="020B0604020202020204" pitchFamily="34" charset="0"/>
                <a:cs typeface="Arial" panose="020B0604020202020204" pitchFamily="34" charset="0"/>
              </a:rPr>
              <a:t>idarenin kapasitesi </a:t>
            </a:r>
            <a:r>
              <a:rPr lang="tr-TR" sz="1200" dirty="0" smtClean="0">
                <a:latin typeface="Arial" panose="020B0604020202020204" pitchFamily="34" charset="0"/>
                <a:cs typeface="Arial" panose="020B0604020202020204" pitchFamily="34" charset="0"/>
              </a:rPr>
              <a:t>ve </a:t>
            </a:r>
            <a:r>
              <a:rPr lang="tr-TR" sz="1200" dirty="0" smtClean="0">
                <a:solidFill>
                  <a:srgbClr val="FF0000"/>
                </a:solidFill>
                <a:latin typeface="Arial" panose="020B0604020202020204" pitchFamily="34" charset="0"/>
                <a:cs typeface="Arial" panose="020B0604020202020204" pitchFamily="34" charset="0"/>
              </a:rPr>
              <a:t>uzmanlık alanları </a:t>
            </a:r>
            <a:r>
              <a:rPr lang="tr-TR" sz="1200" dirty="0" smtClean="0">
                <a:latin typeface="Arial" panose="020B0604020202020204" pitchFamily="34" charset="0"/>
                <a:cs typeface="Arial" panose="020B0604020202020204" pitchFamily="34" charset="0"/>
              </a:rPr>
              <a:t>ile  </a:t>
            </a:r>
            <a:r>
              <a:rPr lang="tr-TR" sz="1200" dirty="0" smtClean="0">
                <a:solidFill>
                  <a:srgbClr val="FF0000"/>
                </a:solidFill>
                <a:latin typeface="Arial" panose="020B0604020202020204" pitchFamily="34" charset="0"/>
                <a:cs typeface="Arial" panose="020B0604020202020204" pitchFamily="34" charset="0"/>
              </a:rPr>
              <a:t>idare ve sektöre sağlayacağı fayda ve ihale sistemi </a:t>
            </a:r>
            <a:r>
              <a:rPr lang="tr-TR" sz="1200" dirty="0" smtClean="0">
                <a:latin typeface="Arial" panose="020B0604020202020204" pitchFamily="34" charset="0"/>
                <a:cs typeface="Arial" panose="020B0604020202020204" pitchFamily="34" charset="0"/>
              </a:rPr>
              <a:t>üzerindeki olası etkileri yönünden değerlendirir.</a:t>
            </a:r>
          </a:p>
          <a:p>
            <a:pPr algn="just"/>
            <a:endParaRPr lang="tr-TR" sz="800" dirty="0" smtClean="0">
              <a:latin typeface="Arial" panose="020B0604020202020204" pitchFamily="34" charset="0"/>
              <a:cs typeface="Arial" panose="020B0604020202020204" pitchFamily="34" charset="0"/>
            </a:endParaRPr>
          </a:p>
          <a:p>
            <a:pPr algn="just"/>
            <a:r>
              <a:rPr lang="tr-TR" sz="1200" dirty="0" smtClean="0">
                <a:latin typeface="Arial" panose="020B0604020202020204" pitchFamily="34" charset="0"/>
                <a:cs typeface="Arial" panose="020B0604020202020204" pitchFamily="34" charset="0"/>
              </a:rPr>
              <a:t>Yeterlik Sisteminin kurulmasına ilişkin </a:t>
            </a:r>
            <a:r>
              <a:rPr lang="tr-TR" sz="1200" dirty="0" smtClean="0">
                <a:solidFill>
                  <a:srgbClr val="FF0000"/>
                </a:solidFill>
                <a:latin typeface="Arial" panose="020B0604020202020204" pitchFamily="34" charset="0"/>
                <a:cs typeface="Arial" panose="020B0604020202020204" pitchFamily="34" charset="0"/>
              </a:rPr>
              <a:t>idari ve teknik </a:t>
            </a:r>
            <a:r>
              <a:rPr lang="tr-TR" sz="1200" dirty="0" smtClean="0">
                <a:latin typeface="Arial" panose="020B0604020202020204" pitchFamily="34" charset="0"/>
                <a:cs typeface="Arial" panose="020B0604020202020204" pitchFamily="34" charset="0"/>
              </a:rPr>
              <a:t>çalışmaların tamamlanması üzerine sistem </a:t>
            </a:r>
            <a:r>
              <a:rPr lang="tr-TR" sz="1200" dirty="0" smtClean="0">
                <a:solidFill>
                  <a:srgbClr val="FF0000"/>
                </a:solidFill>
                <a:latin typeface="Arial" panose="020B0604020202020204" pitchFamily="34" charset="0"/>
                <a:cs typeface="Arial" panose="020B0604020202020204" pitchFamily="34" charset="0"/>
              </a:rPr>
              <a:t>Kurum tarafından incelenir</a:t>
            </a:r>
            <a:r>
              <a:rPr lang="tr-TR" sz="1200" dirty="0" smtClean="0">
                <a:latin typeface="Arial" panose="020B0604020202020204" pitchFamily="34" charset="0"/>
                <a:cs typeface="Arial" panose="020B0604020202020204" pitchFamily="34" charset="0"/>
              </a:rPr>
              <a:t>.</a:t>
            </a:r>
          </a:p>
          <a:p>
            <a:pPr algn="just"/>
            <a:r>
              <a:rPr lang="tr-TR" sz="1200" dirty="0" smtClean="0">
                <a:latin typeface="Arial" panose="020B0604020202020204" pitchFamily="34" charset="0"/>
                <a:cs typeface="Arial" panose="020B0604020202020204" pitchFamily="34" charset="0"/>
              </a:rPr>
              <a:t>Sistemin uygunluğunun tespiti halinde idare </a:t>
            </a:r>
            <a:r>
              <a:rPr lang="tr-TR" sz="1200" dirty="0" smtClean="0">
                <a:solidFill>
                  <a:srgbClr val="FF0000"/>
                </a:solidFill>
                <a:latin typeface="Arial" panose="020B0604020202020204" pitchFamily="34" charset="0"/>
                <a:cs typeface="Arial" panose="020B0604020202020204" pitchFamily="34" charset="0"/>
              </a:rPr>
              <a:t>Yeterlik Kuruluşu olarak</a:t>
            </a:r>
            <a:r>
              <a:rPr lang="tr-TR" sz="1200" dirty="0" smtClean="0">
                <a:latin typeface="Arial" panose="020B0604020202020204" pitchFamily="34" charset="0"/>
                <a:cs typeface="Arial" panose="020B0604020202020204" pitchFamily="34" charset="0"/>
              </a:rPr>
              <a:t> yetkilendirilebilir.</a:t>
            </a:r>
            <a:endParaRPr lang="tr-TR" sz="1200" dirty="0" smtClean="0">
              <a:solidFill>
                <a:schemeClr val="tx1"/>
              </a:solidFill>
              <a:latin typeface="Arial" panose="020B0604020202020204" pitchFamily="34" charset="0"/>
              <a:cs typeface="Arial" panose="020B0604020202020204" pitchFamily="34" charset="0"/>
            </a:endParaRPr>
          </a:p>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30</a:t>
            </a:fld>
            <a:endParaRPr lang="tr-TR"/>
          </a:p>
        </p:txBody>
      </p:sp>
    </p:spTree>
    <p:extLst>
      <p:ext uri="{BB962C8B-B14F-4D97-AF65-F5344CB8AC3E}">
        <p14:creationId xmlns:p14="http://schemas.microsoft.com/office/powerpoint/2010/main" val="25920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A123D28A-237D-4A80-8DF1-C5D362B3978F}" type="slidenum">
              <a:rPr lang="tr-TR" smtClean="0">
                <a:latin typeface="Calibri" pitchFamily="34" charset="0"/>
              </a:rPr>
              <a:pPr fontAlgn="base">
                <a:spcBef>
                  <a:spcPct val="0"/>
                </a:spcBef>
                <a:spcAft>
                  <a:spcPct val="0"/>
                </a:spcAft>
                <a:defRPr/>
              </a:pPr>
              <a:t>39</a:t>
            </a:fld>
            <a:endParaRPr lang="tr-TR" dirty="0" smtClean="0">
              <a:latin typeface="Calibri" pitchFamily="34" charset="0"/>
            </a:endParaRPr>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buFont typeface="Wingdings" pitchFamily="2" charset="2"/>
              <a:buChar char="q"/>
            </a:pPr>
            <a:r>
              <a:rPr lang="tr-TR" sz="1200" b="0" dirty="0" smtClean="0">
                <a:solidFill>
                  <a:srgbClr val="FF0000"/>
                </a:solidFill>
                <a:effectLst/>
                <a:latin typeface="Arial" panose="020B0604020202020204" pitchFamily="34" charset="0"/>
                <a:cs typeface="Arial" panose="020B0604020202020204" pitchFamily="34" charset="0"/>
              </a:rPr>
              <a:t>Tekliflerin değerlendirilmesinin ardından </a:t>
            </a:r>
            <a:r>
              <a:rPr lang="tr-TR" sz="1200" b="0" dirty="0" smtClean="0">
                <a:solidFill>
                  <a:schemeClr val="tx1"/>
                </a:solidFill>
                <a:effectLst/>
                <a:latin typeface="Arial" panose="020B0604020202020204" pitchFamily="34" charset="0"/>
                <a:cs typeface="Arial" panose="020B0604020202020204" pitchFamily="34" charset="0"/>
              </a:rPr>
              <a:t>elektronik ortamda eksiltme şeklinde sunulan </a:t>
            </a:r>
            <a:r>
              <a:rPr lang="tr-TR" sz="1200" b="0" dirty="0" smtClean="0">
                <a:solidFill>
                  <a:srgbClr val="FF0000"/>
                </a:solidFill>
                <a:effectLst/>
                <a:latin typeface="Arial" panose="020B0604020202020204" pitchFamily="34" charset="0"/>
                <a:cs typeface="Arial" panose="020B0604020202020204" pitchFamily="34" charset="0"/>
              </a:rPr>
              <a:t>yeni fiyatların </a:t>
            </a:r>
          </a:p>
          <a:p>
            <a:pPr algn="just">
              <a:buFont typeface="Wingdings" pitchFamily="2" charset="2"/>
              <a:buChar char="q"/>
            </a:pPr>
            <a:r>
              <a:rPr lang="tr-TR" sz="1200" b="0" dirty="0" smtClean="0">
                <a:solidFill>
                  <a:schemeClr val="tx1"/>
                </a:solidFill>
                <a:effectLst/>
                <a:latin typeface="Arial" panose="020B0604020202020204" pitchFamily="34" charset="0"/>
                <a:cs typeface="Arial" panose="020B0604020202020204" pitchFamily="34" charset="0"/>
              </a:rPr>
              <a:t>veya </a:t>
            </a:r>
            <a:r>
              <a:rPr lang="tr-TR" sz="1200" b="0" dirty="0" smtClean="0">
                <a:solidFill>
                  <a:srgbClr val="FF0000"/>
                </a:solidFill>
                <a:effectLst/>
                <a:latin typeface="Arial" panose="020B0604020202020204" pitchFamily="34" charset="0"/>
                <a:cs typeface="Arial" panose="020B0604020202020204" pitchFamily="34" charset="0"/>
              </a:rPr>
              <a:t>belirli teklif unsurlarına </a:t>
            </a:r>
            <a:r>
              <a:rPr lang="tr-TR" sz="1200" b="0" dirty="0" smtClean="0">
                <a:solidFill>
                  <a:schemeClr val="tx1"/>
                </a:solidFill>
                <a:effectLst/>
                <a:latin typeface="Arial" panose="020B0604020202020204" pitchFamily="34" charset="0"/>
                <a:cs typeface="Arial" panose="020B0604020202020204" pitchFamily="34" charset="0"/>
              </a:rPr>
              <a:t>ilişkin yeni değerlerin bir elektronik araç marifetiyle otomatik değerlendirme metotları kullanılarak yeniden değerlendirilmesi </a:t>
            </a:r>
          </a:p>
          <a:p>
            <a:pPr algn="just">
              <a:buFont typeface="Wingdings" pitchFamily="2" charset="2"/>
              <a:buChar char="q"/>
            </a:pPr>
            <a:r>
              <a:rPr lang="tr-TR" sz="1200" b="0" dirty="0" smtClean="0">
                <a:solidFill>
                  <a:schemeClr val="tx1"/>
                </a:solidFill>
                <a:effectLst/>
                <a:latin typeface="Arial" panose="020B0604020202020204" pitchFamily="34" charset="0"/>
                <a:cs typeface="Arial" panose="020B0604020202020204" pitchFamily="34" charset="0"/>
              </a:rPr>
              <a:t>ve </a:t>
            </a:r>
            <a:r>
              <a:rPr lang="tr-TR" sz="1200" b="0" dirty="0" err="1" smtClean="0">
                <a:solidFill>
                  <a:schemeClr val="tx1"/>
                </a:solidFill>
                <a:effectLst/>
                <a:latin typeface="Arial" panose="020B0604020202020204" pitchFamily="34" charset="0"/>
                <a:cs typeface="Arial" panose="020B0604020202020204" pitchFamily="34" charset="0"/>
              </a:rPr>
              <a:t>sıralandırılması</a:t>
            </a:r>
            <a:r>
              <a:rPr lang="tr-TR" sz="1200" b="0" dirty="0" smtClean="0">
                <a:solidFill>
                  <a:schemeClr val="tx1"/>
                </a:solidFill>
                <a:effectLst/>
                <a:latin typeface="Arial" panose="020B0604020202020204" pitchFamily="34" charset="0"/>
                <a:cs typeface="Arial" panose="020B0604020202020204" pitchFamily="34" charset="0"/>
              </a:rPr>
              <a:t> şeklinde </a:t>
            </a:r>
            <a:r>
              <a:rPr lang="tr-TR" sz="1200" b="0" dirty="0" smtClean="0">
                <a:solidFill>
                  <a:srgbClr val="FF0000"/>
                </a:solidFill>
                <a:effectLst/>
                <a:latin typeface="Arial" panose="020B0604020202020204" pitchFamily="34" charset="0"/>
                <a:cs typeface="Arial" panose="020B0604020202020204" pitchFamily="34" charset="0"/>
              </a:rPr>
              <a:t>tekrar eden işlemlerdir.</a:t>
            </a:r>
          </a:p>
          <a:p>
            <a:pPr algn="just">
              <a:buFont typeface="Wingdings" pitchFamily="2" charset="2"/>
              <a:buChar char="q"/>
            </a:pPr>
            <a:r>
              <a:rPr lang="tr-TR" altLang="tr-TR" sz="1200" b="0" dirty="0" smtClean="0">
                <a:solidFill>
                  <a:schemeClr val="tx1"/>
                </a:solidFill>
                <a:effectLst/>
                <a:latin typeface="Arial" panose="020B0604020202020204" pitchFamily="34" charset="0"/>
                <a:cs typeface="Arial" panose="020B0604020202020204" pitchFamily="34" charset="0"/>
              </a:rPr>
              <a:t> (2004/18</a:t>
            </a:r>
            <a:r>
              <a:rPr lang="tr-TR" altLang="tr-TR" sz="1200" b="0" baseline="0" dirty="0" smtClean="0">
                <a:solidFill>
                  <a:schemeClr val="tx1"/>
                </a:solidFill>
                <a:effectLst/>
                <a:latin typeface="Arial" panose="020B0604020202020204" pitchFamily="34" charset="0"/>
                <a:cs typeface="Arial" panose="020B0604020202020204" pitchFamily="34" charset="0"/>
              </a:rPr>
              <a:t> </a:t>
            </a:r>
            <a:r>
              <a:rPr lang="tr-TR" altLang="tr-TR" sz="1200" b="0" baseline="0" dirty="0" err="1" smtClean="0">
                <a:solidFill>
                  <a:schemeClr val="tx1"/>
                </a:solidFill>
                <a:effectLst/>
                <a:latin typeface="Arial" panose="020B0604020202020204" pitchFamily="34" charset="0"/>
                <a:cs typeface="Arial" panose="020B0604020202020204" pitchFamily="34" charset="0"/>
              </a:rPr>
              <a:t>eu</a:t>
            </a:r>
            <a:r>
              <a:rPr lang="tr-TR" altLang="tr-TR" sz="1200" b="0" baseline="0" dirty="0" smtClean="0">
                <a:solidFill>
                  <a:schemeClr val="tx1"/>
                </a:solidFill>
                <a:effectLst/>
                <a:latin typeface="Arial" panose="020B0604020202020204" pitchFamily="34" charset="0"/>
                <a:cs typeface="Arial" panose="020B0604020202020204" pitchFamily="34" charset="0"/>
              </a:rPr>
              <a:t> ve 2014/24 </a:t>
            </a:r>
            <a:r>
              <a:rPr lang="tr-TR" altLang="tr-TR" sz="1200" b="0" baseline="0" dirty="0" err="1" smtClean="0">
                <a:solidFill>
                  <a:schemeClr val="tx1"/>
                </a:solidFill>
                <a:effectLst/>
                <a:latin typeface="Arial" panose="020B0604020202020204" pitchFamily="34" charset="0"/>
                <a:cs typeface="Arial" panose="020B0604020202020204" pitchFamily="34" charset="0"/>
              </a:rPr>
              <a:t>eu</a:t>
            </a:r>
            <a:r>
              <a:rPr lang="tr-TR" altLang="tr-TR" sz="1200" b="0" baseline="0" dirty="0" smtClean="0">
                <a:solidFill>
                  <a:schemeClr val="tx1"/>
                </a:solidFill>
                <a:effectLst/>
                <a:latin typeface="Arial" panose="020B0604020202020204" pitchFamily="34" charset="0"/>
                <a:cs typeface="Arial" panose="020B0604020202020204" pitchFamily="34" charset="0"/>
              </a:rPr>
              <a:t> ifade edilmiştir)</a:t>
            </a:r>
            <a:endParaRPr lang="tr-TR" altLang="tr-TR" sz="1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1100" b="0" dirty="0" smtClean="0">
              <a:solidFill>
                <a:schemeClr val="tx1"/>
              </a:solidFill>
              <a:effectLst/>
              <a:latin typeface="Arial" panose="020B0604020202020204" pitchFamily="34" charset="0"/>
              <a:cs typeface="Arial" panose="020B0604020202020204" pitchFamily="34" charset="0"/>
            </a:endParaRPr>
          </a:p>
          <a:p>
            <a:pPr eaLnBrk="1" hangingPunct="1">
              <a:spcBef>
                <a:spcPct val="0"/>
              </a:spcBef>
            </a:pPr>
            <a:endParaRPr lang="tr-TR" altLang="tr-TR" dirty="0" smtClean="0"/>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3</a:t>
            </a:fld>
            <a:endParaRPr lang="tr-TR"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4</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r>
              <a:rPr lang="tr-TR" sz="1200" b="0" dirty="0" smtClean="0">
                <a:solidFill>
                  <a:srgbClr val="FF0000"/>
                </a:solidFill>
                <a:effectLst/>
                <a:latin typeface="Arial" panose="020B0604020202020204" pitchFamily="34" charset="0"/>
                <a:cs typeface="Arial" panose="020B0604020202020204" pitchFamily="34" charset="0"/>
              </a:rPr>
              <a:t>ADTA istenilmeksizin </a:t>
            </a:r>
            <a:r>
              <a:rPr lang="tr-TR" sz="1200" b="0" dirty="0" smtClean="0">
                <a:solidFill>
                  <a:schemeClr val="tx1"/>
                </a:solidFill>
                <a:effectLst/>
                <a:latin typeface="Arial" panose="020B0604020202020204" pitchFamily="34" charset="0"/>
                <a:cs typeface="Arial" panose="020B0604020202020204" pitchFamily="34" charset="0"/>
              </a:rPr>
              <a:t>sonuçlandırılan ihalelerde, fiyat veya fiyat ile birlikte fiyat dışı unsurlar üzerinden, </a:t>
            </a:r>
          </a:p>
          <a:p>
            <a:pPr algn="just"/>
            <a:r>
              <a:rPr lang="tr-TR" sz="1200" b="0" dirty="0" smtClean="0">
                <a:solidFill>
                  <a:srgbClr val="FF0000"/>
                </a:solidFill>
                <a:effectLst/>
                <a:latin typeface="Arial" panose="020B0604020202020204" pitchFamily="34" charset="0"/>
                <a:cs typeface="Arial" panose="020B0604020202020204" pitchFamily="34" charset="0"/>
              </a:rPr>
              <a:t>ADTA istenilen ihalelerde </a:t>
            </a:r>
            <a:r>
              <a:rPr lang="tr-TR" sz="1200" b="0" dirty="0" smtClean="0">
                <a:solidFill>
                  <a:schemeClr val="tx1"/>
                </a:solidFill>
                <a:effectLst/>
                <a:latin typeface="Arial" panose="020B0604020202020204" pitchFamily="34" charset="0"/>
                <a:cs typeface="Arial" panose="020B0604020202020204" pitchFamily="34" charset="0"/>
              </a:rPr>
              <a:t>ise yalnızca fiyat dışı unsurlar üzerinden elektronik eksiltme yapılabilir.</a:t>
            </a:r>
          </a:p>
          <a:p>
            <a:pPr algn="just"/>
            <a:r>
              <a:rPr lang="tr-TR" sz="1200" dirty="0" smtClean="0">
                <a:latin typeface="Arial" panose="020B0604020202020204" pitchFamily="34" charset="0"/>
                <a:cs typeface="Arial" panose="020B0604020202020204" pitchFamily="34" charset="0"/>
              </a:rPr>
              <a:t>Kısmi teklife açık ihalelerde, </a:t>
            </a:r>
            <a:r>
              <a:rPr lang="tr-TR" sz="1200" dirty="0" smtClean="0">
                <a:solidFill>
                  <a:srgbClr val="FF0000"/>
                </a:solidFill>
                <a:latin typeface="Arial" panose="020B0604020202020204" pitchFamily="34" charset="0"/>
                <a:cs typeface="Arial" panose="020B0604020202020204" pitchFamily="34" charset="0"/>
              </a:rPr>
              <a:t>kısımlar için eksiltme yapılabilir. </a:t>
            </a:r>
          </a:p>
          <a:p>
            <a:pPr algn="just"/>
            <a:endParaRPr lang="tr-TR" sz="1200" b="0" dirty="0" smtClean="0">
              <a:solidFill>
                <a:schemeClr val="tx1"/>
              </a:solidFill>
              <a:effectLst/>
              <a:latin typeface="Arial" panose="020B0604020202020204" pitchFamily="34" charset="0"/>
              <a:cs typeface="Arial" panose="020B0604020202020204" pitchFamily="34" charset="0"/>
            </a:endParaRPr>
          </a:p>
          <a:p>
            <a:pPr algn="just"/>
            <a:endParaRPr lang="tr-TR" sz="1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1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1100" b="0" dirty="0" smtClean="0">
              <a:solidFill>
                <a:schemeClr val="tx1"/>
              </a:solidFill>
              <a:effectLst/>
              <a:latin typeface="Arial" panose="020B0604020202020204" pitchFamily="34" charset="0"/>
              <a:cs typeface="Arial" panose="020B0604020202020204" pitchFamily="34" charset="0"/>
            </a:endParaRPr>
          </a:p>
          <a:p>
            <a:pPr eaLnBrk="1" hangingPunct="1">
              <a:spcBef>
                <a:spcPct val="0"/>
              </a:spcBef>
            </a:pPr>
            <a:endParaRPr lang="tr-TR" altLang="tr-TR" dirty="0" smtClean="0"/>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7</a:t>
            </a:fld>
            <a:endParaRPr lang="tr-TR"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8</a:t>
            </a:fld>
            <a:endParaRPr lang="tr-TR"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r>
              <a:rPr lang="tr-TR" sz="1200" b="0" dirty="0" smtClean="0">
                <a:solidFill>
                  <a:srgbClr val="FF0000"/>
                </a:solidFill>
                <a:effectLst/>
                <a:latin typeface="Arial" panose="020B0604020202020204" pitchFamily="34" charset="0"/>
                <a:cs typeface="Arial" panose="020B0604020202020204" pitchFamily="34" charset="0"/>
              </a:rPr>
              <a:t>-Yeterli görülen istekliler, </a:t>
            </a:r>
            <a:r>
              <a:rPr lang="tr-TR" sz="1200" b="0" dirty="0" smtClean="0">
                <a:solidFill>
                  <a:schemeClr val="tx1"/>
                </a:solidFill>
                <a:effectLst/>
                <a:latin typeface="Arial" panose="020B0604020202020204" pitchFamily="34" charset="0"/>
                <a:cs typeface="Arial" panose="020B0604020202020204" pitchFamily="34" charset="0"/>
              </a:rPr>
              <a:t>EKAP üzerinden aynı anda eksiltmeye davet edilirler.</a:t>
            </a:r>
          </a:p>
          <a:p>
            <a:pPr algn="just"/>
            <a:r>
              <a:rPr lang="tr-TR" sz="1200" b="0" dirty="0" smtClean="0">
                <a:solidFill>
                  <a:schemeClr val="tx1"/>
                </a:solidFill>
                <a:effectLst/>
                <a:latin typeface="Arial" panose="020B0604020202020204" pitchFamily="34" charset="0"/>
                <a:cs typeface="Arial" panose="020B0604020202020204" pitchFamily="34" charset="0"/>
              </a:rPr>
              <a:t>-Davet yapılmadan önce </a:t>
            </a:r>
            <a:r>
              <a:rPr lang="tr-TR" sz="1200" b="0" dirty="0" smtClean="0">
                <a:solidFill>
                  <a:srgbClr val="FF0000"/>
                </a:solidFill>
                <a:effectLst/>
                <a:latin typeface="Arial" panose="020B0604020202020204" pitchFamily="34" charset="0"/>
                <a:cs typeface="Arial" panose="020B0604020202020204" pitchFamily="34" charset="0"/>
              </a:rPr>
              <a:t>isteklilere değerlendirme dışı bırakılan teklifler ve gerekçeleri</a:t>
            </a:r>
            <a:r>
              <a:rPr lang="tr-TR" sz="1200" b="0" dirty="0" smtClean="0">
                <a:solidFill>
                  <a:schemeClr val="tx1"/>
                </a:solidFill>
                <a:effectLst/>
                <a:latin typeface="Arial" panose="020B0604020202020204" pitchFamily="34" charset="0"/>
                <a:cs typeface="Arial" panose="020B0604020202020204" pitchFamily="34" charset="0"/>
              </a:rPr>
              <a:t> bildirilir. </a:t>
            </a:r>
          </a:p>
          <a:p>
            <a:pPr algn="just"/>
            <a:r>
              <a:rPr lang="tr-TR" sz="1200" dirty="0" smtClean="0">
                <a:solidFill>
                  <a:srgbClr val="FF0000"/>
                </a:solidFill>
                <a:latin typeface="Arial" panose="020B0604020202020204" pitchFamily="34" charset="0"/>
                <a:cs typeface="Arial" panose="020B0604020202020204" pitchFamily="34" charset="0"/>
              </a:rPr>
              <a:t>-Ancak, YM, istekliler ve teklifleri </a:t>
            </a:r>
            <a:r>
              <a:rPr lang="tr-TR" sz="1200" dirty="0" smtClean="0">
                <a:latin typeface="Arial" panose="020B0604020202020204" pitchFamily="34" charset="0"/>
                <a:cs typeface="Arial" panose="020B0604020202020204" pitchFamily="34" charset="0"/>
              </a:rPr>
              <a:t>elektronik eksiltme tamamlandıktan sonra açıklanır.</a:t>
            </a:r>
            <a:endParaRPr lang="tr-TR" sz="1200" b="0" dirty="0" smtClean="0">
              <a:solidFill>
                <a:schemeClr val="tx1"/>
              </a:solidFill>
              <a:effectLst/>
              <a:latin typeface="Arial" panose="020B0604020202020204" pitchFamily="34" charset="0"/>
              <a:cs typeface="Arial" panose="020B0604020202020204" pitchFamily="34" charset="0"/>
            </a:endParaRPr>
          </a:p>
          <a:p>
            <a:pPr algn="just"/>
            <a:r>
              <a:rPr lang="tr-TR" sz="1200" b="0" dirty="0" smtClean="0">
                <a:solidFill>
                  <a:schemeClr val="tx1"/>
                </a:solidFill>
                <a:effectLst/>
                <a:latin typeface="Arial" panose="020B0604020202020204" pitchFamily="34" charset="0"/>
                <a:cs typeface="Arial" panose="020B0604020202020204" pitchFamily="34" charset="0"/>
              </a:rPr>
              <a:t>-Eksiltme gerekli durumlarda </a:t>
            </a:r>
            <a:r>
              <a:rPr lang="tr-TR" sz="1200" b="0" dirty="0" smtClean="0">
                <a:solidFill>
                  <a:srgbClr val="FF0000"/>
                </a:solidFill>
                <a:effectLst/>
                <a:latin typeface="Arial" panose="020B0604020202020204" pitchFamily="34" charset="0"/>
                <a:cs typeface="Arial" panose="020B0604020202020204" pitchFamily="34" charset="0"/>
              </a:rPr>
              <a:t>ertelenebilir.</a:t>
            </a:r>
          </a:p>
          <a:p>
            <a:pPr marL="0" indent="0" algn="just">
              <a:buNone/>
            </a:pPr>
            <a:endParaRPr lang="tr-TR" altLang="tr-TR" sz="1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1100" b="0" dirty="0" smtClean="0">
              <a:solidFill>
                <a:schemeClr val="tx1"/>
              </a:solidFill>
              <a:effectLst/>
              <a:latin typeface="Arial" panose="020B0604020202020204" pitchFamily="34" charset="0"/>
              <a:cs typeface="Arial" panose="020B0604020202020204" pitchFamily="34" charset="0"/>
            </a:endParaRPr>
          </a:p>
          <a:p>
            <a:pPr eaLnBrk="1" hangingPunct="1">
              <a:spcBef>
                <a:spcPct val="0"/>
              </a:spcBef>
            </a:pPr>
            <a:endParaRPr lang="tr-TR" altLang="tr-TR" dirty="0" smtClean="0"/>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9</a:t>
            </a:fld>
            <a:endParaRPr lang="tr-TR" smtClean="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fontAlgn="base">
              <a:buFont typeface="Arial" panose="020B0604020202020204" pitchFamily="34" charset="0"/>
              <a:buChar char="•"/>
            </a:pPr>
            <a:r>
              <a:rPr lang="tr-TR" sz="12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“Elektronik Eksiltmeye Davet Formu“ ekinde</a:t>
            </a:r>
          </a:p>
          <a:p>
            <a:pPr marL="0" indent="0" fontAlgn="base" hangingPunct="0">
              <a:buNone/>
            </a:pPr>
            <a:r>
              <a:rPr lang="tr-TR" sz="12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tr-TR" sz="1200" dirty="0" smtClean="0">
                <a:latin typeface="Arial" panose="020B0604020202020204" pitchFamily="34" charset="0"/>
                <a:cs typeface="Arial" panose="020B0604020202020204" pitchFamily="34" charset="0"/>
              </a:rPr>
              <a:t>Elektronik eksiltmenin her aşamasının hangi saat aralığında ve</a:t>
            </a:r>
          </a:p>
          <a:p>
            <a:pPr marL="0" indent="0" fontAlgn="base" hangingPunct="0">
              <a:buNone/>
            </a:pPr>
            <a:r>
              <a:rPr lang="tr-TR" sz="1200" dirty="0" smtClean="0">
                <a:latin typeface="Arial" panose="020B0604020202020204" pitchFamily="34" charset="0"/>
                <a:cs typeface="Arial" panose="020B0604020202020204" pitchFamily="34" charset="0"/>
              </a:rPr>
              <a:t> ne kadar süre içerisinde yapılacağını ve</a:t>
            </a:r>
          </a:p>
          <a:p>
            <a:pPr marL="0" indent="0" fontAlgn="base" hangingPunct="0">
              <a:buNone/>
            </a:pPr>
            <a:r>
              <a:rPr lang="tr-TR" sz="1200" dirty="0" smtClean="0">
                <a:latin typeface="Arial" panose="020B0604020202020204" pitchFamily="34" charset="0"/>
                <a:cs typeface="Arial" panose="020B0604020202020204" pitchFamily="34" charset="0"/>
              </a:rPr>
              <a:t> elektronik eksiltmenin sona ereceği tarih ve saati göstermek üzere </a:t>
            </a:r>
          </a:p>
          <a:p>
            <a:pPr marL="0" indent="0" fontAlgn="base" hangingPunct="0">
              <a:buNone/>
            </a:pPr>
            <a:r>
              <a:rPr lang="tr-TR" sz="1200" dirty="0" smtClean="0">
                <a:solidFill>
                  <a:srgbClr val="FF0000"/>
                </a:solidFill>
                <a:latin typeface="Arial" panose="020B0604020202020204" pitchFamily="34" charset="0"/>
                <a:cs typeface="Arial" panose="020B0604020202020204" pitchFamily="34" charset="0"/>
              </a:rPr>
              <a:t>    «EKSİLTME ZAMAN ÇİZELGESİ» </a:t>
            </a:r>
            <a:r>
              <a:rPr lang="tr-TR" sz="1200" dirty="0" smtClean="0">
                <a:solidFill>
                  <a:schemeClr val="tx1"/>
                </a:solidFill>
                <a:latin typeface="Arial" panose="020B0604020202020204" pitchFamily="34" charset="0"/>
                <a:cs typeface="Arial" panose="020B0604020202020204" pitchFamily="34" charset="0"/>
              </a:rPr>
              <a:t>yer almaktadır.</a:t>
            </a:r>
            <a:endParaRPr lang="tr-TR" sz="1200" dirty="0" smtClean="0">
              <a:solidFill>
                <a:srgbClr val="FF0000"/>
              </a:solidFill>
              <a:latin typeface="Arial" panose="020B0604020202020204" pitchFamily="34" charset="0"/>
              <a:cs typeface="Arial" panose="020B0604020202020204" pitchFamily="34" charset="0"/>
            </a:endParaRPr>
          </a:p>
          <a:p>
            <a:pPr eaLnBrk="1" hangingPunct="1">
              <a:spcBef>
                <a:spcPct val="0"/>
              </a:spcBef>
            </a:pPr>
            <a:endParaRPr lang="tr-TR" altLang="tr-TR" dirty="0" smtClean="0"/>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10</a:t>
            </a:fld>
            <a:endParaRPr lang="tr-TR"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236913" y="509588"/>
            <a:ext cx="3400425" cy="2549525"/>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11</a:t>
            </a:fld>
            <a:endParaRPr lang="tr-TR"/>
          </a:p>
        </p:txBody>
      </p:sp>
    </p:spTree>
    <p:extLst>
      <p:ext uri="{BB962C8B-B14F-4D97-AF65-F5344CB8AC3E}">
        <p14:creationId xmlns:p14="http://schemas.microsoft.com/office/powerpoint/2010/main" val="3997847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236913" y="509588"/>
            <a:ext cx="3400425" cy="2549525"/>
          </a:xfrm>
        </p:spPr>
      </p:sp>
      <p:sp>
        <p:nvSpPr>
          <p:cNvPr id="3" name="Not Yer Tutucusu 2"/>
          <p:cNvSpPr>
            <a:spLocks noGrp="1"/>
          </p:cNvSpPr>
          <p:nvPr>
            <p:ph type="body" idx="1"/>
          </p:nvPr>
        </p:nvSpPr>
        <p:spPr/>
        <p:txBody>
          <a:bodyPr/>
          <a:lstStyle/>
          <a:p>
            <a:pPr marL="0" indent="0" algn="ctr" fontAlgn="base" hangingPunct="0">
              <a:buFont typeface="Wingdings 2" panose="05020102010507070707" pitchFamily="18" charset="2"/>
              <a:buNone/>
            </a:pPr>
            <a:r>
              <a:rPr lang="tr-TR" sz="1200" i="1" dirty="0" smtClean="0">
                <a:solidFill>
                  <a:schemeClr val="tx1"/>
                </a:solidFill>
                <a:latin typeface="Arial" panose="020B0604020202020204" pitchFamily="34" charset="0"/>
                <a:cs typeface="Arial" panose="020B0604020202020204" pitchFamily="34" charset="0"/>
              </a:rPr>
              <a:t>Elektronik eksiltmenin her aşamasını gösterecek şekilde hazırlanır.</a:t>
            </a:r>
            <a:endParaRPr lang="tr-TR" sz="1200" dirty="0" smtClean="0">
              <a:solidFill>
                <a:schemeClr val="tx1"/>
              </a:solidFill>
              <a:latin typeface="Arial" panose="020B0604020202020204" pitchFamily="34" charset="0"/>
              <a:cs typeface="Arial" panose="020B0604020202020204" pitchFamily="34" charset="0"/>
            </a:endParaRPr>
          </a:p>
          <a:p>
            <a:pPr marL="0" indent="0" algn="ctr" fontAlgn="base" hangingPunct="0">
              <a:buFont typeface="Wingdings 2" panose="05020102010507070707" pitchFamily="18" charset="2"/>
              <a:buNone/>
            </a:pPr>
            <a:r>
              <a:rPr lang="tr-TR" sz="1200" i="1" dirty="0" smtClean="0">
                <a:solidFill>
                  <a:schemeClr val="tx1"/>
                </a:solidFill>
                <a:latin typeface="Arial" panose="020B0604020202020204" pitchFamily="34" charset="0"/>
                <a:cs typeface="Arial" panose="020B0604020202020204" pitchFamily="34" charset="0"/>
              </a:rPr>
              <a:t>Kısmi teklife açık ihalede, zaman çizelgesi davet edilecek istekliler yönünden diğer kısımlarda yapılacak eksiltme ile çakışmayacak şekilde düzenlenecektir.</a:t>
            </a:r>
          </a:p>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12</a:t>
            </a:fld>
            <a:endParaRPr lang="tr-TR"/>
          </a:p>
        </p:txBody>
      </p:sp>
    </p:spTree>
    <p:extLst>
      <p:ext uri="{BB962C8B-B14F-4D97-AF65-F5344CB8AC3E}">
        <p14:creationId xmlns:p14="http://schemas.microsoft.com/office/powerpoint/2010/main" val="35216915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Pr>
        <a:solidFill>
          <a:schemeClr val="bg2"/>
        </a:solidFill>
        <a:effectLst/>
      </p:bgPr>
    </p:bg>
    <p:spTree>
      <p:nvGrpSpPr>
        <p:cNvPr id="1" name=""/>
        <p:cNvGrpSpPr/>
        <p:nvPr/>
      </p:nvGrpSpPr>
      <p:grpSpPr>
        <a:xfrm>
          <a:off x="0" y="0"/>
          <a:ext cx="0" cy="0"/>
          <a:chOff x="0" y="0"/>
          <a:chExt cx="0" cy="0"/>
        </a:xfrm>
      </p:grpSpPr>
      <p:sp>
        <p:nvSpPr>
          <p:cNvPr id="4" name="9 Dikdörtgen"/>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10 Dikdörtgen"/>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1 Dikdörtgen"/>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7 Başlık"/>
          <p:cNvSpPr>
            <a:spLocks noGrp="1"/>
          </p:cNvSpPr>
          <p:nvPr>
            <p:ph type="ctrTitle"/>
          </p:nvPr>
        </p:nvSpPr>
        <p:spPr>
          <a:xfrm>
            <a:off x="2362200" y="4038600"/>
            <a:ext cx="6477000" cy="1828800"/>
          </a:xfrm>
        </p:spPr>
        <p:txBody>
          <a:bodyPr anchor="b"/>
          <a:lstStyle>
            <a:lvl1pPr>
              <a:defRPr cap="all" baseline="0"/>
            </a:lvl1pPr>
          </a:lstStyle>
          <a:p>
            <a:r>
              <a:rPr lang="tr-TR" smtClean="0"/>
              <a:t>Asıl başlık stili için tıklatın</a:t>
            </a:r>
            <a:endParaRPr lang="en-US"/>
          </a:p>
        </p:txBody>
      </p:sp>
      <p:sp>
        <p:nvSpPr>
          <p:cNvPr id="9" name="8 Alt Başlık"/>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7" name="27 Veri Yer Tutucusu"/>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2CDF653B-6828-4A19-9F41-8AC651EB4AEB}" type="datetime1">
              <a:rPr lang="tr-TR"/>
              <a:pPr>
                <a:defRPr/>
              </a:pPr>
              <a:t>24.10.2018</a:t>
            </a:fld>
            <a:endParaRPr lang="tr-TR"/>
          </a:p>
        </p:txBody>
      </p:sp>
      <p:sp>
        <p:nvSpPr>
          <p:cNvPr id="10" name="16 Altbilgi Yer Tutucusu"/>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r>
              <a:rPr lang="tr-TR"/>
              <a:t>2009 APRIL</a:t>
            </a:r>
          </a:p>
        </p:txBody>
      </p:sp>
      <p:sp>
        <p:nvSpPr>
          <p:cNvPr id="11" name="28 Slayt Numarası Yer Tutucusu"/>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F6D14FAC-8C5E-4334-A08E-A3EEE4732684}" type="slidenum">
              <a:rPr lang="tr-TR"/>
              <a:pPr>
                <a:defRPr/>
              </a:pPr>
              <a:t>‹#›</a:t>
            </a:fld>
            <a:endParaRPr lang="tr-TR"/>
          </a:p>
        </p:txBody>
      </p:sp>
    </p:spTree>
    <p:extLst>
      <p:ext uri="{BB962C8B-B14F-4D97-AF65-F5344CB8AC3E}">
        <p14:creationId xmlns:p14="http://schemas.microsoft.com/office/powerpoint/2010/main" val="355725773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43DA69A7-062E-4A1B-AF84-DCB6E390CE77}" type="datetime1">
              <a:rPr lang="tr-TR"/>
              <a:pPr>
                <a:defRPr/>
              </a:pPr>
              <a:t>24.10.2018</a:t>
            </a:fld>
            <a:endParaRPr lang="tr-TR"/>
          </a:p>
        </p:txBody>
      </p:sp>
      <p:sp>
        <p:nvSpPr>
          <p:cNvPr id="5" name="2 Altbilgi Yer Tutucusu"/>
          <p:cNvSpPr>
            <a:spLocks noGrp="1"/>
          </p:cNvSpPr>
          <p:nvPr>
            <p:ph type="ftr" sz="quarter" idx="11"/>
          </p:nvPr>
        </p:nvSpPr>
        <p:spPr/>
        <p:txBody>
          <a:bodyPr/>
          <a:lstStyle>
            <a:lvl1pPr>
              <a:defRPr/>
            </a:lvl1pPr>
          </a:lstStyle>
          <a:p>
            <a:pPr>
              <a:defRPr/>
            </a:pPr>
            <a:r>
              <a:rPr lang="tr-TR"/>
              <a:t>2009 APRIL</a:t>
            </a:r>
          </a:p>
        </p:txBody>
      </p:sp>
      <p:sp>
        <p:nvSpPr>
          <p:cNvPr id="6" name="22 Slayt Numarası Yer Tutucusu"/>
          <p:cNvSpPr>
            <a:spLocks noGrp="1"/>
          </p:cNvSpPr>
          <p:nvPr>
            <p:ph type="sldNum" sz="quarter" idx="12"/>
          </p:nvPr>
        </p:nvSpPr>
        <p:spPr/>
        <p:txBody>
          <a:bodyPr/>
          <a:lstStyle>
            <a:lvl1pPr>
              <a:defRPr/>
            </a:lvl1pPr>
          </a:lstStyle>
          <a:p>
            <a:pPr>
              <a:defRPr/>
            </a:pPr>
            <a:fld id="{0DCA094F-F74A-40D4-8764-ACBE21D96D16}" type="slidenum">
              <a:rPr lang="tr-TR"/>
              <a:pPr>
                <a:defRPr/>
              </a:pPr>
              <a:t>‹#›</a:t>
            </a:fld>
            <a:endParaRPr lang="tr-TR"/>
          </a:p>
        </p:txBody>
      </p:sp>
    </p:spTree>
    <p:extLst>
      <p:ext uri="{BB962C8B-B14F-4D97-AF65-F5344CB8AC3E}">
        <p14:creationId xmlns:p14="http://schemas.microsoft.com/office/powerpoint/2010/main" val="2239531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4" name="9 Dikdörtgen"/>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10 Dikdörtgen"/>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1 Dikdörtgen"/>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1 Dikey Başlık"/>
          <p:cNvSpPr>
            <a:spLocks noGrp="1"/>
          </p:cNvSpPr>
          <p:nvPr>
            <p:ph type="title" orient="vert"/>
          </p:nvPr>
        </p:nvSpPr>
        <p:spPr>
          <a:xfrm>
            <a:off x="6553200" y="609600"/>
            <a:ext cx="2057400" cy="5516563"/>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609600"/>
            <a:ext cx="5562600" cy="551656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3 Veri Yer Tutucusu"/>
          <p:cNvSpPr>
            <a:spLocks noGrp="1"/>
          </p:cNvSpPr>
          <p:nvPr>
            <p:ph type="dt" sz="half" idx="10"/>
          </p:nvPr>
        </p:nvSpPr>
        <p:spPr>
          <a:xfrm>
            <a:off x="6553200" y="6248400"/>
            <a:ext cx="2209800" cy="365125"/>
          </a:xfrm>
        </p:spPr>
        <p:txBody>
          <a:bodyPr/>
          <a:lstStyle>
            <a:lvl1pPr>
              <a:defRPr/>
            </a:lvl1pPr>
          </a:lstStyle>
          <a:p>
            <a:pPr>
              <a:defRPr/>
            </a:pPr>
            <a:fld id="{1FC08055-CFB1-425D-8822-F2B9D7355FD1}" type="datetime1">
              <a:rPr lang="tr-TR"/>
              <a:pPr>
                <a:defRPr/>
              </a:pPr>
              <a:t>24.10.2018</a:t>
            </a:fld>
            <a:endParaRPr lang="tr-TR"/>
          </a:p>
        </p:txBody>
      </p:sp>
      <p:sp>
        <p:nvSpPr>
          <p:cNvPr id="8" name="4 Altbilgi Yer Tutucusu"/>
          <p:cNvSpPr>
            <a:spLocks noGrp="1"/>
          </p:cNvSpPr>
          <p:nvPr>
            <p:ph type="ftr" sz="quarter" idx="11"/>
          </p:nvPr>
        </p:nvSpPr>
        <p:spPr>
          <a:xfrm>
            <a:off x="457200" y="6248400"/>
            <a:ext cx="5573713" cy="365125"/>
          </a:xfrm>
        </p:spPr>
        <p:txBody>
          <a:bodyPr/>
          <a:lstStyle>
            <a:lvl1pPr>
              <a:defRPr/>
            </a:lvl1pPr>
          </a:lstStyle>
          <a:p>
            <a:pPr>
              <a:defRPr/>
            </a:pPr>
            <a:r>
              <a:rPr lang="tr-TR"/>
              <a:t>2009 APRIL</a:t>
            </a:r>
          </a:p>
        </p:txBody>
      </p:sp>
      <p:sp>
        <p:nvSpPr>
          <p:cNvPr id="9" name="5 Slayt Numarası Yer Tutucusu"/>
          <p:cNvSpPr>
            <a:spLocks noGrp="1"/>
          </p:cNvSpPr>
          <p:nvPr>
            <p:ph type="sldNum" sz="quarter" idx="12"/>
          </p:nvPr>
        </p:nvSpPr>
        <p:spPr>
          <a:xfrm rot="5400000">
            <a:off x="5989638" y="144462"/>
            <a:ext cx="533400" cy="244475"/>
          </a:xfrm>
        </p:spPr>
        <p:txBody>
          <a:bodyPr/>
          <a:lstStyle>
            <a:lvl1pPr>
              <a:defRPr/>
            </a:lvl1pPr>
          </a:lstStyle>
          <a:p>
            <a:pPr>
              <a:defRPr/>
            </a:pPr>
            <a:fld id="{25A4BAE4-62DA-4152-BDFF-1823AD13DD81}" type="slidenum">
              <a:rPr lang="tr-TR"/>
              <a:pPr>
                <a:defRPr/>
              </a:pPr>
              <a:t>‹#›</a:t>
            </a:fld>
            <a:endParaRPr lang="tr-TR"/>
          </a:p>
        </p:txBody>
      </p:sp>
    </p:spTree>
    <p:extLst>
      <p:ext uri="{BB962C8B-B14F-4D97-AF65-F5344CB8AC3E}">
        <p14:creationId xmlns:p14="http://schemas.microsoft.com/office/powerpoint/2010/main" val="2654787419"/>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4" name="3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solidFill>
                <a:prstClr val="black"/>
              </a:solidFill>
            </a:endParaRPr>
          </a:p>
        </p:txBody>
      </p:sp>
      <p:sp>
        <p:nvSpPr>
          <p:cNvPr id="5" name="4 Oval"/>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solidFill>
                <a:prstClr val="black"/>
              </a:solidFill>
            </a:endParaRPr>
          </a:p>
        </p:txBody>
      </p:sp>
      <p:sp>
        <p:nvSpPr>
          <p:cNvPr id="14" name="13 Başlık"/>
          <p:cNvSpPr>
            <a:spLocks noGrp="1"/>
          </p:cNvSpPr>
          <p:nvPr>
            <p:ph type="ctrTitle"/>
          </p:nvPr>
        </p:nvSpPr>
        <p:spPr>
          <a:xfrm>
            <a:off x="1432560" y="359898"/>
            <a:ext cx="7406640" cy="1472184"/>
          </a:xfrm>
        </p:spPr>
        <p:txBody>
          <a:bodyPr anchor="b"/>
          <a:lstStyle>
            <a:lvl1pPr algn="l">
              <a:defRPr/>
            </a:lvl1pPr>
            <a:extLst/>
          </a:lstStyle>
          <a:p>
            <a:r>
              <a:rPr lang="tr-TR" smtClean="0"/>
              <a:t>Asıl başlık stili için tıklatın</a:t>
            </a:r>
            <a:endParaRPr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tr-TR" smtClean="0"/>
              <a:t>Asıl alt başlık stilini düzenlemek için tıklatın</a:t>
            </a:r>
            <a:endParaRPr lang="en-US"/>
          </a:p>
        </p:txBody>
      </p:sp>
      <p:sp>
        <p:nvSpPr>
          <p:cNvPr id="6" name="6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7" name="19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8" name="9 Slayt Numarası Yer Tutucusu"/>
          <p:cNvSpPr>
            <a:spLocks noGrp="1"/>
          </p:cNvSpPr>
          <p:nvPr>
            <p:ph type="sldNum" sz="quarter" idx="12"/>
          </p:nvPr>
        </p:nvSpPr>
        <p:spPr/>
        <p:txBody>
          <a:bodyPr/>
          <a:lstStyle>
            <a:lvl1pPr>
              <a:defRPr/>
            </a:lvl1pPr>
            <a:extLst/>
          </a:lstStyle>
          <a:p>
            <a:pPr>
              <a:defRPr/>
            </a:pPr>
            <a:fld id="{876E70C0-9E82-4680-93CF-C9B537A93235}"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3854101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İçerik Yer Tutucusu"/>
          <p:cNvSpPr>
            <a:spLocks noGrp="1"/>
          </p:cNvSpPr>
          <p:nvPr>
            <p:ph idx="1"/>
          </p:nvPr>
        </p:nvSpPr>
        <p:spPr/>
        <p:txBody>
          <a:bodyPr/>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tr-TR">
              <a:solidFill>
                <a:srgbClr val="E7DEC9">
                  <a:shade val="50000"/>
                  <a:satMod val="200000"/>
                </a:srgbClr>
              </a:solidFill>
            </a:endParaRPr>
          </a:p>
        </p:txBody>
      </p:sp>
      <p:sp>
        <p:nvSpPr>
          <p:cNvPr id="5" name="9 Altbilgi Yer Tutucusu"/>
          <p:cNvSpPr>
            <a:spLocks noGrp="1"/>
          </p:cNvSpPr>
          <p:nvPr>
            <p:ph type="ftr" sz="quarter" idx="11"/>
          </p:nvPr>
        </p:nvSpPr>
        <p:spPr/>
        <p:txBody>
          <a:bodyPr/>
          <a:lstStyle>
            <a:lvl1pPr>
              <a:defRPr/>
            </a:lvl1pPr>
          </a:lstStyle>
          <a:p>
            <a:pPr>
              <a:defRPr/>
            </a:pPr>
            <a:endParaRPr lang="tr-TR">
              <a:solidFill>
                <a:srgbClr val="E7DEC9">
                  <a:shade val="50000"/>
                  <a:satMod val="200000"/>
                </a:srgbClr>
              </a:solidFill>
            </a:endParaRPr>
          </a:p>
        </p:txBody>
      </p:sp>
      <p:sp>
        <p:nvSpPr>
          <p:cNvPr id="6" name="21 Slayt Numarası Yer Tutucusu"/>
          <p:cNvSpPr>
            <a:spLocks noGrp="1"/>
          </p:cNvSpPr>
          <p:nvPr>
            <p:ph type="sldNum" sz="quarter" idx="12"/>
          </p:nvPr>
        </p:nvSpPr>
        <p:spPr/>
        <p:txBody>
          <a:bodyPr/>
          <a:lstStyle>
            <a:lvl1pPr>
              <a:defRPr/>
            </a:lvl1pPr>
          </a:lstStyle>
          <a:p>
            <a:pPr>
              <a:defRPr/>
            </a:pPr>
            <a:fld id="{C7594F2F-08F0-4C92-8255-62562BEA1528}"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34427886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3 Dikdörtgen"/>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5" name="4 Dikdörtgen"/>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6" name="5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solidFill>
                <a:prstClr val="black"/>
              </a:solidFill>
            </a:endParaRPr>
          </a:p>
        </p:txBody>
      </p:sp>
      <p:sp>
        <p:nvSpPr>
          <p:cNvPr id="7" name="6 Oval"/>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solidFill>
                <a:prstClr val="black"/>
              </a:solidFill>
            </a:endParaRPr>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tr-TR" smtClean="0"/>
              <a:t>Asıl başlık stili için tıklatın</a:t>
            </a:r>
            <a:endParaRPr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tr-TR" smtClean="0"/>
              <a:t>Asıl metin stillerini düzenlemek için tıklatın</a:t>
            </a:r>
          </a:p>
        </p:txBody>
      </p:sp>
      <p:sp>
        <p:nvSpPr>
          <p:cNvPr id="8" name="3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9" name="4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10" name="5 Slayt Numarası Yer Tutucusu"/>
          <p:cNvSpPr>
            <a:spLocks noGrp="1"/>
          </p:cNvSpPr>
          <p:nvPr>
            <p:ph type="sldNum" sz="quarter" idx="12"/>
          </p:nvPr>
        </p:nvSpPr>
        <p:spPr/>
        <p:txBody>
          <a:bodyPr/>
          <a:lstStyle>
            <a:lvl1pPr>
              <a:defRPr/>
            </a:lvl1pPr>
            <a:extLst/>
          </a:lstStyle>
          <a:p>
            <a:pPr>
              <a:defRPr/>
            </a:pPr>
            <a:fld id="{E1ADE48E-0879-4F63-80CE-AF58245E2EE9}"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11226475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lang="tr-TR" smtClean="0"/>
              <a:t>Asıl başlık stili için tıklatın</a:t>
            </a:r>
            <a:endParaRPr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3 Veri Yer Tutucusu"/>
          <p:cNvSpPr>
            <a:spLocks noGrp="1"/>
          </p:cNvSpPr>
          <p:nvPr>
            <p:ph type="dt" sz="half" idx="10"/>
          </p:nvPr>
        </p:nvSpPr>
        <p:spPr/>
        <p:txBody>
          <a:bodyPr/>
          <a:lstStyle>
            <a:lvl1pPr>
              <a:defRPr/>
            </a:lvl1pPr>
          </a:lstStyle>
          <a:p>
            <a:pPr>
              <a:defRPr/>
            </a:pPr>
            <a:endParaRPr lang="tr-TR">
              <a:solidFill>
                <a:srgbClr val="E7DEC9">
                  <a:shade val="50000"/>
                  <a:satMod val="200000"/>
                </a:srgbClr>
              </a:solidFill>
            </a:endParaRPr>
          </a:p>
        </p:txBody>
      </p:sp>
      <p:sp>
        <p:nvSpPr>
          <p:cNvPr id="6" name="9 Altbilgi Yer Tutucusu"/>
          <p:cNvSpPr>
            <a:spLocks noGrp="1"/>
          </p:cNvSpPr>
          <p:nvPr>
            <p:ph type="ftr" sz="quarter" idx="11"/>
          </p:nvPr>
        </p:nvSpPr>
        <p:spPr/>
        <p:txBody>
          <a:bodyPr/>
          <a:lstStyle>
            <a:lvl1pPr>
              <a:defRPr/>
            </a:lvl1pPr>
          </a:lstStyle>
          <a:p>
            <a:pPr>
              <a:defRPr/>
            </a:pPr>
            <a:endParaRPr lang="tr-TR">
              <a:solidFill>
                <a:srgbClr val="E7DEC9">
                  <a:shade val="50000"/>
                  <a:satMod val="200000"/>
                </a:srgbClr>
              </a:solidFill>
            </a:endParaRPr>
          </a:p>
        </p:txBody>
      </p:sp>
      <p:sp>
        <p:nvSpPr>
          <p:cNvPr id="7" name="21 Slayt Numarası Yer Tutucusu"/>
          <p:cNvSpPr>
            <a:spLocks noGrp="1"/>
          </p:cNvSpPr>
          <p:nvPr>
            <p:ph type="sldNum" sz="quarter" idx="12"/>
          </p:nvPr>
        </p:nvSpPr>
        <p:spPr/>
        <p:txBody>
          <a:bodyPr/>
          <a:lstStyle>
            <a:lvl1pPr>
              <a:defRPr/>
            </a:lvl1pPr>
          </a:lstStyle>
          <a:p>
            <a:pPr>
              <a:defRPr/>
            </a:pPr>
            <a:fld id="{20AB96AF-9B85-4BC2-BE0C-E4535185011B}"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34538492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lstStyle>
            <a:lvl1pPr algn="ctr">
              <a:defRPr sz="4500" b="1" cap="none" baseline="0"/>
            </a:lvl1pPr>
            <a:extLst/>
          </a:lstStyle>
          <a:p>
            <a:r>
              <a:rPr lang="tr-TR" smtClean="0"/>
              <a:t>Asıl başlık stili için tıklatın</a:t>
            </a:r>
            <a:endParaRPr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6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8" name="7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9" name="8 Slayt Numarası Yer Tutucusu"/>
          <p:cNvSpPr>
            <a:spLocks noGrp="1"/>
          </p:cNvSpPr>
          <p:nvPr>
            <p:ph type="sldNum" sz="quarter" idx="12"/>
          </p:nvPr>
        </p:nvSpPr>
        <p:spPr/>
        <p:txBody>
          <a:bodyPr/>
          <a:lstStyle>
            <a:lvl1pPr>
              <a:defRPr/>
            </a:lvl1pPr>
            <a:extLst/>
          </a:lstStyle>
          <a:p>
            <a:pPr>
              <a:defRPr/>
            </a:pPr>
            <a:fld id="{6B41FF5E-D1DA-4E73-AA4E-BD8583F5FCA3}"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31471935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lang="tr-TR" smtClean="0"/>
              <a:t>Asıl başlık stili için tıklatın</a:t>
            </a:r>
            <a:endParaRPr lang="en-US"/>
          </a:p>
        </p:txBody>
      </p:sp>
      <p:sp>
        <p:nvSpPr>
          <p:cNvPr id="3" name="23 Veri Yer Tutucusu"/>
          <p:cNvSpPr>
            <a:spLocks noGrp="1"/>
          </p:cNvSpPr>
          <p:nvPr>
            <p:ph type="dt" sz="half" idx="10"/>
          </p:nvPr>
        </p:nvSpPr>
        <p:spPr/>
        <p:txBody>
          <a:bodyPr/>
          <a:lstStyle>
            <a:lvl1pPr>
              <a:defRPr/>
            </a:lvl1pPr>
          </a:lstStyle>
          <a:p>
            <a:pPr>
              <a:defRPr/>
            </a:pPr>
            <a:endParaRPr lang="tr-TR">
              <a:solidFill>
                <a:srgbClr val="E7DEC9">
                  <a:shade val="50000"/>
                  <a:satMod val="200000"/>
                </a:srgbClr>
              </a:solidFill>
            </a:endParaRPr>
          </a:p>
        </p:txBody>
      </p:sp>
      <p:sp>
        <p:nvSpPr>
          <p:cNvPr id="4" name="9 Altbilgi Yer Tutucusu"/>
          <p:cNvSpPr>
            <a:spLocks noGrp="1"/>
          </p:cNvSpPr>
          <p:nvPr>
            <p:ph type="ftr" sz="quarter" idx="11"/>
          </p:nvPr>
        </p:nvSpPr>
        <p:spPr/>
        <p:txBody>
          <a:bodyPr/>
          <a:lstStyle>
            <a:lvl1pPr>
              <a:defRPr/>
            </a:lvl1pPr>
          </a:lstStyle>
          <a:p>
            <a:pPr>
              <a:defRPr/>
            </a:pPr>
            <a:endParaRPr lang="tr-TR">
              <a:solidFill>
                <a:srgbClr val="E7DEC9">
                  <a:shade val="50000"/>
                  <a:satMod val="200000"/>
                </a:srgbClr>
              </a:solidFill>
            </a:endParaRPr>
          </a:p>
        </p:txBody>
      </p:sp>
      <p:sp>
        <p:nvSpPr>
          <p:cNvPr id="5" name="21 Slayt Numarası Yer Tutucusu"/>
          <p:cNvSpPr>
            <a:spLocks noGrp="1"/>
          </p:cNvSpPr>
          <p:nvPr>
            <p:ph type="sldNum" sz="quarter" idx="12"/>
          </p:nvPr>
        </p:nvSpPr>
        <p:spPr/>
        <p:txBody>
          <a:bodyPr/>
          <a:lstStyle>
            <a:lvl1pPr>
              <a:defRPr/>
            </a:lvl1pPr>
          </a:lstStyle>
          <a:p>
            <a:pPr>
              <a:defRPr/>
            </a:pPr>
            <a:fld id="{6464D0DC-0999-476C-9C05-3A1757FD44EA}"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13977805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Dikdörtgen"/>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3" name="2 Dikdörtgen"/>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4" name="1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5" name="2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6" name="3 Slayt Numarası Yer Tutucusu"/>
          <p:cNvSpPr>
            <a:spLocks noGrp="1"/>
          </p:cNvSpPr>
          <p:nvPr>
            <p:ph type="sldNum" sz="quarter" idx="12"/>
          </p:nvPr>
        </p:nvSpPr>
        <p:spPr/>
        <p:txBody>
          <a:bodyPr/>
          <a:lstStyle>
            <a:lvl1pPr>
              <a:defRPr/>
            </a:lvl1pPr>
            <a:extLst/>
          </a:lstStyle>
          <a:p>
            <a:pPr>
              <a:defRPr/>
            </a:pPr>
            <a:fld id="{0E248BC5-72EE-4A61-9F40-558472FA2768}"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32192436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tr-TR" smtClean="0"/>
              <a:t>Asıl başlık stili için tıklatın</a:t>
            </a:r>
            <a:endParaRPr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6" name="5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7" name="6 Slayt Numarası Yer Tutucusu"/>
          <p:cNvSpPr>
            <a:spLocks noGrp="1"/>
          </p:cNvSpPr>
          <p:nvPr>
            <p:ph type="sldNum" sz="quarter" idx="12"/>
          </p:nvPr>
        </p:nvSpPr>
        <p:spPr/>
        <p:txBody>
          <a:bodyPr/>
          <a:lstStyle>
            <a:lvl1pPr>
              <a:defRPr/>
            </a:lvl1pPr>
            <a:extLst/>
          </a:lstStyle>
          <a:p>
            <a:pPr>
              <a:defRPr/>
            </a:pPr>
            <a:fld id="{6FCF3E95-AB34-4C25-A25E-9DB4D6C2E1FA}"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1817040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12648" y="228600"/>
            <a:ext cx="8153400" cy="990600"/>
          </a:xfrm>
        </p:spPr>
        <p:txBody>
          <a:bodyPr/>
          <a:lstStyle/>
          <a:p>
            <a:r>
              <a:rPr lang="tr-TR" smtClean="0"/>
              <a:t>Asıl başlık stili için tıklatın</a:t>
            </a:r>
            <a:endParaRPr lang="en-US"/>
          </a:p>
        </p:txBody>
      </p:sp>
      <p:sp>
        <p:nvSpPr>
          <p:cNvPr id="8" name="7 İçerik Yer Tutucusu"/>
          <p:cNvSpPr>
            <a:spLocks noGrp="1"/>
          </p:cNvSpPr>
          <p:nvPr>
            <p:ph sz="quarter" idx="1"/>
          </p:nvPr>
        </p:nvSpPr>
        <p:spPr>
          <a:xfrm>
            <a:off x="612648" y="1600200"/>
            <a:ext cx="8153400" cy="4495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4F3892BE-E06E-4F4C-8ECE-A6B11CB5DC81}" type="datetime1">
              <a:rPr lang="tr-TR"/>
              <a:pPr>
                <a:defRPr/>
              </a:pPr>
              <a:t>24.10.2018</a:t>
            </a:fld>
            <a:endParaRPr lang="tr-TR"/>
          </a:p>
        </p:txBody>
      </p:sp>
      <p:sp>
        <p:nvSpPr>
          <p:cNvPr id="5" name="2 Altbilgi Yer Tutucusu"/>
          <p:cNvSpPr>
            <a:spLocks noGrp="1"/>
          </p:cNvSpPr>
          <p:nvPr>
            <p:ph type="ftr" sz="quarter" idx="11"/>
          </p:nvPr>
        </p:nvSpPr>
        <p:spPr/>
        <p:txBody>
          <a:bodyPr/>
          <a:lstStyle>
            <a:lvl1pPr>
              <a:defRPr/>
            </a:lvl1pPr>
          </a:lstStyle>
          <a:p>
            <a:pPr>
              <a:defRPr/>
            </a:pPr>
            <a:r>
              <a:rPr lang="tr-TR"/>
              <a:t>2009 APRIL</a:t>
            </a:r>
          </a:p>
        </p:txBody>
      </p:sp>
      <p:sp>
        <p:nvSpPr>
          <p:cNvPr id="6" name="22 Slayt Numarası Yer Tutucusu"/>
          <p:cNvSpPr>
            <a:spLocks noGrp="1"/>
          </p:cNvSpPr>
          <p:nvPr>
            <p:ph type="sldNum" sz="quarter" idx="12"/>
          </p:nvPr>
        </p:nvSpPr>
        <p:spPr/>
        <p:txBody>
          <a:bodyPr/>
          <a:lstStyle>
            <a:lvl1pPr>
              <a:defRPr/>
            </a:lvl1pPr>
          </a:lstStyle>
          <a:p>
            <a:pPr>
              <a:defRPr/>
            </a:pPr>
            <a:fld id="{2026F8BA-9EC2-4CFA-B1CC-AA1F8B0ED30E}" type="slidenum">
              <a:rPr lang="tr-TR"/>
              <a:pPr>
                <a:defRPr/>
              </a:pPr>
              <a:t>‹#›</a:t>
            </a:fld>
            <a:endParaRPr lang="tr-TR"/>
          </a:p>
        </p:txBody>
      </p:sp>
    </p:spTree>
    <p:extLst>
      <p:ext uri="{BB962C8B-B14F-4D97-AF65-F5344CB8AC3E}">
        <p14:creationId xmlns:p14="http://schemas.microsoft.com/office/powerpoint/2010/main" val="202996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4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a:lnSpc>
                <a:spcPts val="3000"/>
              </a:lnSpc>
              <a:spcBef>
                <a:spcPts val="600"/>
              </a:spcBef>
              <a:buClr>
                <a:srgbClr val="3891A7"/>
              </a:buClr>
              <a:buSzPct val="80000"/>
              <a:buFont typeface="Wingdings 2"/>
              <a:buNone/>
              <a:defRPr/>
            </a:pPr>
            <a:endParaRPr lang="en-US" sz="3200">
              <a:solidFill>
                <a:prstClr val="black"/>
              </a:solidFill>
              <a:latin typeface="Gill Sans MT"/>
              <a:cs typeface="+mn-cs"/>
            </a:endParaRPr>
          </a:p>
        </p:txBody>
      </p:sp>
      <p:sp>
        <p:nvSpPr>
          <p:cNvPr id="6" name="5 Akış Çizelgesi: İşlem"/>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7" name="6 Akış Çizelgesi: İşlem"/>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tr-TR" smtClean="0"/>
              <a:t>Asıl başlık stili için tıklatın</a:t>
            </a:r>
            <a:endParaRPr lang="en-US"/>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tr-TR" noProof="0" smtClean="0"/>
              <a:t>Resim eklemek için simgeyi tıklatın</a:t>
            </a:r>
            <a:endParaRPr lang="en-US" noProof="0"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9" name="5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10" name="6 Slayt Numarası Yer Tutucusu"/>
          <p:cNvSpPr>
            <a:spLocks noGrp="1"/>
          </p:cNvSpPr>
          <p:nvPr>
            <p:ph type="sldNum" sz="quarter" idx="12"/>
          </p:nvPr>
        </p:nvSpPr>
        <p:spPr/>
        <p:txBody>
          <a:bodyPr/>
          <a:lstStyle>
            <a:lvl1pPr>
              <a:defRPr/>
            </a:lvl1pPr>
            <a:extLst/>
          </a:lstStyle>
          <a:p>
            <a:pPr>
              <a:defRPr/>
            </a:pPr>
            <a:fld id="{826EEEDC-25DD-403E-94DF-81AA4A6F1957}"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7124450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tr-TR">
              <a:solidFill>
                <a:srgbClr val="E7DEC9">
                  <a:shade val="50000"/>
                  <a:satMod val="200000"/>
                </a:srgbClr>
              </a:solidFill>
            </a:endParaRPr>
          </a:p>
        </p:txBody>
      </p:sp>
      <p:sp>
        <p:nvSpPr>
          <p:cNvPr id="5" name="9 Altbilgi Yer Tutucusu"/>
          <p:cNvSpPr>
            <a:spLocks noGrp="1"/>
          </p:cNvSpPr>
          <p:nvPr>
            <p:ph type="ftr" sz="quarter" idx="11"/>
          </p:nvPr>
        </p:nvSpPr>
        <p:spPr/>
        <p:txBody>
          <a:bodyPr/>
          <a:lstStyle>
            <a:lvl1pPr>
              <a:defRPr/>
            </a:lvl1pPr>
          </a:lstStyle>
          <a:p>
            <a:pPr>
              <a:defRPr/>
            </a:pPr>
            <a:endParaRPr lang="tr-TR">
              <a:solidFill>
                <a:srgbClr val="E7DEC9">
                  <a:shade val="50000"/>
                  <a:satMod val="200000"/>
                </a:srgbClr>
              </a:solidFill>
            </a:endParaRPr>
          </a:p>
        </p:txBody>
      </p:sp>
      <p:sp>
        <p:nvSpPr>
          <p:cNvPr id="6" name="21 Slayt Numarası Yer Tutucusu"/>
          <p:cNvSpPr>
            <a:spLocks noGrp="1"/>
          </p:cNvSpPr>
          <p:nvPr>
            <p:ph type="sldNum" sz="quarter" idx="12"/>
          </p:nvPr>
        </p:nvSpPr>
        <p:spPr/>
        <p:txBody>
          <a:bodyPr/>
          <a:lstStyle>
            <a:lvl1pPr>
              <a:defRPr/>
            </a:lvl1pPr>
          </a:lstStyle>
          <a:p>
            <a:pPr>
              <a:defRPr/>
            </a:pPr>
            <a:fld id="{66B7FD27-D1FB-46EE-9226-DA47D73F6537}"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24970389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tr-TR">
              <a:solidFill>
                <a:srgbClr val="E7DEC9">
                  <a:shade val="50000"/>
                  <a:satMod val="200000"/>
                </a:srgbClr>
              </a:solidFill>
            </a:endParaRPr>
          </a:p>
        </p:txBody>
      </p:sp>
      <p:sp>
        <p:nvSpPr>
          <p:cNvPr id="5" name="9 Altbilgi Yer Tutucusu"/>
          <p:cNvSpPr>
            <a:spLocks noGrp="1"/>
          </p:cNvSpPr>
          <p:nvPr>
            <p:ph type="ftr" sz="quarter" idx="11"/>
          </p:nvPr>
        </p:nvSpPr>
        <p:spPr/>
        <p:txBody>
          <a:bodyPr/>
          <a:lstStyle>
            <a:lvl1pPr>
              <a:defRPr/>
            </a:lvl1pPr>
          </a:lstStyle>
          <a:p>
            <a:pPr>
              <a:defRPr/>
            </a:pPr>
            <a:endParaRPr lang="tr-TR">
              <a:solidFill>
                <a:srgbClr val="E7DEC9">
                  <a:shade val="50000"/>
                  <a:satMod val="200000"/>
                </a:srgbClr>
              </a:solidFill>
            </a:endParaRPr>
          </a:p>
        </p:txBody>
      </p:sp>
      <p:sp>
        <p:nvSpPr>
          <p:cNvPr id="6" name="21 Slayt Numarası Yer Tutucusu"/>
          <p:cNvSpPr>
            <a:spLocks noGrp="1"/>
          </p:cNvSpPr>
          <p:nvPr>
            <p:ph type="sldNum" sz="quarter" idx="12"/>
          </p:nvPr>
        </p:nvSpPr>
        <p:spPr/>
        <p:txBody>
          <a:bodyPr/>
          <a:lstStyle>
            <a:lvl1pPr>
              <a:defRPr/>
            </a:lvl1pPr>
          </a:lstStyle>
          <a:p>
            <a:pPr>
              <a:defRPr/>
            </a:pPr>
            <a:fld id="{D94FA6E0-EB05-43EB-B73B-06266CCED525}"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4108810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9 Dikdörtgen"/>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10 Dikdörtgen"/>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1 Dikdörtgen"/>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2 Metin Yer Tutucusu"/>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2" name="1 Başlık"/>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tr-TR" smtClean="0"/>
              <a:t>Asıl başlık stili için tıklatın</a:t>
            </a:r>
            <a:endParaRPr lang="en-US"/>
          </a:p>
        </p:txBody>
      </p:sp>
      <p:sp>
        <p:nvSpPr>
          <p:cNvPr id="7" name="11 Veri Yer Tutucusu"/>
          <p:cNvSpPr>
            <a:spLocks noGrp="1"/>
          </p:cNvSpPr>
          <p:nvPr>
            <p:ph type="dt" sz="half" idx="10"/>
          </p:nvPr>
        </p:nvSpPr>
        <p:spPr/>
        <p:txBody>
          <a:bodyPr/>
          <a:lstStyle>
            <a:lvl1pPr>
              <a:defRPr/>
            </a:lvl1pPr>
          </a:lstStyle>
          <a:p>
            <a:pPr>
              <a:defRPr/>
            </a:pPr>
            <a:fld id="{5C0CFA50-2DD8-4554-86E3-06B2282BD9DC}" type="datetime1">
              <a:rPr lang="tr-TR"/>
              <a:pPr>
                <a:defRPr/>
              </a:pPr>
              <a:t>24.10.2018</a:t>
            </a:fld>
            <a:endParaRPr lang="tr-TR"/>
          </a:p>
        </p:txBody>
      </p:sp>
      <p:sp>
        <p:nvSpPr>
          <p:cNvPr id="8" name="12 Slayt Numarası Yer Tutucusu"/>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AF785C93-DC23-44AB-A4F7-90D2B9FC2552}" type="slidenum">
              <a:rPr lang="tr-TR"/>
              <a:pPr>
                <a:defRPr/>
              </a:pPr>
              <a:t>‹#›</a:t>
            </a:fld>
            <a:endParaRPr lang="tr-TR"/>
          </a:p>
        </p:txBody>
      </p:sp>
      <p:sp>
        <p:nvSpPr>
          <p:cNvPr id="9" name="13 Altbilgi Yer Tutucusu"/>
          <p:cNvSpPr>
            <a:spLocks noGrp="1"/>
          </p:cNvSpPr>
          <p:nvPr>
            <p:ph type="ftr" sz="quarter" idx="12"/>
          </p:nvPr>
        </p:nvSpPr>
        <p:spPr/>
        <p:txBody>
          <a:bodyPr/>
          <a:lstStyle>
            <a:lvl1pPr>
              <a:defRPr/>
            </a:lvl1pPr>
          </a:lstStyle>
          <a:p>
            <a:pPr>
              <a:defRPr/>
            </a:pPr>
            <a:r>
              <a:rPr lang="tr-TR"/>
              <a:t>2009 APRIL</a:t>
            </a:r>
          </a:p>
        </p:txBody>
      </p:sp>
    </p:spTree>
    <p:extLst>
      <p:ext uri="{BB962C8B-B14F-4D97-AF65-F5344CB8AC3E}">
        <p14:creationId xmlns:p14="http://schemas.microsoft.com/office/powerpoint/2010/main" val="90748778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9" name="8 İçerik Yer Tutucusu"/>
          <p:cNvSpPr>
            <a:spLocks noGrp="1"/>
          </p:cNvSpPr>
          <p:nvPr>
            <p:ph sz="quarter" idx="1"/>
          </p:nvPr>
        </p:nvSpPr>
        <p:spPr>
          <a:xfrm>
            <a:off x="609600" y="1589567"/>
            <a:ext cx="38862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10 İçerik Yer Tutucusu"/>
          <p:cNvSpPr>
            <a:spLocks noGrp="1"/>
          </p:cNvSpPr>
          <p:nvPr>
            <p:ph sz="quarter" idx="2"/>
          </p:nvPr>
        </p:nvSpPr>
        <p:spPr>
          <a:xfrm>
            <a:off x="4844901" y="1589567"/>
            <a:ext cx="38862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7 Veri Yer Tutucusu"/>
          <p:cNvSpPr>
            <a:spLocks noGrp="1"/>
          </p:cNvSpPr>
          <p:nvPr>
            <p:ph type="dt" sz="half" idx="10"/>
          </p:nvPr>
        </p:nvSpPr>
        <p:spPr/>
        <p:txBody>
          <a:bodyPr rtlCol="0"/>
          <a:lstStyle>
            <a:lvl1pPr>
              <a:defRPr/>
            </a:lvl1pPr>
          </a:lstStyle>
          <a:p>
            <a:pPr>
              <a:defRPr/>
            </a:pPr>
            <a:fld id="{D878C76E-6980-4CB5-B81B-60B13FAE1B19}" type="datetime1">
              <a:rPr lang="tr-TR"/>
              <a:pPr>
                <a:defRPr/>
              </a:pPr>
              <a:t>24.10.2018</a:t>
            </a:fld>
            <a:endParaRPr lang="tr-TR"/>
          </a:p>
        </p:txBody>
      </p:sp>
      <p:sp>
        <p:nvSpPr>
          <p:cNvPr id="6" name="9 Slayt Numarası Yer Tutucusu"/>
          <p:cNvSpPr>
            <a:spLocks noGrp="1"/>
          </p:cNvSpPr>
          <p:nvPr>
            <p:ph type="sldNum" sz="quarter" idx="11"/>
          </p:nvPr>
        </p:nvSpPr>
        <p:spPr/>
        <p:txBody>
          <a:bodyPr rtlCol="0"/>
          <a:lstStyle>
            <a:lvl1pPr>
              <a:defRPr/>
            </a:lvl1pPr>
          </a:lstStyle>
          <a:p>
            <a:pPr>
              <a:defRPr/>
            </a:pPr>
            <a:fld id="{D72762C8-03C5-4B1C-A95C-F4AF35584353}" type="slidenum">
              <a:rPr lang="tr-TR"/>
              <a:pPr>
                <a:defRPr/>
              </a:pPr>
              <a:t>‹#›</a:t>
            </a:fld>
            <a:endParaRPr lang="tr-TR"/>
          </a:p>
        </p:txBody>
      </p:sp>
      <p:sp>
        <p:nvSpPr>
          <p:cNvPr id="7" name="11 Altbilgi Yer Tutucusu"/>
          <p:cNvSpPr>
            <a:spLocks noGrp="1"/>
          </p:cNvSpPr>
          <p:nvPr>
            <p:ph type="ftr" sz="quarter" idx="12"/>
          </p:nvPr>
        </p:nvSpPr>
        <p:spPr/>
        <p:txBody>
          <a:bodyPr rtlCol="0"/>
          <a:lstStyle>
            <a:lvl1pPr>
              <a:defRPr/>
            </a:lvl1pPr>
          </a:lstStyle>
          <a:p>
            <a:pPr>
              <a:defRPr/>
            </a:pPr>
            <a:r>
              <a:rPr lang="tr-TR"/>
              <a:t>2009 APRIL</a:t>
            </a:r>
          </a:p>
        </p:txBody>
      </p:sp>
    </p:spTree>
    <p:extLst>
      <p:ext uri="{BB962C8B-B14F-4D97-AF65-F5344CB8AC3E}">
        <p14:creationId xmlns:p14="http://schemas.microsoft.com/office/powerpoint/2010/main" val="28457185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33400" y="273050"/>
            <a:ext cx="8153400" cy="869950"/>
          </a:xfrm>
        </p:spPr>
        <p:txBody>
          <a:bodyPr/>
          <a:lstStyle>
            <a:lvl1pPr>
              <a:defRPr/>
            </a:lvl1pPr>
          </a:lstStyle>
          <a:p>
            <a:r>
              <a:rPr lang="tr-TR" smtClean="0"/>
              <a:t>Asıl başlık stili için tıklatın</a:t>
            </a:r>
            <a:endParaRPr lang="en-US"/>
          </a:p>
        </p:txBody>
      </p:sp>
      <p:sp>
        <p:nvSpPr>
          <p:cNvPr id="11" name="10 İçerik Yer Tutucusu"/>
          <p:cNvSpPr>
            <a:spLocks noGrp="1"/>
          </p:cNvSpPr>
          <p:nvPr>
            <p:ph sz="quarter" idx="2"/>
          </p:nvPr>
        </p:nvSpPr>
        <p:spPr>
          <a:xfrm>
            <a:off x="609600" y="2438400"/>
            <a:ext cx="3886200" cy="35814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12 İçerik Yer Tutucusu"/>
          <p:cNvSpPr>
            <a:spLocks noGrp="1"/>
          </p:cNvSpPr>
          <p:nvPr>
            <p:ph sz="quarter" idx="4"/>
          </p:nvPr>
        </p:nvSpPr>
        <p:spPr>
          <a:xfrm>
            <a:off x="4800600" y="2438400"/>
            <a:ext cx="3886200" cy="35814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6" name="15 Metin Yer Tutucusu"/>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tr-TR" smtClean="0"/>
              <a:t>Asıl metin stillerini düzenlemek için tıklatın</a:t>
            </a:r>
          </a:p>
        </p:txBody>
      </p:sp>
      <p:sp>
        <p:nvSpPr>
          <p:cNvPr id="15" name="14 Metin Yer Tutucusu"/>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tr-TR" smtClean="0"/>
              <a:t>Asıl metin stillerini düzenlemek için tıklatın</a:t>
            </a:r>
          </a:p>
        </p:txBody>
      </p:sp>
      <p:sp>
        <p:nvSpPr>
          <p:cNvPr id="7" name="9 Veri Yer Tutucusu"/>
          <p:cNvSpPr>
            <a:spLocks noGrp="1"/>
          </p:cNvSpPr>
          <p:nvPr>
            <p:ph type="dt" sz="half" idx="10"/>
          </p:nvPr>
        </p:nvSpPr>
        <p:spPr/>
        <p:txBody>
          <a:bodyPr rtlCol="0"/>
          <a:lstStyle>
            <a:lvl1pPr>
              <a:defRPr/>
            </a:lvl1pPr>
          </a:lstStyle>
          <a:p>
            <a:pPr>
              <a:defRPr/>
            </a:pPr>
            <a:fld id="{C26FD6D9-65E1-48C8-872C-CE1686E4B3B7}" type="datetime1">
              <a:rPr lang="tr-TR"/>
              <a:pPr>
                <a:defRPr/>
              </a:pPr>
              <a:t>24.10.2018</a:t>
            </a:fld>
            <a:endParaRPr lang="tr-TR"/>
          </a:p>
        </p:txBody>
      </p:sp>
      <p:sp>
        <p:nvSpPr>
          <p:cNvPr id="8" name="11 Slayt Numarası Yer Tutucusu"/>
          <p:cNvSpPr>
            <a:spLocks noGrp="1"/>
          </p:cNvSpPr>
          <p:nvPr>
            <p:ph type="sldNum" sz="quarter" idx="11"/>
          </p:nvPr>
        </p:nvSpPr>
        <p:spPr/>
        <p:txBody>
          <a:bodyPr rtlCol="0"/>
          <a:lstStyle>
            <a:lvl1pPr>
              <a:defRPr/>
            </a:lvl1pPr>
          </a:lstStyle>
          <a:p>
            <a:pPr>
              <a:defRPr/>
            </a:pPr>
            <a:fld id="{7E3B4B1E-1B03-4D6E-AC0E-2B8321BF471D}" type="slidenum">
              <a:rPr lang="tr-TR"/>
              <a:pPr>
                <a:defRPr/>
              </a:pPr>
              <a:t>‹#›</a:t>
            </a:fld>
            <a:endParaRPr lang="tr-TR"/>
          </a:p>
        </p:txBody>
      </p:sp>
      <p:sp>
        <p:nvSpPr>
          <p:cNvPr id="9" name="13 Altbilgi Yer Tutucusu"/>
          <p:cNvSpPr>
            <a:spLocks noGrp="1"/>
          </p:cNvSpPr>
          <p:nvPr>
            <p:ph type="ftr" sz="quarter" idx="12"/>
          </p:nvPr>
        </p:nvSpPr>
        <p:spPr/>
        <p:txBody>
          <a:bodyPr rtlCol="0"/>
          <a:lstStyle>
            <a:lvl1pPr>
              <a:defRPr/>
            </a:lvl1pPr>
          </a:lstStyle>
          <a:p>
            <a:pPr>
              <a:defRPr/>
            </a:pPr>
            <a:r>
              <a:rPr lang="tr-TR"/>
              <a:t>2009 APRIL</a:t>
            </a:r>
          </a:p>
        </p:txBody>
      </p:sp>
    </p:spTree>
    <p:extLst>
      <p:ext uri="{BB962C8B-B14F-4D97-AF65-F5344CB8AC3E}">
        <p14:creationId xmlns:p14="http://schemas.microsoft.com/office/powerpoint/2010/main" val="306306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13 Veri Yer Tutucusu"/>
          <p:cNvSpPr>
            <a:spLocks noGrp="1"/>
          </p:cNvSpPr>
          <p:nvPr>
            <p:ph type="dt" sz="half" idx="10"/>
          </p:nvPr>
        </p:nvSpPr>
        <p:spPr/>
        <p:txBody>
          <a:bodyPr/>
          <a:lstStyle>
            <a:lvl1pPr>
              <a:defRPr/>
            </a:lvl1pPr>
          </a:lstStyle>
          <a:p>
            <a:pPr>
              <a:defRPr/>
            </a:pPr>
            <a:fld id="{255D07B1-70AA-4889-AEE5-ECD2DC3F085E}" type="datetime1">
              <a:rPr lang="tr-TR"/>
              <a:pPr>
                <a:defRPr/>
              </a:pPr>
              <a:t>24.10.2018</a:t>
            </a:fld>
            <a:endParaRPr lang="tr-TR"/>
          </a:p>
        </p:txBody>
      </p:sp>
      <p:sp>
        <p:nvSpPr>
          <p:cNvPr id="4" name="2 Altbilgi Yer Tutucusu"/>
          <p:cNvSpPr>
            <a:spLocks noGrp="1"/>
          </p:cNvSpPr>
          <p:nvPr>
            <p:ph type="ftr" sz="quarter" idx="11"/>
          </p:nvPr>
        </p:nvSpPr>
        <p:spPr/>
        <p:txBody>
          <a:bodyPr/>
          <a:lstStyle>
            <a:lvl1pPr>
              <a:defRPr/>
            </a:lvl1pPr>
          </a:lstStyle>
          <a:p>
            <a:pPr>
              <a:defRPr/>
            </a:pPr>
            <a:r>
              <a:rPr lang="tr-TR"/>
              <a:t>2009 APRIL</a:t>
            </a:r>
          </a:p>
        </p:txBody>
      </p:sp>
      <p:sp>
        <p:nvSpPr>
          <p:cNvPr id="5" name="22 Slayt Numarası Yer Tutucusu"/>
          <p:cNvSpPr>
            <a:spLocks noGrp="1"/>
          </p:cNvSpPr>
          <p:nvPr>
            <p:ph type="sldNum" sz="quarter" idx="12"/>
          </p:nvPr>
        </p:nvSpPr>
        <p:spPr/>
        <p:txBody>
          <a:bodyPr/>
          <a:lstStyle>
            <a:lvl1pPr>
              <a:defRPr/>
            </a:lvl1pPr>
          </a:lstStyle>
          <a:p>
            <a:pPr>
              <a:defRPr/>
            </a:pPr>
            <a:fld id="{FE46D2FE-D0AD-404D-9F3D-F6B676100EA4}" type="slidenum">
              <a:rPr lang="tr-TR"/>
              <a:pPr>
                <a:defRPr/>
              </a:pPr>
              <a:t>‹#›</a:t>
            </a:fld>
            <a:endParaRPr lang="tr-TR"/>
          </a:p>
        </p:txBody>
      </p:sp>
    </p:spTree>
    <p:extLst>
      <p:ext uri="{BB962C8B-B14F-4D97-AF65-F5344CB8AC3E}">
        <p14:creationId xmlns:p14="http://schemas.microsoft.com/office/powerpoint/2010/main" val="4169841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pPr>
              <a:defRPr/>
            </a:pPr>
            <a:fld id="{F2060685-8005-4E34-BA66-A70D901250FB}" type="datetime1">
              <a:rPr lang="tr-TR"/>
              <a:pPr>
                <a:defRPr/>
              </a:pPr>
              <a:t>24.10.2018</a:t>
            </a:fld>
            <a:endParaRPr lang="tr-TR"/>
          </a:p>
        </p:txBody>
      </p:sp>
      <p:sp>
        <p:nvSpPr>
          <p:cNvPr id="3" name="2 Altbilgi Yer Tutucusu"/>
          <p:cNvSpPr>
            <a:spLocks noGrp="1"/>
          </p:cNvSpPr>
          <p:nvPr>
            <p:ph type="ftr" sz="quarter" idx="11"/>
          </p:nvPr>
        </p:nvSpPr>
        <p:spPr/>
        <p:txBody>
          <a:bodyPr/>
          <a:lstStyle>
            <a:lvl1pPr>
              <a:defRPr/>
            </a:lvl1pPr>
          </a:lstStyle>
          <a:p>
            <a:pPr>
              <a:defRPr/>
            </a:pPr>
            <a:r>
              <a:rPr lang="tr-TR"/>
              <a:t>2009 APRIL</a:t>
            </a:r>
          </a:p>
        </p:txBody>
      </p:sp>
      <p:sp>
        <p:nvSpPr>
          <p:cNvPr id="4" name="3 Slayt Numarası Yer Tutucusu"/>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25B68463-F28D-48DE-ABCE-58271ED9DF8A}" type="slidenum">
              <a:rPr lang="tr-TR"/>
              <a:pPr>
                <a:defRPr/>
              </a:pPr>
              <a:t>‹#›</a:t>
            </a:fld>
            <a:endParaRPr lang="tr-TR"/>
          </a:p>
        </p:txBody>
      </p:sp>
    </p:spTree>
    <p:extLst>
      <p:ext uri="{BB962C8B-B14F-4D97-AF65-F5344CB8AC3E}">
        <p14:creationId xmlns:p14="http://schemas.microsoft.com/office/powerpoint/2010/main" val="484872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73050"/>
            <a:ext cx="8077200" cy="869950"/>
          </a:xfrm>
        </p:spPr>
        <p:txBody>
          <a:bodyPr/>
          <a:lstStyle>
            <a:lvl1pPr algn="l">
              <a:buNone/>
              <a:defRPr sz="4400" b="0"/>
            </a:lvl1pPr>
          </a:lstStyle>
          <a:p>
            <a:r>
              <a:rPr lang="tr-TR" smtClean="0"/>
              <a:t>Asıl başlık stili için tıklatın</a:t>
            </a:r>
            <a:endParaRPr lang="en-US"/>
          </a:p>
        </p:txBody>
      </p:sp>
      <p:sp>
        <p:nvSpPr>
          <p:cNvPr id="3" name="2 Metin Yer Tutucusu"/>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9" name="8 İçerik Yer Tutucusu"/>
          <p:cNvSpPr>
            <a:spLocks noGrp="1"/>
          </p:cNvSpPr>
          <p:nvPr>
            <p:ph sz="quarter" idx="1"/>
          </p:nvPr>
        </p:nvSpPr>
        <p:spPr>
          <a:xfrm>
            <a:off x="2362200" y="1752600"/>
            <a:ext cx="6400800" cy="44196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13 Veri Yer Tutucusu"/>
          <p:cNvSpPr>
            <a:spLocks noGrp="1"/>
          </p:cNvSpPr>
          <p:nvPr>
            <p:ph type="dt" sz="half" idx="10"/>
          </p:nvPr>
        </p:nvSpPr>
        <p:spPr/>
        <p:txBody>
          <a:bodyPr/>
          <a:lstStyle>
            <a:lvl1pPr>
              <a:defRPr/>
            </a:lvl1pPr>
          </a:lstStyle>
          <a:p>
            <a:pPr>
              <a:defRPr/>
            </a:pPr>
            <a:fld id="{217E0B52-24BE-49F6-9A7F-4E3C788EBC5B}" type="datetime1">
              <a:rPr lang="tr-TR"/>
              <a:pPr>
                <a:defRPr/>
              </a:pPr>
              <a:t>24.10.2018</a:t>
            </a:fld>
            <a:endParaRPr lang="tr-TR"/>
          </a:p>
        </p:txBody>
      </p:sp>
      <p:sp>
        <p:nvSpPr>
          <p:cNvPr id="6" name="2 Altbilgi Yer Tutucusu"/>
          <p:cNvSpPr>
            <a:spLocks noGrp="1"/>
          </p:cNvSpPr>
          <p:nvPr>
            <p:ph type="ftr" sz="quarter" idx="11"/>
          </p:nvPr>
        </p:nvSpPr>
        <p:spPr/>
        <p:txBody>
          <a:bodyPr/>
          <a:lstStyle>
            <a:lvl1pPr>
              <a:defRPr/>
            </a:lvl1pPr>
          </a:lstStyle>
          <a:p>
            <a:pPr>
              <a:defRPr/>
            </a:pPr>
            <a:r>
              <a:rPr lang="tr-TR"/>
              <a:t>2009 APRIL</a:t>
            </a:r>
          </a:p>
        </p:txBody>
      </p:sp>
      <p:sp>
        <p:nvSpPr>
          <p:cNvPr id="7" name="22 Slayt Numarası Yer Tutucusu"/>
          <p:cNvSpPr>
            <a:spLocks noGrp="1"/>
          </p:cNvSpPr>
          <p:nvPr>
            <p:ph type="sldNum" sz="quarter" idx="12"/>
          </p:nvPr>
        </p:nvSpPr>
        <p:spPr/>
        <p:txBody>
          <a:bodyPr/>
          <a:lstStyle>
            <a:lvl1pPr>
              <a:defRPr/>
            </a:lvl1pPr>
          </a:lstStyle>
          <a:p>
            <a:pPr>
              <a:defRPr/>
            </a:pPr>
            <a:fld id="{A3C924D9-AC02-4B5A-95FE-D0890782557E}" type="slidenum">
              <a:rPr lang="tr-TR"/>
              <a:pPr>
                <a:defRPr/>
              </a:pPr>
              <a:t>‹#›</a:t>
            </a:fld>
            <a:endParaRPr lang="tr-TR"/>
          </a:p>
        </p:txBody>
      </p:sp>
    </p:spTree>
    <p:extLst>
      <p:ext uri="{BB962C8B-B14F-4D97-AF65-F5344CB8AC3E}">
        <p14:creationId xmlns:p14="http://schemas.microsoft.com/office/powerpoint/2010/main" val="33521489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9 Dikdörtgen"/>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0 Dikdörtgen"/>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11 Dikdörtgen"/>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14 Dikdörtgen"/>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3 Metin Yer Tutucusu"/>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tr-TR" smtClean="0"/>
              <a:t>Asıl metin stillerini düzenlemek için tıklatın</a:t>
            </a:r>
          </a:p>
        </p:txBody>
      </p:sp>
      <p:sp>
        <p:nvSpPr>
          <p:cNvPr id="2" name="1 Başlık"/>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tr-TR" smtClean="0"/>
              <a:t>Asıl başlık stili için tıklatın</a:t>
            </a:r>
            <a:endParaRPr lang="en-US"/>
          </a:p>
        </p:txBody>
      </p:sp>
      <p:sp>
        <p:nvSpPr>
          <p:cNvPr id="3" name="2 Resim Yer Tutucusu"/>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9" name="11 Veri Yer Tutucusu"/>
          <p:cNvSpPr>
            <a:spLocks noGrp="1"/>
          </p:cNvSpPr>
          <p:nvPr>
            <p:ph type="dt" sz="half" idx="10"/>
          </p:nvPr>
        </p:nvSpPr>
        <p:spPr>
          <a:xfrm>
            <a:off x="6248400" y="6248400"/>
            <a:ext cx="2667000" cy="365125"/>
          </a:xfrm>
        </p:spPr>
        <p:txBody>
          <a:bodyPr rtlCol="0"/>
          <a:lstStyle>
            <a:lvl1pPr>
              <a:defRPr/>
            </a:lvl1pPr>
          </a:lstStyle>
          <a:p>
            <a:pPr>
              <a:defRPr/>
            </a:pPr>
            <a:fld id="{5C9A1160-FB41-46E2-8729-80BB35A49597}" type="datetime1">
              <a:rPr lang="tr-TR"/>
              <a:pPr>
                <a:defRPr/>
              </a:pPr>
              <a:t>24.10.2018</a:t>
            </a:fld>
            <a:endParaRPr lang="tr-TR"/>
          </a:p>
        </p:txBody>
      </p:sp>
      <p:sp>
        <p:nvSpPr>
          <p:cNvPr id="10" name="12 Slayt Numarası Yer Tutucusu"/>
          <p:cNvSpPr>
            <a:spLocks noGrp="1"/>
          </p:cNvSpPr>
          <p:nvPr>
            <p:ph type="sldNum" sz="quarter" idx="11"/>
          </p:nvPr>
        </p:nvSpPr>
        <p:spPr>
          <a:xfrm>
            <a:off x="0" y="4667250"/>
            <a:ext cx="1447800" cy="663575"/>
          </a:xfrm>
        </p:spPr>
        <p:txBody>
          <a:bodyPr rtlCol="0"/>
          <a:lstStyle>
            <a:lvl1pPr>
              <a:defRPr sz="2800"/>
            </a:lvl1pPr>
          </a:lstStyle>
          <a:p>
            <a:pPr>
              <a:defRPr/>
            </a:pPr>
            <a:fld id="{D4B4B548-FF4F-433D-8D05-4AB35CBAE5F7}" type="slidenum">
              <a:rPr lang="tr-TR"/>
              <a:pPr>
                <a:defRPr/>
              </a:pPr>
              <a:t>‹#›</a:t>
            </a:fld>
            <a:endParaRPr lang="tr-TR"/>
          </a:p>
        </p:txBody>
      </p:sp>
      <p:sp>
        <p:nvSpPr>
          <p:cNvPr id="11" name="13 Altbilgi Yer Tutucusu"/>
          <p:cNvSpPr>
            <a:spLocks noGrp="1"/>
          </p:cNvSpPr>
          <p:nvPr>
            <p:ph type="ftr" sz="quarter" idx="12"/>
          </p:nvPr>
        </p:nvSpPr>
        <p:spPr>
          <a:xfrm>
            <a:off x="1600200" y="6248400"/>
            <a:ext cx="4572000" cy="365125"/>
          </a:xfrm>
        </p:spPr>
        <p:txBody>
          <a:bodyPr rtlCol="0"/>
          <a:lstStyle>
            <a:lvl1pPr>
              <a:defRPr/>
            </a:lvl1pPr>
          </a:lstStyle>
          <a:p>
            <a:pPr>
              <a:defRPr/>
            </a:pPr>
            <a:r>
              <a:rPr lang="tr-TR"/>
              <a:t>2009 APRIL</a:t>
            </a:r>
          </a:p>
        </p:txBody>
      </p:sp>
    </p:spTree>
    <p:extLst>
      <p:ext uri="{BB962C8B-B14F-4D97-AF65-F5344CB8AC3E}">
        <p14:creationId xmlns:p14="http://schemas.microsoft.com/office/powerpoint/2010/main" val="3796293730"/>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21 Başlık Yer Tutucusu"/>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altLang="tr-TR" smtClean="0"/>
              <a:t>Asıl başlık stili için tıklatın</a:t>
            </a:r>
            <a:endParaRPr lang="en-US" altLang="tr-TR" smtClean="0"/>
          </a:p>
        </p:txBody>
      </p:sp>
      <p:sp>
        <p:nvSpPr>
          <p:cNvPr id="1027" name="12 Metin Yer Tutucusu"/>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endParaRPr lang="en-US" altLang="tr-TR" smtClean="0"/>
          </a:p>
        </p:txBody>
      </p:sp>
      <p:sp>
        <p:nvSpPr>
          <p:cNvPr id="14" name="13 Veri Yer Tutucusu"/>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a:solidFill>
                  <a:schemeClr val="tx2"/>
                </a:solidFill>
                <a:latin typeface="+mn-lt"/>
                <a:cs typeface="+mn-cs"/>
              </a:defRPr>
            </a:lvl1pPr>
          </a:lstStyle>
          <a:p>
            <a:pPr>
              <a:defRPr/>
            </a:pPr>
            <a:fld id="{8AE2822B-BD03-4D70-9488-133745240759}" type="datetime1">
              <a:rPr lang="tr-TR"/>
              <a:pPr>
                <a:defRPr/>
              </a:pPr>
              <a:t>24.10.2018</a:t>
            </a:fld>
            <a:endParaRPr lang="tr-TR"/>
          </a:p>
        </p:txBody>
      </p:sp>
      <p:sp>
        <p:nvSpPr>
          <p:cNvPr id="3" name="2 Altbilgi Yer Tutucusu"/>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r>
              <a:rPr lang="tr-TR"/>
              <a:t>2009 APRIL</a:t>
            </a:r>
          </a:p>
        </p:txBody>
      </p:sp>
      <p:sp>
        <p:nvSpPr>
          <p:cNvPr id="7" name="6 Dikdörtgen"/>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7 Dikdörtgen"/>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8 Dikdörtgen"/>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22 Slayt Numarası Yer Tutucusu"/>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400" b="1">
                <a:solidFill>
                  <a:srgbClr val="FFFFFF"/>
                </a:solidFill>
                <a:latin typeface="+mn-lt"/>
                <a:cs typeface="+mn-cs"/>
              </a:defRPr>
            </a:lvl1pPr>
          </a:lstStyle>
          <a:p>
            <a:pPr>
              <a:defRPr/>
            </a:pPr>
            <a:fld id="{36F0761E-9CA8-429A-A7BA-7959E83BF8E1}"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4262" r:id="rId1"/>
    <p:sldLayoutId id="2147484258" r:id="rId2"/>
    <p:sldLayoutId id="2147484263" r:id="rId3"/>
    <p:sldLayoutId id="2147484264" r:id="rId4"/>
    <p:sldLayoutId id="2147484265" r:id="rId5"/>
    <p:sldLayoutId id="2147484259" r:id="rId6"/>
    <p:sldLayoutId id="2147484266" r:id="rId7"/>
    <p:sldLayoutId id="2147484260" r:id="rId8"/>
    <p:sldLayoutId id="2147484267" r:id="rId9"/>
    <p:sldLayoutId id="2147484261" r:id="rId10"/>
    <p:sldLayoutId id="2147484268" r:id="rId11"/>
  </p:sldLayoutIdLst>
  <p:hf hdr="0" dt="0"/>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6 Pasta"/>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8" name="7 Oval"/>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12" name="11 Dikdörtgen"/>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5" name="4 Başlık Yer Tutucusu"/>
          <p:cNvSpPr>
            <a:spLocks noGrp="1"/>
          </p:cNvSpPr>
          <p:nvPr>
            <p:ph type="title"/>
          </p:nvPr>
        </p:nvSpPr>
        <p:spPr>
          <a:xfrm>
            <a:off x="1435100" y="274638"/>
            <a:ext cx="7499350" cy="1143000"/>
          </a:xfrm>
          <a:prstGeom prst="rect">
            <a:avLst/>
          </a:prstGeom>
        </p:spPr>
        <p:txBody>
          <a:bodyPr anchor="ctr">
            <a:normAutofit/>
          </a:bodyPr>
          <a:lstStyle>
            <a:extLst/>
          </a:lstStyle>
          <a:p>
            <a:r>
              <a:rPr lang="tr-TR" smtClean="0"/>
              <a:t>Asıl başlık stili için tıklatın</a:t>
            </a:r>
            <a:endParaRPr lang="en-US"/>
          </a:p>
        </p:txBody>
      </p:sp>
      <p:sp>
        <p:nvSpPr>
          <p:cNvPr id="9" name="8 Metin Yer Tutucusu"/>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endParaRPr lang="tr-TR">
              <a:solidFill>
                <a:srgbClr val="E7DEC9">
                  <a:shade val="50000"/>
                  <a:satMod val="200000"/>
                </a:srgbClr>
              </a:solidFill>
              <a:cs typeface="+mn-cs"/>
            </a:endParaRP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tr-TR">
              <a:solidFill>
                <a:srgbClr val="E7DEC9">
                  <a:shade val="50000"/>
                  <a:satMod val="200000"/>
                </a:srgbClr>
              </a:solidFill>
              <a:cs typeface="+mn-cs"/>
            </a:endParaRPr>
          </a:p>
        </p:txBody>
      </p:sp>
      <p:sp>
        <p:nvSpPr>
          <p:cNvPr id="22" name="21 Slayt Numarası Yer Tutucusu"/>
          <p:cNvSpPr>
            <a:spLocks noGrp="1"/>
          </p:cNvSpPr>
          <p:nvPr>
            <p:ph type="sldNum" sz="quarter" idx="4"/>
          </p:nvPr>
        </p:nvSpPr>
        <p:spPr>
          <a:xfrm>
            <a:off x="8613775"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699252C2-0C59-4F9C-9DC3-8BE86DD9B341}" type="slidenum">
              <a:rPr lang="tr-TR">
                <a:solidFill>
                  <a:srgbClr val="E7DEC9">
                    <a:shade val="50000"/>
                    <a:satMod val="200000"/>
                  </a:srgbClr>
                </a:solidFill>
                <a:cs typeface="+mn-cs"/>
              </a:rPr>
              <a:pPr>
                <a:defRPr/>
              </a:pPr>
              <a:t>‹#›</a:t>
            </a:fld>
            <a:endParaRPr lang="tr-TR">
              <a:solidFill>
                <a:srgbClr val="E7DEC9">
                  <a:shade val="50000"/>
                  <a:satMod val="200000"/>
                </a:srgbClr>
              </a:solidFill>
              <a:cs typeface="+mn-cs"/>
            </a:endParaRPr>
          </a:p>
        </p:txBody>
      </p:sp>
      <p:sp>
        <p:nvSpPr>
          <p:cNvPr id="15" name="14 Dikdörtgen"/>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Tree>
    <p:extLst>
      <p:ext uri="{BB962C8B-B14F-4D97-AF65-F5344CB8AC3E}">
        <p14:creationId xmlns:p14="http://schemas.microsoft.com/office/powerpoint/2010/main" val="1066786845"/>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2000"/>
                                        <p:tgtEl>
                                          <p:spTgt spid="9">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fade">
                                      <p:cBhvr>
                                        <p:cTn id="15" dur="2000"/>
                                        <p:tgtEl>
                                          <p:spTgt spid="9">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fade">
                                      <p:cBhvr>
                                        <p:cTn id="18" dur="2000"/>
                                        <p:tgtEl>
                                          <p:spTgt spid="9">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fade">
                                      <p:cBhvr>
                                        <p:cTn id="21" dur="2000"/>
                                        <p:tgtEl>
                                          <p:spTgt spid="9">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fade">
                                      <p:cBhvr>
                                        <p:cTn id="24" dur="2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uild="p"/>
    </p:bldLst>
  </p:timing>
  <p:hf hdr="0" ftr="0" dt="0"/>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4.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diagramData" Target="../diagrams/data7.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17" Type="http://schemas.microsoft.com/office/2007/relationships/diagramDrawing" Target="../diagrams/drawing7.xml"/><Relationship Id="rId2" Type="http://schemas.openxmlformats.org/officeDocument/2006/relationships/notesSlide" Target="../notesSlides/notesSlide14.xml"/><Relationship Id="rId16" Type="http://schemas.openxmlformats.org/officeDocument/2006/relationships/diagramColors" Target="../diagrams/colors7.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5" Type="http://schemas.openxmlformats.org/officeDocument/2006/relationships/diagramQuickStyle" Target="../diagrams/quickStyle7.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diagramLayout" Target="../diagrams/layout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11.jpe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ChangeArrowheads="1"/>
          </p:cNvSpPr>
          <p:nvPr>
            <p:ph type="title"/>
          </p:nvPr>
        </p:nvSpPr>
        <p:spPr>
          <a:xfrm>
            <a:off x="539750" y="1557338"/>
            <a:ext cx="7543800" cy="792162"/>
          </a:xfrm>
          <a:effectLst>
            <a:outerShdw dist="161645" dir="2700000" algn="ctr" rotWithShape="0">
              <a:schemeClr val="bg2">
                <a:alpha val="50000"/>
              </a:schemeClr>
            </a:outerShdw>
          </a:effectLst>
        </p:spPr>
        <p:txBody>
          <a:bodyPr>
            <a:normAutofit fontScale="90000"/>
          </a:bodyPr>
          <a:lstStyle/>
          <a:p>
            <a:pPr algn="ctr" eaLnBrk="1" fontAlgn="auto" hangingPunct="1">
              <a:spcAft>
                <a:spcPts val="0"/>
              </a:spcAft>
              <a:defRPr/>
            </a:pPr>
            <a:r>
              <a:rPr lang="tr-TR" sz="2100" b="0" dirty="0" smtClean="0">
                <a:solidFill>
                  <a:schemeClr val="tx1"/>
                </a:solidFill>
                <a:effectLst/>
                <a:latin typeface="Arial" panose="020B0604020202020204" pitchFamily="34" charset="0"/>
                <a:cs typeface="Arial" panose="020B0604020202020204" pitchFamily="34" charset="0"/>
              </a:rPr>
              <a:t>T.C </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KAMU İHALE KURUMU</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
            </a:r>
            <a:br>
              <a:rPr lang="tr-TR" sz="2100" b="0" dirty="0" smtClean="0">
                <a:solidFill>
                  <a:schemeClr val="tx1"/>
                </a:solidFill>
                <a:effectLst/>
                <a:latin typeface="Arial" panose="020B0604020202020204" pitchFamily="34" charset="0"/>
                <a:cs typeface="Arial" panose="020B0604020202020204" pitchFamily="34" charset="0"/>
              </a:rPr>
            </a:br>
            <a:r>
              <a:rPr lang="tr-TR" sz="4200" b="0" dirty="0" smtClean="0">
                <a:solidFill>
                  <a:schemeClr val="tx1"/>
                </a:solidFill>
                <a:effectLst/>
                <a:latin typeface="Arial" panose="020B0604020202020204" pitchFamily="34" charset="0"/>
                <a:cs typeface="Arial" panose="020B0604020202020204" pitchFamily="34" charset="0"/>
              </a:rPr>
              <a:t/>
            </a:r>
            <a:br>
              <a:rPr lang="tr-TR" sz="4200" b="0" dirty="0" smtClean="0">
                <a:solidFill>
                  <a:schemeClr val="tx1"/>
                </a:solidFill>
                <a:effectLst/>
                <a:latin typeface="Arial" panose="020B0604020202020204" pitchFamily="34" charset="0"/>
                <a:cs typeface="Arial" panose="020B0604020202020204" pitchFamily="34" charset="0"/>
              </a:rPr>
            </a:br>
            <a:r>
              <a:rPr lang="tr-TR" sz="5500" b="0" dirty="0" smtClean="0">
                <a:solidFill>
                  <a:schemeClr val="tx1"/>
                </a:solidFill>
                <a:effectLst/>
                <a:latin typeface="Arial" panose="020B0604020202020204" pitchFamily="34" charset="0"/>
                <a:cs typeface="Arial" panose="020B0604020202020204" pitchFamily="34" charset="0"/>
              </a:rPr>
              <a:t/>
            </a:r>
            <a:br>
              <a:rPr lang="tr-TR" sz="5500" b="0" dirty="0" smtClean="0">
                <a:solidFill>
                  <a:schemeClr val="tx1"/>
                </a:solidFill>
                <a:effectLst/>
                <a:latin typeface="Arial" panose="020B0604020202020204" pitchFamily="34" charset="0"/>
                <a:cs typeface="Arial" panose="020B0604020202020204" pitchFamily="34" charset="0"/>
              </a:rPr>
            </a:br>
            <a:r>
              <a:rPr lang="tr-TR" sz="5500" b="0" dirty="0" smtClean="0">
                <a:solidFill>
                  <a:schemeClr val="tx1"/>
                </a:solidFill>
                <a:effectLst/>
                <a:latin typeface="Arial" panose="020B0604020202020204" pitchFamily="34" charset="0"/>
                <a:cs typeface="Arial" panose="020B0604020202020204" pitchFamily="34" charset="0"/>
              </a:rPr>
              <a:t/>
            </a:r>
            <a:br>
              <a:rPr lang="tr-TR" sz="5500" b="0" dirty="0" smtClean="0">
                <a:solidFill>
                  <a:schemeClr val="tx1"/>
                </a:solidFill>
                <a:effectLst/>
                <a:latin typeface="Arial" panose="020B0604020202020204" pitchFamily="34" charset="0"/>
                <a:cs typeface="Arial" panose="020B0604020202020204" pitchFamily="34" charset="0"/>
              </a:rPr>
            </a:br>
            <a:endParaRPr lang="tr-TR" sz="1800" b="0" dirty="0" smtClean="0">
              <a:solidFill>
                <a:schemeClr val="tx1"/>
              </a:solidFill>
              <a:effectLst/>
              <a:latin typeface="Arial" panose="020B0604020202020204" pitchFamily="34" charset="0"/>
              <a:cs typeface="Arial" panose="020B0604020202020204" pitchFamily="34" charset="0"/>
            </a:endParaRPr>
          </a:p>
        </p:txBody>
      </p:sp>
      <p:sp>
        <p:nvSpPr>
          <p:cNvPr id="6" name="3 Slayt Numarası Yer Tutucusu"/>
          <p:cNvSpPr>
            <a:spLocks noGrp="1"/>
          </p:cNvSpPr>
          <p:nvPr>
            <p:ph type="sldNum" sz="quarter" idx="12"/>
          </p:nvPr>
        </p:nvSpPr>
        <p:spPr/>
        <p:txBody>
          <a:bodyPr>
            <a:normAutofit fontScale="85000" lnSpcReduction="20000"/>
          </a:bodyPr>
          <a:lstStyle/>
          <a:p>
            <a:pPr>
              <a:defRPr/>
            </a:pPr>
            <a:r>
              <a:rPr lang="tr-TR" dirty="0"/>
              <a:t>1</a:t>
            </a:r>
          </a:p>
        </p:txBody>
      </p:sp>
      <p:pic>
        <p:nvPicPr>
          <p:cNvPr id="9220" name="Picture 3" descr="bin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9500" y="0"/>
            <a:ext cx="1403350" cy="1231900"/>
          </a:xfrm>
          <a:prstGeom prst="rect">
            <a:avLst/>
          </a:prstGeom>
          <a:noFill/>
          <a:ln>
            <a:noFill/>
          </a:ln>
          <a:effectLst>
            <a:outerShdw dist="107763"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6838" name="Text Box 6"/>
          <p:cNvSpPr txBox="1">
            <a:spLocks noChangeArrowheads="1"/>
          </p:cNvSpPr>
          <p:nvPr/>
        </p:nvSpPr>
        <p:spPr bwMode="auto">
          <a:xfrm>
            <a:off x="395288" y="2133600"/>
            <a:ext cx="8208962" cy="4339650"/>
          </a:xfrm>
          <a:prstGeom prst="rect">
            <a:avLst/>
          </a:prstGeom>
          <a:noFill/>
          <a:ln w="9525" algn="ctr">
            <a:noFill/>
            <a:miter lim="800000"/>
            <a:headEnd/>
            <a:tailEnd/>
          </a:ln>
          <a:effectLst>
            <a:outerShdw dist="143684" dir="2700000" algn="ctr" rotWithShape="0">
              <a:schemeClr val="bg2">
                <a:alpha val="50000"/>
              </a:schemeClr>
            </a:outerShdw>
          </a:effectLst>
        </p:spPr>
        <p:txBody>
          <a:bodyPr>
            <a:spAutoFit/>
          </a:bodyPr>
          <a:lstStyle/>
          <a:p>
            <a:pPr algn="ctr" fontAlgn="auto">
              <a:spcBef>
                <a:spcPts val="0"/>
              </a:spcBef>
              <a:spcAft>
                <a:spcPts val="0"/>
              </a:spcAft>
              <a:defRPr/>
            </a:pPr>
            <a:endParaRPr lang="tr-TR" sz="3600" dirty="0">
              <a:latin typeface="Arial" panose="020B0604020202020204" pitchFamily="34" charset="0"/>
              <a:cs typeface="Arial" panose="020B0604020202020204" pitchFamily="34" charset="0"/>
            </a:endParaRPr>
          </a:p>
          <a:p>
            <a:pPr algn="ctr" fontAlgn="auto">
              <a:spcBef>
                <a:spcPts val="0"/>
              </a:spcBef>
              <a:spcAft>
                <a:spcPts val="0"/>
              </a:spcAft>
              <a:defRPr/>
            </a:pPr>
            <a:r>
              <a:rPr lang="tr-TR" sz="3600" dirty="0" smtClean="0">
                <a:latin typeface="Arial" panose="020B0604020202020204" pitchFamily="34" charset="0"/>
                <a:cs typeface="Arial" panose="020B0604020202020204" pitchFamily="34" charset="0"/>
              </a:rPr>
              <a:t>ELEKTRONİK EKSİLTME </a:t>
            </a:r>
          </a:p>
          <a:p>
            <a:pPr algn="ctr" fontAlgn="auto">
              <a:spcBef>
                <a:spcPts val="0"/>
              </a:spcBef>
              <a:spcAft>
                <a:spcPts val="0"/>
              </a:spcAft>
              <a:defRPr/>
            </a:pPr>
            <a:r>
              <a:rPr lang="tr-TR" sz="3600" dirty="0">
                <a:latin typeface="Arial" panose="020B0604020202020204" pitchFamily="34" charset="0"/>
                <a:cs typeface="Arial" panose="020B0604020202020204" pitchFamily="34" charset="0"/>
              </a:rPr>
              <a:t>&amp;</a:t>
            </a:r>
            <a:endParaRPr lang="tr-TR" sz="3600" dirty="0" smtClean="0">
              <a:latin typeface="Arial" panose="020B0604020202020204" pitchFamily="34" charset="0"/>
              <a:cs typeface="Arial" panose="020B0604020202020204" pitchFamily="34" charset="0"/>
            </a:endParaRPr>
          </a:p>
          <a:p>
            <a:pPr algn="ctr" fontAlgn="auto">
              <a:spcBef>
                <a:spcPts val="0"/>
              </a:spcBef>
              <a:spcAft>
                <a:spcPts val="0"/>
              </a:spcAft>
              <a:defRPr/>
            </a:pPr>
            <a:r>
              <a:rPr lang="tr-TR" sz="3600" dirty="0" smtClean="0">
                <a:latin typeface="Arial" panose="020B0604020202020204" pitchFamily="34" charset="0"/>
                <a:cs typeface="Arial" panose="020B0604020202020204" pitchFamily="34" charset="0"/>
              </a:rPr>
              <a:t>YETERLİK SİSTEMİ</a:t>
            </a:r>
          </a:p>
          <a:p>
            <a:pPr algn="ctr" fontAlgn="auto">
              <a:spcBef>
                <a:spcPts val="0"/>
              </a:spcBef>
              <a:spcAft>
                <a:spcPts val="0"/>
              </a:spcAft>
              <a:defRPr/>
            </a:pPr>
            <a:endParaRPr lang="tr-TR" sz="3600" dirty="0">
              <a:latin typeface="Arial" panose="020B0604020202020204" pitchFamily="34" charset="0"/>
              <a:cs typeface="Arial" panose="020B0604020202020204" pitchFamily="34" charset="0"/>
            </a:endParaRPr>
          </a:p>
          <a:p>
            <a:pPr algn="ctr" fontAlgn="auto">
              <a:spcBef>
                <a:spcPts val="0"/>
              </a:spcBef>
              <a:spcAft>
                <a:spcPts val="0"/>
              </a:spcAft>
              <a:defRPr/>
            </a:pPr>
            <a:r>
              <a:rPr lang="tr-TR" sz="2400" dirty="0" err="1" smtClean="0">
                <a:latin typeface="Arial" panose="020B0604020202020204" pitchFamily="34" charset="0"/>
                <a:cs typeface="Arial" panose="020B0604020202020204" pitchFamily="34" charset="0"/>
              </a:rPr>
              <a:t>K.Çağlar</a:t>
            </a:r>
            <a:r>
              <a:rPr lang="tr-TR" sz="2400" dirty="0" smtClean="0">
                <a:latin typeface="Arial" panose="020B0604020202020204" pitchFamily="34" charset="0"/>
                <a:cs typeface="Arial" panose="020B0604020202020204" pitchFamily="34" charset="0"/>
              </a:rPr>
              <a:t> ÇETİNTAŞ</a:t>
            </a:r>
          </a:p>
          <a:p>
            <a:pPr algn="ctr" fontAlgn="auto">
              <a:spcBef>
                <a:spcPts val="0"/>
              </a:spcBef>
              <a:spcAft>
                <a:spcPts val="0"/>
              </a:spcAft>
              <a:defRPr/>
            </a:pPr>
            <a:r>
              <a:rPr lang="tr-TR" sz="2400" dirty="0" smtClean="0">
                <a:latin typeface="Arial" panose="020B0604020202020204" pitchFamily="34" charset="0"/>
                <a:cs typeface="Arial" panose="020B0604020202020204" pitchFamily="34" charset="0"/>
              </a:rPr>
              <a:t>Kamu İhale Uzmanı</a:t>
            </a:r>
          </a:p>
          <a:p>
            <a:pPr algn="ctr" fontAlgn="auto">
              <a:spcBef>
                <a:spcPts val="0"/>
              </a:spcBef>
              <a:spcAft>
                <a:spcPts val="0"/>
              </a:spcAft>
              <a:defRPr/>
            </a:pPr>
            <a:endParaRPr lang="tr-TR" sz="2400" dirty="0">
              <a:latin typeface="Arial" panose="020B0604020202020204" pitchFamily="34" charset="0"/>
              <a:cs typeface="Arial" panose="020B0604020202020204" pitchFamily="34" charset="0"/>
            </a:endParaRPr>
          </a:p>
          <a:p>
            <a:pPr algn="ctr" fontAlgn="auto">
              <a:spcBef>
                <a:spcPts val="0"/>
              </a:spcBef>
              <a:spcAft>
                <a:spcPts val="0"/>
              </a:spcAft>
              <a:defRPr/>
            </a:pPr>
            <a:r>
              <a:rPr lang="tr-TR" sz="2400" dirty="0" smtClean="0">
                <a:latin typeface="Arial" panose="020B0604020202020204" pitchFamily="34" charset="0"/>
                <a:cs typeface="Arial" panose="020B0604020202020204" pitchFamily="34" charset="0"/>
              </a:rPr>
              <a:t>Ekim-2018</a:t>
            </a:r>
            <a:endParaRPr lang="tr-TR" sz="2400" dirty="0">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a:xfrm>
            <a:off x="612775" y="228600"/>
            <a:ext cx="8153400" cy="990600"/>
          </a:xfrm>
        </p:spPr>
        <p:txBody>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ELEKTRONİK </a:t>
            </a:r>
            <a:r>
              <a:rPr lang="tr-TR" altLang="tr-TR" sz="4000" b="0" dirty="0" smtClean="0">
                <a:solidFill>
                  <a:schemeClr val="tx1"/>
                </a:solidFill>
                <a:effectLst/>
                <a:latin typeface="Arial" panose="020B0604020202020204" pitchFamily="34" charset="0"/>
                <a:cs typeface="Arial" panose="020B0604020202020204" pitchFamily="34" charset="0"/>
              </a:rPr>
              <a:t>EKSİLTME</a:t>
            </a:r>
            <a:br>
              <a:rPr lang="tr-TR" altLang="tr-TR" sz="4000" b="0" dirty="0" smtClean="0">
                <a:solidFill>
                  <a:schemeClr val="tx1"/>
                </a:solidFill>
                <a:effectLst/>
                <a:latin typeface="Arial" panose="020B0604020202020204" pitchFamily="34" charset="0"/>
                <a:cs typeface="Arial" panose="020B0604020202020204" pitchFamily="34" charset="0"/>
              </a:rPr>
            </a:br>
            <a:r>
              <a:rPr lang="tr-TR" altLang="tr-TR" sz="4000" dirty="0" smtClean="0">
                <a:solidFill>
                  <a:schemeClr val="tx1"/>
                </a:solidFill>
                <a:latin typeface="Arial" panose="020B0604020202020204" pitchFamily="34" charset="0"/>
                <a:cs typeface="Arial" panose="020B0604020202020204" pitchFamily="34" charset="0"/>
              </a:rPr>
              <a:t>(Davet)</a:t>
            </a: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fontScale="85000" lnSpcReduction="20000"/>
          </a:bodyPr>
          <a:lstStyle/>
          <a:p>
            <a:pPr>
              <a:defRPr/>
            </a:pPr>
            <a:fld id="{77C168F0-9AE2-4322-BCCC-9942A2631D38}" type="slidenum">
              <a:rPr lang="tr-TR"/>
              <a:pPr>
                <a:defRPr/>
              </a:pPr>
              <a:t>10</a:t>
            </a:fld>
            <a:endParaRPr lang="tr-TR" dirty="0"/>
          </a:p>
        </p:txBody>
      </p:sp>
      <p:sp>
        <p:nvSpPr>
          <p:cNvPr id="11268" name="2 İçerik Yer Tutucusu"/>
          <p:cNvSpPr>
            <a:spLocks noGrp="1"/>
          </p:cNvSpPr>
          <p:nvPr>
            <p:ph sz="quarter" idx="1"/>
          </p:nvPr>
        </p:nvSpPr>
        <p:spPr>
          <a:xfrm>
            <a:off x="395288" y="1600200"/>
            <a:ext cx="8370887" cy="4495800"/>
          </a:xfrm>
        </p:spPr>
        <p:txBody>
          <a:bodyPr/>
          <a:lstStyle/>
          <a:p>
            <a:pPr marL="0" indent="0" algn="just">
              <a:buNone/>
            </a:pPr>
            <a:endParaRPr lang="tr-TR" altLang="tr-TR" sz="3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r>
              <a:rPr lang="tr-TR" sz="3200" b="0" dirty="0">
                <a:solidFill>
                  <a:schemeClr val="tx1"/>
                </a:solidFill>
                <a:effectLst/>
                <a:latin typeface="Arial" panose="020B0604020202020204" pitchFamily="34" charset="0"/>
                <a:cs typeface="Arial" panose="020B0604020202020204" pitchFamily="34" charset="0"/>
              </a:rPr>
              <a:t>Davette, eksiltmeye konu fiyat ve/veya fiyat dışı unsurlar ile </a:t>
            </a:r>
            <a:endParaRPr lang="tr-TR" sz="3200" b="0" dirty="0" smtClean="0">
              <a:solidFill>
                <a:schemeClr val="tx1"/>
              </a:solidFill>
              <a:effectLst/>
              <a:latin typeface="Arial" panose="020B0604020202020204" pitchFamily="34" charset="0"/>
              <a:cs typeface="Arial" panose="020B0604020202020204" pitchFamily="34" charset="0"/>
            </a:endParaRPr>
          </a:p>
          <a:p>
            <a:pPr lvl="1" algn="just">
              <a:buFont typeface="Wingdings" pitchFamily="2" charset="2"/>
              <a:buChar char="q"/>
            </a:pPr>
            <a:r>
              <a:rPr lang="tr-TR" b="0" dirty="0" smtClean="0">
                <a:solidFill>
                  <a:schemeClr val="tx1"/>
                </a:solidFill>
                <a:effectLst/>
                <a:latin typeface="Arial" panose="020B0604020202020204" pitchFamily="34" charset="0"/>
                <a:cs typeface="Arial" panose="020B0604020202020204" pitchFamily="34" charset="0"/>
              </a:rPr>
              <a:t>eksiltmenin </a:t>
            </a:r>
            <a:r>
              <a:rPr lang="tr-TR" b="0" dirty="0">
                <a:solidFill>
                  <a:schemeClr val="tx1"/>
                </a:solidFill>
                <a:effectLst/>
                <a:latin typeface="Arial" panose="020B0604020202020204" pitchFamily="34" charset="0"/>
                <a:cs typeface="Arial" panose="020B0604020202020204" pitchFamily="34" charset="0"/>
              </a:rPr>
              <a:t>zamanı, </a:t>
            </a:r>
            <a:endParaRPr lang="tr-TR" b="0" dirty="0" smtClean="0">
              <a:solidFill>
                <a:schemeClr val="tx1"/>
              </a:solidFill>
              <a:effectLst/>
              <a:latin typeface="Arial" panose="020B0604020202020204" pitchFamily="34" charset="0"/>
              <a:cs typeface="Arial" panose="020B0604020202020204" pitchFamily="34" charset="0"/>
            </a:endParaRPr>
          </a:p>
          <a:p>
            <a:pPr lvl="1" algn="just">
              <a:buFont typeface="Wingdings" pitchFamily="2" charset="2"/>
              <a:buChar char="q"/>
            </a:pPr>
            <a:r>
              <a:rPr lang="tr-TR" b="0" dirty="0" smtClean="0">
                <a:solidFill>
                  <a:schemeClr val="tx1"/>
                </a:solidFill>
                <a:effectLst/>
                <a:latin typeface="Arial" panose="020B0604020202020204" pitchFamily="34" charset="0"/>
                <a:cs typeface="Arial" panose="020B0604020202020204" pitchFamily="34" charset="0"/>
              </a:rPr>
              <a:t>süresi</a:t>
            </a:r>
            <a:r>
              <a:rPr lang="tr-TR" b="0" dirty="0">
                <a:solidFill>
                  <a:schemeClr val="tx1"/>
                </a:solidFill>
                <a:effectLst/>
                <a:latin typeface="Arial" panose="020B0604020202020204" pitchFamily="34" charset="0"/>
                <a:cs typeface="Arial" panose="020B0604020202020204" pitchFamily="34" charset="0"/>
              </a:rPr>
              <a:t>, </a:t>
            </a:r>
            <a:endParaRPr lang="tr-TR" b="0" dirty="0" smtClean="0">
              <a:solidFill>
                <a:schemeClr val="tx1"/>
              </a:solidFill>
              <a:effectLst/>
              <a:latin typeface="Arial" panose="020B0604020202020204" pitchFamily="34" charset="0"/>
              <a:cs typeface="Arial" panose="020B0604020202020204" pitchFamily="34" charset="0"/>
            </a:endParaRPr>
          </a:p>
          <a:p>
            <a:pPr lvl="1" algn="just">
              <a:buFont typeface="Wingdings" pitchFamily="2" charset="2"/>
              <a:buChar char="q"/>
            </a:pPr>
            <a:r>
              <a:rPr lang="tr-TR" b="0" dirty="0" smtClean="0">
                <a:solidFill>
                  <a:schemeClr val="tx1"/>
                </a:solidFill>
                <a:effectLst/>
                <a:latin typeface="Arial" panose="020B0604020202020204" pitchFamily="34" charset="0"/>
                <a:cs typeface="Arial" panose="020B0604020202020204" pitchFamily="34" charset="0"/>
              </a:rPr>
              <a:t>tur </a:t>
            </a:r>
            <a:r>
              <a:rPr lang="tr-TR" b="0" dirty="0">
                <a:solidFill>
                  <a:schemeClr val="tx1"/>
                </a:solidFill>
                <a:effectLst/>
                <a:latin typeface="Arial" panose="020B0604020202020204" pitchFamily="34" charset="0"/>
                <a:cs typeface="Arial" panose="020B0604020202020204" pitchFamily="34" charset="0"/>
              </a:rPr>
              <a:t>sayısı ve </a:t>
            </a:r>
            <a:endParaRPr lang="tr-TR" b="0" dirty="0" smtClean="0">
              <a:solidFill>
                <a:schemeClr val="tx1"/>
              </a:solidFill>
              <a:effectLst/>
              <a:latin typeface="Arial" panose="020B0604020202020204" pitchFamily="34" charset="0"/>
              <a:cs typeface="Arial" panose="020B0604020202020204" pitchFamily="34" charset="0"/>
            </a:endParaRPr>
          </a:p>
          <a:p>
            <a:pPr lvl="1" algn="just">
              <a:buFont typeface="Wingdings" pitchFamily="2" charset="2"/>
              <a:buChar char="q"/>
            </a:pPr>
            <a:r>
              <a:rPr lang="tr-TR" b="0" dirty="0" smtClean="0">
                <a:solidFill>
                  <a:schemeClr val="tx1"/>
                </a:solidFill>
                <a:effectLst/>
                <a:latin typeface="Arial" panose="020B0604020202020204" pitchFamily="34" charset="0"/>
                <a:cs typeface="Arial" panose="020B0604020202020204" pitchFamily="34" charset="0"/>
              </a:rPr>
              <a:t>asgari </a:t>
            </a:r>
            <a:r>
              <a:rPr lang="tr-TR" b="0" dirty="0">
                <a:solidFill>
                  <a:schemeClr val="tx1"/>
                </a:solidFill>
                <a:effectLst/>
                <a:latin typeface="Arial" panose="020B0604020202020204" pitchFamily="34" charset="0"/>
                <a:cs typeface="Arial" panose="020B0604020202020204" pitchFamily="34" charset="0"/>
              </a:rPr>
              <a:t>fark aralı</a:t>
            </a:r>
            <a:r>
              <a:rPr lang="tr-TR" sz="2500" b="0" dirty="0">
                <a:solidFill>
                  <a:schemeClr val="tx1"/>
                </a:solidFill>
                <a:effectLst/>
                <a:latin typeface="Arial" panose="020B0604020202020204" pitchFamily="34" charset="0"/>
                <a:cs typeface="Arial" panose="020B0604020202020204" pitchFamily="34" charset="0"/>
              </a:rPr>
              <a:t>ğ</a:t>
            </a:r>
            <a:r>
              <a:rPr lang="tr-TR" b="0" dirty="0">
                <a:solidFill>
                  <a:schemeClr val="tx1"/>
                </a:solidFill>
                <a:effectLst/>
                <a:latin typeface="Arial" panose="020B0604020202020204" pitchFamily="34" charset="0"/>
                <a:cs typeface="Arial" panose="020B0604020202020204" pitchFamily="34" charset="0"/>
              </a:rPr>
              <a:t>ı gibi </a:t>
            </a:r>
            <a:endParaRPr lang="tr-TR"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r>
              <a:rPr lang="tr-TR" sz="3200" b="0" dirty="0" smtClean="0">
                <a:solidFill>
                  <a:schemeClr val="tx1"/>
                </a:solidFill>
                <a:effectLst/>
                <a:latin typeface="Arial" panose="020B0604020202020204" pitchFamily="34" charset="0"/>
                <a:cs typeface="Arial" panose="020B0604020202020204" pitchFamily="34" charset="0"/>
              </a:rPr>
              <a:t>gerekli </a:t>
            </a:r>
            <a:r>
              <a:rPr lang="tr-TR" sz="3200" b="0" dirty="0">
                <a:solidFill>
                  <a:schemeClr val="tx1"/>
                </a:solidFill>
                <a:effectLst/>
                <a:latin typeface="Arial" panose="020B0604020202020204" pitchFamily="34" charset="0"/>
                <a:cs typeface="Arial" panose="020B0604020202020204" pitchFamily="34" charset="0"/>
              </a:rPr>
              <a:t>hususlar belirtilir. </a:t>
            </a:r>
            <a:endParaRPr lang="tr-TR" altLang="tr-TR" sz="32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32209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xEl>
                                              <p:pRg st="1" end="1"/>
                                            </p:txEl>
                                          </p:spTgt>
                                        </p:tgtEl>
                                        <p:attrNameLst>
                                          <p:attrName>style.visibility</p:attrName>
                                        </p:attrNameLst>
                                      </p:cBhvr>
                                      <p:to>
                                        <p:strVal val="visible"/>
                                      </p:to>
                                    </p:set>
                                    <p:anim calcmode="lin" valueType="num">
                                      <p:cBhvr additive="base">
                                        <p:cTn id="7" dur="500" fill="hold"/>
                                        <p:tgtEl>
                                          <p:spTgt spid="1126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8">
                                            <p:txEl>
                                              <p:pRg st="2" end="2"/>
                                            </p:txEl>
                                          </p:spTgt>
                                        </p:tgtEl>
                                        <p:attrNameLst>
                                          <p:attrName>style.visibility</p:attrName>
                                        </p:attrNameLst>
                                      </p:cBhvr>
                                      <p:to>
                                        <p:strVal val="visible"/>
                                      </p:to>
                                    </p:set>
                                    <p:anim calcmode="lin" valueType="num">
                                      <p:cBhvr additive="base">
                                        <p:cTn id="13" dur="500" fill="hold"/>
                                        <p:tgtEl>
                                          <p:spTgt spid="1126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8">
                                            <p:txEl>
                                              <p:pRg st="3" end="3"/>
                                            </p:txEl>
                                          </p:spTgt>
                                        </p:tgtEl>
                                        <p:attrNameLst>
                                          <p:attrName>style.visibility</p:attrName>
                                        </p:attrNameLst>
                                      </p:cBhvr>
                                      <p:to>
                                        <p:strVal val="visible"/>
                                      </p:to>
                                    </p:set>
                                    <p:anim calcmode="lin" valueType="num">
                                      <p:cBhvr additive="base">
                                        <p:cTn id="19" dur="500" fill="hold"/>
                                        <p:tgtEl>
                                          <p:spTgt spid="1126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8">
                                            <p:txEl>
                                              <p:pRg st="4" end="4"/>
                                            </p:txEl>
                                          </p:spTgt>
                                        </p:tgtEl>
                                        <p:attrNameLst>
                                          <p:attrName>style.visibility</p:attrName>
                                        </p:attrNameLst>
                                      </p:cBhvr>
                                      <p:to>
                                        <p:strVal val="visible"/>
                                      </p:to>
                                    </p:set>
                                    <p:anim calcmode="lin" valueType="num">
                                      <p:cBhvr additive="base">
                                        <p:cTn id="25" dur="500" fill="hold"/>
                                        <p:tgtEl>
                                          <p:spTgt spid="1126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8">
                                            <p:txEl>
                                              <p:pRg st="5" end="5"/>
                                            </p:txEl>
                                          </p:spTgt>
                                        </p:tgtEl>
                                        <p:attrNameLst>
                                          <p:attrName>style.visibility</p:attrName>
                                        </p:attrNameLst>
                                      </p:cBhvr>
                                      <p:to>
                                        <p:strVal val="visible"/>
                                      </p:to>
                                    </p:set>
                                    <p:anim calcmode="lin" valueType="num">
                                      <p:cBhvr additive="base">
                                        <p:cTn id="31" dur="500" fill="hold"/>
                                        <p:tgtEl>
                                          <p:spTgt spid="1126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268">
                                            <p:txEl>
                                              <p:pRg st="6" end="6"/>
                                            </p:txEl>
                                          </p:spTgt>
                                        </p:tgtEl>
                                        <p:attrNameLst>
                                          <p:attrName>style.visibility</p:attrName>
                                        </p:attrNameLst>
                                      </p:cBhvr>
                                      <p:to>
                                        <p:strVal val="visible"/>
                                      </p:to>
                                    </p:set>
                                    <p:anim calcmode="lin" valueType="num">
                                      <p:cBhvr additive="base">
                                        <p:cTn id="37" dur="500" fill="hold"/>
                                        <p:tgtEl>
                                          <p:spTgt spid="11268">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03F7234F-71A3-4B94-9B01-271EAF97ACBF}"/>
              </a:ext>
            </a:extLst>
          </p:cNvPr>
          <p:cNvSpPr>
            <a:spLocks noGrp="1"/>
          </p:cNvSpPr>
          <p:nvPr>
            <p:ph type="title"/>
          </p:nvPr>
        </p:nvSpPr>
        <p:spPr/>
        <p:txBody>
          <a:bodyPr/>
          <a:lstStyle/>
          <a:p>
            <a:pPr algn="ctr"/>
            <a:r>
              <a:rPr lang="tr-TR" dirty="0">
                <a:solidFill>
                  <a:schemeClr val="tx1"/>
                </a:solidFill>
                <a:latin typeface="Arial" panose="020B0604020202020204" pitchFamily="34" charset="0"/>
                <a:cs typeface="Arial" panose="020B0604020202020204" pitchFamily="34" charset="0"/>
              </a:rPr>
              <a:t>ELEKTRONİK </a:t>
            </a:r>
            <a:r>
              <a:rPr lang="tr-TR" dirty="0" err="1">
                <a:solidFill>
                  <a:schemeClr val="tx1"/>
                </a:solidFill>
                <a:latin typeface="Arial" panose="020B0604020202020204" pitchFamily="34" charset="0"/>
                <a:cs typeface="Arial" panose="020B0604020202020204" pitchFamily="34" charset="0"/>
              </a:rPr>
              <a:t>EKSİLTMEye</a:t>
            </a:r>
            <a:r>
              <a:rPr lang="tr-TR" dirty="0">
                <a:solidFill>
                  <a:schemeClr val="tx1"/>
                </a:solidFill>
                <a:latin typeface="Arial" panose="020B0604020202020204" pitchFamily="34" charset="0"/>
                <a:cs typeface="Arial" panose="020B0604020202020204" pitchFamily="34" charset="0"/>
              </a:rPr>
              <a:t> davet formu</a:t>
            </a:r>
          </a:p>
        </p:txBody>
      </p:sp>
      <p:sp>
        <p:nvSpPr>
          <p:cNvPr id="3" name="İçerik Yer Tutucusu 2">
            <a:extLst>
              <a:ext uri="{FF2B5EF4-FFF2-40B4-BE49-F238E27FC236}">
                <a16:creationId xmlns:a16="http://schemas.microsoft.com/office/drawing/2014/main" xmlns="" id="{E344ECE8-BC74-4F24-872E-C782E3931DD5}"/>
              </a:ext>
            </a:extLst>
          </p:cNvPr>
          <p:cNvSpPr>
            <a:spLocks noGrp="1"/>
          </p:cNvSpPr>
          <p:nvPr>
            <p:ph idx="1"/>
          </p:nvPr>
        </p:nvSpPr>
        <p:spPr>
          <a:xfrm>
            <a:off x="350355" y="2047462"/>
            <a:ext cx="8430868" cy="4108383"/>
          </a:xfrm>
        </p:spPr>
        <p:txBody>
          <a:bodyPr>
            <a:noAutofit/>
          </a:bodyPr>
          <a:lstStyle/>
          <a:p>
            <a:pPr fontAlgn="base">
              <a:buFont typeface="Arial" panose="020B0604020202020204" pitchFamily="34" charset="0"/>
              <a:buChar char="•"/>
            </a:pPr>
            <a:r>
              <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“Elektronik Eksiltmeye Davet Formu“ ekinde</a:t>
            </a:r>
          </a:p>
          <a:p>
            <a:pPr marL="0" indent="0" fontAlgn="base" hangingPunct="0">
              <a:buNone/>
            </a:pPr>
            <a:r>
              <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tr-TR" sz="2800" dirty="0">
                <a:latin typeface="Arial" panose="020B0604020202020204" pitchFamily="34" charset="0"/>
                <a:cs typeface="Arial" panose="020B0604020202020204" pitchFamily="34" charset="0"/>
              </a:rPr>
              <a:t>Elektronik eksiltmenin her aşamasının hangi saat aralığında ve</a:t>
            </a:r>
          </a:p>
          <a:p>
            <a:pPr marL="0" indent="0" fontAlgn="base" hangingPunct="0">
              <a:buNone/>
            </a:pPr>
            <a:r>
              <a:rPr lang="tr-TR" sz="2800" dirty="0">
                <a:latin typeface="Arial" panose="020B0604020202020204" pitchFamily="34" charset="0"/>
                <a:cs typeface="Arial" panose="020B0604020202020204" pitchFamily="34" charset="0"/>
              </a:rPr>
              <a:t> ne kadar süre içerisinde yapılacağını ve</a:t>
            </a:r>
          </a:p>
          <a:p>
            <a:pPr marL="0" indent="0" fontAlgn="base" hangingPunct="0">
              <a:buNone/>
            </a:pPr>
            <a:r>
              <a:rPr lang="tr-TR" sz="2800" dirty="0">
                <a:latin typeface="Arial" panose="020B0604020202020204" pitchFamily="34" charset="0"/>
                <a:cs typeface="Arial" panose="020B0604020202020204" pitchFamily="34" charset="0"/>
              </a:rPr>
              <a:t> elektronik eksiltmenin sona ereceği tarih ve saati göstermek üzere </a:t>
            </a:r>
          </a:p>
          <a:p>
            <a:pPr marL="0" indent="0" fontAlgn="base" hangingPunct="0">
              <a:buNone/>
            </a:pPr>
            <a:r>
              <a:rPr lang="tr-TR" sz="2800" dirty="0">
                <a:solidFill>
                  <a:srgbClr val="FF0000"/>
                </a:solidFill>
                <a:latin typeface="Arial" panose="020B0604020202020204" pitchFamily="34" charset="0"/>
                <a:cs typeface="Arial" panose="020B0604020202020204" pitchFamily="34" charset="0"/>
              </a:rPr>
              <a:t>    «EKSİLTME ZAMAN ÇİZELGESİ» </a:t>
            </a:r>
            <a:r>
              <a:rPr lang="tr-TR" sz="2800" dirty="0">
                <a:solidFill>
                  <a:schemeClr val="tx1"/>
                </a:solidFill>
                <a:latin typeface="Arial" panose="020B0604020202020204" pitchFamily="34" charset="0"/>
                <a:cs typeface="Arial" panose="020B0604020202020204" pitchFamily="34" charset="0"/>
              </a:rPr>
              <a:t>yer almaktadır.</a:t>
            </a:r>
            <a:endParaRPr lang="tr-TR" sz="2800" dirty="0">
              <a:solidFill>
                <a:srgbClr val="FF0000"/>
              </a:solidFill>
              <a:latin typeface="Arial" panose="020B0604020202020204" pitchFamily="34" charset="0"/>
              <a:cs typeface="Arial" panose="020B0604020202020204" pitchFamily="34" charset="0"/>
            </a:endParaRPr>
          </a:p>
        </p:txBody>
      </p:sp>
      <p:sp>
        <p:nvSpPr>
          <p:cNvPr id="7" name="Slayt Numarası Yer Tutucusu 6">
            <a:extLst>
              <a:ext uri="{FF2B5EF4-FFF2-40B4-BE49-F238E27FC236}">
                <a16:creationId xmlns:a16="http://schemas.microsoft.com/office/drawing/2014/main" xmlns="" id="{36200D9E-DE7D-44B1-BE42-595EC5AD42F0}"/>
              </a:ext>
            </a:extLst>
          </p:cNvPr>
          <p:cNvSpPr>
            <a:spLocks noGrp="1"/>
          </p:cNvSpPr>
          <p:nvPr>
            <p:ph type="sldNum" sz="quarter" idx="12"/>
          </p:nvPr>
        </p:nvSpPr>
        <p:spPr/>
        <p:txBody>
          <a:bodyPr>
            <a:normAutofit fontScale="85000" lnSpcReduction="20000"/>
          </a:bodyPr>
          <a:lstStyle/>
          <a:p>
            <a:fld id="{DF1F79AB-9229-4814-A1F8-FDBD1522D16E}" type="slidenum">
              <a:rPr lang="tr-TR" smtClean="0"/>
              <a:t>11</a:t>
            </a:fld>
            <a:endParaRPr lang="tr-TR"/>
          </a:p>
        </p:txBody>
      </p:sp>
    </p:spTree>
    <p:extLst>
      <p:ext uri="{BB962C8B-B14F-4D97-AF65-F5344CB8AC3E}">
        <p14:creationId xmlns:p14="http://schemas.microsoft.com/office/powerpoint/2010/main" val="10279988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03F7234F-71A3-4B94-9B01-271EAF97ACBF}"/>
              </a:ext>
            </a:extLst>
          </p:cNvPr>
          <p:cNvSpPr>
            <a:spLocks noGrp="1"/>
          </p:cNvSpPr>
          <p:nvPr>
            <p:ph type="title"/>
          </p:nvPr>
        </p:nvSpPr>
        <p:spPr/>
        <p:txBody>
          <a:bodyPr/>
          <a:lstStyle/>
          <a:p>
            <a:pPr algn="ctr"/>
            <a:r>
              <a:rPr lang="tr-TR" dirty="0">
                <a:solidFill>
                  <a:schemeClr val="tx1"/>
                </a:solidFill>
                <a:latin typeface="Arial" panose="020B0604020202020204" pitchFamily="34" charset="0"/>
                <a:cs typeface="Arial" panose="020B0604020202020204" pitchFamily="34" charset="0"/>
              </a:rPr>
              <a:t>ELEKTRONİK </a:t>
            </a:r>
            <a:r>
              <a:rPr lang="tr-TR" dirty="0" smtClean="0">
                <a:solidFill>
                  <a:schemeClr val="tx1"/>
                </a:solidFill>
                <a:latin typeface="Arial" panose="020B0604020202020204" pitchFamily="34" charset="0"/>
                <a:cs typeface="Arial" panose="020B0604020202020204" pitchFamily="34" charset="0"/>
              </a:rPr>
              <a:t>EKSİLTME</a:t>
            </a:r>
            <a:br>
              <a:rPr lang="tr-TR" dirty="0" smtClean="0">
                <a:solidFill>
                  <a:schemeClr val="tx1"/>
                </a:solidFill>
                <a:latin typeface="Arial" panose="020B0604020202020204" pitchFamily="34" charset="0"/>
                <a:cs typeface="Arial" panose="020B0604020202020204" pitchFamily="34" charset="0"/>
              </a:rPr>
            </a:br>
            <a:r>
              <a:rPr lang="tr-TR" dirty="0" smtClean="0">
                <a:solidFill>
                  <a:schemeClr val="tx1"/>
                </a:solidFill>
                <a:latin typeface="Arial" panose="020B0604020202020204" pitchFamily="34" charset="0"/>
                <a:cs typeface="Arial" panose="020B0604020202020204" pitchFamily="34" charset="0"/>
              </a:rPr>
              <a:t> (Davet)</a:t>
            </a:r>
            <a:endParaRPr lang="tr-TR" dirty="0">
              <a:solidFill>
                <a:schemeClr val="tx1"/>
              </a:solidFill>
              <a:latin typeface="Arial" panose="020B0604020202020204" pitchFamily="34" charset="0"/>
              <a:cs typeface="Arial" panose="020B0604020202020204" pitchFamily="34" charset="0"/>
            </a:endParaRPr>
          </a:p>
        </p:txBody>
      </p:sp>
      <p:sp>
        <p:nvSpPr>
          <p:cNvPr id="7" name="Slayt Numarası Yer Tutucusu 6">
            <a:extLst>
              <a:ext uri="{FF2B5EF4-FFF2-40B4-BE49-F238E27FC236}">
                <a16:creationId xmlns:a16="http://schemas.microsoft.com/office/drawing/2014/main" xmlns="" id="{36200D9E-DE7D-44B1-BE42-595EC5AD42F0}"/>
              </a:ext>
            </a:extLst>
          </p:cNvPr>
          <p:cNvSpPr>
            <a:spLocks noGrp="1"/>
          </p:cNvSpPr>
          <p:nvPr>
            <p:ph type="sldNum" sz="quarter" idx="12"/>
          </p:nvPr>
        </p:nvSpPr>
        <p:spPr/>
        <p:txBody>
          <a:bodyPr>
            <a:normAutofit fontScale="85000" lnSpcReduction="20000"/>
          </a:bodyPr>
          <a:lstStyle/>
          <a:p>
            <a:fld id="{DF1F79AB-9229-4814-A1F8-FDBD1522D16E}" type="slidenum">
              <a:rPr lang="tr-TR" smtClean="0"/>
              <a:t>12</a:t>
            </a:fld>
            <a:endParaRPr lang="tr-TR"/>
          </a:p>
        </p:txBody>
      </p:sp>
      <p:graphicFrame>
        <p:nvGraphicFramePr>
          <p:cNvPr id="9" name="Tablo 8">
            <a:extLst>
              <a:ext uri="{FF2B5EF4-FFF2-40B4-BE49-F238E27FC236}">
                <a16:creationId xmlns:a16="http://schemas.microsoft.com/office/drawing/2014/main" xmlns="" id="{3659576F-6332-412A-A115-2C9BD1AC823E}"/>
              </a:ext>
            </a:extLst>
          </p:cNvPr>
          <p:cNvGraphicFramePr>
            <a:graphicFrameLocks noGrp="1"/>
          </p:cNvGraphicFramePr>
          <p:nvPr>
            <p:extLst>
              <p:ext uri="{D42A27DB-BD31-4B8C-83A1-F6EECF244321}">
                <p14:modId xmlns:p14="http://schemas.microsoft.com/office/powerpoint/2010/main" val="3326759293"/>
              </p:ext>
            </p:extLst>
          </p:nvPr>
        </p:nvGraphicFramePr>
        <p:xfrm>
          <a:off x="1475656" y="2780928"/>
          <a:ext cx="5760640" cy="3096344"/>
        </p:xfrm>
        <a:graphic>
          <a:graphicData uri="http://schemas.openxmlformats.org/drawingml/2006/table">
            <a:tbl>
              <a:tblPr firstRow="1" firstCol="1" bandRow="1">
                <a:tableStyleId>{5C22544A-7EE6-4342-B048-85BDC9FD1C3A}</a:tableStyleId>
              </a:tblPr>
              <a:tblGrid>
                <a:gridCol w="3098291">
                  <a:extLst>
                    <a:ext uri="{9D8B030D-6E8A-4147-A177-3AD203B41FA5}">
                      <a16:colId xmlns:a16="http://schemas.microsoft.com/office/drawing/2014/main" xmlns="" val="2463160785"/>
                    </a:ext>
                  </a:extLst>
                </a:gridCol>
                <a:gridCol w="2662349">
                  <a:extLst>
                    <a:ext uri="{9D8B030D-6E8A-4147-A177-3AD203B41FA5}">
                      <a16:colId xmlns:a16="http://schemas.microsoft.com/office/drawing/2014/main" xmlns="" val="2805422891"/>
                    </a:ext>
                  </a:extLst>
                </a:gridCol>
              </a:tblGrid>
              <a:tr h="562972">
                <a:tc>
                  <a:txBody>
                    <a:bodyPr/>
                    <a:lstStyle/>
                    <a:p>
                      <a:pPr algn="just" fontAlgn="base" hangingPunct="0">
                        <a:spcAft>
                          <a:spcPts val="0"/>
                        </a:spcAft>
                      </a:pPr>
                      <a:r>
                        <a:rPr lang="tr-TR" sz="1500" dirty="0">
                          <a:effectLst/>
                        </a:rPr>
                        <a:t>Eksiltmenin başlayacağı tarih ve saat:</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tc>
                  <a:txBody>
                    <a:bodyPr/>
                    <a:lstStyle/>
                    <a:p>
                      <a:pPr algn="ctr" fontAlgn="base" hangingPunct="0">
                        <a:spcAft>
                          <a:spcPts val="0"/>
                        </a:spcAft>
                      </a:pPr>
                      <a:r>
                        <a:rPr lang="tr-TR" sz="1500">
                          <a:effectLst/>
                        </a:rPr>
                        <a:t>Tarih: …./…./….	Saat: ....:….</a:t>
                      </a:r>
                      <a:endParaRPr lang="tr-TR"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extLst>
                  <a:ext uri="{0D108BD9-81ED-4DB2-BD59-A6C34878D82A}">
                    <a16:rowId xmlns:a16="http://schemas.microsoft.com/office/drawing/2014/main" xmlns="" val="3514309286"/>
                  </a:ext>
                </a:extLst>
              </a:tr>
              <a:tr h="844457">
                <a:tc>
                  <a:txBody>
                    <a:bodyPr/>
                    <a:lstStyle/>
                    <a:p>
                      <a:pPr algn="just" fontAlgn="base" hangingPunct="0">
                        <a:spcAft>
                          <a:spcPts val="0"/>
                        </a:spcAft>
                      </a:pPr>
                      <a:r>
                        <a:rPr lang="tr-TR" sz="1500" u="sng" dirty="0">
                          <a:effectLst/>
                        </a:rPr>
                        <a:t>1. Tur:</a:t>
                      </a:r>
                      <a:endParaRPr lang="tr-TR" sz="1500" dirty="0">
                        <a:effectLst/>
                      </a:endParaRPr>
                    </a:p>
                    <a:p>
                      <a:pPr marL="457200" algn="just" fontAlgn="base" hangingPunct="0">
                        <a:spcAft>
                          <a:spcPts val="0"/>
                        </a:spcAft>
                      </a:pPr>
                      <a:r>
                        <a:rPr lang="tr-TR" sz="1500" dirty="0">
                          <a:effectLst/>
                        </a:rPr>
                        <a:t>Başlangıç saati:</a:t>
                      </a:r>
                    </a:p>
                    <a:p>
                      <a:pPr marL="457200" algn="just" fontAlgn="base" hangingPunct="0">
                        <a:spcAft>
                          <a:spcPts val="0"/>
                        </a:spcAft>
                      </a:pPr>
                      <a:r>
                        <a:rPr lang="tr-TR" sz="1500" dirty="0">
                          <a:effectLst/>
                        </a:rPr>
                        <a:t>Bitiş saati:</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tc>
                  <a:txBody>
                    <a:bodyPr/>
                    <a:lstStyle/>
                    <a:p>
                      <a:pPr algn="ctr" fontAlgn="base" hangingPunct="0">
                        <a:spcAft>
                          <a:spcPts val="0"/>
                        </a:spcAft>
                      </a:pPr>
                      <a:r>
                        <a:rPr lang="tr-TR" sz="1500" dirty="0">
                          <a:effectLst/>
                        </a:rPr>
                        <a:t> </a:t>
                      </a:r>
                    </a:p>
                    <a:p>
                      <a:pPr algn="ctr" fontAlgn="base" hangingPunct="0">
                        <a:spcAft>
                          <a:spcPts val="0"/>
                        </a:spcAft>
                      </a:pPr>
                      <a:r>
                        <a:rPr lang="tr-TR" sz="1500" dirty="0">
                          <a:effectLst/>
                        </a:rPr>
                        <a:t>Saat: ....:….</a:t>
                      </a:r>
                    </a:p>
                    <a:p>
                      <a:pPr algn="ctr" fontAlgn="base" hangingPunct="0">
                        <a:spcAft>
                          <a:spcPts val="0"/>
                        </a:spcAft>
                      </a:pPr>
                      <a:r>
                        <a:rPr lang="tr-TR" sz="1500" dirty="0">
                          <a:effectLst/>
                        </a:rPr>
                        <a:t>Saat: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extLst>
                  <a:ext uri="{0D108BD9-81ED-4DB2-BD59-A6C34878D82A}">
                    <a16:rowId xmlns:a16="http://schemas.microsoft.com/office/drawing/2014/main" xmlns="" val="3258970013"/>
                  </a:ext>
                </a:extLst>
              </a:tr>
              <a:tr h="281486">
                <a:tc>
                  <a:txBody>
                    <a:bodyPr/>
                    <a:lstStyle/>
                    <a:p>
                      <a:pPr algn="just" fontAlgn="base" hangingPunct="0">
                        <a:spcAft>
                          <a:spcPts val="0"/>
                        </a:spcAft>
                      </a:pPr>
                      <a:r>
                        <a:rPr lang="tr-TR" sz="1500" dirty="0">
                          <a:effectLst/>
                        </a:rPr>
                        <a:t>…</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tc>
                  <a:txBody>
                    <a:bodyPr/>
                    <a:lstStyle/>
                    <a:p>
                      <a:pPr algn="ctr" fontAlgn="base" hangingPunct="0">
                        <a:spcAft>
                          <a:spcPts val="0"/>
                        </a:spcAft>
                      </a:pPr>
                      <a:r>
                        <a:rPr lang="tr-TR" sz="1500" dirty="0">
                          <a:effectLst/>
                        </a:rPr>
                        <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extLst>
                  <a:ext uri="{0D108BD9-81ED-4DB2-BD59-A6C34878D82A}">
                    <a16:rowId xmlns:a16="http://schemas.microsoft.com/office/drawing/2014/main" xmlns="" val="177255395"/>
                  </a:ext>
                </a:extLst>
              </a:tr>
              <a:tr h="844457">
                <a:tc>
                  <a:txBody>
                    <a:bodyPr/>
                    <a:lstStyle/>
                    <a:p>
                      <a:pPr algn="just" fontAlgn="base" hangingPunct="0">
                        <a:spcAft>
                          <a:spcPts val="0"/>
                        </a:spcAft>
                      </a:pPr>
                      <a:r>
                        <a:rPr lang="tr-TR" sz="1500" u="sng" dirty="0">
                          <a:effectLst/>
                        </a:rPr>
                        <a:t>n. Tur:</a:t>
                      </a:r>
                      <a:endParaRPr lang="tr-TR" sz="1500" dirty="0">
                        <a:effectLst/>
                      </a:endParaRPr>
                    </a:p>
                    <a:p>
                      <a:pPr marL="457200" algn="just" fontAlgn="base" hangingPunct="0">
                        <a:spcAft>
                          <a:spcPts val="0"/>
                        </a:spcAft>
                      </a:pPr>
                      <a:r>
                        <a:rPr lang="tr-TR" sz="1500" dirty="0">
                          <a:effectLst/>
                        </a:rPr>
                        <a:t>Başlangıç saati:</a:t>
                      </a:r>
                    </a:p>
                    <a:p>
                      <a:pPr marL="457200" algn="just" fontAlgn="base" hangingPunct="0">
                        <a:spcAft>
                          <a:spcPts val="0"/>
                        </a:spcAft>
                      </a:pPr>
                      <a:r>
                        <a:rPr lang="tr-TR" sz="1500" dirty="0">
                          <a:effectLst/>
                        </a:rPr>
                        <a:t>Bitiş saati:</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tc>
                  <a:txBody>
                    <a:bodyPr/>
                    <a:lstStyle/>
                    <a:p>
                      <a:pPr algn="ctr" fontAlgn="base" hangingPunct="0">
                        <a:spcAft>
                          <a:spcPts val="0"/>
                        </a:spcAft>
                      </a:pPr>
                      <a:r>
                        <a:rPr lang="tr-TR" sz="1500" dirty="0">
                          <a:effectLst/>
                        </a:rPr>
                        <a:t> </a:t>
                      </a:r>
                    </a:p>
                    <a:p>
                      <a:pPr algn="ctr" fontAlgn="base" hangingPunct="0">
                        <a:spcAft>
                          <a:spcPts val="0"/>
                        </a:spcAft>
                      </a:pPr>
                      <a:r>
                        <a:rPr lang="tr-TR" sz="1500" dirty="0">
                          <a:effectLst/>
                        </a:rPr>
                        <a:t>Saat: ....:….</a:t>
                      </a:r>
                    </a:p>
                    <a:p>
                      <a:pPr algn="ctr" fontAlgn="base" hangingPunct="0">
                        <a:spcAft>
                          <a:spcPts val="0"/>
                        </a:spcAft>
                      </a:pPr>
                      <a:r>
                        <a:rPr lang="tr-TR" sz="1500" dirty="0">
                          <a:effectLst/>
                        </a:rPr>
                        <a:t>Saat: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extLst>
                  <a:ext uri="{0D108BD9-81ED-4DB2-BD59-A6C34878D82A}">
                    <a16:rowId xmlns:a16="http://schemas.microsoft.com/office/drawing/2014/main" xmlns="" val="3480977924"/>
                  </a:ext>
                </a:extLst>
              </a:tr>
              <a:tr h="562972">
                <a:tc>
                  <a:txBody>
                    <a:bodyPr/>
                    <a:lstStyle/>
                    <a:p>
                      <a:pPr algn="just" fontAlgn="base" hangingPunct="0">
                        <a:spcAft>
                          <a:spcPts val="0"/>
                        </a:spcAft>
                      </a:pPr>
                      <a:r>
                        <a:rPr lang="tr-TR" sz="1500" dirty="0">
                          <a:effectLst/>
                        </a:rPr>
                        <a:t>Eksiltmenin sona ereceği tarih ve saat:</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tc>
                  <a:txBody>
                    <a:bodyPr/>
                    <a:lstStyle/>
                    <a:p>
                      <a:pPr algn="ctr" fontAlgn="base" hangingPunct="0">
                        <a:spcAft>
                          <a:spcPts val="0"/>
                        </a:spcAft>
                      </a:pPr>
                      <a:r>
                        <a:rPr lang="tr-TR" sz="1500" dirty="0">
                          <a:effectLst/>
                        </a:rPr>
                        <a:t>Tarih: …./…./….	Saat: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extLst>
                  <a:ext uri="{0D108BD9-81ED-4DB2-BD59-A6C34878D82A}">
                    <a16:rowId xmlns:a16="http://schemas.microsoft.com/office/drawing/2014/main" xmlns="" val="2642525211"/>
                  </a:ext>
                </a:extLst>
              </a:tr>
            </a:tbl>
          </a:graphicData>
        </a:graphic>
      </p:graphicFrame>
      <p:sp>
        <p:nvSpPr>
          <p:cNvPr id="10" name="İçerik Yer Tutucusu 2">
            <a:extLst>
              <a:ext uri="{FF2B5EF4-FFF2-40B4-BE49-F238E27FC236}">
                <a16:creationId xmlns:a16="http://schemas.microsoft.com/office/drawing/2014/main" xmlns="" id="{C2CC7F48-60D7-4CA1-8F40-217A214DBEDC}"/>
              </a:ext>
            </a:extLst>
          </p:cNvPr>
          <p:cNvSpPr txBox="1">
            <a:spLocks/>
          </p:cNvSpPr>
          <p:nvPr/>
        </p:nvSpPr>
        <p:spPr>
          <a:xfrm>
            <a:off x="400719" y="1052736"/>
            <a:ext cx="8544509" cy="2163494"/>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fontAlgn="base" hangingPunct="0">
              <a:buFont typeface="Wingdings 2" panose="05020102010507070707" pitchFamily="18" charset="2"/>
              <a:buNone/>
            </a:pPr>
            <a:r>
              <a:rPr lang="tr-TR" sz="2200" dirty="0">
                <a:solidFill>
                  <a:schemeClr val="tx1"/>
                </a:solidFill>
                <a:latin typeface="Arial" panose="020B0604020202020204" pitchFamily="34" charset="0"/>
                <a:cs typeface="Arial" panose="020B0604020202020204" pitchFamily="34" charset="0"/>
              </a:rPr>
              <a:t>EKSİLTME ZAMAN </a:t>
            </a:r>
            <a:r>
              <a:rPr lang="tr-TR" sz="2200" dirty="0" smtClean="0">
                <a:solidFill>
                  <a:schemeClr val="tx1"/>
                </a:solidFill>
                <a:latin typeface="Arial" panose="020B0604020202020204" pitchFamily="34" charset="0"/>
                <a:cs typeface="Arial" panose="020B0604020202020204" pitchFamily="34" charset="0"/>
              </a:rPr>
              <a:t>ÇİZELGESİ</a:t>
            </a:r>
            <a:endParaRPr lang="tr-TR" sz="2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02956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p:txBody>
          <a:bodyPr/>
          <a:lstStyle/>
          <a:p>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b="0" dirty="0">
                <a:solidFill>
                  <a:schemeClr val="tx1"/>
                </a:solidFill>
                <a:effectLst/>
                <a:latin typeface="Arial" panose="020B0604020202020204" pitchFamily="34" charset="0"/>
                <a:cs typeface="Arial" panose="020B0604020202020204" pitchFamily="34" charset="0"/>
              </a:rPr>
              <a:t>Davetin gönderildi</a:t>
            </a:r>
            <a:r>
              <a:rPr lang="tr-TR" sz="2800" b="0" dirty="0">
                <a:solidFill>
                  <a:schemeClr val="tx1"/>
                </a:solidFill>
                <a:effectLst/>
                <a:latin typeface="Arial" panose="020B0604020202020204" pitchFamily="34" charset="0"/>
                <a:cs typeface="Arial" panose="020B0604020202020204" pitchFamily="34" charset="0"/>
              </a:rPr>
              <a:t>ğ</a:t>
            </a:r>
            <a:r>
              <a:rPr lang="tr-TR" sz="3200" b="0" dirty="0">
                <a:solidFill>
                  <a:schemeClr val="tx1"/>
                </a:solidFill>
                <a:effectLst/>
                <a:latin typeface="Arial" panose="020B0604020202020204" pitchFamily="34" charset="0"/>
                <a:cs typeface="Arial" panose="020B0604020202020204" pitchFamily="34" charset="0"/>
              </a:rPr>
              <a:t>i tarihten itibaren </a:t>
            </a:r>
            <a:r>
              <a:rPr lang="tr-TR" sz="3200" b="0" dirty="0">
                <a:solidFill>
                  <a:srgbClr val="FF0000"/>
                </a:solidFill>
                <a:effectLst/>
                <a:latin typeface="Arial" panose="020B0604020202020204" pitchFamily="34" charset="0"/>
                <a:cs typeface="Arial" panose="020B0604020202020204" pitchFamily="34" charset="0"/>
              </a:rPr>
              <a:t>iki iş günü geçmeden </a:t>
            </a:r>
            <a:r>
              <a:rPr lang="tr-TR" sz="3200" b="0" dirty="0">
                <a:solidFill>
                  <a:schemeClr val="tx1"/>
                </a:solidFill>
                <a:effectLst/>
                <a:latin typeface="Arial" panose="020B0604020202020204" pitchFamily="34" charset="0"/>
                <a:cs typeface="Arial" panose="020B0604020202020204" pitchFamily="34" charset="0"/>
              </a:rPr>
              <a:t>eksiltmeye başlanamaz.</a:t>
            </a:r>
          </a:p>
          <a:p>
            <a:pPr algn="just"/>
            <a:endParaRPr lang="tr-TR" sz="3200" b="0" dirty="0" smtClean="0">
              <a:solidFill>
                <a:schemeClr val="tx1"/>
              </a:solidFill>
              <a:effectLst/>
              <a:latin typeface="Arial" panose="020B0604020202020204" pitchFamily="34" charset="0"/>
              <a:cs typeface="Arial" panose="020B0604020202020204" pitchFamily="34" charset="0"/>
            </a:endParaRPr>
          </a:p>
          <a:p>
            <a:pPr algn="just"/>
            <a:endParaRPr lang="tr-TR" sz="3200" b="0" dirty="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Yeni </a:t>
            </a:r>
            <a:r>
              <a:rPr lang="tr-TR" sz="3200" b="0" dirty="0">
                <a:solidFill>
                  <a:schemeClr val="tx1"/>
                </a:solidFill>
                <a:effectLst/>
                <a:latin typeface="Arial" panose="020B0604020202020204" pitchFamily="34" charset="0"/>
                <a:cs typeface="Arial" panose="020B0604020202020204" pitchFamily="34" charset="0"/>
              </a:rPr>
              <a:t>teklifler EKAP üzerinden e-teklif olarak verilir ancak </a:t>
            </a:r>
            <a:r>
              <a:rPr lang="tr-TR" sz="3200" b="0" dirty="0">
                <a:solidFill>
                  <a:srgbClr val="FF0000"/>
                </a:solidFill>
                <a:effectLst/>
                <a:latin typeface="Arial" panose="020B0604020202020204" pitchFamily="34" charset="0"/>
                <a:cs typeface="Arial" panose="020B0604020202020204" pitchFamily="34" charset="0"/>
              </a:rPr>
              <a:t>e-anahtar gönderilmez. </a:t>
            </a:r>
            <a:endParaRPr lang="tr-TR" sz="3200" b="0" dirty="0" smtClean="0">
              <a:solidFill>
                <a:srgbClr val="FF0000"/>
              </a:solidFill>
              <a:effectLst/>
              <a:latin typeface="Arial" panose="020B0604020202020204" pitchFamily="34" charset="0"/>
              <a:cs typeface="Arial" panose="020B0604020202020204" pitchFamily="34" charset="0"/>
            </a:endParaRPr>
          </a:p>
          <a:p>
            <a:pPr algn="just"/>
            <a:endParaRPr lang="tr-TR" altLang="tr-TR" sz="3200" b="0" dirty="0">
              <a:solidFill>
                <a:schemeClr val="tx1"/>
              </a:solidFill>
              <a:effectLst/>
              <a:latin typeface="Arial" panose="020B0604020202020204" pitchFamily="34" charset="0"/>
              <a:cs typeface="Arial" panose="020B0604020202020204" pitchFamily="34" charset="0"/>
            </a:endParaRPr>
          </a:p>
          <a:p>
            <a:endParaRPr lang="tr-TR" altLang="tr-TR" sz="2800"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13</a:t>
            </a:fld>
            <a:endParaRPr lang="tr-TR"/>
          </a:p>
        </p:txBody>
      </p:sp>
    </p:spTree>
    <p:extLst>
      <p:ext uri="{BB962C8B-B14F-4D97-AF65-F5344CB8AC3E}">
        <p14:creationId xmlns:p14="http://schemas.microsoft.com/office/powerpoint/2010/main" val="1503365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612648" y="1600200"/>
            <a:ext cx="8153400" cy="1252736"/>
          </a:xfrm>
        </p:spPr>
        <p:txBody>
          <a:bodyPr/>
          <a:lstStyle/>
          <a:p>
            <a:pPr algn="just"/>
            <a:r>
              <a:rPr lang="tr-TR" sz="3200" dirty="0">
                <a:latin typeface="Arial" panose="020B0604020202020204" pitchFamily="34" charset="0"/>
                <a:cs typeface="Arial" panose="020B0604020202020204" pitchFamily="34" charset="0"/>
              </a:rPr>
              <a:t>Ortak </a:t>
            </a:r>
            <a:r>
              <a:rPr lang="tr-TR" sz="3200" dirty="0" smtClean="0">
                <a:latin typeface="Arial" panose="020B0604020202020204" pitchFamily="34" charset="0"/>
                <a:cs typeface="Arial" panose="020B0604020202020204" pitchFamily="34" charset="0"/>
              </a:rPr>
              <a:t>girişimlerde, tüm ortaklar imzalamalı</a:t>
            </a:r>
            <a:endParaRPr lang="tr-TR" sz="3200" dirty="0">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14</a:t>
            </a:fld>
            <a:endParaRPr lang="tr-TR"/>
          </a:p>
        </p:txBody>
      </p:sp>
      <p:pic>
        <p:nvPicPr>
          <p:cNvPr id="6" name="Picture 2" descr="Ä°lgili resim">
            <a:extLst>
              <a:ext uri="{FF2B5EF4-FFF2-40B4-BE49-F238E27FC236}">
                <a16:creationId xmlns:a16="http://schemas.microsoft.com/office/drawing/2014/main" xmlns="" id="{D2BEBCAD-A868-4234-8466-CF9AD00300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3198484"/>
            <a:ext cx="4104456" cy="3276457"/>
          </a:xfrm>
          <a:prstGeom prst="rect">
            <a:avLst/>
          </a:prstGeom>
          <a:noFill/>
          <a:extLst>
            <a:ext uri="{909E8E84-426E-40DD-AFC4-6F175D3DCCD1}">
              <a14:hiddenFill xmlns:a14="http://schemas.microsoft.com/office/drawing/2010/main">
                <a:solidFill>
                  <a:srgbClr val="FFFFFF"/>
                </a:solidFill>
              </a14:hiddenFill>
            </a:ext>
          </a:extLst>
        </p:spPr>
      </p:pic>
      <p:sp>
        <p:nvSpPr>
          <p:cNvPr id="7" name="İçerik Yer Tutucusu 2"/>
          <p:cNvSpPr txBox="1">
            <a:spLocks/>
          </p:cNvSpPr>
          <p:nvPr/>
        </p:nvSpPr>
        <p:spPr bwMode="auto">
          <a:xfrm>
            <a:off x="611560" y="3696816"/>
            <a:ext cx="3888432" cy="426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endParaRPr lang="tr-TR" dirty="0" smtClean="0">
              <a:latin typeface="Arial" panose="020B0604020202020204" pitchFamily="34" charset="0"/>
              <a:cs typeface="Arial" panose="020B0604020202020204" pitchFamily="34" charset="0"/>
            </a:endParaRPr>
          </a:p>
          <a:p>
            <a:endParaRPr lang="tr-T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86237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612648" y="1600200"/>
            <a:ext cx="8153400" cy="1252736"/>
          </a:xfrm>
        </p:spPr>
        <p:txBody>
          <a:bodyPr/>
          <a:lstStyle/>
          <a:p>
            <a:pPr algn="just"/>
            <a:r>
              <a:rPr lang="tr-TR" sz="2800" dirty="0">
                <a:latin typeface="Arial" panose="020B0604020202020204" pitchFamily="34" charset="0"/>
                <a:cs typeface="Arial" panose="020B0604020202020204" pitchFamily="34" charset="0"/>
              </a:rPr>
              <a:t>Eksiltmede sunulacak yeni tekliflerin, ilk teklifi imzalayan kişiden farklı bir kişi tarafından imzalanabilmesi için; </a:t>
            </a:r>
          </a:p>
          <a:p>
            <a:pPr lvl="1" algn="just"/>
            <a:r>
              <a:rPr lang="tr-TR" sz="2500" dirty="0" smtClean="0">
                <a:latin typeface="Arial" panose="020B0604020202020204" pitchFamily="34" charset="0"/>
                <a:cs typeface="Arial" panose="020B0604020202020204" pitchFamily="34" charset="0"/>
              </a:rPr>
              <a:t>e-teklif </a:t>
            </a:r>
            <a:r>
              <a:rPr lang="tr-TR" sz="2500" dirty="0">
                <a:latin typeface="Arial" panose="020B0604020202020204" pitchFamily="34" charset="0"/>
                <a:cs typeface="Arial" panose="020B0604020202020204" pitchFamily="34" charset="0"/>
              </a:rPr>
              <a:t>alınan </a:t>
            </a:r>
            <a:r>
              <a:rPr lang="tr-TR" sz="2500" dirty="0" smtClean="0">
                <a:latin typeface="Arial" panose="020B0604020202020204" pitchFamily="34" charset="0"/>
                <a:cs typeface="Arial" panose="020B0604020202020204" pitchFamily="34" charset="0"/>
              </a:rPr>
              <a:t>ihalelerde y</a:t>
            </a:r>
            <a:r>
              <a:rPr lang="tr-TR" sz="2800" dirty="0" smtClean="0">
                <a:latin typeface="Arial" panose="020B0604020202020204" pitchFamily="34" charset="0"/>
                <a:cs typeface="Arial" panose="020B0604020202020204" pitchFamily="34" charset="0"/>
              </a:rPr>
              <a:t>eni </a:t>
            </a:r>
            <a:r>
              <a:rPr lang="tr-TR" sz="2800" dirty="0">
                <a:latin typeface="Arial" panose="020B0604020202020204" pitchFamily="34" charset="0"/>
                <a:cs typeface="Arial" panose="020B0604020202020204" pitchFamily="34" charset="0"/>
              </a:rPr>
              <a:t>teklifleri imzalayan </a:t>
            </a:r>
            <a:r>
              <a:rPr lang="tr-TR" sz="2800" dirty="0" smtClean="0">
                <a:latin typeface="Arial" panose="020B0604020202020204" pitchFamily="34" charset="0"/>
                <a:cs typeface="Arial" panose="020B0604020202020204" pitchFamily="34" charset="0"/>
              </a:rPr>
              <a:t>kişinin temsile </a:t>
            </a:r>
            <a:r>
              <a:rPr lang="tr-TR" sz="2800" dirty="0">
                <a:latin typeface="Arial" panose="020B0604020202020204" pitchFamily="34" charset="0"/>
                <a:cs typeface="Arial" panose="020B0604020202020204" pitchFamily="34" charset="0"/>
              </a:rPr>
              <a:t>yetkili olduğunu gösteren belgelere ilişkin </a:t>
            </a:r>
            <a:r>
              <a:rPr lang="tr-TR" sz="2800" dirty="0" smtClean="0">
                <a:latin typeface="Arial" panose="020B0604020202020204" pitchFamily="34" charset="0"/>
                <a:cs typeface="Arial" panose="020B0604020202020204" pitchFamily="34" charset="0"/>
              </a:rPr>
              <a:t>bilgilerin YBT beyan </a:t>
            </a:r>
            <a:r>
              <a:rPr lang="tr-TR" sz="2800" dirty="0">
                <a:latin typeface="Arial" panose="020B0604020202020204" pitchFamily="34" charset="0"/>
                <a:cs typeface="Arial" panose="020B0604020202020204" pitchFamily="34" charset="0"/>
              </a:rPr>
              <a:t>edilmesi </a:t>
            </a:r>
            <a:r>
              <a:rPr lang="tr-TR" sz="2800" dirty="0" smtClean="0">
                <a:latin typeface="Arial" panose="020B0604020202020204" pitchFamily="34" charset="0"/>
                <a:cs typeface="Arial" panose="020B0604020202020204" pitchFamily="34" charset="0"/>
              </a:rPr>
              <a:t>gerekmektedir.</a:t>
            </a:r>
          </a:p>
          <a:p>
            <a:pPr lvl="1" algn="just"/>
            <a:r>
              <a:rPr lang="tr-TR" sz="2800" dirty="0" smtClean="0">
                <a:latin typeface="Arial" panose="020B0604020202020204" pitchFamily="34" charset="0"/>
                <a:cs typeface="Arial" panose="020B0604020202020204" pitchFamily="34" charset="0"/>
              </a:rPr>
              <a:t>Diğer </a:t>
            </a:r>
            <a:r>
              <a:rPr lang="tr-TR" sz="2800" dirty="0">
                <a:latin typeface="Arial" panose="020B0604020202020204" pitchFamily="34" charset="0"/>
                <a:cs typeface="Arial" panose="020B0604020202020204" pitchFamily="34" charset="0"/>
              </a:rPr>
              <a:t>ihalelerde ise bu belgelerin eksiltmeden önce idareye sunulması gerekmektedir.</a:t>
            </a:r>
          </a:p>
          <a:p>
            <a:endParaRPr lang="tr-TR" sz="2800" b="0" dirty="0">
              <a:solidFill>
                <a:schemeClr val="tx1"/>
              </a:solidFill>
              <a:effectLst/>
              <a:latin typeface="Arial" panose="020B0604020202020204" pitchFamily="34" charset="0"/>
              <a:cs typeface="Arial" panose="020B0604020202020204" pitchFamily="34" charset="0"/>
            </a:endParaRPr>
          </a:p>
          <a:p>
            <a:endParaRPr lang="tr-TR" sz="28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15</a:t>
            </a:fld>
            <a:endParaRPr lang="tr-TR"/>
          </a:p>
        </p:txBody>
      </p:sp>
    </p:spTree>
    <p:extLst>
      <p:ext uri="{BB962C8B-B14F-4D97-AF65-F5344CB8AC3E}">
        <p14:creationId xmlns:p14="http://schemas.microsoft.com/office/powerpoint/2010/main" val="3385921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sz="4000" b="0" dirty="0">
                <a:solidFill>
                  <a:schemeClr val="tx1"/>
                </a:solidFill>
                <a:effectLst/>
                <a:latin typeface="Arial" panose="020B0604020202020204" pitchFamily="34" charset="0"/>
                <a:cs typeface="Arial" panose="020B0604020202020204" pitchFamily="34" charset="0"/>
              </a:rPr>
              <a:t>ELEKTRONİK EKSİLTME</a:t>
            </a:r>
            <a:endParaRPr lang="tr-TR" sz="4000"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lstStyle/>
          <a:p>
            <a:pPr marL="0" indent="0" algn="just">
              <a:buNone/>
            </a:pPr>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Eksiltmede </a:t>
            </a:r>
            <a:r>
              <a:rPr lang="tr-TR" sz="3200" b="0" dirty="0">
                <a:solidFill>
                  <a:schemeClr val="tx1"/>
                </a:solidFill>
                <a:effectLst/>
                <a:latin typeface="Arial" panose="020B0604020202020204" pitchFamily="34" charset="0"/>
                <a:cs typeface="Arial" panose="020B0604020202020204" pitchFamily="34" charset="0"/>
              </a:rPr>
              <a:t>tur sayısı </a:t>
            </a:r>
            <a:r>
              <a:rPr lang="tr-TR" sz="3200" b="0" dirty="0">
                <a:solidFill>
                  <a:srgbClr val="FF0000"/>
                </a:solidFill>
                <a:effectLst/>
                <a:latin typeface="Arial" panose="020B0604020202020204" pitchFamily="34" charset="0"/>
                <a:cs typeface="Arial" panose="020B0604020202020204" pitchFamily="34" charset="0"/>
              </a:rPr>
              <a:t>beşi geçemez </a:t>
            </a:r>
            <a:r>
              <a:rPr lang="tr-TR" sz="3200" b="0" dirty="0">
                <a:solidFill>
                  <a:schemeClr val="tx1"/>
                </a:solidFill>
                <a:effectLst/>
                <a:latin typeface="Arial" panose="020B0604020202020204" pitchFamily="34" charset="0"/>
                <a:cs typeface="Arial" panose="020B0604020202020204" pitchFamily="34" charset="0"/>
              </a:rPr>
              <a:t>ve turlardan birinde </a:t>
            </a:r>
            <a:r>
              <a:rPr lang="tr-TR" sz="3200" b="0" dirty="0">
                <a:solidFill>
                  <a:srgbClr val="FF0000"/>
                </a:solidFill>
                <a:effectLst/>
                <a:latin typeface="Arial" panose="020B0604020202020204" pitchFamily="34" charset="0"/>
                <a:cs typeface="Arial" panose="020B0604020202020204" pitchFamily="34" charset="0"/>
              </a:rPr>
              <a:t>yeni teklif vermeyen </a:t>
            </a:r>
            <a:r>
              <a:rPr lang="tr-TR" sz="3200" b="0" dirty="0">
                <a:solidFill>
                  <a:schemeClr val="tx1"/>
                </a:solidFill>
                <a:effectLst/>
                <a:latin typeface="Arial" panose="020B0604020202020204" pitchFamily="34" charset="0"/>
                <a:cs typeface="Arial" panose="020B0604020202020204" pitchFamily="34" charset="0"/>
              </a:rPr>
              <a:t>istekli, sonraki turlarda da teklif veremez. </a:t>
            </a:r>
            <a:endParaRPr lang="tr-TR" sz="3200" b="0" dirty="0" smtClean="0">
              <a:solidFill>
                <a:schemeClr val="tx1"/>
              </a:solidFill>
              <a:effectLst/>
              <a:latin typeface="Arial" panose="020B0604020202020204" pitchFamily="34" charset="0"/>
              <a:cs typeface="Arial" panose="020B0604020202020204" pitchFamily="34" charset="0"/>
            </a:endParaRPr>
          </a:p>
          <a:p>
            <a:pPr algn="just"/>
            <a:endParaRPr lang="tr-TR" sz="3200" b="0" dirty="0">
              <a:solidFill>
                <a:schemeClr val="tx1"/>
              </a:solidFill>
              <a:effectLst/>
              <a:latin typeface="Arial" panose="020B0604020202020204" pitchFamily="34" charset="0"/>
              <a:cs typeface="Arial" panose="020B0604020202020204" pitchFamily="34" charset="0"/>
            </a:endParaRPr>
          </a:p>
          <a:p>
            <a:pPr algn="just"/>
            <a:r>
              <a:rPr lang="tr-TR" sz="3200" b="0" dirty="0">
                <a:solidFill>
                  <a:schemeClr val="tx1"/>
                </a:solidFill>
                <a:effectLst/>
                <a:latin typeface="Arial" panose="020B0604020202020204" pitchFamily="34" charset="0"/>
                <a:cs typeface="Arial" panose="020B0604020202020204" pitchFamily="34" charset="0"/>
              </a:rPr>
              <a:t>Elektronik eksiltmenin her aşamasında, </a:t>
            </a:r>
            <a:r>
              <a:rPr lang="tr-TR" sz="3200" b="0" dirty="0">
                <a:solidFill>
                  <a:srgbClr val="FF0000"/>
                </a:solidFill>
                <a:effectLst/>
                <a:latin typeface="Arial" panose="020B0604020202020204" pitchFamily="34" charset="0"/>
                <a:cs typeface="Arial" panose="020B0604020202020204" pitchFamily="34" charset="0"/>
              </a:rPr>
              <a:t>isteklilere o andaki sıralamaları </a:t>
            </a:r>
            <a:r>
              <a:rPr lang="tr-TR" sz="3200" b="0" dirty="0">
                <a:solidFill>
                  <a:schemeClr val="tx1"/>
                </a:solidFill>
                <a:effectLst/>
                <a:latin typeface="Arial" panose="020B0604020202020204" pitchFamily="34" charset="0"/>
                <a:cs typeface="Arial" panose="020B0604020202020204" pitchFamily="34" charset="0"/>
              </a:rPr>
              <a:t>EKAP üzerinde bildirilir. </a:t>
            </a:r>
          </a:p>
          <a:p>
            <a:pPr algn="just"/>
            <a:endParaRPr lang="tr-TR" sz="3200"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normAutofit fontScale="85000" lnSpcReduction="20000"/>
          </a:bodyPr>
          <a:lstStyle/>
          <a:p>
            <a:pPr>
              <a:defRPr/>
            </a:pPr>
            <a:fld id="{C7594F2F-08F0-4C92-8255-62562BEA1528}" type="slidenum">
              <a:rPr lang="tr-TR" smtClean="0">
                <a:solidFill>
                  <a:srgbClr val="E7DEC9">
                    <a:shade val="50000"/>
                    <a:satMod val="200000"/>
                  </a:srgbClr>
                </a:solidFill>
              </a:rPr>
              <a:pPr>
                <a:defRPr/>
              </a:pPr>
              <a:t>16</a:t>
            </a:fld>
            <a:endParaRPr lang="tr-TR">
              <a:solidFill>
                <a:srgbClr val="E7DEC9">
                  <a:shade val="50000"/>
                  <a:satMod val="200000"/>
                </a:srgbClr>
              </a:solidFill>
            </a:endParaRPr>
          </a:p>
        </p:txBody>
      </p:sp>
    </p:spTree>
    <p:extLst>
      <p:ext uri="{BB962C8B-B14F-4D97-AF65-F5344CB8AC3E}">
        <p14:creationId xmlns:p14="http://schemas.microsoft.com/office/powerpoint/2010/main" val="3712761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lstStyle/>
          <a:p>
            <a:pPr algn="just"/>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İhale </a:t>
            </a:r>
            <a:r>
              <a:rPr lang="tr-TR" sz="3200" b="0" dirty="0">
                <a:solidFill>
                  <a:schemeClr val="tx1"/>
                </a:solidFill>
                <a:effectLst/>
                <a:latin typeface="Arial" panose="020B0604020202020204" pitchFamily="34" charset="0"/>
                <a:cs typeface="Arial" panose="020B0604020202020204" pitchFamily="34" charset="0"/>
              </a:rPr>
              <a:t>dokümanında belirtilmesi kaydıyla, </a:t>
            </a:r>
            <a:r>
              <a:rPr lang="tr-TR" sz="3200" b="0" dirty="0">
                <a:solidFill>
                  <a:srgbClr val="FF0000"/>
                </a:solidFill>
                <a:effectLst/>
                <a:latin typeface="Arial" panose="020B0604020202020204" pitchFamily="34" charset="0"/>
                <a:cs typeface="Arial" panose="020B0604020202020204" pitchFamily="34" charset="0"/>
              </a:rPr>
              <a:t>diğer isteklilerin sıralamaları </a:t>
            </a:r>
            <a:r>
              <a:rPr lang="tr-TR" sz="3200" b="0" dirty="0">
                <a:solidFill>
                  <a:schemeClr val="tx1"/>
                </a:solidFill>
                <a:effectLst/>
                <a:latin typeface="Arial" panose="020B0604020202020204" pitchFamily="34" charset="0"/>
                <a:cs typeface="Arial" panose="020B0604020202020204" pitchFamily="34" charset="0"/>
              </a:rPr>
              <a:t>ve </a:t>
            </a:r>
            <a:r>
              <a:rPr lang="tr-TR" sz="3200" b="0" dirty="0">
                <a:solidFill>
                  <a:srgbClr val="FF0000"/>
                </a:solidFill>
                <a:effectLst/>
                <a:latin typeface="Arial" panose="020B0604020202020204" pitchFamily="34" charset="0"/>
                <a:cs typeface="Arial" panose="020B0604020202020204" pitchFamily="34" charset="0"/>
              </a:rPr>
              <a:t>istekli sayısı</a:t>
            </a:r>
            <a:r>
              <a:rPr lang="tr-TR" sz="3200" b="0" dirty="0">
                <a:solidFill>
                  <a:schemeClr val="tx1"/>
                </a:solidFill>
                <a:effectLst/>
                <a:latin typeface="Arial" panose="020B0604020202020204" pitchFamily="34" charset="0"/>
                <a:cs typeface="Arial" panose="020B0604020202020204" pitchFamily="34" charset="0"/>
              </a:rPr>
              <a:t> da ayrıca bildirilebilir. </a:t>
            </a:r>
            <a:endParaRPr lang="tr-TR" sz="3200" b="0" dirty="0" smtClean="0">
              <a:solidFill>
                <a:schemeClr val="tx1"/>
              </a:solidFill>
              <a:effectLst/>
              <a:latin typeface="Arial" panose="020B0604020202020204" pitchFamily="34" charset="0"/>
              <a:cs typeface="Arial" panose="020B0604020202020204" pitchFamily="34" charset="0"/>
            </a:endParaRPr>
          </a:p>
          <a:p>
            <a:pPr algn="just"/>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Ancak, elektronik </a:t>
            </a:r>
            <a:r>
              <a:rPr lang="tr-TR" sz="3200" b="0" dirty="0">
                <a:solidFill>
                  <a:schemeClr val="tx1"/>
                </a:solidFill>
                <a:effectLst/>
                <a:latin typeface="Arial" panose="020B0604020202020204" pitchFamily="34" charset="0"/>
                <a:cs typeface="Arial" panose="020B0604020202020204" pitchFamily="34" charset="0"/>
              </a:rPr>
              <a:t>eksiltme süresince </a:t>
            </a:r>
            <a:r>
              <a:rPr lang="tr-TR" sz="3200" b="0" dirty="0">
                <a:solidFill>
                  <a:srgbClr val="FF0000"/>
                </a:solidFill>
                <a:effectLst/>
                <a:latin typeface="Arial" panose="020B0604020202020204" pitchFamily="34" charset="0"/>
                <a:cs typeface="Arial" panose="020B0604020202020204" pitchFamily="34" charset="0"/>
              </a:rPr>
              <a:t>isteklilerin kimlikleri </a:t>
            </a:r>
            <a:r>
              <a:rPr lang="tr-TR" sz="3200" b="0" dirty="0">
                <a:solidFill>
                  <a:schemeClr val="tx1"/>
                </a:solidFill>
                <a:effectLst/>
                <a:latin typeface="Arial" panose="020B0604020202020204" pitchFamily="34" charset="0"/>
                <a:cs typeface="Arial" panose="020B0604020202020204" pitchFamily="34" charset="0"/>
              </a:rPr>
              <a:t>açıklanmaz.</a:t>
            </a:r>
          </a:p>
        </p:txBody>
      </p:sp>
      <p:sp>
        <p:nvSpPr>
          <p:cNvPr id="4" name="Slayt Numarası Yer Tutucusu 3"/>
          <p:cNvSpPr>
            <a:spLocks noGrp="1"/>
          </p:cNvSpPr>
          <p:nvPr>
            <p:ph type="sldNum" sz="quarter" idx="12"/>
          </p:nvPr>
        </p:nvSpPr>
        <p:spPr/>
        <p:txBody>
          <a:bodyPr>
            <a:normAutofit fontScale="85000" lnSpcReduction="20000"/>
          </a:bodyPr>
          <a:lstStyle/>
          <a:p>
            <a:pPr>
              <a:defRPr/>
            </a:pPr>
            <a:fld id="{C7594F2F-08F0-4C92-8255-62562BEA1528}" type="slidenum">
              <a:rPr lang="tr-TR" smtClean="0">
                <a:solidFill>
                  <a:srgbClr val="E7DEC9">
                    <a:shade val="50000"/>
                    <a:satMod val="200000"/>
                  </a:srgbClr>
                </a:solidFill>
              </a:rPr>
              <a:pPr>
                <a:defRPr/>
              </a:pPr>
              <a:t>17</a:t>
            </a:fld>
            <a:endParaRPr lang="tr-TR">
              <a:solidFill>
                <a:srgbClr val="E7DEC9">
                  <a:shade val="50000"/>
                  <a:satMod val="200000"/>
                </a:srgbClr>
              </a:solidFill>
            </a:endParaRPr>
          </a:p>
        </p:txBody>
      </p:sp>
    </p:spTree>
    <p:extLst>
      <p:ext uri="{BB962C8B-B14F-4D97-AF65-F5344CB8AC3E}">
        <p14:creationId xmlns:p14="http://schemas.microsoft.com/office/powerpoint/2010/main" val="4224325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p:txBody>
          <a:bodyPr/>
          <a:lstStyle/>
          <a:p>
            <a:pPr algn="just"/>
            <a:r>
              <a:rPr lang="tr-TR" sz="3200" b="0" dirty="0" smtClean="0">
                <a:solidFill>
                  <a:schemeClr val="tx1"/>
                </a:solidFill>
                <a:effectLst/>
                <a:latin typeface="Arial" panose="020B0604020202020204" pitchFamily="34" charset="0"/>
                <a:cs typeface="Arial" panose="020B0604020202020204" pitchFamily="34" charset="0"/>
              </a:rPr>
              <a:t>Eksiltme yapılırken her tur için bir zaman aralığı </a:t>
            </a:r>
            <a:r>
              <a:rPr lang="tr-TR" sz="3200" b="0" dirty="0" smtClean="0">
                <a:solidFill>
                  <a:srgbClr val="FF0000"/>
                </a:solidFill>
                <a:effectLst/>
                <a:latin typeface="Arial" panose="020B0604020202020204" pitchFamily="34" charset="0"/>
                <a:cs typeface="Arial" panose="020B0604020202020204" pitchFamily="34" charset="0"/>
              </a:rPr>
              <a:t>(bekleme süresi) </a:t>
            </a:r>
            <a:r>
              <a:rPr lang="tr-TR" sz="3200" b="0" dirty="0" smtClean="0">
                <a:solidFill>
                  <a:schemeClr val="tx1"/>
                </a:solidFill>
                <a:effectLst/>
                <a:latin typeface="Arial" panose="020B0604020202020204" pitchFamily="34" charset="0"/>
                <a:cs typeface="Arial" panose="020B0604020202020204" pitchFamily="34" charset="0"/>
              </a:rPr>
              <a:t>belirlenir. </a:t>
            </a:r>
          </a:p>
          <a:p>
            <a:pPr algn="just"/>
            <a:r>
              <a:rPr lang="tr-TR" sz="3200" b="0" dirty="0" smtClean="0">
                <a:solidFill>
                  <a:schemeClr val="tx1"/>
                </a:solidFill>
                <a:effectLst/>
                <a:latin typeface="Arial" panose="020B0604020202020204" pitchFamily="34" charset="0"/>
                <a:cs typeface="Arial" panose="020B0604020202020204" pitchFamily="34" charset="0"/>
              </a:rPr>
              <a:t>İstekliler eksiltilmiş tekliflerini belirlenen bu zaman aralı</a:t>
            </a:r>
            <a:r>
              <a:rPr lang="tr-TR" sz="2800" b="0" dirty="0" smtClean="0">
                <a:solidFill>
                  <a:schemeClr val="tx1"/>
                </a:solidFill>
                <a:effectLst/>
                <a:latin typeface="Arial" panose="020B0604020202020204" pitchFamily="34" charset="0"/>
                <a:cs typeface="Arial" panose="020B0604020202020204" pitchFamily="34" charset="0"/>
              </a:rPr>
              <a:t>ğ</a:t>
            </a:r>
            <a:r>
              <a:rPr lang="tr-TR" sz="3200" b="0" dirty="0" smtClean="0">
                <a:solidFill>
                  <a:schemeClr val="tx1"/>
                </a:solidFill>
                <a:effectLst/>
                <a:latin typeface="Arial" panose="020B0604020202020204" pitchFamily="34" charset="0"/>
                <a:cs typeface="Arial" panose="020B0604020202020204" pitchFamily="34" charset="0"/>
              </a:rPr>
              <a:t>ında, </a:t>
            </a:r>
          </a:p>
          <a:p>
            <a:pPr lvl="1" algn="just"/>
            <a:r>
              <a:rPr lang="tr-TR" b="0" dirty="0" smtClean="0">
                <a:solidFill>
                  <a:schemeClr val="tx1"/>
                </a:solidFill>
                <a:effectLst/>
                <a:latin typeface="Arial" panose="020B0604020202020204" pitchFamily="34" charset="0"/>
                <a:cs typeface="Arial" panose="020B0604020202020204" pitchFamily="34" charset="0"/>
              </a:rPr>
              <a:t>Herhangi bir </a:t>
            </a:r>
            <a:r>
              <a:rPr lang="tr-TR" b="0" dirty="0" smtClean="0">
                <a:solidFill>
                  <a:srgbClr val="FF0000"/>
                </a:solidFill>
                <a:effectLst/>
                <a:latin typeface="Arial" panose="020B0604020202020204" pitchFamily="34" charset="0"/>
                <a:cs typeface="Arial" panose="020B0604020202020204" pitchFamily="34" charset="0"/>
              </a:rPr>
              <a:t>sıralama olmaksızın </a:t>
            </a:r>
            <a:r>
              <a:rPr lang="tr-TR" b="0" dirty="0" smtClean="0">
                <a:solidFill>
                  <a:schemeClr val="tx1"/>
                </a:solidFill>
                <a:effectLst/>
                <a:latin typeface="Arial" panose="020B0604020202020204" pitchFamily="34" charset="0"/>
                <a:cs typeface="Arial" panose="020B0604020202020204" pitchFamily="34" charset="0"/>
              </a:rPr>
              <a:t>ve</a:t>
            </a:r>
          </a:p>
          <a:p>
            <a:pPr lvl="1" algn="just"/>
            <a:r>
              <a:rPr lang="tr-TR" b="0" dirty="0" smtClean="0">
                <a:solidFill>
                  <a:srgbClr val="FF0000"/>
                </a:solidFill>
                <a:effectLst/>
                <a:latin typeface="Arial" panose="020B0604020202020204" pitchFamily="34" charset="0"/>
                <a:cs typeface="Arial" panose="020B0604020202020204" pitchFamily="34" charset="0"/>
              </a:rPr>
              <a:t>En </a:t>
            </a:r>
            <a:r>
              <a:rPr lang="tr-TR" b="0" dirty="0">
                <a:solidFill>
                  <a:srgbClr val="FF0000"/>
                </a:solidFill>
                <a:effectLst/>
                <a:latin typeface="Arial" panose="020B0604020202020204" pitchFamily="34" charset="0"/>
                <a:cs typeface="Arial" panose="020B0604020202020204" pitchFamily="34" charset="0"/>
              </a:rPr>
              <a:t>az asgari fark aralığı </a:t>
            </a:r>
            <a:r>
              <a:rPr lang="tr-TR" b="0" dirty="0">
                <a:solidFill>
                  <a:schemeClr val="tx1"/>
                </a:solidFill>
                <a:effectLst/>
                <a:latin typeface="Arial" panose="020B0604020202020204" pitchFamily="34" charset="0"/>
                <a:cs typeface="Arial" panose="020B0604020202020204" pitchFamily="34" charset="0"/>
              </a:rPr>
              <a:t>kadar </a:t>
            </a:r>
            <a:r>
              <a:rPr lang="tr-TR" b="0" dirty="0" smtClean="0">
                <a:solidFill>
                  <a:schemeClr val="tx1"/>
                </a:solidFill>
                <a:effectLst/>
                <a:latin typeface="Arial" panose="020B0604020202020204" pitchFamily="34" charset="0"/>
                <a:cs typeface="Arial" panose="020B0604020202020204" pitchFamily="34" charset="0"/>
              </a:rPr>
              <a:t>eksilterek </a:t>
            </a:r>
          </a:p>
          <a:p>
            <a:pPr marL="0" indent="0" algn="just">
              <a:buNone/>
            </a:pPr>
            <a:r>
              <a:rPr lang="tr-TR" sz="3200" b="0" dirty="0" smtClean="0">
                <a:solidFill>
                  <a:schemeClr val="tx1"/>
                </a:solidFill>
                <a:effectLst/>
                <a:latin typeface="Arial" panose="020B0604020202020204" pitchFamily="34" charset="0"/>
                <a:cs typeface="Arial" panose="020B0604020202020204" pitchFamily="34" charset="0"/>
              </a:rPr>
              <a:t>verirler. </a:t>
            </a:r>
          </a:p>
          <a:p>
            <a:endParaRPr lang="tr-TR"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18</a:t>
            </a:fld>
            <a:endParaRPr lang="tr-TR"/>
          </a:p>
        </p:txBody>
      </p:sp>
    </p:spTree>
    <p:extLst>
      <p:ext uri="{BB962C8B-B14F-4D97-AF65-F5344CB8AC3E}">
        <p14:creationId xmlns:p14="http://schemas.microsoft.com/office/powerpoint/2010/main" val="836073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p:txBody>
          <a:bodyPr/>
          <a:lstStyle/>
          <a:p>
            <a:pPr algn="just"/>
            <a:endParaRPr lang="tr-TR"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Geçerli </a:t>
            </a:r>
            <a:r>
              <a:rPr lang="tr-TR" sz="3200" b="0" dirty="0">
                <a:solidFill>
                  <a:schemeClr val="tx1"/>
                </a:solidFill>
                <a:effectLst/>
                <a:latin typeface="Arial" panose="020B0604020202020204" pitchFamily="34" charset="0"/>
                <a:cs typeface="Arial" panose="020B0604020202020204" pitchFamily="34" charset="0"/>
              </a:rPr>
              <a:t>tekliflerde de</a:t>
            </a:r>
            <a:r>
              <a:rPr lang="tr-TR" sz="2400" b="0" dirty="0">
                <a:solidFill>
                  <a:schemeClr val="tx1"/>
                </a:solidFill>
                <a:effectLst/>
                <a:latin typeface="Arial" panose="020B0604020202020204" pitchFamily="34" charset="0"/>
                <a:cs typeface="Arial" panose="020B0604020202020204" pitchFamily="34" charset="0"/>
              </a:rPr>
              <a:t>ğ</a:t>
            </a:r>
            <a:r>
              <a:rPr lang="tr-TR" sz="3200" b="0" dirty="0">
                <a:solidFill>
                  <a:schemeClr val="tx1"/>
                </a:solidFill>
                <a:effectLst/>
                <a:latin typeface="Arial" panose="020B0604020202020204" pitchFamily="34" charset="0"/>
                <a:cs typeface="Arial" panose="020B0604020202020204" pitchFamily="34" charset="0"/>
              </a:rPr>
              <a:t>işiklik olması sebebiyle </a:t>
            </a:r>
            <a:r>
              <a:rPr lang="tr-TR" sz="3200" b="0" dirty="0">
                <a:solidFill>
                  <a:srgbClr val="FF0000"/>
                </a:solidFill>
                <a:effectLst/>
                <a:latin typeface="Arial" panose="020B0604020202020204" pitchFamily="34" charset="0"/>
                <a:cs typeface="Arial" panose="020B0604020202020204" pitchFamily="34" charset="0"/>
              </a:rPr>
              <a:t>tekrar eksiltme yapılması </a:t>
            </a:r>
            <a:r>
              <a:rPr lang="tr-TR" sz="3200" b="0" dirty="0">
                <a:solidFill>
                  <a:schemeClr val="tx1"/>
                </a:solidFill>
                <a:effectLst/>
                <a:latin typeface="Arial" panose="020B0604020202020204" pitchFamily="34" charset="0"/>
                <a:cs typeface="Arial" panose="020B0604020202020204" pitchFamily="34" charset="0"/>
              </a:rPr>
              <a:t>halinde, yeni eksiltme daha önceki eksiltmede verilmiş olan </a:t>
            </a:r>
            <a:r>
              <a:rPr lang="tr-TR" sz="3200" b="0" dirty="0">
                <a:solidFill>
                  <a:srgbClr val="FF0000"/>
                </a:solidFill>
                <a:effectLst/>
                <a:latin typeface="Arial" panose="020B0604020202020204" pitchFamily="34" charset="0"/>
                <a:cs typeface="Arial" panose="020B0604020202020204" pitchFamily="34" charset="0"/>
              </a:rPr>
              <a:t>son teklifler üzerinden yapılır</a:t>
            </a:r>
            <a:r>
              <a:rPr lang="tr-TR" sz="3200" b="0" dirty="0" smtClean="0">
                <a:solidFill>
                  <a:srgbClr val="FF0000"/>
                </a:solidFill>
                <a:effectLst/>
                <a:latin typeface="Arial" panose="020B0604020202020204" pitchFamily="34" charset="0"/>
                <a:cs typeface="Arial" panose="020B0604020202020204" pitchFamily="34" charset="0"/>
              </a:rPr>
              <a:t>.</a:t>
            </a:r>
          </a:p>
          <a:p>
            <a:pPr algn="just"/>
            <a:endParaRPr lang="tr-TR" sz="3200"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19</a:t>
            </a:fld>
            <a:endParaRPr lang="tr-TR"/>
          </a:p>
        </p:txBody>
      </p:sp>
    </p:spTree>
    <p:extLst>
      <p:ext uri="{BB962C8B-B14F-4D97-AF65-F5344CB8AC3E}">
        <p14:creationId xmlns:p14="http://schemas.microsoft.com/office/powerpoint/2010/main" val="27837496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200" b="0" dirty="0">
                <a:solidFill>
                  <a:schemeClr val="tx1"/>
                </a:solidFill>
                <a:effectLst/>
                <a:latin typeface="Arial" panose="020B0604020202020204" pitchFamily="34" charset="0"/>
                <a:cs typeface="Arial" panose="020B0604020202020204" pitchFamily="34" charset="0"/>
              </a:rPr>
              <a:t>ELEKTRONİK </a:t>
            </a:r>
            <a:r>
              <a:rPr lang="tr-TR" sz="4200" b="0" dirty="0" smtClean="0">
                <a:solidFill>
                  <a:schemeClr val="tx1"/>
                </a:solidFill>
                <a:effectLst/>
                <a:latin typeface="Arial" panose="020B0604020202020204" pitchFamily="34" charset="0"/>
                <a:cs typeface="Arial" panose="020B0604020202020204" pitchFamily="34" charset="0"/>
              </a:rPr>
              <a:t>EKSİLTME</a:t>
            </a:r>
            <a:br>
              <a:rPr lang="tr-TR" sz="4200" b="0" dirty="0" smtClean="0">
                <a:solidFill>
                  <a:schemeClr val="tx1"/>
                </a:solidFill>
                <a:effectLst/>
                <a:latin typeface="Arial" panose="020B0604020202020204" pitchFamily="34" charset="0"/>
                <a:cs typeface="Arial" panose="020B0604020202020204" pitchFamily="34" charset="0"/>
              </a:rPr>
            </a:br>
            <a:r>
              <a:rPr lang="tr-TR" sz="4200" b="0" dirty="0">
                <a:solidFill>
                  <a:schemeClr val="tx1"/>
                </a:solidFill>
                <a:effectLst/>
                <a:latin typeface="Arial" panose="020B0604020202020204" pitchFamily="34" charset="0"/>
                <a:ea typeface="Tahoma" panose="020B0604030504040204" pitchFamily="34" charset="0"/>
                <a:cs typeface="Arial" panose="020B0604020202020204" pitchFamily="34" charset="0"/>
              </a:rPr>
              <a:t>(1/11/2018’den itibaren</a:t>
            </a:r>
            <a:r>
              <a:rPr lang="tr-TR" sz="4200" b="0" dirty="0" smtClean="0">
                <a:solidFill>
                  <a:schemeClr val="tx1"/>
                </a:solidFill>
                <a:effectLst/>
                <a:latin typeface="Arial" panose="020B0604020202020204" pitchFamily="34" charset="0"/>
                <a:ea typeface="Tahoma" panose="020B0604030504040204" pitchFamily="34" charset="0"/>
                <a:cs typeface="Arial" panose="020B0604020202020204" pitchFamily="34" charset="0"/>
              </a:rPr>
              <a:t>)</a:t>
            </a:r>
            <a:endParaRPr lang="tr-TR" sz="4200"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2</a:t>
            </a:fld>
            <a:endParaRPr lang="tr-TR">
              <a:solidFill>
                <a:srgbClr val="E7DEC9">
                  <a:shade val="50000"/>
                  <a:satMod val="200000"/>
                </a:srgbClr>
              </a:solidFill>
            </a:endParaRPr>
          </a:p>
        </p:txBody>
      </p:sp>
      <p:sp>
        <p:nvSpPr>
          <p:cNvPr id="3" name="İçerik Yer Tutucusu 2"/>
          <p:cNvSpPr>
            <a:spLocks noGrp="1"/>
          </p:cNvSpPr>
          <p:nvPr>
            <p:ph idx="1"/>
          </p:nvPr>
        </p:nvSpPr>
        <p:spPr/>
        <p:txBody>
          <a:bodyPr/>
          <a:lstStyle/>
          <a:p>
            <a:endParaRPr lang="tr-TR" dirty="0"/>
          </a:p>
        </p:txBody>
      </p:sp>
      <p:pic>
        <p:nvPicPr>
          <p:cNvPr id="6" name="Picture 4" descr="electronic auction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584359"/>
            <a:ext cx="7920880" cy="5273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94022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p:txBody>
          <a:bodyPr/>
          <a:lstStyle/>
          <a:p>
            <a:pPr algn="just"/>
            <a:endParaRPr lang="tr-TR"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Eksiltme</a:t>
            </a:r>
            <a:r>
              <a:rPr lang="tr-TR" sz="3200" dirty="0" smtClean="0">
                <a:latin typeface="Arial" panose="020B0604020202020204" pitchFamily="34" charset="0"/>
                <a:cs typeface="Arial" panose="020B0604020202020204" pitchFamily="34" charset="0"/>
              </a:rPr>
              <a:t> aşağıdaki durumlarda </a:t>
            </a:r>
            <a:r>
              <a:rPr lang="tr-TR" sz="3200" dirty="0" smtClean="0">
                <a:solidFill>
                  <a:srgbClr val="FF0000"/>
                </a:solidFill>
                <a:latin typeface="Arial" panose="020B0604020202020204" pitchFamily="34" charset="0"/>
                <a:cs typeface="Arial" panose="020B0604020202020204" pitchFamily="34" charset="0"/>
              </a:rPr>
              <a:t>sona erer</a:t>
            </a:r>
            <a:endParaRPr lang="tr-TR" sz="3200" b="0" dirty="0" smtClean="0">
              <a:solidFill>
                <a:srgbClr val="FF0000"/>
              </a:solidFill>
              <a:effectLst/>
              <a:latin typeface="Arial" panose="020B0604020202020204" pitchFamily="34" charset="0"/>
              <a:cs typeface="Arial" panose="020B0604020202020204" pitchFamily="34" charset="0"/>
            </a:endParaRPr>
          </a:p>
          <a:p>
            <a:pPr lvl="1" algn="just"/>
            <a:r>
              <a:rPr lang="tr-TR" dirty="0" smtClean="0">
                <a:latin typeface="Arial" panose="020B0604020202020204" pitchFamily="34" charset="0"/>
                <a:cs typeface="Arial" panose="020B0604020202020204" pitchFamily="34" charset="0"/>
              </a:rPr>
              <a:t>Davette belirtilen </a:t>
            </a:r>
            <a:r>
              <a:rPr lang="tr-TR" dirty="0" smtClean="0">
                <a:solidFill>
                  <a:srgbClr val="FF0000"/>
                </a:solidFill>
                <a:latin typeface="Arial" panose="020B0604020202020204" pitchFamily="34" charset="0"/>
                <a:cs typeface="Arial" panose="020B0604020202020204" pitchFamily="34" charset="0"/>
              </a:rPr>
              <a:t>tarih ve saatin dolması</a:t>
            </a:r>
          </a:p>
          <a:p>
            <a:pPr lvl="1" algn="just"/>
            <a:r>
              <a:rPr lang="tr-TR" dirty="0" smtClean="0">
                <a:solidFill>
                  <a:srgbClr val="FF0000"/>
                </a:solidFill>
                <a:latin typeface="Arial" panose="020B0604020202020204" pitchFamily="34" charset="0"/>
                <a:cs typeface="Arial" panose="020B0604020202020204" pitchFamily="34" charset="0"/>
              </a:rPr>
              <a:t>Tur sayısının </a:t>
            </a:r>
            <a:r>
              <a:rPr lang="tr-TR" dirty="0" smtClean="0">
                <a:latin typeface="Arial" panose="020B0604020202020204" pitchFamily="34" charset="0"/>
                <a:cs typeface="Arial" panose="020B0604020202020204" pitchFamily="34" charset="0"/>
              </a:rPr>
              <a:t>tamamlanması</a:t>
            </a:r>
          </a:p>
          <a:p>
            <a:pPr lvl="1" algn="just"/>
            <a:r>
              <a:rPr lang="tr-TR" dirty="0" smtClean="0">
                <a:latin typeface="Arial" panose="020B0604020202020204" pitchFamily="34" charset="0"/>
                <a:cs typeface="Arial" panose="020B0604020202020204" pitchFamily="34" charset="0"/>
              </a:rPr>
              <a:t>Bekleme </a:t>
            </a:r>
            <a:r>
              <a:rPr lang="tr-TR" dirty="0">
                <a:latin typeface="Arial" panose="020B0604020202020204" pitchFamily="34" charset="0"/>
                <a:cs typeface="Arial" panose="020B0604020202020204" pitchFamily="34" charset="0"/>
              </a:rPr>
              <a:t>süresinde </a:t>
            </a:r>
            <a:r>
              <a:rPr lang="tr-TR" dirty="0">
                <a:solidFill>
                  <a:srgbClr val="FF0000"/>
                </a:solidFill>
                <a:latin typeface="Arial" panose="020B0604020202020204" pitchFamily="34" charset="0"/>
                <a:cs typeface="Arial" panose="020B0604020202020204" pitchFamily="34" charset="0"/>
              </a:rPr>
              <a:t>asgari fark aralığına </a:t>
            </a:r>
            <a:r>
              <a:rPr lang="tr-TR" dirty="0">
                <a:latin typeface="Arial" panose="020B0604020202020204" pitchFamily="34" charset="0"/>
                <a:cs typeface="Arial" panose="020B0604020202020204" pitchFamily="34" charset="0"/>
              </a:rPr>
              <a:t>sahip teklif alınmaması</a:t>
            </a:r>
          </a:p>
          <a:p>
            <a:pPr lvl="1" algn="just"/>
            <a:endParaRPr lang="tr-TR" dirty="0" smtClean="0">
              <a:latin typeface="Arial" panose="020B0604020202020204" pitchFamily="34" charset="0"/>
              <a:cs typeface="Arial" panose="020B0604020202020204" pitchFamily="34" charset="0"/>
            </a:endParaRPr>
          </a:p>
          <a:p>
            <a:pPr algn="just"/>
            <a:endParaRPr lang="tr-TR" sz="3200" b="0" dirty="0" smtClean="0">
              <a:solidFill>
                <a:srgbClr val="FF0000"/>
              </a:solidFill>
              <a:effectLst/>
              <a:latin typeface="Arial" panose="020B0604020202020204" pitchFamily="34" charset="0"/>
              <a:cs typeface="Arial" panose="020B0604020202020204" pitchFamily="34" charset="0"/>
            </a:endParaRPr>
          </a:p>
          <a:p>
            <a:pPr algn="just"/>
            <a:r>
              <a:rPr lang="tr-TR" sz="3200" dirty="0">
                <a:latin typeface="Arial" panose="020B0604020202020204" pitchFamily="34" charset="0"/>
                <a:cs typeface="Arial" panose="020B0604020202020204" pitchFamily="34" charset="0"/>
              </a:rPr>
              <a:t>Eksiltme sonucunda tekliflerin eşit olması </a:t>
            </a:r>
            <a:r>
              <a:rPr lang="tr-TR" sz="3200" dirty="0" smtClean="0">
                <a:latin typeface="Arial" panose="020B0604020202020204" pitchFamily="34" charset="0"/>
                <a:cs typeface="Arial" panose="020B0604020202020204" pitchFamily="34" charset="0"/>
              </a:rPr>
              <a:t>halinde </a:t>
            </a:r>
            <a:r>
              <a:rPr lang="tr-TR" sz="3200" dirty="0">
                <a:latin typeface="Arial" panose="020B0604020202020204" pitchFamily="34" charset="0"/>
                <a:cs typeface="Arial" panose="020B0604020202020204" pitchFamily="34" charset="0"/>
              </a:rPr>
              <a:t>kura yöntemine başvurulur. </a:t>
            </a:r>
          </a:p>
          <a:p>
            <a:pPr algn="just"/>
            <a:endParaRPr lang="tr-TR" sz="3200" b="0" dirty="0" smtClean="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20</a:t>
            </a:fld>
            <a:endParaRPr lang="tr-TR"/>
          </a:p>
        </p:txBody>
      </p:sp>
    </p:spTree>
    <p:extLst>
      <p:ext uri="{BB962C8B-B14F-4D97-AF65-F5344CB8AC3E}">
        <p14:creationId xmlns:p14="http://schemas.microsoft.com/office/powerpoint/2010/main" val="234732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normAutofit fontScale="85000" lnSpcReduction="20000"/>
          </a:bodyPr>
          <a:lstStyle/>
          <a:p>
            <a:pPr>
              <a:defRPr/>
            </a:pPr>
            <a:fld id="{1F5AB7A3-0336-467B-A400-E3915F30D48A}" type="slidenum">
              <a:rPr lang="tr-TR"/>
              <a:pPr>
                <a:defRPr/>
              </a:pPr>
              <a:t>21</a:t>
            </a:fld>
            <a:endParaRPr lang="tr-TR"/>
          </a:p>
        </p:txBody>
      </p:sp>
      <p:sp>
        <p:nvSpPr>
          <p:cNvPr id="26628" name="2 İçerik Yer Tutucusu"/>
          <p:cNvSpPr>
            <a:spLocks noGrp="1"/>
          </p:cNvSpPr>
          <p:nvPr>
            <p:ph sz="quarter" idx="1"/>
          </p:nvPr>
        </p:nvSpPr>
        <p:spPr>
          <a:xfrm>
            <a:off x="323530" y="1556792"/>
            <a:ext cx="8370887" cy="5040560"/>
          </a:xfrm>
        </p:spPr>
        <p:txBody>
          <a:bodyPr/>
          <a:lstStyle/>
          <a:p>
            <a:pPr marL="0" indent="0" algn="just" eaLnBrk="1" hangingPunct="1">
              <a:lnSpc>
                <a:spcPct val="90000"/>
              </a:lnSpc>
              <a:buNone/>
            </a:pPr>
            <a:r>
              <a:rPr lang="tr-TR" sz="3200" dirty="0" smtClean="0"/>
              <a:t>  </a:t>
            </a:r>
            <a:endParaRPr lang="tr-TR" sz="3200" dirty="0"/>
          </a:p>
        </p:txBody>
      </p:sp>
      <p:sp>
        <p:nvSpPr>
          <p:cNvPr id="2" name="Metin kutusu 1"/>
          <p:cNvSpPr txBox="1"/>
          <p:nvPr/>
        </p:nvSpPr>
        <p:spPr>
          <a:xfrm>
            <a:off x="179512" y="1556792"/>
            <a:ext cx="8784976" cy="5216813"/>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2400" dirty="0" smtClean="0">
                <a:solidFill>
                  <a:srgbClr val="3D3D3D"/>
                </a:solidFill>
                <a:latin typeface="Arial" panose="020B0604020202020204" pitchFamily="34" charset="0"/>
                <a:cs typeface="Arial" panose="020B0604020202020204" pitchFamily="34" charset="0"/>
              </a:rPr>
              <a:t>ÖRNEK:</a:t>
            </a:r>
          </a:p>
          <a:p>
            <a:pPr algn="just" defTabSz="457200" fontAlgn="auto">
              <a:spcBef>
                <a:spcPct val="20000"/>
              </a:spcBef>
              <a:spcAft>
                <a:spcPts val="600"/>
              </a:spcAft>
              <a:buClr>
                <a:srgbClr val="903163"/>
              </a:buClr>
              <a:buSzPct val="92000"/>
            </a:pPr>
            <a:r>
              <a:rPr lang="tr-TR" sz="2400" dirty="0" smtClean="0">
                <a:solidFill>
                  <a:srgbClr val="00B0F0"/>
                </a:solidFill>
                <a:latin typeface="Arial" panose="020B0604020202020204" pitchFamily="34" charset="0"/>
                <a:cs typeface="Arial" panose="020B0604020202020204" pitchFamily="34" charset="0"/>
              </a:rPr>
              <a:t>Alım Konusu: </a:t>
            </a:r>
            <a:r>
              <a:rPr lang="tr-TR" sz="2400" dirty="0" smtClean="0">
                <a:latin typeface="Arial" panose="020B0604020202020204" pitchFamily="34" charset="0"/>
                <a:cs typeface="Arial" panose="020B0604020202020204" pitchFamily="34" charset="0"/>
              </a:rPr>
              <a:t>1000 adet </a:t>
            </a:r>
            <a:r>
              <a:rPr lang="tr-TR" sz="2400" dirty="0" smtClean="0">
                <a:solidFill>
                  <a:srgbClr val="3D3D3D"/>
                </a:solidFill>
                <a:latin typeface="Arial" panose="020B0604020202020204" pitchFamily="34" charset="0"/>
                <a:cs typeface="Arial" panose="020B0604020202020204" pitchFamily="34" charset="0"/>
              </a:rPr>
              <a:t>su geçirmez bot alımı</a:t>
            </a:r>
          </a:p>
          <a:p>
            <a:pPr algn="just" defTabSz="457200" fontAlgn="auto">
              <a:spcBef>
                <a:spcPct val="20000"/>
              </a:spcBef>
              <a:spcAft>
                <a:spcPts val="600"/>
              </a:spcAft>
              <a:buClr>
                <a:srgbClr val="903163"/>
              </a:buClr>
              <a:buSzPct val="92000"/>
            </a:pPr>
            <a:r>
              <a:rPr lang="tr-TR" sz="2400" dirty="0" smtClean="0">
                <a:solidFill>
                  <a:srgbClr val="00B0F0"/>
                </a:solidFill>
                <a:latin typeface="Arial" panose="020B0604020202020204" pitchFamily="34" charset="0"/>
                <a:cs typeface="Arial" panose="020B0604020202020204" pitchFamily="34" charset="0"/>
              </a:rPr>
              <a:t>Tur sayısı </a:t>
            </a:r>
            <a:r>
              <a:rPr lang="tr-TR" sz="2400" dirty="0" smtClean="0">
                <a:solidFill>
                  <a:srgbClr val="3D3D3D"/>
                </a:solidFill>
                <a:latin typeface="Arial" panose="020B0604020202020204" pitchFamily="34" charset="0"/>
                <a:cs typeface="Arial" panose="020B0604020202020204" pitchFamily="34" charset="0"/>
              </a:rPr>
              <a:t>: 3</a:t>
            </a:r>
          </a:p>
          <a:p>
            <a:pPr algn="just" defTabSz="457200" fontAlgn="auto">
              <a:spcBef>
                <a:spcPct val="20000"/>
              </a:spcBef>
              <a:spcAft>
                <a:spcPts val="600"/>
              </a:spcAft>
              <a:buClr>
                <a:srgbClr val="903163"/>
              </a:buClr>
              <a:buSzPct val="92000"/>
            </a:pPr>
            <a:r>
              <a:rPr lang="tr-TR" sz="2400" dirty="0" smtClean="0">
                <a:solidFill>
                  <a:srgbClr val="00B0F0"/>
                </a:solidFill>
                <a:latin typeface="Arial" panose="020B0604020202020204" pitchFamily="34" charset="0"/>
                <a:cs typeface="Arial" panose="020B0604020202020204" pitchFamily="34" charset="0"/>
              </a:rPr>
              <a:t>Geçerli teklif</a:t>
            </a:r>
            <a:r>
              <a:rPr lang="tr-TR" sz="2400" dirty="0" smtClean="0">
                <a:solidFill>
                  <a:srgbClr val="3D3D3D"/>
                </a:solidFill>
                <a:latin typeface="Arial" panose="020B0604020202020204" pitchFamily="34" charset="0"/>
                <a:cs typeface="Arial" panose="020B0604020202020204" pitchFamily="34" charset="0"/>
              </a:rPr>
              <a:t>: 3</a:t>
            </a:r>
          </a:p>
          <a:p>
            <a:pPr algn="just" defTabSz="457200" fontAlgn="auto">
              <a:spcBef>
                <a:spcPct val="20000"/>
              </a:spcBef>
              <a:spcAft>
                <a:spcPts val="600"/>
              </a:spcAft>
              <a:buClr>
                <a:srgbClr val="903163"/>
              </a:buClr>
              <a:buSzPct val="92000"/>
            </a:pPr>
            <a:r>
              <a:rPr lang="tr-TR" sz="2400" dirty="0" smtClean="0">
                <a:solidFill>
                  <a:srgbClr val="3D3D3D"/>
                </a:solidFill>
                <a:latin typeface="Arial" panose="020B0604020202020204" pitchFamily="34" charset="0"/>
                <a:cs typeface="Arial" panose="020B0604020202020204" pitchFamily="34" charset="0"/>
              </a:rPr>
              <a:t>İstekli A: 100.000 TL</a:t>
            </a:r>
          </a:p>
          <a:p>
            <a:pPr algn="just" defTabSz="457200" fontAlgn="auto">
              <a:spcBef>
                <a:spcPct val="20000"/>
              </a:spcBef>
              <a:spcAft>
                <a:spcPts val="600"/>
              </a:spcAft>
              <a:buClr>
                <a:srgbClr val="903163"/>
              </a:buClr>
              <a:buSzPct val="92000"/>
            </a:pPr>
            <a:r>
              <a:rPr lang="tr-TR" sz="2400" dirty="0" smtClean="0">
                <a:solidFill>
                  <a:srgbClr val="3D3D3D"/>
                </a:solidFill>
                <a:latin typeface="Arial" panose="020B0604020202020204" pitchFamily="34" charset="0"/>
                <a:cs typeface="Arial" panose="020B0604020202020204" pitchFamily="34" charset="0"/>
              </a:rPr>
              <a:t>İstekli B: 120.000 TL</a:t>
            </a:r>
          </a:p>
          <a:p>
            <a:pPr algn="just" defTabSz="457200" fontAlgn="auto">
              <a:spcBef>
                <a:spcPct val="20000"/>
              </a:spcBef>
              <a:spcAft>
                <a:spcPts val="600"/>
              </a:spcAft>
              <a:buClr>
                <a:srgbClr val="903163"/>
              </a:buClr>
              <a:buSzPct val="92000"/>
            </a:pPr>
            <a:r>
              <a:rPr lang="tr-TR" sz="2400" dirty="0" smtClean="0">
                <a:solidFill>
                  <a:srgbClr val="3D3D3D"/>
                </a:solidFill>
                <a:latin typeface="Arial" panose="020B0604020202020204" pitchFamily="34" charset="0"/>
                <a:cs typeface="Arial" panose="020B0604020202020204" pitchFamily="34" charset="0"/>
              </a:rPr>
              <a:t>İstekli C: 140.000 TL</a:t>
            </a:r>
          </a:p>
          <a:p>
            <a:pPr algn="just" defTabSz="457200" fontAlgn="auto">
              <a:spcBef>
                <a:spcPct val="20000"/>
              </a:spcBef>
              <a:spcAft>
                <a:spcPts val="600"/>
              </a:spcAft>
              <a:buClr>
                <a:srgbClr val="903163"/>
              </a:buClr>
              <a:buSzPct val="92000"/>
            </a:pPr>
            <a:r>
              <a:rPr lang="tr-TR" sz="2400" dirty="0" smtClean="0">
                <a:solidFill>
                  <a:srgbClr val="00B0F0"/>
                </a:solidFill>
                <a:latin typeface="Arial" panose="020B0604020202020204" pitchFamily="34" charset="0"/>
                <a:cs typeface="Arial" panose="020B0604020202020204" pitchFamily="34" charset="0"/>
              </a:rPr>
              <a:t>Her tur için verilen teklif verme süresi</a:t>
            </a:r>
            <a:r>
              <a:rPr lang="tr-TR" sz="2400" dirty="0" smtClean="0">
                <a:solidFill>
                  <a:srgbClr val="3D3D3D"/>
                </a:solidFill>
                <a:latin typeface="Arial" panose="020B0604020202020204" pitchFamily="34" charset="0"/>
                <a:cs typeface="Arial" panose="020B0604020202020204" pitchFamily="34" charset="0"/>
              </a:rPr>
              <a:t>: 30 dakika</a:t>
            </a:r>
          </a:p>
          <a:p>
            <a:pPr algn="just" defTabSz="457200" fontAlgn="auto">
              <a:spcBef>
                <a:spcPct val="20000"/>
              </a:spcBef>
              <a:spcAft>
                <a:spcPts val="600"/>
              </a:spcAft>
              <a:buClr>
                <a:srgbClr val="903163"/>
              </a:buClr>
              <a:buSzPct val="92000"/>
            </a:pPr>
            <a:r>
              <a:rPr lang="tr-TR" sz="2400" dirty="0" smtClean="0">
                <a:solidFill>
                  <a:srgbClr val="00B0F0"/>
                </a:solidFill>
                <a:latin typeface="Arial" panose="020B0604020202020204" pitchFamily="34" charset="0"/>
                <a:cs typeface="Arial" panose="020B0604020202020204" pitchFamily="34" charset="0"/>
              </a:rPr>
              <a:t>Asgari Fark: </a:t>
            </a:r>
            <a:r>
              <a:rPr lang="tr-TR" sz="2400" dirty="0" smtClean="0">
                <a:solidFill>
                  <a:srgbClr val="3D3D3D"/>
                </a:solidFill>
                <a:latin typeface="Arial" panose="020B0604020202020204" pitchFamily="34" charset="0"/>
                <a:cs typeface="Arial" panose="020B0604020202020204" pitchFamily="34" charset="0"/>
              </a:rPr>
              <a:t>10.000 TL</a:t>
            </a:r>
          </a:p>
          <a:p>
            <a:pPr algn="just" defTabSz="457200" fontAlgn="auto">
              <a:spcBef>
                <a:spcPct val="20000"/>
              </a:spcBef>
              <a:spcAft>
                <a:spcPts val="600"/>
              </a:spcAft>
              <a:buClr>
                <a:srgbClr val="903163"/>
              </a:buClr>
              <a:buSzPct val="92000"/>
            </a:pPr>
            <a:endParaRPr lang="tr-TR" sz="2800" dirty="0" smtClean="0">
              <a:solidFill>
                <a:srgbClr val="00B0F0"/>
              </a:solidFill>
              <a:latin typeface="Arial" panose="020B0604020202020204" pitchFamily="34" charset="0"/>
              <a:cs typeface="Arial" panose="020B0604020202020204" pitchFamily="34" charset="0"/>
            </a:endParaRPr>
          </a:p>
        </p:txBody>
      </p:sp>
      <p:sp>
        <p:nvSpPr>
          <p:cNvPr id="7" name="Başlık 1"/>
          <p:cNvSpPr>
            <a:spLocks noGrp="1"/>
          </p:cNvSpPr>
          <p:nvPr>
            <p:ph type="title"/>
          </p:nvPr>
        </p:nvSpPr>
        <p:spPr>
          <a:xfrm>
            <a:off x="612648" y="228600"/>
            <a:ext cx="8153400" cy="990600"/>
          </a:xfrm>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6116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normAutofit fontScale="85000" lnSpcReduction="20000"/>
          </a:bodyPr>
          <a:lstStyle/>
          <a:p>
            <a:pPr>
              <a:defRPr/>
            </a:pPr>
            <a:fld id="{1F5AB7A3-0336-467B-A400-E3915F30D48A}" type="slidenum">
              <a:rPr lang="tr-TR"/>
              <a:pPr>
                <a:defRPr/>
              </a:pPr>
              <a:t>22</a:t>
            </a:fld>
            <a:endParaRPr lang="tr-TR"/>
          </a:p>
        </p:txBody>
      </p:sp>
      <p:sp>
        <p:nvSpPr>
          <p:cNvPr id="26628" name="2 İçerik Yer Tutucusu"/>
          <p:cNvSpPr>
            <a:spLocks noGrp="1"/>
          </p:cNvSpPr>
          <p:nvPr>
            <p:ph sz="quarter" idx="1"/>
          </p:nvPr>
        </p:nvSpPr>
        <p:spPr>
          <a:xfrm>
            <a:off x="323530" y="1556792"/>
            <a:ext cx="8370887" cy="5040560"/>
          </a:xfrm>
        </p:spPr>
        <p:txBody>
          <a:bodyPr/>
          <a:lstStyle/>
          <a:p>
            <a:pPr marL="0" indent="0" algn="just" eaLnBrk="1" hangingPunct="1">
              <a:lnSpc>
                <a:spcPct val="90000"/>
              </a:lnSpc>
              <a:buNone/>
            </a:pPr>
            <a:r>
              <a:rPr lang="tr-TR" sz="3200" dirty="0" smtClean="0"/>
              <a:t>  </a:t>
            </a:r>
            <a:endParaRPr lang="tr-TR" sz="3200" dirty="0"/>
          </a:p>
        </p:txBody>
      </p:sp>
      <p:sp>
        <p:nvSpPr>
          <p:cNvPr id="3" name="Aşağı Ok Belirtme Çizgisi 2"/>
          <p:cNvSpPr/>
          <p:nvPr/>
        </p:nvSpPr>
        <p:spPr>
          <a:xfrm>
            <a:off x="3311860" y="1844824"/>
            <a:ext cx="2664296" cy="1368152"/>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tr-TR" sz="2800" dirty="0" smtClean="0">
                <a:solidFill>
                  <a:prstClr val="white"/>
                </a:solidFill>
                <a:latin typeface="Arial" panose="020B0604020202020204" pitchFamily="34" charset="0"/>
                <a:cs typeface="Arial" panose="020B0604020202020204" pitchFamily="34" charset="0"/>
              </a:rPr>
              <a:t>ELEKTRONİK EKSİLTME</a:t>
            </a:r>
          </a:p>
        </p:txBody>
      </p:sp>
      <p:graphicFrame>
        <p:nvGraphicFramePr>
          <p:cNvPr id="6" name="Diyagram 5"/>
          <p:cNvGraphicFramePr/>
          <p:nvPr>
            <p:extLst>
              <p:ext uri="{D42A27DB-BD31-4B8C-83A1-F6EECF244321}">
                <p14:modId xmlns:p14="http://schemas.microsoft.com/office/powerpoint/2010/main" val="3474744387"/>
              </p:ext>
            </p:extLst>
          </p:nvPr>
        </p:nvGraphicFramePr>
        <p:xfrm>
          <a:off x="1151620" y="3212976"/>
          <a:ext cx="6984776" cy="3168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Başlık 1"/>
          <p:cNvSpPr>
            <a:spLocks noGrp="1"/>
          </p:cNvSpPr>
          <p:nvPr>
            <p:ph type="title"/>
          </p:nvPr>
        </p:nvSpPr>
        <p:spPr>
          <a:xfrm>
            <a:off x="612648" y="228600"/>
            <a:ext cx="8153400" cy="990600"/>
          </a:xfrm>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75063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normAutofit fontScale="85000" lnSpcReduction="20000"/>
          </a:bodyPr>
          <a:lstStyle/>
          <a:p>
            <a:pPr>
              <a:defRPr/>
            </a:pPr>
            <a:fld id="{1F5AB7A3-0336-467B-A400-E3915F30D48A}" type="slidenum">
              <a:rPr lang="tr-TR"/>
              <a:pPr>
                <a:defRPr/>
              </a:pPr>
              <a:t>23</a:t>
            </a:fld>
            <a:endParaRPr lang="tr-TR"/>
          </a:p>
        </p:txBody>
      </p:sp>
      <p:sp>
        <p:nvSpPr>
          <p:cNvPr id="26628" name="2 İçerik Yer Tutucusu"/>
          <p:cNvSpPr>
            <a:spLocks noGrp="1"/>
          </p:cNvSpPr>
          <p:nvPr>
            <p:ph sz="quarter" idx="1"/>
          </p:nvPr>
        </p:nvSpPr>
        <p:spPr>
          <a:xfrm>
            <a:off x="323530" y="1556792"/>
            <a:ext cx="8370887" cy="5040560"/>
          </a:xfrm>
        </p:spPr>
        <p:txBody>
          <a:bodyPr/>
          <a:lstStyle/>
          <a:p>
            <a:pPr marL="0" indent="0" algn="just" eaLnBrk="1" hangingPunct="1">
              <a:lnSpc>
                <a:spcPct val="90000"/>
              </a:lnSpc>
              <a:buNone/>
            </a:pPr>
            <a:r>
              <a:rPr lang="tr-TR" sz="3200" dirty="0" smtClean="0"/>
              <a:t>  </a:t>
            </a:r>
            <a:endParaRPr lang="tr-TR" sz="3200" dirty="0"/>
          </a:p>
        </p:txBody>
      </p:sp>
      <p:sp>
        <p:nvSpPr>
          <p:cNvPr id="2" name="Metin kutusu 1"/>
          <p:cNvSpPr txBox="1"/>
          <p:nvPr/>
        </p:nvSpPr>
        <p:spPr>
          <a:xfrm>
            <a:off x="251520" y="1340768"/>
            <a:ext cx="8784976" cy="1523494"/>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4000" dirty="0" smtClean="0">
                <a:solidFill>
                  <a:srgbClr val="DD8047"/>
                </a:solidFill>
                <a:latin typeface="Arial" panose="020B0604020202020204" pitchFamily="34" charset="0"/>
                <a:cs typeface="Arial" panose="020B0604020202020204" pitchFamily="34" charset="0"/>
              </a:rPr>
              <a:t>N</a:t>
            </a:r>
            <a:r>
              <a:rPr lang="tr-TR" sz="4000" dirty="0" smtClean="0">
                <a:solidFill>
                  <a:srgbClr val="3D3D3D"/>
                </a:solidFill>
                <a:latin typeface="Arial" panose="020B0604020202020204" pitchFamily="34" charset="0"/>
                <a:cs typeface="Arial" panose="020B0604020202020204" pitchFamily="34" charset="0"/>
              </a:rPr>
              <a:t>ASIL ?</a:t>
            </a:r>
          </a:p>
          <a:p>
            <a:pPr algn="just" defTabSz="457200" fontAlgn="auto">
              <a:spcBef>
                <a:spcPct val="20000"/>
              </a:spcBef>
              <a:spcAft>
                <a:spcPts val="600"/>
              </a:spcAft>
              <a:buClr>
                <a:srgbClr val="903163"/>
              </a:buClr>
              <a:buSzPct val="92000"/>
            </a:pPr>
            <a:endParaRPr lang="tr-TR" sz="4000" dirty="0" smtClean="0">
              <a:solidFill>
                <a:srgbClr val="00B0F0"/>
              </a:solidFill>
              <a:latin typeface="Arial" panose="020B0604020202020204" pitchFamily="34" charset="0"/>
              <a:cs typeface="Arial" panose="020B0604020202020204" pitchFamily="34" charset="0"/>
            </a:endParaRPr>
          </a:p>
        </p:txBody>
      </p:sp>
      <p:sp>
        <p:nvSpPr>
          <p:cNvPr id="3" name="Aşağı Ok Belirtme Çizgisi 2"/>
          <p:cNvSpPr/>
          <p:nvPr/>
        </p:nvSpPr>
        <p:spPr>
          <a:xfrm>
            <a:off x="3419872" y="1844824"/>
            <a:ext cx="2664296" cy="1368152"/>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tr-TR" dirty="0" smtClean="0">
                <a:solidFill>
                  <a:prstClr val="white"/>
                </a:solidFill>
                <a:latin typeface="Arial" panose="020B0604020202020204" pitchFamily="34" charset="0"/>
                <a:cs typeface="Arial" panose="020B0604020202020204" pitchFamily="34" charset="0"/>
              </a:rPr>
              <a:t>ELEKTRONİK EKSİLTME</a:t>
            </a:r>
          </a:p>
        </p:txBody>
      </p:sp>
      <p:graphicFrame>
        <p:nvGraphicFramePr>
          <p:cNvPr id="4" name="Diyagram 3"/>
          <p:cNvGraphicFramePr/>
          <p:nvPr>
            <p:extLst>
              <p:ext uri="{D42A27DB-BD31-4B8C-83A1-F6EECF244321}">
                <p14:modId xmlns:p14="http://schemas.microsoft.com/office/powerpoint/2010/main" val="3289447441"/>
              </p:ext>
            </p:extLst>
          </p:nvPr>
        </p:nvGraphicFramePr>
        <p:xfrm>
          <a:off x="107504" y="3212976"/>
          <a:ext cx="8928992" cy="2664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Başlık 1"/>
          <p:cNvSpPr>
            <a:spLocks noGrp="1"/>
          </p:cNvSpPr>
          <p:nvPr>
            <p:ph type="title"/>
          </p:nvPr>
        </p:nvSpPr>
        <p:spPr>
          <a:xfrm>
            <a:off x="612648" y="228600"/>
            <a:ext cx="8153400" cy="990600"/>
          </a:xfrm>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42673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DB22C055-6CC5-4998-AF39-2EB07F3741B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29FFB0CF-9854-458F-B4CB-4E1BAC209CF0}"/>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normAutofit fontScale="85000" lnSpcReduction="20000"/>
          </a:bodyPr>
          <a:lstStyle/>
          <a:p>
            <a:pPr>
              <a:defRPr/>
            </a:pPr>
            <a:fld id="{1F5AB7A3-0336-467B-A400-E3915F30D48A}" type="slidenum">
              <a:rPr lang="tr-TR"/>
              <a:pPr>
                <a:defRPr/>
              </a:pPr>
              <a:t>24</a:t>
            </a:fld>
            <a:endParaRPr lang="tr-TR"/>
          </a:p>
        </p:txBody>
      </p:sp>
      <p:sp>
        <p:nvSpPr>
          <p:cNvPr id="26628" name="2 İçerik Yer Tutucusu"/>
          <p:cNvSpPr>
            <a:spLocks noGrp="1"/>
          </p:cNvSpPr>
          <p:nvPr>
            <p:ph sz="quarter" idx="1"/>
          </p:nvPr>
        </p:nvSpPr>
        <p:spPr>
          <a:xfrm>
            <a:off x="323530" y="1556792"/>
            <a:ext cx="8370887" cy="5040560"/>
          </a:xfrm>
        </p:spPr>
        <p:txBody>
          <a:bodyPr/>
          <a:lstStyle/>
          <a:p>
            <a:pPr marL="0" indent="0" algn="just" eaLnBrk="1" hangingPunct="1">
              <a:lnSpc>
                <a:spcPct val="90000"/>
              </a:lnSpc>
              <a:buNone/>
            </a:pPr>
            <a:r>
              <a:rPr lang="tr-TR" sz="3200" dirty="0" smtClean="0"/>
              <a:t>  </a:t>
            </a:r>
            <a:endParaRPr lang="tr-TR" sz="3200" dirty="0"/>
          </a:p>
        </p:txBody>
      </p:sp>
      <p:sp>
        <p:nvSpPr>
          <p:cNvPr id="2" name="Metin kutusu 1"/>
          <p:cNvSpPr txBox="1"/>
          <p:nvPr/>
        </p:nvSpPr>
        <p:spPr>
          <a:xfrm>
            <a:off x="179512" y="1556792"/>
            <a:ext cx="8784976" cy="1988237"/>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2800" dirty="0" smtClean="0">
                <a:solidFill>
                  <a:srgbClr val="3D3D3D"/>
                </a:solidFill>
                <a:latin typeface="Arial" panose="020B0604020202020204" pitchFamily="34" charset="0"/>
                <a:cs typeface="Arial" panose="020B0604020202020204" pitchFamily="34" charset="0"/>
              </a:rPr>
              <a:t>İSTEKLİLER KENDİ EKRANLARINDA </a:t>
            </a:r>
          </a:p>
          <a:p>
            <a:pPr algn="just" defTabSz="457200" fontAlgn="auto">
              <a:spcBef>
                <a:spcPct val="20000"/>
              </a:spcBef>
              <a:spcAft>
                <a:spcPts val="600"/>
              </a:spcAft>
              <a:buClr>
                <a:srgbClr val="903163"/>
              </a:buClr>
              <a:buSzPct val="92000"/>
            </a:pPr>
            <a:r>
              <a:rPr lang="tr-TR" sz="2800" dirty="0" smtClean="0">
                <a:solidFill>
                  <a:srgbClr val="FFC000"/>
                </a:solidFill>
                <a:latin typeface="Arial" panose="020B0604020202020204" pitchFamily="34" charset="0"/>
                <a:cs typeface="Arial" panose="020B0604020202020204" pitchFamily="34" charset="0"/>
              </a:rPr>
              <a:t>NE </a:t>
            </a:r>
            <a:r>
              <a:rPr lang="tr-TR" sz="2800" dirty="0" smtClean="0">
                <a:solidFill>
                  <a:srgbClr val="3D3D3D"/>
                </a:solidFill>
                <a:latin typeface="Arial" panose="020B0604020202020204" pitchFamily="34" charset="0"/>
                <a:cs typeface="Arial" panose="020B0604020202020204" pitchFamily="34" charset="0"/>
              </a:rPr>
              <a:t>GÖRECEK ?  *</a:t>
            </a:r>
            <a:r>
              <a:rPr lang="tr-TR" i="1" dirty="0" smtClean="0">
                <a:solidFill>
                  <a:prstClr val="white">
                    <a:lumMod val="75000"/>
                  </a:prstClr>
                </a:solidFill>
                <a:latin typeface="Arial" panose="020B0604020202020204" pitchFamily="34" charset="0"/>
                <a:cs typeface="Arial" panose="020B0604020202020204" pitchFamily="34" charset="0"/>
              </a:rPr>
              <a:t>Bir isteklinin, diğer isteklilerin sıralarını ve toplam istekli sayısını görmeleri ihale </a:t>
            </a:r>
            <a:r>
              <a:rPr lang="tr-TR" i="1" dirty="0" err="1" smtClean="0">
                <a:solidFill>
                  <a:prstClr val="white">
                    <a:lumMod val="75000"/>
                  </a:prstClr>
                </a:solidFill>
                <a:latin typeface="Arial" panose="020B0604020202020204" pitchFamily="34" charset="0"/>
                <a:cs typeface="Arial" panose="020B0604020202020204" pitchFamily="34" charset="0"/>
              </a:rPr>
              <a:t>dökümanında</a:t>
            </a:r>
            <a:r>
              <a:rPr lang="tr-TR" i="1" dirty="0" smtClean="0">
                <a:solidFill>
                  <a:prstClr val="white">
                    <a:lumMod val="75000"/>
                  </a:prstClr>
                </a:solidFill>
                <a:latin typeface="Arial" panose="020B0604020202020204" pitchFamily="34" charset="0"/>
                <a:cs typeface="Arial" panose="020B0604020202020204" pitchFamily="34" charset="0"/>
              </a:rPr>
              <a:t> düzenleme gerektirir.</a:t>
            </a:r>
          </a:p>
          <a:p>
            <a:pPr algn="just" defTabSz="457200" fontAlgn="auto">
              <a:spcBef>
                <a:spcPct val="20000"/>
              </a:spcBef>
              <a:spcAft>
                <a:spcPts val="600"/>
              </a:spcAft>
              <a:buClr>
                <a:srgbClr val="903163"/>
              </a:buClr>
              <a:buSzPct val="92000"/>
            </a:pPr>
            <a:endParaRPr lang="tr-TR" sz="2800" dirty="0" smtClean="0">
              <a:solidFill>
                <a:srgbClr val="00B0F0"/>
              </a:solidFill>
              <a:latin typeface="Arial" panose="020B0604020202020204" pitchFamily="34" charset="0"/>
              <a:cs typeface="Arial" panose="020B0604020202020204" pitchFamily="34" charset="0"/>
            </a:endParaRPr>
          </a:p>
        </p:txBody>
      </p:sp>
      <p:graphicFrame>
        <p:nvGraphicFramePr>
          <p:cNvPr id="4" name="Diyagram 3"/>
          <p:cNvGraphicFramePr/>
          <p:nvPr>
            <p:extLst>
              <p:ext uri="{D42A27DB-BD31-4B8C-83A1-F6EECF244321}">
                <p14:modId xmlns:p14="http://schemas.microsoft.com/office/powerpoint/2010/main" val="1525937597"/>
              </p:ext>
            </p:extLst>
          </p:nvPr>
        </p:nvGraphicFramePr>
        <p:xfrm>
          <a:off x="251520" y="2924944"/>
          <a:ext cx="3024336" cy="38479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yagram 7"/>
          <p:cNvGraphicFramePr/>
          <p:nvPr>
            <p:extLst>
              <p:ext uri="{D42A27DB-BD31-4B8C-83A1-F6EECF244321}">
                <p14:modId xmlns:p14="http://schemas.microsoft.com/office/powerpoint/2010/main" val="3901645870"/>
              </p:ext>
            </p:extLst>
          </p:nvPr>
        </p:nvGraphicFramePr>
        <p:xfrm>
          <a:off x="3491880" y="2636912"/>
          <a:ext cx="2592288" cy="42210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yagram 8"/>
          <p:cNvGraphicFramePr/>
          <p:nvPr>
            <p:extLst>
              <p:ext uri="{D42A27DB-BD31-4B8C-83A1-F6EECF244321}">
                <p14:modId xmlns:p14="http://schemas.microsoft.com/office/powerpoint/2010/main" val="2098869786"/>
              </p:ext>
            </p:extLst>
          </p:nvPr>
        </p:nvGraphicFramePr>
        <p:xfrm>
          <a:off x="6444208" y="2492896"/>
          <a:ext cx="2520280" cy="456805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0" name="Başlık 1"/>
          <p:cNvSpPr>
            <a:spLocks noGrp="1"/>
          </p:cNvSpPr>
          <p:nvPr>
            <p:ph type="title"/>
          </p:nvPr>
        </p:nvSpPr>
        <p:spPr>
          <a:xfrm>
            <a:off x="612648" y="228600"/>
            <a:ext cx="8153400" cy="990600"/>
          </a:xfrm>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30278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8" grpId="0">
        <p:bldAsOne/>
      </p:bldGraphic>
      <p:bldGraphic spid="9"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100" y="274638"/>
            <a:ext cx="7499350" cy="850106"/>
          </a:xfrm>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YETERLİK SİSTEMİ </a:t>
            </a:r>
            <a:endParaRPr lang="tr-TR" b="0" dirty="0">
              <a:solidFill>
                <a:schemeClr val="tx1"/>
              </a:solidFill>
              <a:effectLst/>
              <a:latin typeface="Arial" panose="020B0604020202020204" pitchFamily="34" charset="0"/>
              <a:cs typeface="Arial" panose="020B0604020202020204" pitchFamily="34" charset="0"/>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2409271458"/>
              </p:ext>
            </p:extLst>
          </p:nvPr>
        </p:nvGraphicFramePr>
        <p:xfrm>
          <a:off x="1259632" y="1447800"/>
          <a:ext cx="7674818" cy="973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normAutofit fontScale="85000" lnSpcReduction="20000"/>
          </a:bodyPr>
          <a:lstStyle/>
          <a:p>
            <a:pPr>
              <a:defRPr/>
            </a:pPr>
            <a:fld id="{C7594F2F-08F0-4C92-8255-62562BEA1528}" type="slidenum">
              <a:rPr lang="tr-TR" smtClean="0">
                <a:solidFill>
                  <a:srgbClr val="E7DEC9">
                    <a:shade val="50000"/>
                    <a:satMod val="200000"/>
                  </a:srgbClr>
                </a:solidFill>
              </a:rPr>
              <a:pPr>
                <a:defRPr/>
              </a:pPr>
              <a:t>25</a:t>
            </a:fld>
            <a:endParaRPr lang="tr-TR">
              <a:solidFill>
                <a:srgbClr val="E7DEC9">
                  <a:shade val="50000"/>
                  <a:satMod val="200000"/>
                </a:srgbClr>
              </a:solidFill>
            </a:endParaRPr>
          </a:p>
        </p:txBody>
      </p:sp>
      <p:pic>
        <p:nvPicPr>
          <p:cNvPr id="9" name="Picture 2" descr="ihalelerin elektronik ortam ile ilgili gÃ¶rsel sonucu">
            <a:extLst>
              <a:ext uri="{FF2B5EF4-FFF2-40B4-BE49-F238E27FC236}">
                <a16:creationId xmlns:a16="http://schemas.microsoft.com/office/drawing/2014/main" xmlns="" id="{5F77D2EB-9334-4015-970E-EA92EC801FF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8485" y="2149813"/>
            <a:ext cx="8123995" cy="41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331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chemeClr val="tx1"/>
                </a:solidFill>
                <a:latin typeface="Arial" panose="020B0604020202020204" pitchFamily="34" charset="0"/>
                <a:cs typeface="Arial" panose="020B0604020202020204" pitchFamily="34" charset="0"/>
              </a:rPr>
              <a:t>YETERLİK SİSTEMİ </a:t>
            </a:r>
            <a:r>
              <a:rPr lang="tr-TR" dirty="0" smtClean="0"/>
              <a:t/>
            </a:r>
            <a:br>
              <a:rPr lang="tr-TR" dirty="0" smtClean="0"/>
            </a:br>
            <a:r>
              <a:rPr lang="tr-TR" sz="1800" dirty="0" smtClean="0">
                <a:solidFill>
                  <a:schemeClr val="bg1">
                    <a:lumMod val="65000"/>
                  </a:schemeClr>
                </a:solidFill>
                <a:latin typeface="Arial" panose="020B0604020202020204" pitchFamily="34" charset="0"/>
                <a:cs typeface="Arial" panose="020B0604020202020204" pitchFamily="34" charset="0"/>
              </a:rPr>
              <a:t>Henüz Uygulamaya geçmemiş olup çalışma taslak haldedir*</a:t>
            </a:r>
            <a:endParaRPr lang="tr-TR" sz="1800" dirty="0">
              <a:solidFill>
                <a:schemeClr val="bg1">
                  <a:lumMod val="65000"/>
                </a:schemeClr>
              </a:solidFill>
              <a:latin typeface="Arial" panose="020B0604020202020204" pitchFamily="34" charset="0"/>
              <a:cs typeface="Arial" panose="020B0604020202020204" pitchFamily="34" charset="0"/>
            </a:endParaRPr>
          </a:p>
        </p:txBody>
      </p:sp>
      <p:graphicFrame>
        <p:nvGraphicFramePr>
          <p:cNvPr id="4" name="İçerik Yer Tutucusu 3"/>
          <p:cNvGraphicFramePr>
            <a:graphicFrameLocks noGrp="1"/>
          </p:cNvGraphicFramePr>
          <p:nvPr>
            <p:ph sz="quarter" idx="1"/>
            <p:extLst>
              <p:ext uri="{D42A27DB-BD31-4B8C-83A1-F6EECF244321}">
                <p14:modId xmlns:p14="http://schemas.microsoft.com/office/powerpoint/2010/main" val="3603672355"/>
              </p:ext>
            </p:extLst>
          </p:nvPr>
        </p:nvGraphicFramePr>
        <p:xfrm>
          <a:off x="612775" y="1600200"/>
          <a:ext cx="8153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26</a:t>
            </a:fld>
            <a:endParaRPr lang="tr-TR"/>
          </a:p>
        </p:txBody>
      </p:sp>
    </p:spTree>
    <p:extLst>
      <p:ext uri="{BB962C8B-B14F-4D97-AF65-F5344CB8AC3E}">
        <p14:creationId xmlns:p14="http://schemas.microsoft.com/office/powerpoint/2010/main" val="1532543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D7760D16-C65A-45FD-82FA-C73C4C545C11}"/>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8735B3B9-FA36-4FE2-BACF-16482B143C04}"/>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3340D654-8D2B-49EB-8DC9-B60CCBD22367}"/>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55B9FF21-5948-4A9A-82AA-045483EF2237}"/>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2A35ABB8-7E7C-45B0-A8AA-0EDAC9ED0628}"/>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96B8CA9B-FDA7-403D-920D-639DAF016C95}"/>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graphicEl>
                                              <a:dgm id="{B8BE46AC-5449-42A2-9E45-3CF1048E548E}"/>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graphicEl>
                                              <a:dgm id="{F30B28F7-F3DF-4F7C-AEDA-6BB17CF4DC77}"/>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graphicEl>
                                              <a:dgm id="{3DC8C0EC-2F41-4ABA-9256-DAF2DF74547C}"/>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A60359D1-EE0A-446E-A00E-4630673A3A14}"/>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graphicEl>
                                              <a:dgm id="{771DB143-87BF-435C-8060-BCA16334BCDB}"/>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100" y="274638"/>
            <a:ext cx="7499350" cy="850106"/>
          </a:xfrm>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YETERLİK SİSTEMİ </a:t>
            </a:r>
            <a:endParaRPr lang="tr-TR" b="0" dirty="0">
              <a:solidFill>
                <a:schemeClr val="tx1"/>
              </a:solidFill>
              <a:effectLst/>
              <a:latin typeface="Arial" panose="020B0604020202020204" pitchFamily="34" charset="0"/>
              <a:cs typeface="Arial" panose="020B0604020202020204" pitchFamily="34" charset="0"/>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4028031524"/>
              </p:ext>
            </p:extLst>
          </p:nvPr>
        </p:nvGraphicFramePr>
        <p:xfrm>
          <a:off x="1259632" y="1447800"/>
          <a:ext cx="7674818" cy="9730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ayt Numarası Yer Tutucusu 3"/>
          <p:cNvSpPr>
            <a:spLocks noGrp="1"/>
          </p:cNvSpPr>
          <p:nvPr>
            <p:ph type="sldNum" sz="quarter" idx="12"/>
          </p:nvPr>
        </p:nvSpPr>
        <p:spPr/>
        <p:txBody>
          <a:bodyPr>
            <a:normAutofit fontScale="85000" lnSpcReduction="20000"/>
          </a:bodyPr>
          <a:lstStyle/>
          <a:p>
            <a:pPr>
              <a:defRPr/>
            </a:pPr>
            <a:fld id="{C7594F2F-08F0-4C92-8255-62562BEA1528}" type="slidenum">
              <a:rPr lang="tr-TR" smtClean="0">
                <a:solidFill>
                  <a:srgbClr val="E7DEC9">
                    <a:shade val="50000"/>
                    <a:satMod val="200000"/>
                  </a:srgbClr>
                </a:solidFill>
              </a:rPr>
              <a:pPr>
                <a:defRPr/>
              </a:pPr>
              <a:t>27</a:t>
            </a:fld>
            <a:endParaRPr lang="tr-TR">
              <a:solidFill>
                <a:srgbClr val="E7DEC9">
                  <a:shade val="50000"/>
                  <a:satMod val="200000"/>
                </a:srgbClr>
              </a:solidFill>
            </a:endParaRPr>
          </a:p>
        </p:txBody>
      </p:sp>
      <p:grpSp>
        <p:nvGrpSpPr>
          <p:cNvPr id="6" name="Grup 5"/>
          <p:cNvGrpSpPr/>
          <p:nvPr/>
        </p:nvGrpSpPr>
        <p:grpSpPr>
          <a:xfrm>
            <a:off x="1259632" y="692696"/>
            <a:ext cx="7571357" cy="5832649"/>
            <a:chOff x="-325579" y="658919"/>
            <a:chExt cx="7824929" cy="2996205"/>
          </a:xfrm>
        </p:grpSpPr>
        <p:sp>
          <p:nvSpPr>
            <p:cNvPr id="7" name="Yuvarlatılmış Dikdörtgen 6"/>
            <p:cNvSpPr/>
            <p:nvPr/>
          </p:nvSpPr>
          <p:spPr>
            <a:xfrm>
              <a:off x="-325579" y="1145474"/>
              <a:ext cx="7824929" cy="2509650"/>
            </a:xfrm>
            <a:prstGeom prst="roundRect">
              <a:avLst/>
            </a:prstGeom>
          </p:spPr>
          <p:style>
            <a:lnRef idx="1">
              <a:schemeClr val="accent6"/>
            </a:lnRef>
            <a:fillRef idx="2">
              <a:schemeClr val="accent6"/>
            </a:fillRef>
            <a:effectRef idx="1">
              <a:schemeClr val="accent6"/>
            </a:effectRef>
            <a:fontRef idx="minor">
              <a:schemeClr val="dk1"/>
            </a:fontRef>
          </p:style>
        </p:sp>
        <p:sp>
          <p:nvSpPr>
            <p:cNvPr id="8" name="Yuvarlatılmış Dikdörtgen 4"/>
            <p:cNvSpPr/>
            <p:nvPr/>
          </p:nvSpPr>
          <p:spPr>
            <a:xfrm>
              <a:off x="-176740" y="658919"/>
              <a:ext cx="7553580" cy="28736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anchor="ctr" anchorCtr="0">
              <a:noAutofit/>
            </a:bodyPr>
            <a:lstStyle/>
            <a:p>
              <a:endParaRPr lang="tr-TR" sz="4000" dirty="0" smtClean="0">
                <a:solidFill>
                  <a:srgbClr val="FFC000"/>
                </a:solidFill>
                <a:latin typeface="Arial" panose="020B0604020202020204" pitchFamily="34" charset="0"/>
                <a:cs typeface="Arial" panose="020B0604020202020204" pitchFamily="34" charset="0"/>
              </a:endParaRPr>
            </a:p>
            <a:p>
              <a:endParaRPr lang="tr-TR" sz="4000" dirty="0" smtClean="0">
                <a:solidFill>
                  <a:srgbClr val="FFC000"/>
                </a:solidFill>
                <a:latin typeface="Arial" panose="020B0604020202020204" pitchFamily="34" charset="0"/>
                <a:cs typeface="Arial" panose="020B0604020202020204" pitchFamily="34" charset="0"/>
              </a:endParaRPr>
            </a:p>
            <a:p>
              <a:endParaRPr lang="tr-TR" sz="4000" dirty="0">
                <a:solidFill>
                  <a:srgbClr val="FFC000"/>
                </a:solidFill>
                <a:latin typeface="Arial" panose="020B0604020202020204" pitchFamily="34" charset="0"/>
                <a:cs typeface="Arial" panose="020B0604020202020204" pitchFamily="34" charset="0"/>
              </a:endParaRPr>
            </a:p>
            <a:p>
              <a:pPr marL="457200" indent="-457200" algn="just">
                <a:buFontTx/>
                <a:buChar char="-"/>
              </a:pPr>
              <a:endParaRPr lang="tr-TR" sz="2400" dirty="0" smtClean="0">
                <a:solidFill>
                  <a:schemeClr val="bg1"/>
                </a:solidFill>
                <a:latin typeface="Arial" panose="020B0604020202020204" pitchFamily="34" charset="0"/>
                <a:cs typeface="Arial" panose="020B0604020202020204" pitchFamily="34" charset="0"/>
              </a:endParaRPr>
            </a:p>
            <a:p>
              <a:pPr marL="457200" indent="-457200" algn="just">
                <a:buFontTx/>
                <a:buChar char="-"/>
              </a:pPr>
              <a:endParaRPr lang="tr-TR" sz="2400" dirty="0">
                <a:solidFill>
                  <a:schemeClr val="bg1"/>
                </a:solidFill>
                <a:latin typeface="Arial" panose="020B0604020202020204" pitchFamily="34" charset="0"/>
                <a:cs typeface="Arial" panose="020B0604020202020204" pitchFamily="34" charset="0"/>
              </a:endParaRPr>
            </a:p>
            <a:p>
              <a:pPr marL="457200" indent="-457200" algn="just">
                <a:buFontTx/>
                <a:buChar char="-"/>
              </a:pPr>
              <a:endParaRPr lang="tr-TR" sz="2800" dirty="0">
                <a:solidFill>
                  <a:schemeClr val="bg1"/>
                </a:solidFill>
                <a:latin typeface="Arial" panose="020B0604020202020204" pitchFamily="34" charset="0"/>
                <a:cs typeface="Arial" panose="020B0604020202020204" pitchFamily="34" charset="0"/>
              </a:endParaRPr>
            </a:p>
            <a:p>
              <a:pPr marL="457200" indent="-457200" algn="just">
                <a:buFontTx/>
                <a:buChar char="-"/>
              </a:pPr>
              <a:r>
                <a:rPr lang="tr-TR" sz="2800" dirty="0" smtClean="0">
                  <a:solidFill>
                    <a:srgbClr val="FF0000"/>
                  </a:solidFill>
                  <a:latin typeface="Arial" panose="020B0604020202020204" pitchFamily="34" charset="0"/>
                  <a:cs typeface="Arial" panose="020B0604020202020204" pitchFamily="34" charset="0"/>
                </a:rPr>
                <a:t>Sadece yapım işi </a:t>
              </a:r>
              <a:r>
                <a:rPr lang="tr-TR" sz="2800" dirty="0" smtClean="0">
                  <a:solidFill>
                    <a:schemeClr val="tx1"/>
                  </a:solidFill>
                  <a:latin typeface="Arial" panose="020B0604020202020204" pitchFamily="34" charset="0"/>
                  <a:cs typeface="Arial" panose="020B0604020202020204" pitchFamily="34" charset="0"/>
                </a:rPr>
                <a:t>ihalelerinde kullanılması mümkündür. </a:t>
              </a:r>
            </a:p>
            <a:p>
              <a:pPr algn="just"/>
              <a:endParaRPr lang="tr-TR" sz="2800" dirty="0">
                <a:solidFill>
                  <a:schemeClr val="tx1"/>
                </a:solidFill>
                <a:latin typeface="Arial" panose="020B0604020202020204" pitchFamily="34" charset="0"/>
                <a:cs typeface="Arial" panose="020B0604020202020204" pitchFamily="34" charset="0"/>
              </a:endParaRPr>
            </a:p>
            <a:p>
              <a:pPr marL="457200" indent="-457200" algn="just">
                <a:buFontTx/>
                <a:buChar char="-"/>
              </a:pPr>
              <a:r>
                <a:rPr lang="tr-TR" sz="2800" dirty="0" smtClean="0">
                  <a:solidFill>
                    <a:schemeClr val="tx1"/>
                  </a:solidFill>
                  <a:latin typeface="Arial" panose="020B0604020202020204" pitchFamily="34" charset="0"/>
                  <a:cs typeface="Arial" panose="020B0604020202020204" pitchFamily="34" charset="0"/>
                </a:rPr>
                <a:t>Yeterlik sertifikası üzerinden yeterlik de</a:t>
              </a:r>
              <a:r>
                <a:rPr lang="tr-TR" sz="2400" dirty="0" smtClean="0">
                  <a:solidFill>
                    <a:schemeClr val="tx1"/>
                  </a:solidFill>
                  <a:latin typeface="Arial" panose="020B0604020202020204" pitchFamily="34" charset="0"/>
                  <a:cs typeface="Arial" panose="020B0604020202020204" pitchFamily="34" charset="0"/>
                </a:rPr>
                <a:t>ğ</a:t>
              </a:r>
              <a:r>
                <a:rPr lang="tr-TR" sz="2800" dirty="0" smtClean="0">
                  <a:solidFill>
                    <a:schemeClr val="tx1"/>
                  </a:solidFill>
                  <a:latin typeface="Arial" panose="020B0604020202020204" pitchFamily="34" charset="0"/>
                  <a:cs typeface="Arial" panose="020B0604020202020204" pitchFamily="34" charset="0"/>
                </a:rPr>
                <a:t>erlendirmesi yapılan ihaleler </a:t>
              </a:r>
              <a:r>
                <a:rPr lang="tr-TR" sz="2800" dirty="0" smtClean="0">
                  <a:solidFill>
                    <a:srgbClr val="FF0000"/>
                  </a:solidFill>
                  <a:latin typeface="Arial" panose="020B0604020202020204" pitchFamily="34" charset="0"/>
                  <a:cs typeface="Arial" panose="020B0604020202020204" pitchFamily="34" charset="0"/>
                </a:rPr>
                <a:t>e-ihale ile yapılır.</a:t>
              </a:r>
            </a:p>
            <a:p>
              <a:pPr marL="457200" indent="-457200" algn="just">
                <a:buFontTx/>
                <a:buChar char="-"/>
              </a:pPr>
              <a:endParaRPr lang="tr-TR" sz="2800" dirty="0">
                <a:solidFill>
                  <a:schemeClr val="tx1"/>
                </a:solidFill>
                <a:latin typeface="Arial" panose="020B0604020202020204" pitchFamily="34" charset="0"/>
                <a:cs typeface="Arial" panose="020B0604020202020204" pitchFamily="34" charset="0"/>
              </a:endParaRPr>
            </a:p>
            <a:p>
              <a:endParaRPr lang="tr-TR" sz="4000" dirty="0">
                <a:solidFill>
                  <a:schemeClr val="accent6"/>
                </a:solidFill>
                <a:latin typeface="Arial" panose="020B0604020202020204" pitchFamily="34" charset="0"/>
                <a:cs typeface="Arial" panose="020B0604020202020204" pitchFamily="34" charset="0"/>
              </a:endParaRPr>
            </a:p>
            <a:p>
              <a:endParaRPr lang="tr-TR" sz="4000" dirty="0">
                <a:solidFill>
                  <a:schemeClr val="accent6"/>
                </a:solidFill>
                <a:latin typeface="Arial" panose="020B0604020202020204" pitchFamily="34" charset="0"/>
                <a:cs typeface="Arial" panose="020B0604020202020204" pitchFamily="34" charset="0"/>
              </a:endParaRPr>
            </a:p>
            <a:p>
              <a:endParaRPr lang="tr-TR" sz="4000" dirty="0">
                <a:solidFill>
                  <a:schemeClr val="accent6"/>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016858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 </a:t>
            </a:r>
            <a:br>
              <a:rPr lang="tr-TR" b="0" dirty="0" smtClean="0">
                <a:solidFill>
                  <a:schemeClr val="tx1"/>
                </a:solidFill>
                <a:effectLst/>
                <a:latin typeface="Arial" panose="020B0604020202020204" pitchFamily="34" charset="0"/>
                <a:cs typeface="Arial" panose="020B0604020202020204" pitchFamily="34" charset="0"/>
              </a:rPr>
            </a:br>
            <a:r>
              <a:rPr lang="tr-TR" sz="4000" dirty="0" smtClean="0">
                <a:solidFill>
                  <a:schemeClr val="tx1"/>
                </a:solidFill>
                <a:effectLst/>
                <a:latin typeface="Arial" panose="020B0604020202020204" pitchFamily="34" charset="0"/>
                <a:cs typeface="Arial" panose="020B0604020202020204" pitchFamily="34" charset="0"/>
              </a:rPr>
              <a:t>Amaç</a:t>
            </a:r>
            <a:endParaRPr lang="tr-TR" sz="4000"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1115616" y="1447800"/>
            <a:ext cx="7818834" cy="4800600"/>
          </a:xfrm>
        </p:spPr>
        <p:txBody>
          <a:bodyPr/>
          <a:lstStyle/>
          <a:p>
            <a:pPr marL="82550" indent="0" algn="just">
              <a:buNone/>
            </a:pPr>
            <a:endParaRPr lang="tr-TR" sz="2800" dirty="0">
              <a:latin typeface="Arial" panose="020B0604020202020204" pitchFamily="34" charset="0"/>
              <a:cs typeface="Arial" panose="020B0604020202020204" pitchFamily="34" charset="0"/>
            </a:endParaRPr>
          </a:p>
          <a:p>
            <a:pPr algn="just"/>
            <a:endParaRPr lang="tr-TR" sz="2800" dirty="0" smtClean="0">
              <a:latin typeface="Arial" panose="020B0604020202020204" pitchFamily="34" charset="0"/>
              <a:cs typeface="Arial" panose="020B0604020202020204" pitchFamily="34" charset="0"/>
            </a:endParaRPr>
          </a:p>
          <a:p>
            <a:pPr algn="just"/>
            <a:endParaRPr lang="tr-TR" sz="2800" dirty="0">
              <a:latin typeface="Arial" panose="020B0604020202020204" pitchFamily="34" charset="0"/>
              <a:cs typeface="Arial" panose="020B0604020202020204" pitchFamily="34" charset="0"/>
            </a:endParaRPr>
          </a:p>
          <a:p>
            <a:pPr algn="just"/>
            <a:r>
              <a:rPr lang="tr-TR" sz="2800" dirty="0" smtClean="0">
                <a:latin typeface="Arial" panose="020B0604020202020204" pitchFamily="34" charset="0"/>
                <a:cs typeface="Arial" panose="020B0604020202020204" pitchFamily="34" charset="0"/>
              </a:rPr>
              <a:t>Kamu </a:t>
            </a:r>
            <a:r>
              <a:rPr lang="tr-TR" sz="2800" dirty="0">
                <a:latin typeface="Arial" panose="020B0604020202020204" pitchFamily="34" charset="0"/>
                <a:cs typeface="Arial" panose="020B0604020202020204" pitchFamily="34" charset="0"/>
              </a:rPr>
              <a:t>alımlarında bürokrasinin azaltılması ile </a:t>
            </a:r>
          </a:p>
          <a:p>
            <a:pPr algn="just"/>
            <a:r>
              <a:rPr lang="tr-TR" dirty="0" smtClean="0">
                <a:solidFill>
                  <a:srgbClr val="FF0000"/>
                </a:solidFill>
                <a:latin typeface="Arial" panose="020B0604020202020204" pitchFamily="34" charset="0"/>
                <a:cs typeface="Arial" panose="020B0604020202020204" pitchFamily="34" charset="0"/>
              </a:rPr>
              <a:t>Yeterlilik </a:t>
            </a:r>
            <a:r>
              <a:rPr lang="tr-TR" dirty="0">
                <a:solidFill>
                  <a:srgbClr val="FF0000"/>
                </a:solidFill>
                <a:latin typeface="Arial" panose="020B0604020202020204" pitchFamily="34" charset="0"/>
                <a:cs typeface="Arial" panose="020B0604020202020204" pitchFamily="34" charset="0"/>
              </a:rPr>
              <a:t>tespitine yönelik etkin ve verimli bir kamu alım sistemi </a:t>
            </a:r>
            <a:r>
              <a:rPr lang="tr-TR" dirty="0" smtClean="0">
                <a:latin typeface="Arial" panose="020B0604020202020204" pitchFamily="34" charset="0"/>
                <a:cs typeface="Arial" panose="020B0604020202020204" pitchFamily="34" charset="0"/>
              </a:rPr>
              <a:t>oluşturulması.</a:t>
            </a:r>
            <a:endParaRPr lang="tr-TR" dirty="0">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28</a:t>
            </a:fld>
            <a:endParaRPr lang="tr-TR"/>
          </a:p>
        </p:txBody>
      </p:sp>
    </p:spTree>
    <p:extLst>
      <p:ext uri="{BB962C8B-B14F-4D97-AF65-F5344CB8AC3E}">
        <p14:creationId xmlns:p14="http://schemas.microsoft.com/office/powerpoint/2010/main" val="3518424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29</a:t>
            </a:fld>
            <a:endParaRPr lang="tr-TR"/>
          </a:p>
        </p:txBody>
      </p:sp>
      <p:pic>
        <p:nvPicPr>
          <p:cNvPr id="1026" name="Picture 2" descr="ihale elektronik resim ile ilgili gÃ¶rsel sonucu">
            <a:extLst>
              <a:ext uri="{FF2B5EF4-FFF2-40B4-BE49-F238E27FC236}">
                <a16:creationId xmlns:a16="http://schemas.microsoft.com/office/drawing/2014/main" xmlns="" id="{8F505C3E-9DA2-46EF-8425-DA714C79E2F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73985" y="2077278"/>
            <a:ext cx="7938881" cy="4243984"/>
          </a:xfrm>
          <a:prstGeom prst="rect">
            <a:avLst/>
          </a:prstGeom>
          <a:noFill/>
          <a:extLst>
            <a:ext uri="{909E8E84-426E-40DD-AFC4-6F175D3DCCD1}">
              <a14:hiddenFill xmlns:a14="http://schemas.microsoft.com/office/drawing/2010/main">
                <a:solidFill>
                  <a:srgbClr val="FFFFFF"/>
                </a:solidFill>
              </a14:hiddenFill>
            </a:ext>
          </a:extLst>
        </p:spPr>
      </p:pic>
      <p:sp>
        <p:nvSpPr>
          <p:cNvPr id="6" name="Başlık 1"/>
          <p:cNvSpPr txBox="1">
            <a:spLocks/>
          </p:cNvSpPr>
          <p:nvPr/>
        </p:nvSpPr>
        <p:spPr bwMode="auto">
          <a:xfrm>
            <a:off x="765048" y="3810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10028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a:xfrm>
            <a:off x="612775" y="228600"/>
            <a:ext cx="8153400" cy="9906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ELEKTRONİK </a:t>
            </a:r>
            <a:r>
              <a:rPr lang="tr-TR" altLang="tr-TR" sz="4000" b="0" dirty="0" smtClean="0">
                <a:solidFill>
                  <a:schemeClr val="tx1"/>
                </a:solidFill>
                <a:effectLst/>
                <a:latin typeface="Arial" panose="020B0604020202020204" pitchFamily="34" charset="0"/>
                <a:cs typeface="Arial" panose="020B0604020202020204" pitchFamily="34" charset="0"/>
              </a:rPr>
              <a:t>EKSİLTME</a:t>
            </a:r>
            <a:br>
              <a:rPr lang="tr-TR" altLang="tr-TR" sz="4000" b="0" dirty="0" smtClean="0">
                <a:solidFill>
                  <a:schemeClr val="tx1"/>
                </a:solidFill>
                <a:effectLst/>
                <a:latin typeface="Arial" panose="020B0604020202020204" pitchFamily="34" charset="0"/>
                <a:cs typeface="Arial" panose="020B0604020202020204" pitchFamily="34" charset="0"/>
              </a:rPr>
            </a:br>
            <a:r>
              <a:rPr lang="tr-TR" altLang="tr-TR" sz="4000" b="0" dirty="0" smtClean="0">
                <a:solidFill>
                  <a:schemeClr val="tx1"/>
                </a:solidFill>
                <a:effectLst/>
                <a:latin typeface="Arial" panose="020B0604020202020204" pitchFamily="34" charset="0"/>
                <a:cs typeface="Arial" panose="020B0604020202020204" pitchFamily="34" charset="0"/>
              </a:rPr>
              <a:t>(</a:t>
            </a:r>
            <a:r>
              <a:rPr lang="tr-TR" altLang="tr-TR" sz="3600" dirty="0" smtClean="0">
                <a:solidFill>
                  <a:schemeClr val="tx1"/>
                </a:solidFill>
                <a:effectLst/>
                <a:latin typeface="Arial" panose="020B0604020202020204" pitchFamily="34" charset="0"/>
                <a:cs typeface="Arial" panose="020B0604020202020204" pitchFamily="34" charset="0"/>
              </a:rPr>
              <a:t>KİK madde Ek 5)</a:t>
            </a:r>
            <a:endParaRPr lang="en-US" altLang="tr-TR" sz="36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a:bodyPr>
          <a:lstStyle/>
          <a:p>
            <a:pPr>
              <a:defRPr/>
            </a:pPr>
            <a:fld id="{77C168F0-9AE2-4322-BCCC-9942A2631D38}" type="slidenum">
              <a:rPr lang="tr-TR"/>
              <a:pPr>
                <a:defRPr/>
              </a:pPr>
              <a:t>3</a:t>
            </a:fld>
            <a:endParaRPr lang="tr-TR" dirty="0"/>
          </a:p>
        </p:txBody>
      </p:sp>
      <p:sp>
        <p:nvSpPr>
          <p:cNvPr id="11268" name="2 İçerik Yer Tutucusu"/>
          <p:cNvSpPr>
            <a:spLocks noGrp="1"/>
          </p:cNvSpPr>
          <p:nvPr>
            <p:ph sz="quarter" idx="1"/>
          </p:nvPr>
        </p:nvSpPr>
        <p:spPr>
          <a:xfrm>
            <a:off x="395288" y="1600200"/>
            <a:ext cx="8370887" cy="4495800"/>
          </a:xfrm>
        </p:spPr>
        <p:txBody>
          <a:bodyPr/>
          <a:lstStyle/>
          <a:p>
            <a:pPr algn="just">
              <a:buFont typeface="Wingdings" pitchFamily="2" charset="2"/>
              <a:buChar char="q"/>
            </a:pPr>
            <a:endParaRPr lang="tr-TR" altLang="tr-TR" sz="3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smtClean="0">
              <a:solidFill>
                <a:schemeClr val="tx1"/>
              </a:solidFill>
              <a:effectLst/>
              <a:latin typeface="Arial" panose="020B0604020202020204" pitchFamily="34" charset="0"/>
              <a:cs typeface="Arial" panose="020B0604020202020204" pitchFamily="34" charset="0"/>
            </a:endParaRPr>
          </a:p>
        </p:txBody>
      </p:sp>
      <p:pic>
        <p:nvPicPr>
          <p:cNvPr id="1026" name="Picture 2" descr="soru iÅareti ile ilgili gÃ¶rsel sonuc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2132856"/>
            <a:ext cx="5112568" cy="3684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0773380"/>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2E92B6D5-5EDE-453B-89B0-9DD618716969}"/>
              </a:ext>
            </a:extLst>
          </p:cNvPr>
          <p:cNvSpPr>
            <a:spLocks noGrp="1"/>
          </p:cNvSpPr>
          <p:nvPr>
            <p:ph idx="1"/>
          </p:nvPr>
        </p:nvSpPr>
        <p:spPr>
          <a:xfrm>
            <a:off x="333286" y="1845893"/>
            <a:ext cx="8492384" cy="4571999"/>
          </a:xfrm>
        </p:spPr>
        <p:txBody>
          <a:bodyPr>
            <a:normAutofit/>
          </a:bodyPr>
          <a:lstStyle/>
          <a:p>
            <a:pPr marL="0" indent="0" algn="just">
              <a:buNone/>
            </a:pPr>
            <a:r>
              <a:rPr lang="tr-TR" sz="3000" dirty="0" smtClean="0">
                <a:solidFill>
                  <a:srgbClr val="FF0000"/>
                </a:solidFill>
                <a:latin typeface="Arial" panose="020B0604020202020204" pitchFamily="34" charset="0"/>
                <a:cs typeface="Arial" panose="020B0604020202020204" pitchFamily="34" charset="0"/>
              </a:rPr>
              <a:t>Yeterlik </a:t>
            </a:r>
            <a:r>
              <a:rPr lang="tr-TR" sz="3000" dirty="0">
                <a:solidFill>
                  <a:srgbClr val="FF0000"/>
                </a:solidFill>
                <a:latin typeface="Arial" panose="020B0604020202020204" pitchFamily="34" charset="0"/>
                <a:cs typeface="Arial" panose="020B0604020202020204" pitchFamily="34" charset="0"/>
              </a:rPr>
              <a:t>Kuruluşu olarak yetkilendirilmek isteyen idareler </a:t>
            </a:r>
            <a:r>
              <a:rPr lang="tr-TR" sz="3000" dirty="0">
                <a:latin typeface="Arial" panose="020B0604020202020204" pitchFamily="34" charset="0"/>
                <a:cs typeface="Arial" panose="020B0604020202020204" pitchFamily="34" charset="0"/>
              </a:rPr>
              <a:t>başvurularını,</a:t>
            </a:r>
          </a:p>
          <a:p>
            <a:pPr marL="0" indent="0" algn="just">
              <a:buNone/>
            </a:pPr>
            <a:r>
              <a:rPr lang="tr-TR" sz="3300" dirty="0">
                <a:latin typeface="Arial" panose="020B0604020202020204" pitchFamily="34" charset="0"/>
                <a:cs typeface="Arial" panose="020B0604020202020204" pitchFamily="34" charset="0"/>
              </a:rPr>
              <a:t>     - </a:t>
            </a:r>
            <a:r>
              <a:rPr lang="tr-TR" sz="2800" dirty="0">
                <a:latin typeface="Arial" panose="020B0604020202020204" pitchFamily="34" charset="0"/>
                <a:cs typeface="Arial" panose="020B0604020202020204" pitchFamily="34" charset="0"/>
              </a:rPr>
              <a:t>kurulacak sistemin kapsamını,</a:t>
            </a:r>
          </a:p>
          <a:p>
            <a:pPr marL="0" indent="0" algn="just">
              <a:buNone/>
            </a:pPr>
            <a:r>
              <a:rPr lang="tr-TR" sz="2800" dirty="0">
                <a:latin typeface="Arial" panose="020B0604020202020204" pitchFamily="34" charset="0"/>
                <a:cs typeface="Arial" panose="020B0604020202020204" pitchFamily="34" charset="0"/>
              </a:rPr>
              <a:t>      - ihale türü,</a:t>
            </a:r>
          </a:p>
          <a:p>
            <a:pPr marL="0" indent="0" algn="just">
              <a:buNone/>
            </a:pPr>
            <a:r>
              <a:rPr lang="tr-TR" sz="2800" dirty="0">
                <a:latin typeface="Arial" panose="020B0604020202020204" pitchFamily="34" charset="0"/>
                <a:cs typeface="Arial" panose="020B0604020202020204" pitchFamily="34" charset="0"/>
              </a:rPr>
              <a:t>      - alım konusu</a:t>
            </a:r>
            <a:r>
              <a:rPr lang="tr-TR" sz="2800" dirty="0" smtClean="0">
                <a:latin typeface="Arial" panose="020B0604020202020204" pitchFamily="34" charset="0"/>
                <a:cs typeface="Arial" panose="020B0604020202020204" pitchFamily="34" charset="0"/>
              </a:rPr>
              <a:t>,</a:t>
            </a:r>
            <a:endParaRPr lang="tr-TR" sz="2800" dirty="0">
              <a:latin typeface="Arial" panose="020B0604020202020204" pitchFamily="34" charset="0"/>
              <a:cs typeface="Arial" panose="020B0604020202020204" pitchFamily="34" charset="0"/>
            </a:endParaRPr>
          </a:p>
          <a:p>
            <a:pPr marL="0" indent="0" algn="just">
              <a:buNone/>
            </a:pPr>
            <a:r>
              <a:rPr lang="tr-TR" sz="2800" dirty="0">
                <a:latin typeface="Arial" panose="020B0604020202020204" pitchFamily="34" charset="0"/>
                <a:cs typeface="Arial" panose="020B0604020202020204" pitchFamily="34" charset="0"/>
              </a:rPr>
              <a:t>      - benzer iş vb.</a:t>
            </a:r>
          </a:p>
          <a:p>
            <a:pPr marL="0" indent="0" algn="just">
              <a:buNone/>
            </a:pPr>
            <a:r>
              <a:rPr lang="tr-TR" sz="3000" dirty="0">
                <a:latin typeface="Arial" panose="020B0604020202020204" pitchFamily="34" charset="0"/>
                <a:cs typeface="Arial" panose="020B0604020202020204" pitchFamily="34" charset="0"/>
              </a:rPr>
              <a:t>    hususlar yönünden net bir şekilde tanımlayarak Kamu İhale Kurumuna yapar. </a:t>
            </a:r>
            <a:endParaRPr lang="tr-TR" sz="3000" dirty="0">
              <a:solidFill>
                <a:schemeClr val="tx1"/>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a16="http://schemas.microsoft.com/office/drawing/2014/main" xmlns=""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30</a:t>
            </a:fld>
            <a:endParaRPr lang="tr-TR"/>
          </a:p>
        </p:txBody>
      </p:sp>
      <p:sp>
        <p:nvSpPr>
          <p:cNvPr id="6" name="Başlık 1"/>
          <p:cNvSpPr txBox="1">
            <a:spLocks/>
          </p:cNvSpPr>
          <p:nvPr/>
        </p:nvSpPr>
        <p:spPr bwMode="auto">
          <a:xfrm>
            <a:off x="765048" y="260648"/>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3200" dirty="0">
                <a:solidFill>
                  <a:schemeClr val="tx1"/>
                </a:solidFill>
                <a:latin typeface="Arial" panose="020B0604020202020204" pitchFamily="34" charset="0"/>
                <a:cs typeface="Arial" panose="020B0604020202020204" pitchFamily="34" charset="0"/>
              </a:rPr>
              <a:t>Kuruluşların Yetkilendirilmesi </a:t>
            </a: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7527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br>
              <a:rPr lang="tr-TR" sz="4000" b="0" dirty="0" smtClean="0">
                <a:solidFill>
                  <a:schemeClr val="tx1"/>
                </a:solidFill>
                <a:effectLst/>
                <a:latin typeface="Arial" panose="020B0604020202020204" pitchFamily="34" charset="0"/>
                <a:cs typeface="Arial" panose="020B0604020202020204" pitchFamily="34" charset="0"/>
              </a:rPr>
            </a:br>
            <a:r>
              <a:rPr lang="tr-TR" sz="3200" dirty="0" smtClean="0">
                <a:solidFill>
                  <a:schemeClr val="tx1"/>
                </a:solidFill>
                <a:latin typeface="Arial" panose="020B0604020202020204" pitchFamily="34" charset="0"/>
                <a:cs typeface="Arial" panose="020B0604020202020204" pitchFamily="34" charset="0"/>
              </a:rPr>
              <a:t>Örnek</a:t>
            </a:r>
            <a:r>
              <a:rPr lang="tr-TR" b="0" dirty="0" smtClean="0">
                <a:solidFill>
                  <a:schemeClr val="tx1"/>
                </a:solidFill>
                <a:effectLst/>
                <a:latin typeface="Arial" panose="020B0604020202020204" pitchFamily="34" charset="0"/>
                <a:cs typeface="Arial" panose="020B0604020202020204" pitchFamily="34" charset="0"/>
              </a:rPr>
              <a:t> </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827584" y="1447800"/>
            <a:ext cx="8064896" cy="4800600"/>
          </a:xfrm>
        </p:spPr>
        <p:txBody>
          <a:bodyPr/>
          <a:lstStyle/>
          <a:p>
            <a:pPr algn="just"/>
            <a:r>
              <a:rPr lang="tr-TR" sz="2800" b="0" dirty="0" smtClean="0">
                <a:solidFill>
                  <a:schemeClr val="tx1"/>
                </a:solidFill>
                <a:effectLst/>
                <a:latin typeface="Arial" panose="020B0604020202020204" pitchFamily="34" charset="0"/>
                <a:cs typeface="Arial" panose="020B0604020202020204" pitchFamily="34" charset="0"/>
              </a:rPr>
              <a:t>Yeterlik Kuruluşu: DSİ Genel Müdürlüğü</a:t>
            </a:r>
          </a:p>
          <a:p>
            <a:pPr algn="just"/>
            <a:r>
              <a:rPr lang="tr-TR" sz="2800" dirty="0" smtClean="0">
                <a:latin typeface="Arial" panose="020B0604020202020204" pitchFamily="34" charset="0"/>
                <a:cs typeface="Arial" panose="020B0604020202020204" pitchFamily="34" charset="0"/>
              </a:rPr>
              <a:t>Alım Konusu Yapım İşi: A/VIII Grubu: Baraj ve Gölet Yapım İşleri</a:t>
            </a:r>
          </a:p>
          <a:p>
            <a:pPr algn="just"/>
            <a:r>
              <a:rPr lang="tr-TR" sz="2800" b="0" dirty="0" smtClean="0">
                <a:solidFill>
                  <a:schemeClr val="tx1"/>
                </a:solidFill>
                <a:effectLst/>
                <a:latin typeface="Arial" panose="020B0604020202020204" pitchFamily="34" charset="0"/>
                <a:cs typeface="Arial" panose="020B0604020202020204" pitchFamily="34" charset="0"/>
              </a:rPr>
              <a:t>Yeterlik Belgeleri</a:t>
            </a:r>
          </a:p>
          <a:p>
            <a:pPr lvl="1" algn="just"/>
            <a:r>
              <a:rPr lang="tr-TR" sz="2500" dirty="0" smtClean="0">
                <a:latin typeface="Arial" panose="020B0604020202020204" pitchFamily="34" charset="0"/>
                <a:cs typeface="Arial" panose="020B0604020202020204" pitchFamily="34" charset="0"/>
              </a:rPr>
              <a:t>Ekonomik ve mali yeterlik belgeleri</a:t>
            </a:r>
          </a:p>
          <a:p>
            <a:pPr lvl="2" algn="just"/>
            <a:r>
              <a:rPr lang="tr-TR" sz="2200" dirty="0" smtClean="0">
                <a:latin typeface="Arial" panose="020B0604020202020204" pitchFamily="34" charset="0"/>
                <a:cs typeface="Arial" panose="020B0604020202020204" pitchFamily="34" charset="0"/>
              </a:rPr>
              <a:t>Bilanço ve eşdeğer belgeler</a:t>
            </a:r>
          </a:p>
          <a:p>
            <a:pPr lvl="2" algn="just"/>
            <a:r>
              <a:rPr lang="tr-TR" sz="2200" dirty="0" smtClean="0">
                <a:latin typeface="Arial" panose="020B0604020202020204" pitchFamily="34" charset="0"/>
                <a:cs typeface="Arial" panose="020B0604020202020204" pitchFamily="34" charset="0"/>
              </a:rPr>
              <a:t>İş hacmini gösteren belgeler</a:t>
            </a:r>
          </a:p>
          <a:p>
            <a:pPr lvl="1" algn="just"/>
            <a:r>
              <a:rPr lang="tr-TR" sz="2500" b="0" dirty="0" smtClean="0">
                <a:solidFill>
                  <a:schemeClr val="tx1"/>
                </a:solidFill>
                <a:effectLst/>
                <a:latin typeface="Arial" panose="020B0604020202020204" pitchFamily="34" charset="0"/>
                <a:cs typeface="Arial" panose="020B0604020202020204" pitchFamily="34" charset="0"/>
              </a:rPr>
              <a:t>Mesleki ve teknik yeterlik belgeleri</a:t>
            </a:r>
          </a:p>
          <a:p>
            <a:pPr lvl="2" algn="just"/>
            <a:r>
              <a:rPr lang="tr-TR" sz="2200" dirty="0" smtClean="0">
                <a:latin typeface="Arial" panose="020B0604020202020204" pitchFamily="34" charset="0"/>
                <a:cs typeface="Arial" panose="020B0604020202020204" pitchFamily="34" charset="0"/>
              </a:rPr>
              <a:t>Temsil ve ortaklığa ilişkin son durumu gösteren belgeler </a:t>
            </a:r>
          </a:p>
          <a:p>
            <a:pPr lvl="2" algn="just"/>
            <a:r>
              <a:rPr lang="tr-TR" sz="2200" b="0" dirty="0" smtClean="0">
                <a:solidFill>
                  <a:schemeClr val="tx1"/>
                </a:solidFill>
                <a:effectLst/>
                <a:latin typeface="Arial" panose="020B0604020202020204" pitchFamily="34" charset="0"/>
                <a:cs typeface="Arial" panose="020B0604020202020204" pitchFamily="34" charset="0"/>
              </a:rPr>
              <a:t>İş deneyimini gösteren belgeler</a:t>
            </a:r>
          </a:p>
          <a:p>
            <a:pPr lvl="2" algn="just"/>
            <a:r>
              <a:rPr lang="tr-TR" sz="2200" dirty="0" smtClean="0">
                <a:latin typeface="Arial" panose="020B0604020202020204" pitchFamily="34" charset="0"/>
                <a:cs typeface="Arial" panose="020B0604020202020204" pitchFamily="34" charset="0"/>
              </a:rPr>
              <a:t>Kalite Yönetim Sistem Belgesi</a:t>
            </a:r>
          </a:p>
          <a:p>
            <a:pPr lvl="2" algn="just"/>
            <a:endParaRPr lang="tr-TR" sz="2200" b="0" dirty="0" smtClean="0">
              <a:solidFill>
                <a:schemeClr val="tx1"/>
              </a:solidFill>
              <a:effectLst/>
              <a:latin typeface="Arial" panose="020B0604020202020204" pitchFamily="34" charset="0"/>
              <a:cs typeface="Arial" panose="020B0604020202020204" pitchFamily="34" charset="0"/>
            </a:endParaRPr>
          </a:p>
          <a:p>
            <a:pPr lvl="1" algn="just"/>
            <a:endParaRPr lang="tr-TR" sz="25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31</a:t>
            </a:fld>
            <a:endParaRPr lang="tr-TR"/>
          </a:p>
        </p:txBody>
      </p:sp>
    </p:spTree>
    <p:extLst>
      <p:ext uri="{BB962C8B-B14F-4D97-AF65-F5344CB8AC3E}">
        <p14:creationId xmlns:p14="http://schemas.microsoft.com/office/powerpoint/2010/main" val="3757746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br>
              <a:rPr lang="tr-TR" sz="4000" b="0" dirty="0" smtClean="0">
                <a:solidFill>
                  <a:schemeClr val="tx1"/>
                </a:solidFill>
                <a:effectLst/>
                <a:latin typeface="Arial" panose="020B0604020202020204" pitchFamily="34" charset="0"/>
                <a:cs typeface="Arial" panose="020B0604020202020204" pitchFamily="34" charset="0"/>
              </a:rPr>
            </a:br>
            <a:r>
              <a:rPr lang="tr-TR" sz="3200" dirty="0" smtClean="0">
                <a:solidFill>
                  <a:schemeClr val="tx1"/>
                </a:solidFill>
                <a:latin typeface="Arial" panose="020B0604020202020204" pitchFamily="34" charset="0"/>
                <a:cs typeface="Arial" panose="020B0604020202020204" pitchFamily="34" charset="0"/>
              </a:rPr>
              <a:t>Örnek</a:t>
            </a:r>
            <a:r>
              <a:rPr lang="tr-TR" b="0" dirty="0" smtClean="0">
                <a:solidFill>
                  <a:schemeClr val="tx1"/>
                </a:solidFill>
                <a:effectLst/>
                <a:latin typeface="Arial" panose="020B0604020202020204" pitchFamily="34" charset="0"/>
                <a:cs typeface="Arial" panose="020B0604020202020204" pitchFamily="34" charset="0"/>
              </a:rPr>
              <a:t> </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36512" y="1447800"/>
            <a:ext cx="8856984" cy="4800600"/>
          </a:xfrm>
        </p:spPr>
        <p:txBody>
          <a:bodyPr/>
          <a:lstStyle/>
          <a:p>
            <a:pPr algn="just"/>
            <a:r>
              <a:rPr lang="tr-TR" sz="2800" b="0" dirty="0" smtClean="0">
                <a:solidFill>
                  <a:schemeClr val="tx1"/>
                </a:solidFill>
                <a:effectLst/>
                <a:latin typeface="Arial" panose="020B0604020202020204" pitchFamily="34" charset="0"/>
                <a:cs typeface="Arial" panose="020B0604020202020204" pitchFamily="34" charset="0"/>
              </a:rPr>
              <a:t>Sertifika Sahibi: Z. A.Ş.</a:t>
            </a:r>
          </a:p>
          <a:p>
            <a:pPr algn="just"/>
            <a:r>
              <a:rPr lang="tr-TR" sz="2800" b="0" dirty="0" smtClean="0">
                <a:solidFill>
                  <a:schemeClr val="tx1"/>
                </a:solidFill>
                <a:effectLst/>
                <a:latin typeface="Arial" panose="020B0604020202020204" pitchFamily="34" charset="0"/>
                <a:cs typeface="Arial" panose="020B0604020202020204" pitchFamily="34" charset="0"/>
              </a:rPr>
              <a:t>Yeterlik Belgeleri</a:t>
            </a:r>
          </a:p>
          <a:p>
            <a:pPr lvl="1" algn="just"/>
            <a:r>
              <a:rPr lang="tr-TR" sz="2500" dirty="0" smtClean="0">
                <a:latin typeface="Arial" panose="020B0604020202020204" pitchFamily="34" charset="0"/>
                <a:cs typeface="Arial" panose="020B0604020202020204" pitchFamily="34" charset="0"/>
              </a:rPr>
              <a:t>Ekonomik ve mali yeterlik belgeleri</a:t>
            </a:r>
          </a:p>
          <a:p>
            <a:pPr lvl="2" algn="just"/>
            <a:r>
              <a:rPr lang="tr-TR" sz="2200" dirty="0" smtClean="0">
                <a:latin typeface="Arial" panose="020B0604020202020204" pitchFamily="34" charset="0"/>
                <a:cs typeface="Arial" panose="020B0604020202020204" pitchFamily="34" charset="0"/>
              </a:rPr>
              <a:t>Bilanço ve eşdeğer belgeler    </a:t>
            </a:r>
          </a:p>
          <a:p>
            <a:pPr lvl="3" algn="just"/>
            <a:r>
              <a:rPr lang="tr-TR" sz="1900" dirty="0" smtClean="0">
                <a:latin typeface="Arial" panose="020B0604020202020204" pitchFamily="34" charset="0"/>
                <a:cs typeface="Arial" panose="020B0604020202020204" pitchFamily="34" charset="0"/>
              </a:rPr>
              <a:t>Cari Oran: 1,25</a:t>
            </a:r>
          </a:p>
          <a:p>
            <a:pPr lvl="3" algn="just"/>
            <a:r>
              <a:rPr lang="tr-TR" sz="1900" dirty="0" err="1" smtClean="0">
                <a:latin typeface="Arial" panose="020B0604020202020204" pitchFamily="34" charset="0"/>
                <a:cs typeface="Arial" panose="020B0604020202020204" pitchFamily="34" charset="0"/>
              </a:rPr>
              <a:t>Özkaynak</a:t>
            </a:r>
            <a:r>
              <a:rPr lang="tr-TR" sz="1900" dirty="0" smtClean="0">
                <a:latin typeface="Arial" panose="020B0604020202020204" pitchFamily="34" charset="0"/>
                <a:cs typeface="Arial" panose="020B0604020202020204" pitchFamily="34" charset="0"/>
              </a:rPr>
              <a:t> Oranı: 0,50</a:t>
            </a:r>
          </a:p>
          <a:p>
            <a:pPr lvl="3" algn="just"/>
            <a:r>
              <a:rPr lang="tr-TR" sz="1900" dirty="0" smtClean="0">
                <a:latin typeface="Arial" panose="020B0604020202020204" pitchFamily="34" charset="0"/>
                <a:cs typeface="Arial" panose="020B0604020202020204" pitchFamily="34" charset="0"/>
              </a:rPr>
              <a:t>KVBB/TA: 0,25</a:t>
            </a:r>
          </a:p>
          <a:p>
            <a:pPr lvl="2" algn="just"/>
            <a:r>
              <a:rPr lang="tr-TR" sz="2200" dirty="0" smtClean="0">
                <a:latin typeface="Arial" panose="020B0604020202020204" pitchFamily="34" charset="0"/>
                <a:cs typeface="Arial" panose="020B0604020202020204" pitchFamily="34" charset="0"/>
              </a:rPr>
              <a:t>İş hacmini gösteren belgeler</a:t>
            </a:r>
          </a:p>
          <a:p>
            <a:pPr lvl="3" algn="just"/>
            <a:r>
              <a:rPr lang="tr-TR" sz="1900" dirty="0" smtClean="0">
                <a:latin typeface="Arial" panose="020B0604020202020204" pitchFamily="34" charset="0"/>
                <a:cs typeface="Arial" panose="020B0604020202020204" pitchFamily="34" charset="0"/>
              </a:rPr>
              <a:t>Ciro: 100 milyon TL (2017 yılı Kurumlar Vergisi Beyanı)</a:t>
            </a:r>
          </a:p>
          <a:p>
            <a:pPr lvl="2" algn="just"/>
            <a:endParaRPr lang="tr-TR" sz="2200" b="0" dirty="0" smtClean="0">
              <a:solidFill>
                <a:schemeClr val="tx1"/>
              </a:solidFill>
              <a:effectLst/>
              <a:latin typeface="Arial" panose="020B0604020202020204" pitchFamily="34" charset="0"/>
              <a:cs typeface="Arial" panose="020B0604020202020204" pitchFamily="34" charset="0"/>
            </a:endParaRPr>
          </a:p>
          <a:p>
            <a:pPr lvl="1" algn="just"/>
            <a:endParaRPr lang="tr-TR" sz="25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32</a:t>
            </a:fld>
            <a:endParaRPr lang="tr-TR"/>
          </a:p>
        </p:txBody>
      </p:sp>
    </p:spTree>
    <p:extLst>
      <p:ext uri="{BB962C8B-B14F-4D97-AF65-F5344CB8AC3E}">
        <p14:creationId xmlns:p14="http://schemas.microsoft.com/office/powerpoint/2010/main" val="5681150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br>
              <a:rPr lang="tr-TR" sz="4000" b="0" dirty="0" smtClean="0">
                <a:solidFill>
                  <a:schemeClr val="tx1"/>
                </a:solidFill>
                <a:effectLst/>
                <a:latin typeface="Arial" panose="020B0604020202020204" pitchFamily="34" charset="0"/>
                <a:cs typeface="Arial" panose="020B0604020202020204" pitchFamily="34" charset="0"/>
              </a:rPr>
            </a:br>
            <a:r>
              <a:rPr lang="tr-TR" sz="3200" dirty="0" smtClean="0">
                <a:solidFill>
                  <a:schemeClr val="tx1"/>
                </a:solidFill>
                <a:latin typeface="Arial" panose="020B0604020202020204" pitchFamily="34" charset="0"/>
                <a:cs typeface="Arial" panose="020B0604020202020204" pitchFamily="34" charset="0"/>
              </a:rPr>
              <a:t>Örnek</a:t>
            </a:r>
            <a:r>
              <a:rPr lang="tr-TR" b="0" dirty="0" smtClean="0">
                <a:solidFill>
                  <a:schemeClr val="tx1"/>
                </a:solidFill>
                <a:effectLst/>
                <a:latin typeface="Arial" panose="020B0604020202020204" pitchFamily="34" charset="0"/>
                <a:cs typeface="Arial" panose="020B0604020202020204" pitchFamily="34" charset="0"/>
              </a:rPr>
              <a:t> </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36512" y="1447800"/>
            <a:ext cx="8856984" cy="4800600"/>
          </a:xfrm>
        </p:spPr>
        <p:txBody>
          <a:bodyPr/>
          <a:lstStyle/>
          <a:p>
            <a:pPr algn="just"/>
            <a:r>
              <a:rPr lang="tr-TR" sz="2800" b="0" dirty="0" smtClean="0">
                <a:solidFill>
                  <a:schemeClr val="tx1"/>
                </a:solidFill>
                <a:effectLst/>
                <a:latin typeface="Arial" panose="020B0604020202020204" pitchFamily="34" charset="0"/>
                <a:cs typeface="Arial" panose="020B0604020202020204" pitchFamily="34" charset="0"/>
              </a:rPr>
              <a:t>Sertifika Sahibi: Z. A.Ş.</a:t>
            </a:r>
          </a:p>
          <a:p>
            <a:pPr algn="just"/>
            <a:r>
              <a:rPr lang="tr-TR" sz="2800" b="0" dirty="0" smtClean="0">
                <a:solidFill>
                  <a:schemeClr val="tx1"/>
                </a:solidFill>
                <a:effectLst/>
                <a:latin typeface="Arial" panose="020B0604020202020204" pitchFamily="34" charset="0"/>
                <a:cs typeface="Arial" panose="020B0604020202020204" pitchFamily="34" charset="0"/>
              </a:rPr>
              <a:t>Yeterlik Belgeleri</a:t>
            </a:r>
          </a:p>
          <a:p>
            <a:pPr lvl="1" algn="just"/>
            <a:r>
              <a:rPr lang="tr-TR" sz="2500" b="0" dirty="0" smtClean="0">
                <a:solidFill>
                  <a:schemeClr val="tx1"/>
                </a:solidFill>
                <a:effectLst/>
                <a:latin typeface="Arial" panose="020B0604020202020204" pitchFamily="34" charset="0"/>
                <a:cs typeface="Arial" panose="020B0604020202020204" pitchFamily="34" charset="0"/>
              </a:rPr>
              <a:t>Mesleki ve teknik yeterlik belgeleri</a:t>
            </a:r>
          </a:p>
          <a:p>
            <a:pPr lvl="2" algn="just"/>
            <a:r>
              <a:rPr lang="tr-TR" sz="2200" dirty="0" smtClean="0">
                <a:latin typeface="Arial" panose="020B0604020202020204" pitchFamily="34" charset="0"/>
                <a:cs typeface="Arial" panose="020B0604020202020204" pitchFamily="34" charset="0"/>
              </a:rPr>
              <a:t>Temsil ve ortaklığa ilişkin son durumu gösteren belgeler</a:t>
            </a:r>
          </a:p>
          <a:p>
            <a:pPr lvl="3" algn="just"/>
            <a:r>
              <a:rPr lang="tr-TR" sz="1900" dirty="0" smtClean="0">
                <a:latin typeface="Arial" panose="020B0604020202020204" pitchFamily="34" charset="0"/>
                <a:cs typeface="Arial" panose="020B0604020202020204" pitchFamily="34" charset="0"/>
              </a:rPr>
              <a:t>Yetkili: Yönetim Kurulu Başkanı B</a:t>
            </a:r>
          </a:p>
          <a:p>
            <a:pPr lvl="3" algn="just"/>
            <a:r>
              <a:rPr lang="tr-TR" sz="1900" dirty="0" smtClean="0">
                <a:latin typeface="Arial" panose="020B0604020202020204" pitchFamily="34" charset="0"/>
                <a:cs typeface="Arial" panose="020B0604020202020204" pitchFamily="34" charset="0"/>
              </a:rPr>
              <a:t>Ortaklar ve Hisse Oranları: 	B: %51; </a:t>
            </a:r>
            <a:r>
              <a:rPr lang="tr-TR" sz="1900" dirty="0">
                <a:latin typeface="Arial" panose="020B0604020202020204" pitchFamily="34" charset="0"/>
                <a:cs typeface="Arial" panose="020B0604020202020204" pitchFamily="34" charset="0"/>
              </a:rPr>
              <a:t>C: %49 </a:t>
            </a:r>
            <a:endParaRPr lang="tr-TR" sz="1900" dirty="0" smtClean="0">
              <a:latin typeface="Arial" panose="020B0604020202020204" pitchFamily="34" charset="0"/>
              <a:cs typeface="Arial" panose="020B0604020202020204" pitchFamily="34" charset="0"/>
            </a:endParaRPr>
          </a:p>
          <a:p>
            <a:pPr lvl="2" algn="just"/>
            <a:r>
              <a:rPr lang="tr-TR" sz="2200" b="0" dirty="0" smtClean="0">
                <a:solidFill>
                  <a:schemeClr val="tx1"/>
                </a:solidFill>
                <a:effectLst/>
                <a:latin typeface="Arial" panose="020B0604020202020204" pitchFamily="34" charset="0"/>
                <a:cs typeface="Arial" panose="020B0604020202020204" pitchFamily="34" charset="0"/>
              </a:rPr>
              <a:t>İş deneyimini gösteren belgeler</a:t>
            </a:r>
          </a:p>
          <a:p>
            <a:pPr lvl="3" algn="just"/>
            <a:r>
              <a:rPr lang="tr-TR" sz="1900" dirty="0" smtClean="0">
                <a:latin typeface="Arial" panose="020B0604020202020204" pitchFamily="34" charset="0"/>
                <a:cs typeface="Arial" panose="020B0604020202020204" pitchFamily="34" charset="0"/>
              </a:rPr>
              <a:t>İş bitirme : 300 milyon TL</a:t>
            </a:r>
          </a:p>
          <a:p>
            <a:pPr lvl="3" algn="just"/>
            <a:r>
              <a:rPr lang="tr-TR" sz="1900" b="0" dirty="0" smtClean="0">
                <a:solidFill>
                  <a:schemeClr val="tx1"/>
                </a:solidFill>
                <a:effectLst/>
                <a:latin typeface="Arial" panose="020B0604020202020204" pitchFamily="34" charset="0"/>
                <a:cs typeface="Arial" panose="020B0604020202020204" pitchFamily="34" charset="0"/>
              </a:rPr>
              <a:t>K Barajı Yapım İşi</a:t>
            </a:r>
          </a:p>
          <a:p>
            <a:pPr lvl="3" algn="just"/>
            <a:r>
              <a:rPr lang="tr-TR" sz="1900" dirty="0" smtClean="0">
                <a:latin typeface="Arial" panose="020B0604020202020204" pitchFamily="34" charset="0"/>
                <a:cs typeface="Arial" panose="020B0604020202020204" pitchFamily="34" charset="0"/>
              </a:rPr>
              <a:t>G. Kabul Tarihi: 04.04.2012</a:t>
            </a:r>
          </a:p>
          <a:p>
            <a:pPr lvl="3" algn="just"/>
            <a:r>
              <a:rPr lang="tr-TR" sz="1900" b="0" dirty="0" smtClean="0">
                <a:solidFill>
                  <a:schemeClr val="tx1"/>
                </a:solidFill>
                <a:effectLst/>
                <a:latin typeface="Arial" panose="020B0604020202020204" pitchFamily="34" charset="0"/>
                <a:cs typeface="Arial" panose="020B0604020202020204" pitchFamily="34" charset="0"/>
              </a:rPr>
              <a:t>Belge konusu işin ihale tarihi: 15.03.2007</a:t>
            </a:r>
          </a:p>
          <a:p>
            <a:pPr lvl="2" algn="just"/>
            <a:r>
              <a:rPr lang="tr-TR" sz="2200" dirty="0" smtClean="0">
                <a:latin typeface="Arial" panose="020B0604020202020204" pitchFamily="34" charset="0"/>
                <a:cs typeface="Arial" panose="020B0604020202020204" pitchFamily="34" charset="0"/>
              </a:rPr>
              <a:t>Kalite Yönetim Sistem Belgesi</a:t>
            </a:r>
          </a:p>
          <a:p>
            <a:pPr lvl="3" algn="just"/>
            <a:r>
              <a:rPr lang="tr-TR" sz="1900" dirty="0" err="1" smtClean="0">
                <a:latin typeface="Arial" panose="020B0604020202020204" pitchFamily="34" charset="0"/>
                <a:cs typeface="Arial" panose="020B0604020202020204" pitchFamily="34" charset="0"/>
              </a:rPr>
              <a:t>TüvTürk</a:t>
            </a:r>
            <a:r>
              <a:rPr lang="tr-TR" sz="1900" dirty="0" smtClean="0">
                <a:latin typeface="Arial" panose="020B0604020202020204" pitchFamily="34" charset="0"/>
                <a:cs typeface="Arial" panose="020B0604020202020204" pitchFamily="34" charset="0"/>
              </a:rPr>
              <a:t>, Son Geçerlik Tarihi: 31.12.2020</a:t>
            </a:r>
          </a:p>
          <a:p>
            <a:pPr lvl="2" algn="just"/>
            <a:endParaRPr lang="tr-TR" sz="2200" b="0" dirty="0" smtClean="0">
              <a:solidFill>
                <a:schemeClr val="tx1"/>
              </a:solidFill>
              <a:effectLst/>
              <a:latin typeface="Arial" panose="020B0604020202020204" pitchFamily="34" charset="0"/>
              <a:cs typeface="Arial" panose="020B0604020202020204" pitchFamily="34" charset="0"/>
            </a:endParaRPr>
          </a:p>
          <a:p>
            <a:pPr lvl="1" algn="just"/>
            <a:endParaRPr lang="tr-TR" sz="25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33</a:t>
            </a:fld>
            <a:endParaRPr lang="tr-TR"/>
          </a:p>
        </p:txBody>
      </p:sp>
    </p:spTree>
    <p:extLst>
      <p:ext uri="{BB962C8B-B14F-4D97-AF65-F5344CB8AC3E}">
        <p14:creationId xmlns:p14="http://schemas.microsoft.com/office/powerpoint/2010/main" val="13269037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85EED68C-C1CC-463F-9CB3-486304615FCD}"/>
              </a:ext>
            </a:extLst>
          </p:cNvPr>
          <p:cNvSpPr>
            <a:spLocks noGrp="1"/>
          </p:cNvSpPr>
          <p:nvPr>
            <p:ph type="sldNum" sz="quarter" idx="12"/>
          </p:nvPr>
        </p:nvSpPr>
        <p:spPr/>
        <p:txBody>
          <a:bodyPr>
            <a:normAutofit fontScale="85000" lnSpcReduction="20000"/>
          </a:bodyPr>
          <a:lstStyle/>
          <a:p>
            <a:fld id="{DF1F79AB-9229-4814-A1F8-FDBD1522D16E}" type="slidenum">
              <a:rPr lang="tr-TR" smtClean="0"/>
              <a:t>34</a:t>
            </a:fld>
            <a:endParaRPr lang="tr-TR"/>
          </a:p>
        </p:txBody>
      </p:sp>
      <p:pic>
        <p:nvPicPr>
          <p:cNvPr id="3074" name="Picture 2" descr="Ä°lgili resim">
            <a:extLst>
              <a:ext uri="{FF2B5EF4-FFF2-40B4-BE49-F238E27FC236}">
                <a16:creationId xmlns:a16="http://schemas.microsoft.com/office/drawing/2014/main" xmlns="" id="{571B237A-A3FF-409D-A86D-364CAFFCC02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4888" y="2166730"/>
            <a:ext cx="7402166" cy="3915776"/>
          </a:xfrm>
          <a:prstGeom prst="rect">
            <a:avLst/>
          </a:prstGeom>
          <a:noFill/>
          <a:extLst>
            <a:ext uri="{909E8E84-426E-40DD-AFC4-6F175D3DCCD1}">
              <a14:hiddenFill xmlns:a14="http://schemas.microsoft.com/office/drawing/2010/main">
                <a:solidFill>
                  <a:srgbClr val="FFFFFF"/>
                </a:solidFill>
              </a14:hiddenFill>
            </a:ext>
          </a:extLst>
        </p:spPr>
      </p:pic>
      <p:sp>
        <p:nvSpPr>
          <p:cNvPr id="5" name="Başlık 1"/>
          <p:cNvSpPr txBox="1">
            <a:spLocks/>
          </p:cNvSpPr>
          <p:nvPr/>
        </p:nvSpPr>
        <p:spPr bwMode="auto">
          <a:xfrm>
            <a:off x="765048" y="494184"/>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p>
          <a:p>
            <a:pPr algn="ctr"/>
            <a:r>
              <a:rPr lang="tr-TR" sz="3600" dirty="0" smtClean="0">
                <a:solidFill>
                  <a:schemeClr val="tx1"/>
                </a:solidFill>
                <a:latin typeface="Arial" panose="020B0604020202020204" pitchFamily="34" charset="0"/>
                <a:cs typeface="Arial" panose="020B0604020202020204" pitchFamily="34" charset="0"/>
              </a:rPr>
              <a:t>Faydalar</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06926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F4D0FE71-5D79-4C9A-90B2-ECC7D3125FD7}"/>
              </a:ext>
            </a:extLst>
          </p:cNvPr>
          <p:cNvSpPr>
            <a:spLocks noGrp="1"/>
          </p:cNvSpPr>
          <p:nvPr>
            <p:ph idx="1"/>
          </p:nvPr>
        </p:nvSpPr>
        <p:spPr>
          <a:xfrm>
            <a:off x="279919" y="2015413"/>
            <a:ext cx="8376557" cy="3759223"/>
          </a:xfrm>
        </p:spPr>
        <p:txBody>
          <a:bodyPr>
            <a:noAutofit/>
          </a:bodyPr>
          <a:lstStyle/>
          <a:p>
            <a:pPr marL="0" indent="0" algn="just">
              <a:buNone/>
            </a:pPr>
            <a:r>
              <a:rPr lang="tr-TR" sz="3000" b="1" dirty="0">
                <a:solidFill>
                  <a:schemeClr val="tx1"/>
                </a:solidFill>
                <a:latin typeface="Arial" panose="020B0604020202020204" pitchFamily="34" charset="0"/>
                <a:cs typeface="Arial" panose="020B0604020202020204" pitchFamily="34" charset="0"/>
              </a:rPr>
              <a:t>    İdareler yönüyle:  </a:t>
            </a:r>
          </a:p>
          <a:p>
            <a:pPr marL="0" indent="0" algn="just">
              <a:buNone/>
            </a:pPr>
            <a:endParaRPr lang="tr-TR" sz="1200" b="1" dirty="0">
              <a:solidFill>
                <a:schemeClr val="tx1"/>
              </a:solidFill>
              <a:latin typeface="Arial" panose="020B0604020202020204" pitchFamily="34" charset="0"/>
              <a:cs typeface="Arial" panose="020B0604020202020204" pitchFamily="34" charset="0"/>
            </a:endParaRPr>
          </a:p>
          <a:p>
            <a:pPr algn="just"/>
            <a:r>
              <a:rPr lang="tr-TR" sz="3200" dirty="0" smtClean="0">
                <a:solidFill>
                  <a:srgbClr val="FF0000"/>
                </a:solidFill>
                <a:latin typeface="Arial" panose="020B0604020202020204" pitchFamily="34" charset="0"/>
                <a:cs typeface="Arial" panose="020B0604020202020204" pitchFamily="34" charset="0"/>
              </a:rPr>
              <a:t>Kendi </a:t>
            </a:r>
            <a:r>
              <a:rPr lang="tr-TR" sz="3200" dirty="0">
                <a:solidFill>
                  <a:srgbClr val="FF0000"/>
                </a:solidFill>
                <a:latin typeface="Arial" panose="020B0604020202020204" pitchFamily="34" charset="0"/>
                <a:cs typeface="Arial" panose="020B0604020202020204" pitchFamily="34" charset="0"/>
              </a:rPr>
              <a:t>istekli portföylerini oluşturmak suretiyle</a:t>
            </a:r>
            <a:r>
              <a:rPr lang="tr-TR" sz="3200" dirty="0">
                <a:latin typeface="Arial" panose="020B0604020202020204" pitchFamily="34" charset="0"/>
                <a:cs typeface="Arial" panose="020B0604020202020204" pitchFamily="34" charset="0"/>
              </a:rPr>
              <a:t> ihale yapabilmelerine imkan </a:t>
            </a:r>
            <a:r>
              <a:rPr lang="tr-TR" sz="3200" dirty="0" smtClean="0">
                <a:latin typeface="Arial" panose="020B0604020202020204" pitchFamily="34" charset="0"/>
                <a:cs typeface="Arial" panose="020B0604020202020204" pitchFamily="34" charset="0"/>
              </a:rPr>
              <a:t>vermesi,</a:t>
            </a:r>
            <a:endParaRPr lang="tr-TR" sz="3200" dirty="0">
              <a:latin typeface="Arial" panose="020B0604020202020204" pitchFamily="34" charset="0"/>
              <a:cs typeface="Arial" panose="020B0604020202020204" pitchFamily="34" charset="0"/>
            </a:endParaRPr>
          </a:p>
          <a:p>
            <a:pPr algn="just"/>
            <a:endParaRPr lang="tr-TR" sz="1100" dirty="0">
              <a:latin typeface="Arial" panose="020B0604020202020204" pitchFamily="34" charset="0"/>
              <a:cs typeface="Arial" panose="020B0604020202020204" pitchFamily="34" charset="0"/>
            </a:endParaRPr>
          </a:p>
          <a:p>
            <a:pPr algn="just"/>
            <a:r>
              <a:rPr lang="tr-TR" sz="3200" dirty="0">
                <a:latin typeface="Arial" panose="020B0604020202020204" pitchFamily="34" charset="0"/>
                <a:cs typeface="Arial" panose="020B0604020202020204" pitchFamily="34" charset="0"/>
              </a:rPr>
              <a:t>İhale komisyonlarının </a:t>
            </a:r>
            <a:r>
              <a:rPr lang="tr-TR" sz="3200" dirty="0">
                <a:solidFill>
                  <a:srgbClr val="FF0000"/>
                </a:solidFill>
                <a:latin typeface="Arial" panose="020B0604020202020204" pitchFamily="34" charset="0"/>
                <a:cs typeface="Arial" panose="020B0604020202020204" pitchFamily="34" charset="0"/>
              </a:rPr>
              <a:t>belge inceleme ve değerlendirme sürelerinin önemli ölçüde </a:t>
            </a:r>
            <a:r>
              <a:rPr lang="tr-TR" sz="3200" dirty="0" smtClean="0">
                <a:solidFill>
                  <a:srgbClr val="FF0000"/>
                </a:solidFill>
                <a:latin typeface="Arial" panose="020B0604020202020204" pitchFamily="34" charset="0"/>
                <a:cs typeface="Arial" panose="020B0604020202020204" pitchFamily="34" charset="0"/>
              </a:rPr>
              <a:t>kısalması,</a:t>
            </a:r>
            <a:endParaRPr lang="tr-TR" sz="3200" dirty="0">
              <a:solidFill>
                <a:srgbClr val="FF0000"/>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a16="http://schemas.microsoft.com/office/drawing/2014/main" xmlns="" id="{85EED68C-C1CC-463F-9CB3-486304615FCD}"/>
              </a:ext>
            </a:extLst>
          </p:cNvPr>
          <p:cNvSpPr>
            <a:spLocks noGrp="1"/>
          </p:cNvSpPr>
          <p:nvPr>
            <p:ph type="sldNum" sz="quarter" idx="12"/>
          </p:nvPr>
        </p:nvSpPr>
        <p:spPr/>
        <p:txBody>
          <a:bodyPr>
            <a:normAutofit fontScale="85000" lnSpcReduction="20000"/>
          </a:bodyPr>
          <a:lstStyle/>
          <a:p>
            <a:fld id="{DF1F79AB-9229-4814-A1F8-FDBD1522D16E}" type="slidenum">
              <a:rPr lang="tr-TR" smtClean="0"/>
              <a:t>35</a:t>
            </a:fld>
            <a:endParaRPr lang="tr-TR" dirty="0"/>
          </a:p>
        </p:txBody>
      </p:sp>
      <p:sp>
        <p:nvSpPr>
          <p:cNvPr id="6" name="Başlık 1"/>
          <p:cNvSpPr txBox="1">
            <a:spLocks/>
          </p:cNvSpPr>
          <p:nvPr/>
        </p:nvSpPr>
        <p:spPr bwMode="auto">
          <a:xfrm>
            <a:off x="765048" y="494184"/>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p>
          <a:p>
            <a:pPr algn="ctr"/>
            <a:r>
              <a:rPr lang="tr-TR" sz="3600" dirty="0" smtClean="0">
                <a:solidFill>
                  <a:schemeClr val="tx1"/>
                </a:solidFill>
                <a:latin typeface="Arial" panose="020B0604020202020204" pitchFamily="34" charset="0"/>
                <a:cs typeface="Arial" panose="020B0604020202020204" pitchFamily="34" charset="0"/>
              </a:rPr>
              <a:t>Faydalar</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42946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F4D0FE71-5D79-4C9A-90B2-ECC7D3125FD7}"/>
              </a:ext>
            </a:extLst>
          </p:cNvPr>
          <p:cNvSpPr>
            <a:spLocks noGrp="1"/>
          </p:cNvSpPr>
          <p:nvPr>
            <p:ph idx="1"/>
          </p:nvPr>
        </p:nvSpPr>
        <p:spPr>
          <a:xfrm>
            <a:off x="279919" y="2015413"/>
            <a:ext cx="8376557" cy="4140432"/>
          </a:xfrm>
        </p:spPr>
        <p:txBody>
          <a:bodyPr>
            <a:noAutofit/>
          </a:bodyPr>
          <a:lstStyle/>
          <a:p>
            <a:pPr algn="just"/>
            <a:r>
              <a:rPr lang="tr-TR" sz="3200" dirty="0">
                <a:latin typeface="Arial" panose="020B0604020202020204" pitchFamily="34" charset="0"/>
                <a:cs typeface="Arial" panose="020B0604020202020204" pitchFamily="34" charset="0"/>
              </a:rPr>
              <a:t>Sadece </a:t>
            </a:r>
            <a:r>
              <a:rPr lang="tr-TR" sz="3200" dirty="0" smtClean="0">
                <a:latin typeface="Arial" panose="020B0604020202020204" pitchFamily="34" charset="0"/>
                <a:cs typeface="Arial" panose="020B0604020202020204" pitchFamily="34" charset="0"/>
              </a:rPr>
              <a:t>EAEAT ve EAEA2T olabilecek isteklilerden </a:t>
            </a:r>
            <a:r>
              <a:rPr lang="tr-TR" sz="3200" dirty="0" smtClean="0">
                <a:solidFill>
                  <a:srgbClr val="FF0000"/>
                </a:solidFill>
                <a:latin typeface="Arial" panose="020B0604020202020204" pitchFamily="34" charset="0"/>
                <a:cs typeface="Arial" panose="020B0604020202020204" pitchFamily="34" charset="0"/>
              </a:rPr>
              <a:t>sertifika </a:t>
            </a:r>
            <a:r>
              <a:rPr lang="tr-TR" sz="3200" dirty="0">
                <a:solidFill>
                  <a:srgbClr val="FF0000"/>
                </a:solidFill>
                <a:latin typeface="Arial" panose="020B0604020202020204" pitchFamily="34" charset="0"/>
                <a:cs typeface="Arial" panose="020B0604020202020204" pitchFamily="34" charset="0"/>
              </a:rPr>
              <a:t>kapsamında geçerlik süresi dolan belgelerin istenilmesi ile </a:t>
            </a:r>
            <a:r>
              <a:rPr lang="tr-TR" sz="3200" dirty="0">
                <a:latin typeface="Arial" panose="020B0604020202020204" pitchFamily="34" charset="0"/>
                <a:cs typeface="Arial" panose="020B0604020202020204" pitchFamily="34" charset="0"/>
              </a:rPr>
              <a:t>ihale sürecinin işleyişinin </a:t>
            </a:r>
            <a:r>
              <a:rPr lang="tr-TR" sz="3200" dirty="0" smtClean="0">
                <a:latin typeface="Arial" panose="020B0604020202020204" pitchFamily="34" charset="0"/>
                <a:cs typeface="Arial" panose="020B0604020202020204" pitchFamily="34" charset="0"/>
              </a:rPr>
              <a:t>hızlanması,</a:t>
            </a:r>
            <a:endParaRPr lang="tr-TR" sz="3200" dirty="0">
              <a:latin typeface="Arial" panose="020B0604020202020204" pitchFamily="34" charset="0"/>
              <a:cs typeface="Arial" panose="020B0604020202020204" pitchFamily="34" charset="0"/>
            </a:endParaRPr>
          </a:p>
          <a:p>
            <a:pPr algn="just"/>
            <a:endParaRPr lang="tr-TR" sz="1100" dirty="0">
              <a:latin typeface="Arial" panose="020B0604020202020204" pitchFamily="34" charset="0"/>
              <a:cs typeface="Arial" panose="020B0604020202020204" pitchFamily="34" charset="0"/>
            </a:endParaRPr>
          </a:p>
          <a:p>
            <a:pPr algn="just"/>
            <a:r>
              <a:rPr lang="tr-TR" sz="3200" dirty="0">
                <a:latin typeface="Arial" panose="020B0604020202020204" pitchFamily="34" charset="0"/>
                <a:cs typeface="Arial" panose="020B0604020202020204" pitchFamily="34" charset="0"/>
              </a:rPr>
              <a:t>Yeterlik kriterlerinin belirlenmesi ve tekliflerin değerlendirilmesinde </a:t>
            </a:r>
            <a:r>
              <a:rPr lang="tr-TR" sz="3200" dirty="0">
                <a:solidFill>
                  <a:srgbClr val="FF0000"/>
                </a:solidFill>
                <a:latin typeface="Arial" panose="020B0604020202020204" pitchFamily="34" charset="0"/>
                <a:cs typeface="Arial" panose="020B0604020202020204" pitchFamily="34" charset="0"/>
              </a:rPr>
              <a:t>idare bünyesinde uygulama birliğinin sağlanması</a:t>
            </a:r>
            <a:r>
              <a:rPr lang="tr-TR" sz="3200" dirty="0">
                <a:latin typeface="Arial" panose="020B0604020202020204" pitchFamily="34" charset="0"/>
                <a:cs typeface="Arial" panose="020B0604020202020204" pitchFamily="34" charset="0"/>
              </a:rPr>
              <a:t>,</a:t>
            </a:r>
          </a:p>
        </p:txBody>
      </p:sp>
      <p:sp>
        <p:nvSpPr>
          <p:cNvPr id="4" name="Slayt Numarası Yer Tutucusu 3">
            <a:extLst>
              <a:ext uri="{FF2B5EF4-FFF2-40B4-BE49-F238E27FC236}">
                <a16:creationId xmlns:a16="http://schemas.microsoft.com/office/drawing/2014/main" xmlns="" id="{85EED68C-C1CC-463F-9CB3-486304615FCD}"/>
              </a:ext>
            </a:extLst>
          </p:cNvPr>
          <p:cNvSpPr>
            <a:spLocks noGrp="1"/>
          </p:cNvSpPr>
          <p:nvPr>
            <p:ph type="sldNum" sz="quarter" idx="12"/>
          </p:nvPr>
        </p:nvSpPr>
        <p:spPr/>
        <p:txBody>
          <a:bodyPr>
            <a:normAutofit fontScale="85000" lnSpcReduction="20000"/>
          </a:bodyPr>
          <a:lstStyle/>
          <a:p>
            <a:fld id="{DF1F79AB-9229-4814-A1F8-FDBD1522D16E}" type="slidenum">
              <a:rPr lang="tr-TR" smtClean="0"/>
              <a:t>36</a:t>
            </a:fld>
            <a:endParaRPr lang="tr-TR"/>
          </a:p>
        </p:txBody>
      </p:sp>
      <p:sp>
        <p:nvSpPr>
          <p:cNvPr id="6" name="Başlık 1"/>
          <p:cNvSpPr txBox="1">
            <a:spLocks/>
          </p:cNvSpPr>
          <p:nvPr/>
        </p:nvSpPr>
        <p:spPr bwMode="auto">
          <a:xfrm>
            <a:off x="765048" y="494184"/>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p>
          <a:p>
            <a:pPr algn="ctr"/>
            <a:r>
              <a:rPr lang="tr-TR" sz="3600" dirty="0" smtClean="0">
                <a:solidFill>
                  <a:schemeClr val="tx1"/>
                </a:solidFill>
                <a:latin typeface="Arial" panose="020B0604020202020204" pitchFamily="34" charset="0"/>
                <a:cs typeface="Arial" panose="020B0604020202020204" pitchFamily="34" charset="0"/>
              </a:rPr>
              <a:t>Faydalar</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27550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F4D0FE71-5D79-4C9A-90B2-ECC7D3125FD7}"/>
              </a:ext>
            </a:extLst>
          </p:cNvPr>
          <p:cNvSpPr>
            <a:spLocks noGrp="1"/>
          </p:cNvSpPr>
          <p:nvPr>
            <p:ph idx="1"/>
          </p:nvPr>
        </p:nvSpPr>
        <p:spPr>
          <a:xfrm>
            <a:off x="279919" y="2015413"/>
            <a:ext cx="8376557" cy="4450701"/>
          </a:xfrm>
        </p:spPr>
        <p:txBody>
          <a:bodyPr>
            <a:noAutofit/>
          </a:bodyPr>
          <a:lstStyle/>
          <a:p>
            <a:pPr algn="just"/>
            <a:r>
              <a:rPr lang="tr-TR" sz="3000" dirty="0">
                <a:latin typeface="Arial" panose="020B0604020202020204" pitchFamily="34" charset="0"/>
                <a:cs typeface="Arial" panose="020B0604020202020204" pitchFamily="34" charset="0"/>
              </a:rPr>
              <a:t>İdarelerin alımları yönünden </a:t>
            </a:r>
            <a:r>
              <a:rPr lang="tr-TR" sz="3000" dirty="0">
                <a:solidFill>
                  <a:srgbClr val="FF0000"/>
                </a:solidFill>
                <a:latin typeface="Arial" panose="020B0604020202020204" pitchFamily="34" charset="0"/>
                <a:cs typeface="Arial" panose="020B0604020202020204" pitchFamily="34" charset="0"/>
              </a:rPr>
              <a:t>piyasada öngörülebilirliğin artması</a:t>
            </a:r>
            <a:r>
              <a:rPr lang="tr-TR" sz="3000" dirty="0">
                <a:latin typeface="Arial" panose="020B0604020202020204" pitchFamily="34" charset="0"/>
                <a:cs typeface="Arial" panose="020B0604020202020204" pitchFamily="34" charset="0"/>
              </a:rPr>
              <a:t>,</a:t>
            </a:r>
          </a:p>
          <a:p>
            <a:pPr algn="just"/>
            <a:endParaRPr lang="tr-TR" sz="1400" dirty="0">
              <a:latin typeface="Arial" panose="020B0604020202020204" pitchFamily="34" charset="0"/>
              <a:cs typeface="Arial" panose="020B0604020202020204" pitchFamily="34" charset="0"/>
            </a:endParaRPr>
          </a:p>
          <a:p>
            <a:pPr algn="just"/>
            <a:r>
              <a:rPr lang="tr-TR" sz="3000" dirty="0">
                <a:solidFill>
                  <a:schemeClr val="tx1"/>
                </a:solidFill>
                <a:latin typeface="Arial" panose="020B0604020202020204" pitchFamily="34" charset="0"/>
                <a:cs typeface="Arial" panose="020B0604020202020204" pitchFamily="34" charset="0"/>
              </a:rPr>
              <a:t> </a:t>
            </a:r>
            <a:r>
              <a:rPr lang="tr-TR" sz="3000" dirty="0">
                <a:latin typeface="Arial" panose="020B0604020202020204" pitchFamily="34" charset="0"/>
                <a:cs typeface="Arial" panose="020B0604020202020204" pitchFamily="34" charset="0"/>
              </a:rPr>
              <a:t>Yeterlik değerlendirmesi sürecinde </a:t>
            </a:r>
            <a:r>
              <a:rPr lang="tr-TR" sz="3000" dirty="0">
                <a:solidFill>
                  <a:srgbClr val="FF0000"/>
                </a:solidFill>
                <a:latin typeface="Arial" panose="020B0604020202020204" pitchFamily="34" charset="0"/>
                <a:cs typeface="Arial" panose="020B0604020202020204" pitchFamily="34" charset="0"/>
              </a:rPr>
              <a:t>bilgi belge tamamlanmasına, isteklilerin yeterlik değerlendirmesine yönelik şikayetlerinin </a:t>
            </a:r>
            <a:r>
              <a:rPr lang="tr-TR" sz="3000" dirty="0">
                <a:latin typeface="Arial" panose="020B0604020202020204" pitchFamily="34" charset="0"/>
                <a:cs typeface="Arial" panose="020B0604020202020204" pitchFamily="34" charset="0"/>
              </a:rPr>
              <a:t>ihale sürecinden önce sağlıklı bir şekilde sonuçlandırılmasına imkan </a:t>
            </a:r>
            <a:r>
              <a:rPr lang="tr-TR" sz="3000" dirty="0" smtClean="0">
                <a:latin typeface="Arial" panose="020B0604020202020204" pitchFamily="34" charset="0"/>
                <a:cs typeface="Arial" panose="020B0604020202020204" pitchFamily="34" charset="0"/>
              </a:rPr>
              <a:t>sağlanması</a:t>
            </a:r>
            <a:r>
              <a:rPr lang="tr-TR" sz="3000" dirty="0">
                <a:latin typeface="Arial" panose="020B0604020202020204" pitchFamily="34" charset="0"/>
                <a:cs typeface="Arial" panose="020B0604020202020204" pitchFamily="34" charset="0"/>
              </a:rPr>
              <a:t>.</a:t>
            </a:r>
            <a:endParaRPr lang="tr-TR" sz="3000" dirty="0">
              <a:solidFill>
                <a:schemeClr val="tx1"/>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a16="http://schemas.microsoft.com/office/drawing/2014/main" xmlns="" id="{85EED68C-C1CC-463F-9CB3-486304615FCD}"/>
              </a:ext>
            </a:extLst>
          </p:cNvPr>
          <p:cNvSpPr>
            <a:spLocks noGrp="1"/>
          </p:cNvSpPr>
          <p:nvPr>
            <p:ph type="sldNum" sz="quarter" idx="12"/>
          </p:nvPr>
        </p:nvSpPr>
        <p:spPr/>
        <p:txBody>
          <a:bodyPr>
            <a:normAutofit fontScale="85000" lnSpcReduction="20000"/>
          </a:bodyPr>
          <a:lstStyle/>
          <a:p>
            <a:fld id="{DF1F79AB-9229-4814-A1F8-FDBD1522D16E}" type="slidenum">
              <a:rPr lang="tr-TR" smtClean="0"/>
              <a:t>37</a:t>
            </a:fld>
            <a:endParaRPr lang="tr-TR"/>
          </a:p>
        </p:txBody>
      </p:sp>
      <p:sp>
        <p:nvSpPr>
          <p:cNvPr id="6" name="Başlık 1"/>
          <p:cNvSpPr txBox="1">
            <a:spLocks/>
          </p:cNvSpPr>
          <p:nvPr/>
        </p:nvSpPr>
        <p:spPr bwMode="auto">
          <a:xfrm>
            <a:off x="765048" y="494184"/>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p>
          <a:p>
            <a:pPr algn="ctr"/>
            <a:r>
              <a:rPr lang="tr-TR" sz="3600" dirty="0" smtClean="0">
                <a:solidFill>
                  <a:schemeClr val="tx1"/>
                </a:solidFill>
                <a:latin typeface="Arial" panose="020B0604020202020204" pitchFamily="34" charset="0"/>
                <a:cs typeface="Arial" panose="020B0604020202020204" pitchFamily="34" charset="0"/>
              </a:rPr>
              <a:t>Faydalar</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09883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F4D0FE71-5D79-4C9A-90B2-ECC7D3125FD7}"/>
              </a:ext>
            </a:extLst>
          </p:cNvPr>
          <p:cNvSpPr>
            <a:spLocks noGrp="1"/>
          </p:cNvSpPr>
          <p:nvPr>
            <p:ph idx="1"/>
          </p:nvPr>
        </p:nvSpPr>
        <p:spPr>
          <a:xfrm>
            <a:off x="279919" y="2015413"/>
            <a:ext cx="8376557" cy="4140432"/>
          </a:xfrm>
        </p:spPr>
        <p:txBody>
          <a:bodyPr>
            <a:noAutofit/>
          </a:bodyPr>
          <a:lstStyle/>
          <a:p>
            <a:pPr marL="0" indent="0" algn="just">
              <a:buNone/>
            </a:pPr>
            <a:r>
              <a:rPr lang="tr-TR" sz="3200" b="1" dirty="0">
                <a:solidFill>
                  <a:schemeClr val="tx1"/>
                </a:solidFill>
                <a:latin typeface="Arial" panose="020B0604020202020204" pitchFamily="34" charset="0"/>
                <a:cs typeface="Arial" panose="020B0604020202020204" pitchFamily="34" charset="0"/>
              </a:rPr>
              <a:t>     İstekliler açısından:</a:t>
            </a:r>
          </a:p>
          <a:p>
            <a:pPr marL="0" indent="0" algn="just">
              <a:buNone/>
            </a:pPr>
            <a:endParaRPr lang="tr-TR" sz="1500" b="1" dirty="0">
              <a:solidFill>
                <a:schemeClr val="tx1"/>
              </a:solidFill>
              <a:latin typeface="Arial" panose="020B0604020202020204" pitchFamily="34" charset="0"/>
              <a:cs typeface="Arial" panose="020B0604020202020204" pitchFamily="34" charset="0"/>
            </a:endParaRPr>
          </a:p>
          <a:p>
            <a:pPr algn="just"/>
            <a:r>
              <a:rPr lang="tr-TR" sz="3200" dirty="0">
                <a:solidFill>
                  <a:schemeClr val="tx1"/>
                </a:solidFill>
                <a:latin typeface="Arial" panose="020B0604020202020204" pitchFamily="34" charset="0"/>
                <a:cs typeface="Arial" panose="020B0604020202020204" pitchFamily="34" charset="0"/>
              </a:rPr>
              <a:t> </a:t>
            </a:r>
            <a:r>
              <a:rPr lang="tr-TR" sz="3200" dirty="0">
                <a:latin typeface="Arial" panose="020B0604020202020204" pitchFamily="34" charset="0"/>
                <a:cs typeface="Arial" panose="020B0604020202020204" pitchFamily="34" charset="0"/>
              </a:rPr>
              <a:t>İlgililerin </a:t>
            </a:r>
            <a:r>
              <a:rPr lang="tr-TR" sz="3200" dirty="0" smtClean="0">
                <a:latin typeface="Arial" panose="020B0604020202020204" pitchFamily="34" charset="0"/>
                <a:cs typeface="Arial" panose="020B0604020202020204" pitchFamily="34" charset="0"/>
              </a:rPr>
              <a:t>kendi yeterlik </a:t>
            </a:r>
            <a:r>
              <a:rPr lang="tr-TR" sz="3200" dirty="0">
                <a:latin typeface="Arial" panose="020B0604020202020204" pitchFamily="34" charset="0"/>
                <a:cs typeface="Arial" panose="020B0604020202020204" pitchFamily="34" charset="0"/>
              </a:rPr>
              <a:t>durumları hakkında kesin, güvenilir bilgi sahibi olmaları, </a:t>
            </a:r>
            <a:r>
              <a:rPr lang="tr-TR" sz="3200" dirty="0">
                <a:solidFill>
                  <a:srgbClr val="FF0000"/>
                </a:solidFill>
                <a:latin typeface="Arial" panose="020B0604020202020204" pitchFamily="34" charset="0"/>
                <a:cs typeface="Arial" panose="020B0604020202020204" pitchFamily="34" charset="0"/>
              </a:rPr>
              <a:t>ihalelere katılım kararlarını sağlıklı şekilde vermelerine </a:t>
            </a:r>
            <a:r>
              <a:rPr lang="tr-TR" sz="3200" dirty="0">
                <a:latin typeface="Arial" panose="020B0604020202020204" pitchFamily="34" charset="0"/>
                <a:cs typeface="Arial" panose="020B0604020202020204" pitchFamily="34" charset="0"/>
              </a:rPr>
              <a:t>yardımcı olması,</a:t>
            </a:r>
          </a:p>
          <a:p>
            <a:pPr algn="just"/>
            <a:endParaRPr lang="tr-TR" sz="1100" dirty="0">
              <a:solidFill>
                <a:schemeClr val="tx1"/>
              </a:solidFill>
              <a:latin typeface="Arial" panose="020B0604020202020204" pitchFamily="34" charset="0"/>
              <a:cs typeface="Arial" panose="020B0604020202020204" pitchFamily="34" charset="0"/>
            </a:endParaRPr>
          </a:p>
          <a:p>
            <a:pPr algn="just"/>
            <a:r>
              <a:rPr lang="tr-TR" sz="3200" dirty="0">
                <a:latin typeface="Arial" panose="020B0604020202020204" pitchFamily="34" charset="0"/>
                <a:cs typeface="Arial" panose="020B0604020202020204" pitchFamily="34" charset="0"/>
              </a:rPr>
              <a:t> İsteklilerin </a:t>
            </a:r>
            <a:r>
              <a:rPr lang="tr-TR" sz="3200" dirty="0">
                <a:solidFill>
                  <a:srgbClr val="FF0000"/>
                </a:solidFill>
                <a:latin typeface="Arial" panose="020B0604020202020204" pitchFamily="34" charset="0"/>
                <a:cs typeface="Arial" panose="020B0604020202020204" pitchFamily="34" charset="0"/>
              </a:rPr>
              <a:t>teklif hazırlama maliyetlerinin </a:t>
            </a:r>
            <a:r>
              <a:rPr lang="tr-TR" sz="3200" dirty="0" smtClean="0">
                <a:solidFill>
                  <a:srgbClr val="FF0000"/>
                </a:solidFill>
                <a:latin typeface="Arial" panose="020B0604020202020204" pitchFamily="34" charset="0"/>
                <a:cs typeface="Arial" panose="020B0604020202020204" pitchFamily="34" charset="0"/>
              </a:rPr>
              <a:t>azalması</a:t>
            </a:r>
            <a:r>
              <a:rPr lang="tr-TR" sz="3200" dirty="0">
                <a:latin typeface="Arial" panose="020B0604020202020204" pitchFamily="34" charset="0"/>
                <a:cs typeface="Arial" panose="020B0604020202020204" pitchFamily="34" charset="0"/>
              </a:rPr>
              <a:t>.</a:t>
            </a:r>
          </a:p>
        </p:txBody>
      </p:sp>
      <p:sp>
        <p:nvSpPr>
          <p:cNvPr id="4" name="Slayt Numarası Yer Tutucusu 3">
            <a:extLst>
              <a:ext uri="{FF2B5EF4-FFF2-40B4-BE49-F238E27FC236}">
                <a16:creationId xmlns:a16="http://schemas.microsoft.com/office/drawing/2014/main" xmlns="" id="{85EED68C-C1CC-463F-9CB3-486304615FCD}"/>
              </a:ext>
            </a:extLst>
          </p:cNvPr>
          <p:cNvSpPr>
            <a:spLocks noGrp="1"/>
          </p:cNvSpPr>
          <p:nvPr>
            <p:ph type="sldNum" sz="quarter" idx="12"/>
          </p:nvPr>
        </p:nvSpPr>
        <p:spPr/>
        <p:txBody>
          <a:bodyPr>
            <a:normAutofit fontScale="85000" lnSpcReduction="20000"/>
          </a:bodyPr>
          <a:lstStyle/>
          <a:p>
            <a:fld id="{DF1F79AB-9229-4814-A1F8-FDBD1522D16E}" type="slidenum">
              <a:rPr lang="tr-TR" smtClean="0"/>
              <a:t>38</a:t>
            </a:fld>
            <a:endParaRPr lang="tr-TR"/>
          </a:p>
        </p:txBody>
      </p:sp>
      <p:sp>
        <p:nvSpPr>
          <p:cNvPr id="6" name="Başlık 1"/>
          <p:cNvSpPr txBox="1">
            <a:spLocks/>
          </p:cNvSpPr>
          <p:nvPr/>
        </p:nvSpPr>
        <p:spPr bwMode="auto">
          <a:xfrm>
            <a:off x="765048" y="494184"/>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p>
          <a:p>
            <a:pPr algn="ctr"/>
            <a:r>
              <a:rPr lang="tr-TR" sz="3600" dirty="0" smtClean="0">
                <a:solidFill>
                  <a:schemeClr val="tx1"/>
                </a:solidFill>
                <a:latin typeface="Arial" panose="020B0604020202020204" pitchFamily="34" charset="0"/>
                <a:cs typeface="Arial" panose="020B0604020202020204" pitchFamily="34" charset="0"/>
              </a:rPr>
              <a:t>Faydalar</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25349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ChangeArrowheads="1"/>
          </p:cNvSpPr>
          <p:nvPr>
            <p:ph type="title"/>
          </p:nvPr>
        </p:nvSpPr>
        <p:spPr>
          <a:xfrm>
            <a:off x="539750" y="1557338"/>
            <a:ext cx="7543800" cy="792162"/>
          </a:xfrm>
          <a:effectLst>
            <a:outerShdw dist="161645" dir="2700000" algn="ctr" rotWithShape="0">
              <a:schemeClr val="bg2">
                <a:alpha val="50000"/>
              </a:schemeClr>
            </a:outerShdw>
          </a:effectLst>
        </p:spPr>
        <p:txBody>
          <a:bodyPr>
            <a:normAutofit fontScale="90000"/>
          </a:bodyPr>
          <a:lstStyle/>
          <a:p>
            <a:pPr algn="ctr" eaLnBrk="1" fontAlgn="auto" hangingPunct="1">
              <a:spcAft>
                <a:spcPts val="0"/>
              </a:spcAft>
              <a:defRPr/>
            </a:pPr>
            <a:r>
              <a:rPr lang="tr-TR" sz="2100" b="0" dirty="0" smtClean="0">
                <a:solidFill>
                  <a:schemeClr val="tx1"/>
                </a:solidFill>
                <a:effectLst/>
                <a:latin typeface="Arial" panose="020B0604020202020204" pitchFamily="34" charset="0"/>
                <a:cs typeface="Arial" panose="020B0604020202020204" pitchFamily="34" charset="0"/>
              </a:rPr>
              <a:t>T.C </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KAMU İHALE KURUMU</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
            </a:r>
            <a:br>
              <a:rPr lang="tr-TR" sz="2100" b="0" dirty="0" smtClean="0">
                <a:solidFill>
                  <a:schemeClr val="tx1"/>
                </a:solidFill>
                <a:effectLst/>
                <a:latin typeface="Arial" panose="020B0604020202020204" pitchFamily="34" charset="0"/>
                <a:cs typeface="Arial" panose="020B0604020202020204" pitchFamily="34" charset="0"/>
              </a:rPr>
            </a:br>
            <a:r>
              <a:rPr lang="tr-TR" sz="4200" b="0" dirty="0" smtClean="0">
                <a:solidFill>
                  <a:schemeClr val="tx1"/>
                </a:solidFill>
                <a:effectLst/>
                <a:latin typeface="Arial" panose="020B0604020202020204" pitchFamily="34" charset="0"/>
                <a:cs typeface="Arial" panose="020B0604020202020204" pitchFamily="34" charset="0"/>
              </a:rPr>
              <a:t/>
            </a:r>
            <a:br>
              <a:rPr lang="tr-TR" sz="4200" b="0" dirty="0" smtClean="0">
                <a:solidFill>
                  <a:schemeClr val="tx1"/>
                </a:solidFill>
                <a:effectLst/>
                <a:latin typeface="Arial" panose="020B0604020202020204" pitchFamily="34" charset="0"/>
                <a:cs typeface="Arial" panose="020B0604020202020204" pitchFamily="34" charset="0"/>
              </a:rPr>
            </a:br>
            <a:r>
              <a:rPr lang="tr-TR" sz="5500" b="0" dirty="0" smtClean="0">
                <a:solidFill>
                  <a:schemeClr val="tx1"/>
                </a:solidFill>
                <a:effectLst/>
                <a:latin typeface="Arial" panose="020B0604020202020204" pitchFamily="34" charset="0"/>
                <a:cs typeface="Arial" panose="020B0604020202020204" pitchFamily="34" charset="0"/>
              </a:rPr>
              <a:t/>
            </a:r>
            <a:br>
              <a:rPr lang="tr-TR" sz="5500" b="0" dirty="0" smtClean="0">
                <a:solidFill>
                  <a:schemeClr val="tx1"/>
                </a:solidFill>
                <a:effectLst/>
                <a:latin typeface="Arial" panose="020B0604020202020204" pitchFamily="34" charset="0"/>
                <a:cs typeface="Arial" panose="020B0604020202020204" pitchFamily="34" charset="0"/>
              </a:rPr>
            </a:br>
            <a:r>
              <a:rPr lang="tr-TR" sz="5500" b="0" dirty="0" smtClean="0">
                <a:solidFill>
                  <a:schemeClr val="tx1"/>
                </a:solidFill>
                <a:effectLst/>
                <a:latin typeface="Arial" panose="020B0604020202020204" pitchFamily="34" charset="0"/>
                <a:cs typeface="Arial" panose="020B0604020202020204" pitchFamily="34" charset="0"/>
              </a:rPr>
              <a:t/>
            </a:r>
            <a:br>
              <a:rPr lang="tr-TR" sz="5500" b="0" dirty="0" smtClean="0">
                <a:solidFill>
                  <a:schemeClr val="tx1"/>
                </a:solidFill>
                <a:effectLst/>
                <a:latin typeface="Arial" panose="020B0604020202020204" pitchFamily="34" charset="0"/>
                <a:cs typeface="Arial" panose="020B0604020202020204" pitchFamily="34" charset="0"/>
              </a:rPr>
            </a:br>
            <a:endParaRPr lang="tr-TR" sz="1800" b="0" dirty="0" smtClean="0">
              <a:solidFill>
                <a:schemeClr val="tx1"/>
              </a:solidFill>
              <a:effectLst/>
              <a:latin typeface="Arial" panose="020B0604020202020204" pitchFamily="34" charset="0"/>
              <a:cs typeface="Arial" panose="020B0604020202020204" pitchFamily="34" charset="0"/>
            </a:endParaRPr>
          </a:p>
        </p:txBody>
      </p:sp>
      <p:sp>
        <p:nvSpPr>
          <p:cNvPr id="6" name="3 Slayt Numarası Yer Tutucusu"/>
          <p:cNvSpPr>
            <a:spLocks noGrp="1"/>
          </p:cNvSpPr>
          <p:nvPr>
            <p:ph type="sldNum" sz="quarter" idx="12"/>
          </p:nvPr>
        </p:nvSpPr>
        <p:spPr/>
        <p:txBody>
          <a:bodyPr>
            <a:normAutofit fontScale="85000" lnSpcReduction="20000"/>
          </a:bodyPr>
          <a:lstStyle/>
          <a:p>
            <a:pPr>
              <a:defRPr/>
            </a:pPr>
            <a:r>
              <a:rPr lang="tr-TR" dirty="0"/>
              <a:t>1</a:t>
            </a:r>
          </a:p>
        </p:txBody>
      </p:sp>
      <p:pic>
        <p:nvPicPr>
          <p:cNvPr id="9220" name="Picture 3" descr="bin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9500" y="0"/>
            <a:ext cx="1403350" cy="1231900"/>
          </a:xfrm>
          <a:prstGeom prst="rect">
            <a:avLst/>
          </a:prstGeom>
          <a:noFill/>
          <a:ln>
            <a:noFill/>
          </a:ln>
          <a:effectLst>
            <a:outerShdw dist="107763"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6838" name="Text Box 6"/>
          <p:cNvSpPr txBox="1">
            <a:spLocks noChangeArrowheads="1"/>
          </p:cNvSpPr>
          <p:nvPr/>
        </p:nvSpPr>
        <p:spPr bwMode="auto">
          <a:xfrm>
            <a:off x="395288" y="2133600"/>
            <a:ext cx="8208962" cy="2800767"/>
          </a:xfrm>
          <a:prstGeom prst="rect">
            <a:avLst/>
          </a:prstGeom>
          <a:noFill/>
          <a:ln w="9525" algn="ctr">
            <a:noFill/>
            <a:miter lim="800000"/>
            <a:headEnd/>
            <a:tailEnd/>
          </a:ln>
          <a:effectLst>
            <a:outerShdw dist="143684" dir="2700000" algn="ctr" rotWithShape="0">
              <a:schemeClr val="bg2">
                <a:alpha val="50000"/>
              </a:schemeClr>
            </a:outerShdw>
          </a:effectLst>
        </p:spPr>
        <p:txBody>
          <a:bodyPr>
            <a:spAutoFit/>
          </a:bodyPr>
          <a:lstStyle/>
          <a:p>
            <a:pPr algn="ctr" fontAlgn="auto">
              <a:spcBef>
                <a:spcPts val="0"/>
              </a:spcBef>
              <a:spcAft>
                <a:spcPts val="0"/>
              </a:spcAft>
              <a:defRPr/>
            </a:pPr>
            <a:endParaRPr lang="tr-TR" sz="4400" dirty="0">
              <a:latin typeface="Arial" panose="020B0604020202020204" pitchFamily="34" charset="0"/>
              <a:cs typeface="Arial" panose="020B0604020202020204" pitchFamily="34" charset="0"/>
            </a:endParaRPr>
          </a:p>
          <a:p>
            <a:pPr algn="ctr" fontAlgn="auto">
              <a:spcBef>
                <a:spcPts val="0"/>
              </a:spcBef>
              <a:spcAft>
                <a:spcPts val="0"/>
              </a:spcAft>
              <a:defRPr/>
            </a:pPr>
            <a:r>
              <a:rPr lang="tr-TR" sz="4400" dirty="0" smtClean="0">
                <a:latin typeface="Arial" panose="020B0604020202020204" pitchFamily="34" charset="0"/>
                <a:cs typeface="Arial" panose="020B0604020202020204" pitchFamily="34" charset="0"/>
              </a:rPr>
              <a:t>TEŞEKKÜRLER </a:t>
            </a:r>
            <a:endParaRPr lang="tr-TR" sz="4400" dirty="0">
              <a:latin typeface="Arial" panose="020B0604020202020204" pitchFamily="34" charset="0"/>
              <a:cs typeface="Arial" panose="020B0604020202020204" pitchFamily="34" charset="0"/>
            </a:endParaRPr>
          </a:p>
          <a:p>
            <a:pPr algn="ctr" fontAlgn="auto">
              <a:spcBef>
                <a:spcPts val="0"/>
              </a:spcBef>
              <a:spcAft>
                <a:spcPts val="0"/>
              </a:spcAft>
              <a:defRPr/>
            </a:pPr>
            <a:endParaRPr lang="tr-TR" sz="4400" dirty="0">
              <a:latin typeface="Arial" panose="020B0604020202020204" pitchFamily="34" charset="0"/>
              <a:cs typeface="Arial" panose="020B0604020202020204" pitchFamily="34" charset="0"/>
            </a:endParaRPr>
          </a:p>
          <a:p>
            <a:pPr marL="609600" indent="-609600" algn="ctr" fontAlgn="auto">
              <a:spcBef>
                <a:spcPts val="0"/>
              </a:spcBef>
              <a:spcAft>
                <a:spcPts val="0"/>
              </a:spcAft>
              <a:buFont typeface="Wingdings" pitchFamily="2" charset="2"/>
              <a:buNone/>
              <a:defRPr/>
            </a:pPr>
            <a:endParaRPr lang="tr-TR"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46167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normAutofit/>
          </a:bodyPr>
          <a:lstStyle/>
          <a:p>
            <a:pPr>
              <a:defRPr/>
            </a:pPr>
            <a:fld id="{1F5AB7A3-0336-467B-A400-E3915F30D48A}" type="slidenum">
              <a:rPr lang="tr-TR"/>
              <a:pPr>
                <a:defRPr/>
              </a:pPr>
              <a:t>4</a:t>
            </a:fld>
            <a:endParaRPr lang="tr-TR"/>
          </a:p>
        </p:txBody>
      </p:sp>
      <p:sp>
        <p:nvSpPr>
          <p:cNvPr id="26628" name="2 İçerik Yer Tutucusu"/>
          <p:cNvSpPr>
            <a:spLocks noGrp="1"/>
          </p:cNvSpPr>
          <p:nvPr>
            <p:ph sz="quarter" idx="1"/>
          </p:nvPr>
        </p:nvSpPr>
        <p:spPr>
          <a:xfrm>
            <a:off x="323530" y="1556792"/>
            <a:ext cx="8370887" cy="5040560"/>
          </a:xfrm>
        </p:spPr>
        <p:txBody>
          <a:bodyPr/>
          <a:lstStyle/>
          <a:p>
            <a:pPr marL="0" indent="0" algn="just" eaLnBrk="1" hangingPunct="1">
              <a:lnSpc>
                <a:spcPct val="90000"/>
              </a:lnSpc>
              <a:buNone/>
            </a:pPr>
            <a:r>
              <a:rPr lang="tr-TR" sz="3200" dirty="0" smtClean="0"/>
              <a:t>  </a:t>
            </a:r>
            <a:endParaRPr lang="tr-TR" sz="3200" dirty="0"/>
          </a:p>
        </p:txBody>
      </p:sp>
      <p:sp>
        <p:nvSpPr>
          <p:cNvPr id="2" name="Metin kutusu 1"/>
          <p:cNvSpPr txBox="1"/>
          <p:nvPr/>
        </p:nvSpPr>
        <p:spPr>
          <a:xfrm>
            <a:off x="1043608" y="1995426"/>
            <a:ext cx="7056784" cy="5810822"/>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NEDEN İHTİYAÇ DUYULDU ?</a:t>
            </a:r>
          </a:p>
          <a:p>
            <a:pPr algn="just" defTabSz="457200" fontAlgn="auto">
              <a:spcBef>
                <a:spcPct val="20000"/>
              </a:spcBef>
              <a:spcAft>
                <a:spcPts val="600"/>
              </a:spcAft>
              <a:buClr>
                <a:srgbClr val="903163"/>
              </a:buClr>
              <a:buSzPct val="92000"/>
            </a:pPr>
            <a:endPar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defTabSz="457200" fontAlgn="auto">
              <a:spcBef>
                <a:spcPct val="20000"/>
              </a:spcBef>
              <a:spcAft>
                <a:spcPts val="600"/>
              </a:spcAft>
              <a:buClr>
                <a:srgbClr val="903163"/>
              </a:buClr>
              <a:buSzPct val="92000"/>
            </a:pPr>
            <a:endParaRPr lang="tr-TR"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457200" indent="-457200" algn="just" fontAlgn="auto">
              <a:spcBef>
                <a:spcPts val="0"/>
              </a:spcBef>
              <a:spcAft>
                <a:spcPts val="0"/>
              </a:spcAft>
              <a:buFont typeface="Arial" panose="020B0604020202020204" pitchFamily="34" charset="0"/>
              <a:buChar char="•"/>
            </a:pPr>
            <a:r>
              <a:rPr lang="tr-TR" sz="2800" dirty="0" smtClean="0">
                <a:latin typeface="Arial" panose="020B0604020202020204" pitchFamily="34" charset="0"/>
                <a:cs typeface="Arial" panose="020B0604020202020204" pitchFamily="34" charset="0"/>
              </a:rPr>
              <a:t>Kamu </a:t>
            </a:r>
            <a:r>
              <a:rPr lang="tr-TR" sz="2800" dirty="0">
                <a:latin typeface="Arial" panose="020B0604020202020204" pitchFamily="34" charset="0"/>
                <a:cs typeface="Arial" panose="020B0604020202020204" pitchFamily="34" charset="0"/>
              </a:rPr>
              <a:t>alımlarında rekabeti arttırarak, </a:t>
            </a:r>
          </a:p>
          <a:p>
            <a:pPr marL="457200" indent="-457200" algn="just" fontAlgn="auto">
              <a:spcBef>
                <a:spcPts val="0"/>
              </a:spcBef>
              <a:spcAft>
                <a:spcPts val="0"/>
              </a:spcAft>
              <a:buFont typeface="Arial" panose="020B0604020202020204" pitchFamily="34" charset="0"/>
              <a:buChar char="•"/>
            </a:pPr>
            <a:r>
              <a:rPr lang="tr-TR" sz="2800" dirty="0">
                <a:latin typeface="Arial" panose="020B0604020202020204" pitchFamily="34" charset="0"/>
                <a:cs typeface="Arial" panose="020B0604020202020204" pitchFamily="34" charset="0"/>
              </a:rPr>
              <a:t>Kaynakların daha etkin ve verimli şekilde kullanılmasını </a:t>
            </a:r>
            <a:r>
              <a:rPr lang="tr-TR" sz="2800" dirty="0" smtClean="0">
                <a:latin typeface="Arial" panose="020B0604020202020204" pitchFamily="34" charset="0"/>
                <a:cs typeface="Arial" panose="020B0604020202020204" pitchFamily="34" charset="0"/>
              </a:rPr>
              <a:t>sağlamak</a:t>
            </a:r>
            <a:r>
              <a:rPr lang="tr-TR" sz="2800" dirty="0">
                <a:latin typeface="Arial" panose="020B0604020202020204" pitchFamily="34" charset="0"/>
                <a:cs typeface="Arial" panose="020B0604020202020204" pitchFamily="34" charset="0"/>
              </a:rPr>
              <a:t> </a:t>
            </a:r>
            <a:r>
              <a:rPr lang="tr-TR" sz="2800" dirty="0" smtClean="0">
                <a:latin typeface="Arial" panose="020B0604020202020204" pitchFamily="34" charset="0"/>
                <a:cs typeface="Arial" panose="020B0604020202020204" pitchFamily="34" charset="0"/>
              </a:rPr>
              <a:t>amacıyla ihtiyaç duyuldu.</a:t>
            </a:r>
            <a:endParaRPr lang="tr-TR" sz="2800" dirty="0">
              <a:latin typeface="Arial" panose="020B0604020202020204" pitchFamily="34" charset="0"/>
              <a:cs typeface="Arial" panose="020B0604020202020204" pitchFamily="34" charset="0"/>
            </a:endParaRPr>
          </a:p>
          <a:p>
            <a:pPr algn="just" defTabSz="457200" fontAlgn="auto">
              <a:spcBef>
                <a:spcPct val="20000"/>
              </a:spcBef>
              <a:spcAft>
                <a:spcPts val="600"/>
              </a:spcAft>
              <a:buClr>
                <a:srgbClr val="903163"/>
              </a:buClr>
              <a:buSzPct val="92000"/>
            </a:pPr>
            <a:endParaRPr lang="tr-TR"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defTabSz="457200" fontAlgn="auto">
              <a:spcBef>
                <a:spcPct val="20000"/>
              </a:spcBef>
              <a:spcAft>
                <a:spcPts val="600"/>
              </a:spcAft>
              <a:buClr>
                <a:srgbClr val="903163"/>
              </a:buClr>
              <a:buSzPct val="92000"/>
            </a:pPr>
            <a:endParaRPr lang="tr-TR" sz="2800" dirty="0" smtClean="0">
              <a:latin typeface="Arial" panose="020B0604020202020204" pitchFamily="34" charset="0"/>
              <a:cs typeface="Arial" panose="020B0604020202020204" pitchFamily="34" charset="0"/>
            </a:endParaRPr>
          </a:p>
          <a:p>
            <a:pPr algn="just" defTabSz="457200" fontAlgn="auto">
              <a:spcBef>
                <a:spcPct val="20000"/>
              </a:spcBef>
              <a:spcAft>
                <a:spcPts val="600"/>
              </a:spcAft>
              <a:buClr>
                <a:srgbClr val="903163"/>
              </a:buClr>
              <a:buSzPct val="92000"/>
            </a:pPr>
            <a:endParaRPr lang="tr-TR" sz="2800" dirty="0">
              <a:latin typeface="Arial" panose="020B0604020202020204" pitchFamily="34" charset="0"/>
              <a:cs typeface="Arial" panose="020B0604020202020204" pitchFamily="34" charset="0"/>
            </a:endParaRPr>
          </a:p>
          <a:p>
            <a:pPr algn="just" defTabSz="457200" fontAlgn="auto">
              <a:spcBef>
                <a:spcPct val="20000"/>
              </a:spcBef>
              <a:spcAft>
                <a:spcPts val="600"/>
              </a:spcAft>
              <a:buClr>
                <a:srgbClr val="903163"/>
              </a:buClr>
              <a:buSzPct val="92000"/>
            </a:pPr>
            <a:endParaRPr lang="tr-TR" sz="2800" dirty="0">
              <a:latin typeface="Arial" panose="020B0604020202020204" pitchFamily="34" charset="0"/>
              <a:cs typeface="Arial" panose="020B0604020202020204" pitchFamily="34" charset="0"/>
            </a:endParaRPr>
          </a:p>
        </p:txBody>
      </p:sp>
      <p:sp>
        <p:nvSpPr>
          <p:cNvPr id="7" name="Başlık 1"/>
          <p:cNvSpPr>
            <a:spLocks noGrp="1"/>
          </p:cNvSpPr>
          <p:nvPr>
            <p:ph type="title"/>
          </p:nvPr>
        </p:nvSpPr>
        <p:spPr>
          <a:xfrm>
            <a:off x="1435100" y="274638"/>
            <a:ext cx="7499350" cy="1143000"/>
          </a:xfrm>
        </p:spPr>
        <p:txBody>
          <a:bodyPr>
            <a:normAutofit/>
          </a:bodyPr>
          <a:lstStyle/>
          <a:p>
            <a:pPr algn="ctr"/>
            <a:r>
              <a:rPr lang="tr-TR" b="0" dirty="0">
                <a:solidFill>
                  <a:schemeClr val="tx1"/>
                </a:solidFill>
                <a:effectLst/>
                <a:latin typeface="Arial" panose="020B0604020202020204" pitchFamily="34" charset="0"/>
                <a:cs typeface="Arial" panose="020B0604020202020204" pitchFamily="34" charset="0"/>
              </a:rPr>
              <a:t>ELEKTRONİK </a:t>
            </a:r>
            <a:r>
              <a:rPr lang="tr-TR" b="0" dirty="0" smtClean="0">
                <a:solidFill>
                  <a:schemeClr val="tx1"/>
                </a:solidFill>
                <a:effectLst/>
                <a:latin typeface="Arial" panose="020B0604020202020204" pitchFamily="34" charset="0"/>
                <a:cs typeface="Arial" panose="020B0604020202020204" pitchFamily="34" charset="0"/>
              </a:rPr>
              <a:t>EKSİLTME</a:t>
            </a:r>
            <a:endParaRPr lang="tr-TR"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25715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r>
              <a:rPr lang="tr-TR" b="0" dirty="0">
                <a:solidFill>
                  <a:schemeClr val="tx1"/>
                </a:solidFill>
                <a:effectLst/>
                <a:latin typeface="Arial" panose="020B0604020202020204" pitchFamily="34" charset="0"/>
                <a:cs typeface="Arial" panose="020B0604020202020204" pitchFamily="34" charset="0"/>
              </a:rPr>
              <a:t>ELEKTRONİK </a:t>
            </a:r>
            <a:r>
              <a:rPr lang="tr-TR" b="0" dirty="0" smtClean="0">
                <a:solidFill>
                  <a:schemeClr val="tx1"/>
                </a:solidFill>
                <a:effectLst/>
                <a:latin typeface="Arial" panose="020B0604020202020204" pitchFamily="34" charset="0"/>
                <a:cs typeface="Arial" panose="020B0604020202020204" pitchFamily="34" charset="0"/>
              </a:rPr>
              <a:t>EKSİLTME</a:t>
            </a:r>
            <a:endParaRPr lang="tr-TR" b="0" dirty="0">
              <a:solidFill>
                <a:schemeClr val="tx1"/>
              </a:solidFill>
              <a:effectLst/>
              <a:latin typeface="Arial" panose="020B0604020202020204" pitchFamily="34" charset="0"/>
              <a:cs typeface="Arial" panose="020B0604020202020204" pitchFamily="34" charset="0"/>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1988158136"/>
              </p:ext>
            </p:extLst>
          </p:nvPr>
        </p:nvGraphicFramePr>
        <p:xfrm>
          <a:off x="1435100" y="14478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5</a:t>
            </a:fld>
            <a:endParaRPr lang="tr-TR">
              <a:solidFill>
                <a:srgbClr val="E7DEC9">
                  <a:shade val="50000"/>
                  <a:satMod val="200000"/>
                </a:srgbClr>
              </a:solidFill>
            </a:endParaRPr>
          </a:p>
        </p:txBody>
      </p:sp>
    </p:spTree>
    <p:extLst>
      <p:ext uri="{BB962C8B-B14F-4D97-AF65-F5344CB8AC3E}">
        <p14:creationId xmlns:p14="http://schemas.microsoft.com/office/powerpoint/2010/main" val="3334809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a:solidFill>
                  <a:schemeClr val="tx1"/>
                </a:solidFill>
                <a:effectLst/>
                <a:latin typeface="Arial" panose="020B0604020202020204" pitchFamily="34" charset="0"/>
                <a:cs typeface="Arial" panose="020B0604020202020204" pitchFamily="34" charset="0"/>
              </a:rPr>
              <a:t>ELEKTRONİK EKSİLTME</a:t>
            </a: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1671244599"/>
              </p:ext>
            </p:extLst>
          </p:nvPr>
        </p:nvGraphicFramePr>
        <p:xfrm>
          <a:off x="1435100" y="14478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6</a:t>
            </a:fld>
            <a:endParaRPr lang="tr-TR">
              <a:solidFill>
                <a:srgbClr val="E7DEC9">
                  <a:shade val="50000"/>
                  <a:satMod val="200000"/>
                </a:srgbClr>
              </a:solidFill>
            </a:endParaRPr>
          </a:p>
        </p:txBody>
      </p:sp>
    </p:spTree>
    <p:extLst>
      <p:ext uri="{BB962C8B-B14F-4D97-AF65-F5344CB8AC3E}">
        <p14:creationId xmlns:p14="http://schemas.microsoft.com/office/powerpoint/2010/main" val="11318283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a:xfrm>
            <a:off x="612775" y="228600"/>
            <a:ext cx="8153400" cy="990600"/>
          </a:xfrm>
        </p:spPr>
        <p:txBody>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ELEKTRONİK </a:t>
            </a:r>
            <a:r>
              <a:rPr lang="tr-TR" altLang="tr-TR" sz="4000" b="0" dirty="0" smtClean="0">
                <a:solidFill>
                  <a:schemeClr val="tx1"/>
                </a:solidFill>
                <a:effectLst/>
                <a:latin typeface="Arial" panose="020B0604020202020204" pitchFamily="34" charset="0"/>
                <a:cs typeface="Arial" panose="020B0604020202020204" pitchFamily="34" charset="0"/>
              </a:rPr>
              <a:t>EKSİLTME</a:t>
            </a:r>
            <a:br>
              <a:rPr lang="tr-TR" altLang="tr-TR" sz="4000" b="0" dirty="0" smtClean="0">
                <a:solidFill>
                  <a:schemeClr val="tx1"/>
                </a:solidFill>
                <a:effectLst/>
                <a:latin typeface="Arial" panose="020B0604020202020204" pitchFamily="34" charset="0"/>
                <a:cs typeface="Arial" panose="020B0604020202020204" pitchFamily="34" charset="0"/>
              </a:rPr>
            </a:b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fontScale="85000" lnSpcReduction="20000"/>
          </a:bodyPr>
          <a:lstStyle/>
          <a:p>
            <a:pPr>
              <a:defRPr/>
            </a:pPr>
            <a:fld id="{77C168F0-9AE2-4322-BCCC-9942A2631D38}" type="slidenum">
              <a:rPr lang="tr-TR"/>
              <a:pPr>
                <a:defRPr/>
              </a:pPr>
              <a:t>7</a:t>
            </a:fld>
            <a:endParaRPr lang="tr-TR" dirty="0"/>
          </a:p>
        </p:txBody>
      </p:sp>
      <p:sp>
        <p:nvSpPr>
          <p:cNvPr id="11268" name="2 İçerik Yer Tutucusu"/>
          <p:cNvSpPr>
            <a:spLocks noGrp="1"/>
          </p:cNvSpPr>
          <p:nvPr>
            <p:ph sz="quarter" idx="1"/>
          </p:nvPr>
        </p:nvSpPr>
        <p:spPr>
          <a:xfrm>
            <a:off x="395288" y="1600200"/>
            <a:ext cx="8370887" cy="4495800"/>
          </a:xfrm>
        </p:spPr>
        <p:txBody>
          <a:bodyPr/>
          <a:lstStyle/>
          <a:p>
            <a:pPr algn="just"/>
            <a:r>
              <a:rPr lang="tr-TR" sz="3200" b="0" dirty="0" smtClean="0">
                <a:solidFill>
                  <a:srgbClr val="FF0000"/>
                </a:solidFill>
                <a:effectLst/>
                <a:latin typeface="Arial" panose="020B0604020202020204" pitchFamily="34" charset="0"/>
                <a:cs typeface="Arial" panose="020B0604020202020204" pitchFamily="34" charset="0"/>
              </a:rPr>
              <a:t>ADTA istenilmeyecek ise -</a:t>
            </a:r>
            <a:r>
              <a:rPr lang="tr-TR" sz="3200" b="0" dirty="0" smtClean="0">
                <a:solidFill>
                  <a:schemeClr val="tx1"/>
                </a:solidFill>
                <a:effectLst/>
                <a:latin typeface="Arial" panose="020B0604020202020204" pitchFamily="34" charset="0"/>
                <a:cs typeface="Arial" panose="020B0604020202020204" pitchFamily="34" charset="0"/>
              </a:rPr>
              <a:t> </a:t>
            </a:r>
            <a:r>
              <a:rPr lang="tr-TR" sz="3200" b="0" dirty="0">
                <a:solidFill>
                  <a:schemeClr val="tx1"/>
                </a:solidFill>
                <a:effectLst/>
                <a:latin typeface="Arial" panose="020B0604020202020204" pitchFamily="34" charset="0"/>
                <a:cs typeface="Arial" panose="020B0604020202020204" pitchFamily="34" charset="0"/>
              </a:rPr>
              <a:t>fiyat veya fiyat ile birlikte fiyat dışı unsurlar üzerinden, </a:t>
            </a:r>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rgbClr val="FF0000"/>
                </a:solidFill>
                <a:effectLst/>
                <a:latin typeface="Arial" panose="020B0604020202020204" pitchFamily="34" charset="0"/>
                <a:cs typeface="Arial" panose="020B0604020202020204" pitchFamily="34" charset="0"/>
              </a:rPr>
              <a:t>ADTA istenilecek ise -</a:t>
            </a:r>
            <a:r>
              <a:rPr lang="tr-TR" sz="3200" b="0" dirty="0" smtClean="0">
                <a:solidFill>
                  <a:schemeClr val="tx1"/>
                </a:solidFill>
                <a:effectLst/>
                <a:latin typeface="Arial" panose="020B0604020202020204" pitchFamily="34" charset="0"/>
                <a:cs typeface="Arial" panose="020B0604020202020204" pitchFamily="34" charset="0"/>
              </a:rPr>
              <a:t> </a:t>
            </a:r>
            <a:r>
              <a:rPr lang="tr-TR" sz="3200" b="0" dirty="0">
                <a:solidFill>
                  <a:schemeClr val="tx1"/>
                </a:solidFill>
                <a:effectLst/>
                <a:latin typeface="Arial" panose="020B0604020202020204" pitchFamily="34" charset="0"/>
                <a:cs typeface="Arial" panose="020B0604020202020204" pitchFamily="34" charset="0"/>
              </a:rPr>
              <a:t>yalnızca fiyat dışı unsurlar üzerinden </a:t>
            </a:r>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dirty="0" smtClean="0">
                <a:latin typeface="Arial" panose="020B0604020202020204" pitchFamily="34" charset="0"/>
                <a:cs typeface="Arial" panose="020B0604020202020204" pitchFamily="34" charset="0"/>
              </a:rPr>
              <a:t>Kısmi </a:t>
            </a:r>
            <a:r>
              <a:rPr lang="tr-TR" sz="3200" dirty="0">
                <a:latin typeface="Arial" panose="020B0604020202020204" pitchFamily="34" charset="0"/>
                <a:cs typeface="Arial" panose="020B0604020202020204" pitchFamily="34" charset="0"/>
              </a:rPr>
              <a:t>teklife açık ihalelerde, </a:t>
            </a:r>
            <a:r>
              <a:rPr lang="tr-TR" sz="3200" dirty="0">
                <a:solidFill>
                  <a:srgbClr val="FF0000"/>
                </a:solidFill>
                <a:latin typeface="Arial" panose="020B0604020202020204" pitchFamily="34" charset="0"/>
                <a:cs typeface="Arial" panose="020B0604020202020204" pitchFamily="34" charset="0"/>
              </a:rPr>
              <a:t>kısımlar için eksiltme yapılabilir. </a:t>
            </a:r>
          </a:p>
          <a:p>
            <a:pPr algn="just"/>
            <a:endParaRPr lang="tr-TR" sz="3200" b="0" dirty="0" smtClean="0">
              <a:solidFill>
                <a:schemeClr val="tx1"/>
              </a:solidFill>
              <a:effectLst/>
              <a:latin typeface="Arial" panose="020B0604020202020204" pitchFamily="34" charset="0"/>
              <a:cs typeface="Arial" panose="020B0604020202020204" pitchFamily="34" charset="0"/>
            </a:endParaRPr>
          </a:p>
          <a:p>
            <a:pPr algn="just"/>
            <a:endParaRPr lang="tr-TR" sz="32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3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53921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a:xfrm>
            <a:off x="612775" y="228600"/>
            <a:ext cx="8153400" cy="990600"/>
          </a:xfrm>
        </p:spPr>
        <p:txBody>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ELEKTRONİK </a:t>
            </a:r>
            <a:r>
              <a:rPr lang="tr-TR" altLang="tr-TR" sz="4000" b="0" dirty="0" smtClean="0">
                <a:solidFill>
                  <a:schemeClr val="tx1"/>
                </a:solidFill>
                <a:effectLst/>
                <a:latin typeface="Arial" panose="020B0604020202020204" pitchFamily="34" charset="0"/>
                <a:cs typeface="Arial" panose="020B0604020202020204" pitchFamily="34" charset="0"/>
              </a:rPr>
              <a:t>EKSİLTME</a:t>
            </a:r>
            <a:br>
              <a:rPr lang="tr-TR" altLang="tr-TR" sz="4000" b="0" dirty="0" smtClean="0">
                <a:solidFill>
                  <a:schemeClr val="tx1"/>
                </a:solidFill>
                <a:effectLst/>
                <a:latin typeface="Arial" panose="020B0604020202020204" pitchFamily="34" charset="0"/>
                <a:cs typeface="Arial" panose="020B0604020202020204" pitchFamily="34" charset="0"/>
              </a:rPr>
            </a:br>
            <a:r>
              <a:rPr lang="tr-TR" altLang="tr-TR" sz="4000" dirty="0" smtClean="0">
                <a:solidFill>
                  <a:schemeClr val="tx1"/>
                </a:solidFill>
                <a:latin typeface="Arial" panose="020B0604020202020204" pitchFamily="34" charset="0"/>
                <a:cs typeface="Arial" panose="020B0604020202020204" pitchFamily="34" charset="0"/>
              </a:rPr>
              <a:t>(Davet)</a:t>
            </a: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fontScale="85000" lnSpcReduction="20000"/>
          </a:bodyPr>
          <a:lstStyle/>
          <a:p>
            <a:pPr>
              <a:defRPr/>
            </a:pPr>
            <a:fld id="{77C168F0-9AE2-4322-BCCC-9942A2631D38}" type="slidenum">
              <a:rPr lang="tr-TR"/>
              <a:pPr>
                <a:defRPr/>
              </a:pPr>
              <a:t>8</a:t>
            </a:fld>
            <a:endParaRPr lang="tr-TR" dirty="0"/>
          </a:p>
        </p:txBody>
      </p:sp>
      <p:pic>
        <p:nvPicPr>
          <p:cNvPr id="7" name="Picture 2" descr="mail yoluyla davet ile ilgili gÃ¶rsel sonucu">
            <a:extLst>
              <a:ext uri="{FF2B5EF4-FFF2-40B4-BE49-F238E27FC236}">
                <a16:creationId xmlns:a16="http://schemas.microsoft.com/office/drawing/2014/main" xmlns="" id="{DD2C7216-A45A-4994-B305-FB7B915164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612526"/>
            <a:ext cx="7704856" cy="5128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134620"/>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a:xfrm>
            <a:off x="612775" y="228600"/>
            <a:ext cx="8153400" cy="990600"/>
          </a:xfrm>
        </p:spPr>
        <p:txBody>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ELEKTRONİK </a:t>
            </a:r>
            <a:r>
              <a:rPr lang="tr-TR" altLang="tr-TR" sz="4000" b="0" dirty="0" smtClean="0">
                <a:solidFill>
                  <a:schemeClr val="tx1"/>
                </a:solidFill>
                <a:effectLst/>
                <a:latin typeface="Arial" panose="020B0604020202020204" pitchFamily="34" charset="0"/>
                <a:cs typeface="Arial" panose="020B0604020202020204" pitchFamily="34" charset="0"/>
              </a:rPr>
              <a:t>EKSİLTME</a:t>
            </a:r>
            <a:br>
              <a:rPr lang="tr-TR" altLang="tr-TR" sz="4000" b="0" dirty="0" smtClean="0">
                <a:solidFill>
                  <a:schemeClr val="tx1"/>
                </a:solidFill>
                <a:effectLst/>
                <a:latin typeface="Arial" panose="020B0604020202020204" pitchFamily="34" charset="0"/>
                <a:cs typeface="Arial" panose="020B0604020202020204" pitchFamily="34" charset="0"/>
              </a:rPr>
            </a:br>
            <a:r>
              <a:rPr lang="tr-TR" altLang="tr-TR" sz="4000" dirty="0" smtClean="0">
                <a:solidFill>
                  <a:schemeClr val="tx1"/>
                </a:solidFill>
                <a:latin typeface="Arial" panose="020B0604020202020204" pitchFamily="34" charset="0"/>
                <a:cs typeface="Arial" panose="020B0604020202020204" pitchFamily="34" charset="0"/>
              </a:rPr>
              <a:t>(Davet)</a:t>
            </a: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fontScale="85000" lnSpcReduction="20000"/>
          </a:bodyPr>
          <a:lstStyle/>
          <a:p>
            <a:pPr>
              <a:defRPr/>
            </a:pPr>
            <a:fld id="{77C168F0-9AE2-4322-BCCC-9942A2631D38}" type="slidenum">
              <a:rPr lang="tr-TR"/>
              <a:pPr>
                <a:defRPr/>
              </a:pPr>
              <a:t>9</a:t>
            </a:fld>
            <a:endParaRPr lang="tr-TR" dirty="0"/>
          </a:p>
        </p:txBody>
      </p:sp>
      <p:sp>
        <p:nvSpPr>
          <p:cNvPr id="11268" name="2 İçerik Yer Tutucusu"/>
          <p:cNvSpPr>
            <a:spLocks noGrp="1"/>
          </p:cNvSpPr>
          <p:nvPr>
            <p:ph sz="quarter" idx="1"/>
          </p:nvPr>
        </p:nvSpPr>
        <p:spPr>
          <a:xfrm>
            <a:off x="395288" y="1600200"/>
            <a:ext cx="8370887" cy="4495800"/>
          </a:xfrm>
        </p:spPr>
        <p:txBody>
          <a:bodyPr/>
          <a:lstStyle/>
          <a:p>
            <a:pPr algn="just"/>
            <a:endParaRPr lang="tr-TR" sz="3200" b="0" dirty="0" smtClean="0">
              <a:solidFill>
                <a:srgbClr val="FF0000"/>
              </a:solidFill>
              <a:effectLst/>
              <a:latin typeface="Arial" panose="020B0604020202020204" pitchFamily="34" charset="0"/>
              <a:cs typeface="Arial" panose="020B0604020202020204" pitchFamily="34" charset="0"/>
            </a:endParaRPr>
          </a:p>
          <a:p>
            <a:pPr algn="just"/>
            <a:r>
              <a:rPr lang="tr-TR" sz="3200" b="0" dirty="0" smtClean="0">
                <a:solidFill>
                  <a:srgbClr val="FF0000"/>
                </a:solidFill>
                <a:effectLst/>
                <a:latin typeface="Arial" panose="020B0604020202020204" pitchFamily="34" charset="0"/>
                <a:cs typeface="Arial" panose="020B0604020202020204" pitchFamily="34" charset="0"/>
              </a:rPr>
              <a:t>Yeterli </a:t>
            </a:r>
            <a:r>
              <a:rPr lang="tr-TR" sz="3200" b="0" dirty="0">
                <a:solidFill>
                  <a:srgbClr val="FF0000"/>
                </a:solidFill>
                <a:effectLst/>
                <a:latin typeface="Arial" panose="020B0604020202020204" pitchFamily="34" charset="0"/>
                <a:cs typeface="Arial" panose="020B0604020202020204" pitchFamily="34" charset="0"/>
              </a:rPr>
              <a:t>görülen istekliler, </a:t>
            </a:r>
            <a:r>
              <a:rPr lang="tr-TR" sz="3200" b="0" dirty="0">
                <a:solidFill>
                  <a:schemeClr val="tx1"/>
                </a:solidFill>
                <a:effectLst/>
                <a:latin typeface="Arial" panose="020B0604020202020204" pitchFamily="34" charset="0"/>
                <a:cs typeface="Arial" panose="020B0604020202020204" pitchFamily="34" charset="0"/>
              </a:rPr>
              <a:t>EKAP üzerinden aynı anda eksiltmeye davet edilirler</a:t>
            </a:r>
            <a:r>
              <a:rPr lang="tr-TR" sz="3200" b="0" dirty="0" smtClean="0">
                <a:solidFill>
                  <a:schemeClr val="tx1"/>
                </a:solidFill>
                <a:effectLst/>
                <a:latin typeface="Arial" panose="020B0604020202020204" pitchFamily="34" charset="0"/>
                <a:cs typeface="Arial" panose="020B0604020202020204" pitchFamily="34" charset="0"/>
              </a:rPr>
              <a:t>.</a:t>
            </a:r>
          </a:p>
          <a:p>
            <a:pPr algn="just"/>
            <a:r>
              <a:rPr lang="tr-TR" sz="3200" b="0" dirty="0">
                <a:solidFill>
                  <a:schemeClr val="tx1"/>
                </a:solidFill>
                <a:effectLst/>
                <a:latin typeface="Arial" panose="020B0604020202020204" pitchFamily="34" charset="0"/>
                <a:cs typeface="Arial" panose="020B0604020202020204" pitchFamily="34" charset="0"/>
              </a:rPr>
              <a:t>Davet yapılmadan önce </a:t>
            </a:r>
            <a:r>
              <a:rPr lang="tr-TR" sz="3200" b="0" dirty="0">
                <a:solidFill>
                  <a:srgbClr val="FF0000"/>
                </a:solidFill>
                <a:effectLst/>
                <a:latin typeface="Arial" panose="020B0604020202020204" pitchFamily="34" charset="0"/>
                <a:cs typeface="Arial" panose="020B0604020202020204" pitchFamily="34" charset="0"/>
              </a:rPr>
              <a:t>isteklilere değerlendirme dışı bırakılan teklifler ve gerekçeleri</a:t>
            </a:r>
            <a:r>
              <a:rPr lang="tr-TR" sz="3200" b="0" dirty="0">
                <a:solidFill>
                  <a:schemeClr val="tx1"/>
                </a:solidFill>
                <a:effectLst/>
                <a:latin typeface="Arial" panose="020B0604020202020204" pitchFamily="34" charset="0"/>
                <a:cs typeface="Arial" panose="020B0604020202020204" pitchFamily="34" charset="0"/>
              </a:rPr>
              <a:t> bildirilir. </a:t>
            </a:r>
            <a:endParaRPr lang="tr-TR" sz="3200" b="0" dirty="0" smtClean="0">
              <a:solidFill>
                <a:schemeClr val="tx1"/>
              </a:solidFill>
              <a:effectLst/>
              <a:latin typeface="Arial" panose="020B0604020202020204" pitchFamily="34" charset="0"/>
              <a:cs typeface="Arial" panose="020B0604020202020204" pitchFamily="34" charset="0"/>
            </a:endParaRPr>
          </a:p>
          <a:p>
            <a:pPr marL="0" indent="0" algn="just">
              <a:buNone/>
            </a:pPr>
            <a:endParaRPr lang="tr-TR" altLang="tr-TR" sz="3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13164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xEl>
                                              <p:pRg st="1" end="1"/>
                                            </p:txEl>
                                          </p:spTgt>
                                        </p:tgtEl>
                                        <p:attrNameLst>
                                          <p:attrName>style.visibility</p:attrName>
                                        </p:attrNameLst>
                                      </p:cBhvr>
                                      <p:to>
                                        <p:strVal val="visible"/>
                                      </p:to>
                                    </p:set>
                                    <p:anim calcmode="lin" valueType="num">
                                      <p:cBhvr additive="base">
                                        <p:cTn id="7" dur="500" fill="hold"/>
                                        <p:tgtEl>
                                          <p:spTgt spid="1126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8">
                                            <p:txEl>
                                              <p:pRg st="2" end="2"/>
                                            </p:txEl>
                                          </p:spTgt>
                                        </p:tgtEl>
                                        <p:attrNameLst>
                                          <p:attrName>style.visibility</p:attrName>
                                        </p:attrNameLst>
                                      </p:cBhvr>
                                      <p:to>
                                        <p:strVal val="visible"/>
                                      </p:to>
                                    </p:set>
                                    <p:anim calcmode="lin" valueType="num">
                                      <p:cBhvr additive="base">
                                        <p:cTn id="13" dur="500" fill="hold"/>
                                        <p:tgtEl>
                                          <p:spTgt spid="1126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Ortalama">
  <a:themeElements>
    <a:clrScheme name="Ortalama">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rtalam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rtalam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talama">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Props/app.xml><?xml version="1.0" encoding="utf-8"?>
<Properties xmlns="http://schemas.openxmlformats.org/officeDocument/2006/extended-properties" xmlns:vt="http://schemas.openxmlformats.org/officeDocument/2006/docPropsVTypes">
  <Template>Median</Template>
  <TotalTime>8525</TotalTime>
  <Words>1662</Words>
  <Application>Microsoft Office PowerPoint</Application>
  <PresentationFormat>Ekran Gösterisi (4:3)</PresentationFormat>
  <Paragraphs>382</Paragraphs>
  <Slides>39</Slides>
  <Notes>19</Notes>
  <HiddenSlides>3</HiddenSlides>
  <MMClips>0</MMClips>
  <ScaleCrop>false</ScaleCrop>
  <HeadingPairs>
    <vt:vector size="4" baseType="variant">
      <vt:variant>
        <vt:lpstr>Tema</vt:lpstr>
      </vt:variant>
      <vt:variant>
        <vt:i4>2</vt:i4>
      </vt:variant>
      <vt:variant>
        <vt:lpstr>Slayt Başlıkları</vt:lpstr>
      </vt:variant>
      <vt:variant>
        <vt:i4>39</vt:i4>
      </vt:variant>
    </vt:vector>
  </HeadingPairs>
  <TitlesOfParts>
    <vt:vector size="41" baseType="lpstr">
      <vt:lpstr>Ortalama</vt:lpstr>
      <vt:lpstr>1_Gündönümü</vt:lpstr>
      <vt:lpstr>T.C  KAMU İHALE KURUMU      </vt:lpstr>
      <vt:lpstr>ELEKTRONİK EKSİLTME (1/11/2018’den itibaren)</vt:lpstr>
      <vt:lpstr>ELEKTRONİK EKSİLTME (KİK madde Ek 5)</vt:lpstr>
      <vt:lpstr>ELEKTRONİK EKSİLTME</vt:lpstr>
      <vt:lpstr>ELEKTRONİK EKSİLTME</vt:lpstr>
      <vt:lpstr>ELEKTRONİK EKSİLTME</vt:lpstr>
      <vt:lpstr>ELEKTRONİK EKSİLTME </vt:lpstr>
      <vt:lpstr>ELEKTRONİK EKSİLTME (Davet)</vt:lpstr>
      <vt:lpstr>ELEKTRONİK EKSİLTME (Davet)</vt:lpstr>
      <vt:lpstr>ELEKTRONİK EKSİLTME (Davet)</vt:lpstr>
      <vt:lpstr>ELEKTRONİK EKSİLTMEye davet formu</vt:lpstr>
      <vt:lpstr>ELEKTRONİK EKSİLTME  (Davet)</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YETERLİK SİSTEMİ </vt:lpstr>
      <vt:lpstr>YETERLİK SİSTEMİ  Henüz Uygulamaya geçmemiş olup çalışma taslak haldedir*</vt:lpstr>
      <vt:lpstr>YETERLİK SİSTEMİ </vt:lpstr>
      <vt:lpstr>YETERLİK SİSTEMİ  Amaç</vt:lpstr>
      <vt:lpstr>PowerPoint Sunusu</vt:lpstr>
      <vt:lpstr>PowerPoint Sunusu</vt:lpstr>
      <vt:lpstr>YETERLİK SİSTEMİ Örnek </vt:lpstr>
      <vt:lpstr>YETERLİK SİSTEMİ Örnek </vt:lpstr>
      <vt:lpstr>YETERLİK SİSTEMİ Örnek </vt:lpstr>
      <vt:lpstr>PowerPoint Sunusu</vt:lpstr>
      <vt:lpstr>PowerPoint Sunusu</vt:lpstr>
      <vt:lpstr>PowerPoint Sunusu</vt:lpstr>
      <vt:lpstr>PowerPoint Sunusu</vt:lpstr>
      <vt:lpstr>PowerPoint Sunusu</vt:lpstr>
      <vt:lpstr>T.C  KAMU İHALE KURUMU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kgjn</dc:title>
  <dc:creator>Emine Erdem Alpyürük</dc:creator>
  <cp:lastModifiedBy>Kadir Çağlar Çetintaş</cp:lastModifiedBy>
  <cp:revision>776</cp:revision>
  <cp:lastPrinted>2018-09-18T10:31:16Z</cp:lastPrinted>
  <dcterms:created xsi:type="dcterms:W3CDTF">2009-03-24T10:49:32Z</dcterms:created>
  <dcterms:modified xsi:type="dcterms:W3CDTF">2018-10-23T23:18:19Z</dcterms:modified>
</cp:coreProperties>
</file>