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3" r:id="rId2"/>
    <p:sldId id="271" r:id="rId3"/>
    <p:sldId id="274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64"/>
    <a:srgbClr val="FF00FF"/>
    <a:srgbClr val="919498"/>
    <a:srgbClr val="173960"/>
    <a:srgbClr val="99999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8" autoAdjust="0"/>
    <p:restoredTop sz="94660"/>
  </p:normalViewPr>
  <p:slideViewPr>
    <p:cSldViewPr snapToGrid="0">
      <p:cViewPr>
        <p:scale>
          <a:sx n="50" d="100"/>
          <a:sy n="50" d="100"/>
        </p:scale>
        <p:origin x="1548" y="3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0630C-AAE3-4920-B0CE-34D041A94627}" type="datetimeFigureOut">
              <a:rPr lang="tr-TR" smtClean="0"/>
              <a:t>26.09.2020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1BCF6-433F-44C3-8721-690901A9FF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600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iri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>
            <a:extLst>
              <a:ext uri="{FF2B5EF4-FFF2-40B4-BE49-F238E27FC236}">
                <a16:creationId xmlns:a16="http://schemas.microsoft.com/office/drawing/2014/main" id="{A39085CA-9906-471D-9CDD-D6949D9C95F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 dirty="0"/>
          </a:p>
        </p:txBody>
      </p:sp>
      <p:pic>
        <p:nvPicPr>
          <p:cNvPr id="10" name="Resim 9" descr="çizim içeren bir resim&#10;&#10;Açıklama otomatik olarak oluşturuldu">
            <a:extLst>
              <a:ext uri="{FF2B5EF4-FFF2-40B4-BE49-F238E27FC236}">
                <a16:creationId xmlns:a16="http://schemas.microsoft.com/office/drawing/2014/main" id="{D317CCAB-2494-45E5-9C13-BB47D2F101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810000"/>
            <a:ext cx="3599295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13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>
            <a:extLst>
              <a:ext uri="{FF2B5EF4-FFF2-40B4-BE49-F238E27FC236}">
                <a16:creationId xmlns:a16="http://schemas.microsoft.com/office/drawing/2014/main" id="{C4B81BD0-1990-4E0D-8D3B-6F733B30339A}"/>
              </a:ext>
            </a:extLst>
          </p:cNvPr>
          <p:cNvSpPr/>
          <p:nvPr userDrawn="1"/>
        </p:nvSpPr>
        <p:spPr>
          <a:xfrm>
            <a:off x="0" y="0"/>
            <a:ext cx="9144000" cy="5584054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 dirty="0"/>
          </a:p>
        </p:txBody>
      </p:sp>
      <p:pic>
        <p:nvPicPr>
          <p:cNvPr id="10" name="Resim 9" descr="çizim içeren bir resim&#10;&#10;Açıklama otomatik olarak oluşturuldu">
            <a:extLst>
              <a:ext uri="{FF2B5EF4-FFF2-40B4-BE49-F238E27FC236}">
                <a16:creationId xmlns:a16="http://schemas.microsoft.com/office/drawing/2014/main" id="{A673316F-241C-44CB-8E6C-C8ED05EC5A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810000"/>
            <a:ext cx="2159577" cy="1080000"/>
          </a:xfrm>
          <a:prstGeom prst="rect">
            <a:avLst/>
          </a:prstGeom>
        </p:spPr>
      </p:pic>
      <p:sp>
        <p:nvSpPr>
          <p:cNvPr id="12" name="Dikdörtgen 11">
            <a:extLst>
              <a:ext uri="{FF2B5EF4-FFF2-40B4-BE49-F238E27FC236}">
                <a16:creationId xmlns:a16="http://schemas.microsoft.com/office/drawing/2014/main" id="{ED5311B8-80AF-490B-9AF1-409D868067D5}"/>
              </a:ext>
            </a:extLst>
          </p:cNvPr>
          <p:cNvSpPr/>
          <p:nvPr userDrawn="1"/>
        </p:nvSpPr>
        <p:spPr>
          <a:xfrm>
            <a:off x="8279999" y="0"/>
            <a:ext cx="43200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313523ED-8E9B-4013-A778-33B30D1AA20A}"/>
              </a:ext>
            </a:extLst>
          </p:cNvPr>
          <p:cNvSpPr txBox="1"/>
          <p:nvPr userDrawn="1"/>
        </p:nvSpPr>
        <p:spPr>
          <a:xfrm>
            <a:off x="3240000" y="954000"/>
            <a:ext cx="504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Hurme Geometric Sans 1" panose="020B0200020000000000" pitchFamily="34" charset="-94"/>
              </a:rPr>
              <a:t>T.C.</a:t>
            </a:r>
            <a:br>
              <a:rPr lang="tr-TR" sz="1600" b="1" dirty="0">
                <a:solidFill>
                  <a:schemeClr val="bg1"/>
                </a:solidFill>
                <a:latin typeface="Hurme Geometric Sans 1" panose="020B0200020000000000" pitchFamily="34" charset="-94"/>
              </a:rPr>
            </a:br>
            <a:r>
              <a:rPr lang="tr-TR" sz="1600" b="1" dirty="0">
                <a:solidFill>
                  <a:schemeClr val="bg1"/>
                </a:solidFill>
                <a:latin typeface="Hurme Geometric Sans 1" panose="020B0200020000000000" pitchFamily="34" charset="-94"/>
              </a:rPr>
              <a:t>KARADENİZ TEKNİK ÜNİVERSİTESİ</a:t>
            </a:r>
          </a:p>
        </p:txBody>
      </p:sp>
    </p:spTree>
    <p:extLst>
      <p:ext uri="{BB962C8B-B14F-4D97-AF65-F5344CB8AC3E}">
        <p14:creationId xmlns:p14="http://schemas.microsoft.com/office/powerpoint/2010/main" val="100599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90295" y="6356351"/>
            <a:ext cx="2057400" cy="365125"/>
          </a:xfrm>
        </p:spPr>
        <p:txBody>
          <a:bodyPr/>
          <a:lstStyle>
            <a:lvl1pPr>
              <a:defRPr sz="1800" b="1">
                <a:solidFill>
                  <a:srgbClr val="003B64"/>
                </a:solidFill>
                <a:latin typeface="Hurme Geometric Sans 1" panose="020B0200020000000000" pitchFamily="34" charset="-94"/>
              </a:defRPr>
            </a:lvl1pPr>
          </a:lstStyle>
          <a:p>
            <a:fld id="{860A2120-F4D3-485F-A5B8-C44F1997944B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2DD28740-61E1-4D55-8201-7BBD8C8A077D}"/>
              </a:ext>
            </a:extLst>
          </p:cNvPr>
          <p:cNvSpPr/>
          <p:nvPr userDrawn="1"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rgbClr val="173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 dirty="0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6767DF66-3A10-41A4-80F3-52C73BDFD824}"/>
              </a:ext>
            </a:extLst>
          </p:cNvPr>
          <p:cNvSpPr/>
          <p:nvPr userDrawn="1"/>
        </p:nvSpPr>
        <p:spPr>
          <a:xfrm>
            <a:off x="8280000" y="6210000"/>
            <a:ext cx="43200" cy="648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173960"/>
              </a:solidFill>
            </a:endParaRPr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706C3FA9-00B4-4AFE-8BCA-C0B191EFBC66}"/>
              </a:ext>
            </a:extLst>
          </p:cNvPr>
          <p:cNvSpPr/>
          <p:nvPr userDrawn="1"/>
        </p:nvSpPr>
        <p:spPr>
          <a:xfrm>
            <a:off x="8280000" y="0"/>
            <a:ext cx="43200" cy="64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173960"/>
              </a:solidFill>
            </a:endParaRPr>
          </a:p>
        </p:txBody>
      </p:sp>
      <p:pic>
        <p:nvPicPr>
          <p:cNvPr id="16" name="Resim 15" descr="çizim içeren bir resim&#10;&#10;Açıklama otomatik olarak oluşturuldu">
            <a:extLst>
              <a:ext uri="{FF2B5EF4-FFF2-40B4-BE49-F238E27FC236}">
                <a16:creationId xmlns:a16="http://schemas.microsoft.com/office/drawing/2014/main" id="{173E47E8-50A3-45D5-91A1-A5263060CB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72000"/>
            <a:ext cx="143971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26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şekkü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>
            <a:extLst>
              <a:ext uri="{FF2B5EF4-FFF2-40B4-BE49-F238E27FC236}">
                <a16:creationId xmlns:a16="http://schemas.microsoft.com/office/drawing/2014/main" id="{93A47783-8EF1-4680-915D-B86157975272}"/>
              </a:ext>
            </a:extLst>
          </p:cNvPr>
          <p:cNvSpPr/>
          <p:nvPr userDrawn="1"/>
        </p:nvSpPr>
        <p:spPr>
          <a:xfrm>
            <a:off x="0" y="0"/>
            <a:ext cx="9144000" cy="864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 baseline="-25000" dirty="0"/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4E3C9591-59C8-4A36-A479-09E01F07315D}"/>
              </a:ext>
            </a:extLst>
          </p:cNvPr>
          <p:cNvSpPr/>
          <p:nvPr userDrawn="1"/>
        </p:nvSpPr>
        <p:spPr>
          <a:xfrm>
            <a:off x="0" y="863999"/>
            <a:ext cx="9144000" cy="599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aseline="-25000" dirty="0"/>
          </a:p>
        </p:txBody>
      </p:sp>
      <p:pic>
        <p:nvPicPr>
          <p:cNvPr id="13" name="Resim 12" descr="çizim içeren bir resim&#10;&#10;Açıklama otomatik olarak oluşturuldu">
            <a:extLst>
              <a:ext uri="{FF2B5EF4-FFF2-40B4-BE49-F238E27FC236}">
                <a16:creationId xmlns:a16="http://schemas.microsoft.com/office/drawing/2014/main" id="{CC2D491C-D613-40E1-B671-659EB02C0C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72000"/>
            <a:ext cx="143971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58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95B04-D58E-4634-B823-5C4919C552B9}" type="datetime1">
              <a:rPr lang="tr-TR" smtClean="0"/>
              <a:t>26.09.2020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A2120-F4D3-485F-A5B8-C44F199794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95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128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tin kutusu 13">
            <a:extLst>
              <a:ext uri="{FF2B5EF4-FFF2-40B4-BE49-F238E27FC236}">
                <a16:creationId xmlns:a16="http://schemas.microsoft.com/office/drawing/2014/main" id="{3444B603-63F0-4689-AFA1-1531A15DF771}"/>
              </a:ext>
            </a:extLst>
          </p:cNvPr>
          <p:cNvSpPr txBox="1"/>
          <p:nvPr/>
        </p:nvSpPr>
        <p:spPr>
          <a:xfrm>
            <a:off x="3240000" y="2026774"/>
            <a:ext cx="50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b="1" dirty="0">
                <a:solidFill>
                  <a:schemeClr val="bg1"/>
                </a:solidFill>
                <a:latin typeface="Hurme Geometric Sans 1" panose="020B0200020000000000" pitchFamily="34" charset="-94"/>
              </a:rPr>
              <a:t>KONU BAŞLIĞI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7DE95019-D3C9-477D-AD69-DBA8436D5845}"/>
              </a:ext>
            </a:extLst>
          </p:cNvPr>
          <p:cNvSpPr txBox="1"/>
          <p:nvPr/>
        </p:nvSpPr>
        <p:spPr>
          <a:xfrm>
            <a:off x="3240000" y="5760000"/>
            <a:ext cx="50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b="1" dirty="0">
                <a:solidFill>
                  <a:srgbClr val="003B64"/>
                </a:solidFill>
                <a:latin typeface="Hurme Geometric Sans 1" panose="020B0200020000000000" pitchFamily="34" charset="-94"/>
              </a:rPr>
              <a:t>SUNUM YAPAN KİŞİNİN VEYA KURUMUN ADI</a:t>
            </a:r>
            <a:endParaRPr lang="tr-TR" sz="1600" dirty="0">
              <a:solidFill>
                <a:srgbClr val="FF00FF"/>
              </a:solidFill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2A9A6E8E-A874-4186-863A-95385B0C7F69}"/>
              </a:ext>
            </a:extLst>
          </p:cNvPr>
          <p:cNvSpPr txBox="1"/>
          <p:nvPr/>
        </p:nvSpPr>
        <p:spPr>
          <a:xfrm>
            <a:off x="3240000" y="4680000"/>
            <a:ext cx="50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200" b="1" dirty="0">
                <a:solidFill>
                  <a:schemeClr val="bg1"/>
                </a:solidFill>
                <a:latin typeface="Hurme Geometric Sans 1" panose="020B0200020000000000" pitchFamily="34" charset="-94"/>
              </a:rPr>
              <a:t>TARİH VE YER</a:t>
            </a:r>
          </a:p>
        </p:txBody>
      </p:sp>
      <p:grpSp>
        <p:nvGrpSpPr>
          <p:cNvPr id="24" name="Grup 23">
            <a:extLst>
              <a:ext uri="{FF2B5EF4-FFF2-40B4-BE49-F238E27FC236}">
                <a16:creationId xmlns:a16="http://schemas.microsoft.com/office/drawing/2014/main" id="{C6F32050-BC7F-4A14-9CE0-8A38F5271268}"/>
              </a:ext>
            </a:extLst>
          </p:cNvPr>
          <p:cNvGrpSpPr/>
          <p:nvPr/>
        </p:nvGrpSpPr>
        <p:grpSpPr>
          <a:xfrm>
            <a:off x="2879577" y="1534500"/>
            <a:ext cx="5040000" cy="584775"/>
            <a:chOff x="2879577" y="1534500"/>
            <a:chExt cx="5040000" cy="584775"/>
          </a:xfrm>
        </p:grpSpPr>
        <p:sp>
          <p:nvSpPr>
            <p:cNvPr id="9" name="Metin kutusu 8">
              <a:extLst>
                <a:ext uri="{FF2B5EF4-FFF2-40B4-BE49-F238E27FC236}">
                  <a16:creationId xmlns:a16="http://schemas.microsoft.com/office/drawing/2014/main" id="{49B78242-210D-4543-A5B8-8B50B5DE48C8}"/>
                </a:ext>
              </a:extLst>
            </p:cNvPr>
            <p:cNvSpPr txBox="1"/>
            <p:nvPr/>
          </p:nvSpPr>
          <p:spPr>
            <a:xfrm>
              <a:off x="2879577" y="1534500"/>
              <a:ext cx="504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16 PUNTO</a:t>
              </a:r>
              <a:endParaRPr lang="tr-TR" dirty="0"/>
            </a:p>
          </p:txBody>
        </p:sp>
        <p:cxnSp>
          <p:nvCxnSpPr>
            <p:cNvPr id="19" name="Düz Bağlayıcı 18">
              <a:extLst>
                <a:ext uri="{FF2B5EF4-FFF2-40B4-BE49-F238E27FC236}">
                  <a16:creationId xmlns:a16="http://schemas.microsoft.com/office/drawing/2014/main" id="{9BDF1BC7-5CB5-4AEC-A581-F04E7EB701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9577" y="1538887"/>
              <a:ext cx="0" cy="288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 22">
            <a:extLst>
              <a:ext uri="{FF2B5EF4-FFF2-40B4-BE49-F238E27FC236}">
                <a16:creationId xmlns:a16="http://schemas.microsoft.com/office/drawing/2014/main" id="{DFF6759C-6818-415C-A441-F363E595171D}"/>
              </a:ext>
            </a:extLst>
          </p:cNvPr>
          <p:cNvGrpSpPr/>
          <p:nvPr/>
        </p:nvGrpSpPr>
        <p:grpSpPr>
          <a:xfrm>
            <a:off x="2879577" y="2393443"/>
            <a:ext cx="5040000" cy="646331"/>
            <a:chOff x="2879577" y="2393443"/>
            <a:chExt cx="5040000" cy="646331"/>
          </a:xfrm>
        </p:grpSpPr>
        <p:sp>
          <p:nvSpPr>
            <p:cNvPr id="10" name="Metin kutusu 9">
              <a:extLst>
                <a:ext uri="{FF2B5EF4-FFF2-40B4-BE49-F238E27FC236}">
                  <a16:creationId xmlns:a16="http://schemas.microsoft.com/office/drawing/2014/main" id="{C372F016-58E3-40D3-B27D-42259A654486}"/>
                </a:ext>
              </a:extLst>
            </p:cNvPr>
            <p:cNvSpPr txBox="1"/>
            <p:nvPr/>
          </p:nvSpPr>
          <p:spPr>
            <a:xfrm>
              <a:off x="2879577" y="2393443"/>
              <a:ext cx="504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18 PUNTO</a:t>
              </a:r>
              <a:endParaRPr lang="tr-TR" dirty="0"/>
            </a:p>
          </p:txBody>
        </p:sp>
        <p:cxnSp>
          <p:nvCxnSpPr>
            <p:cNvPr id="20" name="Düz Bağlayıcı 19">
              <a:extLst>
                <a:ext uri="{FF2B5EF4-FFF2-40B4-BE49-F238E27FC236}">
                  <a16:creationId xmlns:a16="http://schemas.microsoft.com/office/drawing/2014/main" id="{7AF4636E-8213-4D81-9E12-CA22CD10BC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9577" y="2393443"/>
              <a:ext cx="0" cy="288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 7">
            <a:extLst>
              <a:ext uri="{FF2B5EF4-FFF2-40B4-BE49-F238E27FC236}">
                <a16:creationId xmlns:a16="http://schemas.microsoft.com/office/drawing/2014/main" id="{6BE498E2-F518-4E3A-9E39-7B195B460D35}"/>
              </a:ext>
            </a:extLst>
          </p:cNvPr>
          <p:cNvGrpSpPr/>
          <p:nvPr/>
        </p:nvGrpSpPr>
        <p:grpSpPr>
          <a:xfrm>
            <a:off x="2879577" y="4956999"/>
            <a:ext cx="5040000" cy="461665"/>
            <a:chOff x="2879577" y="4956999"/>
            <a:chExt cx="5040000" cy="461665"/>
          </a:xfrm>
        </p:grpSpPr>
        <p:sp>
          <p:nvSpPr>
            <p:cNvPr id="11" name="Metin kutusu 10">
              <a:extLst>
                <a:ext uri="{FF2B5EF4-FFF2-40B4-BE49-F238E27FC236}">
                  <a16:creationId xmlns:a16="http://schemas.microsoft.com/office/drawing/2014/main" id="{CF5DEBC2-CC87-4213-9BD0-CBEB89B272AA}"/>
                </a:ext>
              </a:extLst>
            </p:cNvPr>
            <p:cNvSpPr txBox="1"/>
            <p:nvPr/>
          </p:nvSpPr>
          <p:spPr>
            <a:xfrm>
              <a:off x="2879577" y="4956999"/>
              <a:ext cx="504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sz="12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sz="12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12 PUNTO</a:t>
              </a:r>
              <a:endParaRPr lang="tr-TR" sz="1200" dirty="0">
                <a:solidFill>
                  <a:srgbClr val="FF00FF"/>
                </a:solidFill>
              </a:endParaRPr>
            </a:p>
          </p:txBody>
        </p:sp>
        <p:cxnSp>
          <p:nvCxnSpPr>
            <p:cNvPr id="21" name="Düz Bağlayıcı 20">
              <a:extLst>
                <a:ext uri="{FF2B5EF4-FFF2-40B4-BE49-F238E27FC236}">
                  <a16:creationId xmlns:a16="http://schemas.microsoft.com/office/drawing/2014/main" id="{FE3DCED5-273F-4021-8FB1-68226B7E1A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9577" y="4956999"/>
              <a:ext cx="0" cy="288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 5">
            <a:extLst>
              <a:ext uri="{FF2B5EF4-FFF2-40B4-BE49-F238E27FC236}">
                <a16:creationId xmlns:a16="http://schemas.microsoft.com/office/drawing/2014/main" id="{65AD6EE1-C61E-450C-8968-FC461C535FA9}"/>
              </a:ext>
            </a:extLst>
          </p:cNvPr>
          <p:cNvGrpSpPr/>
          <p:nvPr/>
        </p:nvGrpSpPr>
        <p:grpSpPr>
          <a:xfrm>
            <a:off x="2879577" y="6098554"/>
            <a:ext cx="5040000" cy="588341"/>
            <a:chOff x="2879577" y="6098554"/>
            <a:chExt cx="5040000" cy="588341"/>
          </a:xfrm>
        </p:grpSpPr>
        <p:sp>
          <p:nvSpPr>
            <p:cNvPr id="13" name="Metin kutusu 12">
              <a:extLst>
                <a:ext uri="{FF2B5EF4-FFF2-40B4-BE49-F238E27FC236}">
                  <a16:creationId xmlns:a16="http://schemas.microsoft.com/office/drawing/2014/main" id="{46E0F518-8814-4293-8331-551727A95DCE}"/>
                </a:ext>
              </a:extLst>
            </p:cNvPr>
            <p:cNvSpPr txBox="1"/>
            <p:nvPr/>
          </p:nvSpPr>
          <p:spPr>
            <a:xfrm>
              <a:off x="2879577" y="6102120"/>
              <a:ext cx="504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18 PUNTO</a:t>
              </a:r>
              <a:endParaRPr lang="tr-TR" sz="1600" dirty="0">
                <a:solidFill>
                  <a:srgbClr val="FF00FF"/>
                </a:solidFill>
              </a:endParaRPr>
            </a:p>
          </p:txBody>
        </p:sp>
        <p:cxnSp>
          <p:nvCxnSpPr>
            <p:cNvPr id="22" name="Düz Bağlayıcı 21">
              <a:extLst>
                <a:ext uri="{FF2B5EF4-FFF2-40B4-BE49-F238E27FC236}">
                  <a16:creationId xmlns:a16="http://schemas.microsoft.com/office/drawing/2014/main" id="{AF449F5C-ED77-4393-BC4D-26BF09576F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9577" y="6098554"/>
              <a:ext cx="0" cy="288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041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4A37AF26-8CB6-4C22-8614-54356E16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2120-F4D3-485F-A5B8-C44F1997944B}" type="slidenum">
              <a:rPr lang="tr-TR" smtClean="0"/>
              <a:pPr/>
              <a:t>3</a:t>
            </a:fld>
            <a:endParaRPr lang="tr-TR" dirty="0"/>
          </a:p>
        </p:txBody>
      </p:sp>
      <p:grpSp>
        <p:nvGrpSpPr>
          <p:cNvPr id="3" name="Grup 2">
            <a:extLst>
              <a:ext uri="{FF2B5EF4-FFF2-40B4-BE49-F238E27FC236}">
                <a16:creationId xmlns:a16="http://schemas.microsoft.com/office/drawing/2014/main" id="{EDA901EF-92FA-468F-B7DB-FA4FB6565D70}"/>
              </a:ext>
            </a:extLst>
          </p:cNvPr>
          <p:cNvGrpSpPr/>
          <p:nvPr/>
        </p:nvGrpSpPr>
        <p:grpSpPr>
          <a:xfrm>
            <a:off x="2880000" y="720000"/>
            <a:ext cx="5040000" cy="1125610"/>
            <a:chOff x="3060000" y="692219"/>
            <a:chExt cx="5040000" cy="1125610"/>
          </a:xfrm>
        </p:grpSpPr>
        <p:sp>
          <p:nvSpPr>
            <p:cNvPr id="4" name="Metin kutusu 3">
              <a:extLst>
                <a:ext uri="{FF2B5EF4-FFF2-40B4-BE49-F238E27FC236}">
                  <a16:creationId xmlns:a16="http://schemas.microsoft.com/office/drawing/2014/main" id="{86E210AE-7278-4F82-95A9-121A4E503C15}"/>
                </a:ext>
              </a:extLst>
            </p:cNvPr>
            <p:cNvSpPr txBox="1"/>
            <p:nvPr/>
          </p:nvSpPr>
          <p:spPr>
            <a:xfrm>
              <a:off x="3060000" y="1294609"/>
              <a:ext cx="5040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14 PUNTO </a:t>
              </a:r>
              <a:endParaRPr lang="tr-TR" sz="1400" dirty="0">
                <a:solidFill>
                  <a:srgbClr val="FF00FF"/>
                </a:solidFill>
              </a:endParaRPr>
            </a:p>
          </p:txBody>
        </p:sp>
        <p:cxnSp>
          <p:nvCxnSpPr>
            <p:cNvPr id="5" name="Düz Bağlayıcı 4">
              <a:extLst>
                <a:ext uri="{FF2B5EF4-FFF2-40B4-BE49-F238E27FC236}">
                  <a16:creationId xmlns:a16="http://schemas.microsoft.com/office/drawing/2014/main" id="{888C4E7A-7A77-4512-930B-7DFE478AB78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100000" y="692219"/>
              <a:ext cx="0" cy="864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 5">
            <a:extLst>
              <a:ext uri="{FF2B5EF4-FFF2-40B4-BE49-F238E27FC236}">
                <a16:creationId xmlns:a16="http://schemas.microsoft.com/office/drawing/2014/main" id="{084E7805-1930-4719-AE61-C079E7A9ABC7}"/>
              </a:ext>
            </a:extLst>
          </p:cNvPr>
          <p:cNvGrpSpPr/>
          <p:nvPr/>
        </p:nvGrpSpPr>
        <p:grpSpPr>
          <a:xfrm>
            <a:off x="3456000" y="5040000"/>
            <a:ext cx="5040000" cy="1185773"/>
            <a:chOff x="3460975" y="5058342"/>
            <a:chExt cx="5040000" cy="1185773"/>
          </a:xfrm>
        </p:grpSpPr>
        <p:sp>
          <p:nvSpPr>
            <p:cNvPr id="7" name="Metin kutusu 6">
              <a:extLst>
                <a:ext uri="{FF2B5EF4-FFF2-40B4-BE49-F238E27FC236}">
                  <a16:creationId xmlns:a16="http://schemas.microsoft.com/office/drawing/2014/main" id="{043978C8-52F1-496F-856C-0C5AC543384E}"/>
                </a:ext>
              </a:extLst>
            </p:cNvPr>
            <p:cNvSpPr txBox="1"/>
            <p:nvPr/>
          </p:nvSpPr>
          <p:spPr>
            <a:xfrm>
              <a:off x="3460975" y="5058342"/>
              <a:ext cx="504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18 PUNTO </a:t>
              </a:r>
              <a:endParaRPr lang="tr-TR" dirty="0">
                <a:solidFill>
                  <a:srgbClr val="FF00FF"/>
                </a:solidFill>
              </a:endParaRPr>
            </a:p>
          </p:txBody>
        </p:sp>
        <p:cxnSp>
          <p:nvCxnSpPr>
            <p:cNvPr id="8" name="Düz Bağlayıcı 7">
              <a:extLst>
                <a:ext uri="{FF2B5EF4-FFF2-40B4-BE49-F238E27FC236}">
                  <a16:creationId xmlns:a16="http://schemas.microsoft.com/office/drawing/2014/main" id="{9E453A3F-AB1B-432B-BE8D-A33F56CF9AF5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>
              <a:off x="8500975" y="5381508"/>
              <a:ext cx="0" cy="862607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Metin kutusu 8">
            <a:extLst>
              <a:ext uri="{FF2B5EF4-FFF2-40B4-BE49-F238E27FC236}">
                <a16:creationId xmlns:a16="http://schemas.microsoft.com/office/drawing/2014/main" id="{D1119705-3E9B-476F-A0B1-B8250E191101}"/>
              </a:ext>
            </a:extLst>
          </p:cNvPr>
          <p:cNvSpPr txBox="1"/>
          <p:nvPr/>
        </p:nvSpPr>
        <p:spPr>
          <a:xfrm>
            <a:off x="719999" y="2042390"/>
            <a:ext cx="7603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rgbClr val="FF00FF"/>
                </a:solidFill>
                <a:latin typeface="Hurme Geometric Sans 1" panose="020B0200020000000000" pitchFamily="34" charset="-94"/>
              </a:rPr>
              <a:t>HURME GEOMETRIC SANS fontu yerine </a:t>
            </a:r>
            <a:r>
              <a:rPr lang="tr-TR" sz="1400" b="1" dirty="0" err="1">
                <a:solidFill>
                  <a:srgbClr val="FF00FF"/>
                </a:solidFill>
                <a:latin typeface="Hurme Geometric Sans 1" panose="020B0200020000000000" pitchFamily="34" charset="-94"/>
              </a:rPr>
              <a:t>Calibri</a:t>
            </a:r>
            <a:r>
              <a:rPr lang="tr-TR" sz="1400" b="1" dirty="0">
                <a:solidFill>
                  <a:srgbClr val="FF00FF"/>
                </a:solidFill>
                <a:latin typeface="Hurme Geometric Sans 1" panose="020B0200020000000000" pitchFamily="34" charset="-94"/>
              </a:rPr>
              <a:t> fontu tercih edilebilir.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3BAB6160-6303-46E0-9711-B0A73F6686F0}"/>
              </a:ext>
            </a:extLst>
          </p:cNvPr>
          <p:cNvSpPr txBox="1"/>
          <p:nvPr/>
        </p:nvSpPr>
        <p:spPr>
          <a:xfrm>
            <a:off x="3240000" y="216000"/>
            <a:ext cx="5040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400" b="1" dirty="0">
                <a:solidFill>
                  <a:schemeClr val="bg1">
                    <a:lumMod val="75000"/>
                  </a:schemeClr>
                </a:solidFill>
                <a:latin typeface="Hurme Geometric Sans 1" panose="020B0200020000000000" pitchFamily="34" charset="-94"/>
              </a:rPr>
              <a:t>Konu Başlığı</a:t>
            </a:r>
          </a:p>
          <a:p>
            <a:pPr algn="r"/>
            <a:r>
              <a:rPr lang="tr-TR" sz="1400" b="1" dirty="0">
                <a:solidFill>
                  <a:schemeClr val="bg1">
                    <a:lumMod val="75000"/>
                  </a:schemeClr>
                </a:solidFill>
                <a:latin typeface="Hurme Geometric Sans 1" panose="020B0200020000000000" pitchFamily="34" charset="-94"/>
              </a:rPr>
              <a:t>Sunum Yapan Kişinin veya Kurumun Adı</a:t>
            </a:r>
          </a:p>
          <a:p>
            <a:pPr algn="r"/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30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2">
            <a:extLst>
              <a:ext uri="{FF2B5EF4-FFF2-40B4-BE49-F238E27FC236}">
                <a16:creationId xmlns:a16="http://schemas.microsoft.com/office/drawing/2014/main" id="{3E8309D5-7BD5-4D09-BF04-52B6CAF0204E}"/>
              </a:ext>
            </a:extLst>
          </p:cNvPr>
          <p:cNvSpPr txBox="1">
            <a:spLocks/>
          </p:cNvSpPr>
          <p:nvPr/>
        </p:nvSpPr>
        <p:spPr>
          <a:xfrm>
            <a:off x="3240000" y="5760000"/>
            <a:ext cx="2160000" cy="43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800" b="1" dirty="0">
                <a:solidFill>
                  <a:srgbClr val="003B64"/>
                </a:solidFill>
                <a:latin typeface="Hurme Geometric Sans 1" panose="020B0200020000000000" pitchFamily="34" charset="-94"/>
              </a:rPr>
              <a:t>Teşekkürler!</a:t>
            </a:r>
            <a:endParaRPr lang="tr-TR" sz="1800" dirty="0">
              <a:solidFill>
                <a:srgbClr val="003B64"/>
              </a:solidFill>
              <a:latin typeface="Hurme Geometric Sans 1" panose="020B0200020000000000" pitchFamily="34" charset="-94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A7974F-3846-46DC-B8A0-506A6CAD90AC}"/>
              </a:ext>
            </a:extLst>
          </p:cNvPr>
          <p:cNvSpPr/>
          <p:nvPr/>
        </p:nvSpPr>
        <p:spPr>
          <a:xfrm>
            <a:off x="720000" y="1440000"/>
            <a:ext cx="2160000" cy="2160000"/>
          </a:xfrm>
          <a:prstGeom prst="ellipse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3B64"/>
              </a:solidFill>
            </a:endParaRPr>
          </a:p>
        </p:txBody>
      </p:sp>
      <p:grpSp>
        <p:nvGrpSpPr>
          <p:cNvPr id="2" name="Grup 1">
            <a:extLst>
              <a:ext uri="{FF2B5EF4-FFF2-40B4-BE49-F238E27FC236}">
                <a16:creationId xmlns:a16="http://schemas.microsoft.com/office/drawing/2014/main" id="{E6E59B52-BE55-4A01-A9EB-29767E9CE8D8}"/>
              </a:ext>
            </a:extLst>
          </p:cNvPr>
          <p:cNvGrpSpPr/>
          <p:nvPr/>
        </p:nvGrpSpPr>
        <p:grpSpPr>
          <a:xfrm>
            <a:off x="3240000" y="1440000"/>
            <a:ext cx="5400000" cy="3456000"/>
            <a:chOff x="3240000" y="2529000"/>
            <a:chExt cx="5400000" cy="3456000"/>
          </a:xfrm>
        </p:grpSpPr>
        <p:sp>
          <p:nvSpPr>
            <p:cNvPr id="13" name="Slayt Numarası Yer Tutucusu 2">
              <a:extLst>
                <a:ext uri="{FF2B5EF4-FFF2-40B4-BE49-F238E27FC236}">
                  <a16:creationId xmlns:a16="http://schemas.microsoft.com/office/drawing/2014/main" id="{03BF954F-FCD8-4844-B49C-021C7CF81C5E}"/>
                </a:ext>
              </a:extLst>
            </p:cNvPr>
            <p:cNvSpPr txBox="1">
              <a:spLocks/>
            </p:cNvSpPr>
            <p:nvPr/>
          </p:nvSpPr>
          <p:spPr>
            <a:xfrm>
              <a:off x="3240000" y="2529000"/>
              <a:ext cx="5400000" cy="432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8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SUNUM YAPAN KİŞİNİN VEYA KURUMUN ADI</a:t>
              </a:r>
              <a:endParaRPr lang="tr-TR" sz="1800" dirty="0">
                <a:solidFill>
                  <a:srgbClr val="003B64"/>
                </a:solidFill>
                <a:latin typeface="Hurme Geometric Sans 1" panose="020B0200020000000000" pitchFamily="34" charset="-94"/>
              </a:endParaRPr>
            </a:p>
          </p:txBody>
        </p:sp>
        <p:sp>
          <p:nvSpPr>
            <p:cNvPr id="14" name="Slayt Numarası Yer Tutucusu 2">
              <a:extLst>
                <a:ext uri="{FF2B5EF4-FFF2-40B4-BE49-F238E27FC236}">
                  <a16:creationId xmlns:a16="http://schemas.microsoft.com/office/drawing/2014/main" id="{C8D50741-489F-47BD-BA17-622FA7B8180B}"/>
                </a:ext>
              </a:extLst>
            </p:cNvPr>
            <p:cNvSpPr txBox="1">
              <a:spLocks/>
            </p:cNvSpPr>
            <p:nvPr/>
          </p:nvSpPr>
          <p:spPr>
            <a:xfrm>
              <a:off x="3240000" y="2952000"/>
              <a:ext cx="540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Unvan</a:t>
              </a:r>
            </a:p>
          </p:txBody>
        </p:sp>
        <p:sp>
          <p:nvSpPr>
            <p:cNvPr id="15" name="Slayt Numarası Yer Tutucusu 2">
              <a:extLst>
                <a:ext uri="{FF2B5EF4-FFF2-40B4-BE49-F238E27FC236}">
                  <a16:creationId xmlns:a16="http://schemas.microsoft.com/office/drawing/2014/main" id="{1A3E06CF-B386-438C-A0AA-B51BE4E7A76E}"/>
                </a:ext>
              </a:extLst>
            </p:cNvPr>
            <p:cNvSpPr txBox="1">
              <a:spLocks/>
            </p:cNvSpPr>
            <p:nvPr/>
          </p:nvSpPr>
          <p:spPr>
            <a:xfrm>
              <a:off x="3240000" y="3600000"/>
              <a:ext cx="1080000" cy="36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6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E-posta</a:t>
              </a:r>
            </a:p>
          </p:txBody>
        </p:sp>
        <p:sp>
          <p:nvSpPr>
            <p:cNvPr id="16" name="Slayt Numarası Yer Tutucusu 2">
              <a:extLst>
                <a:ext uri="{FF2B5EF4-FFF2-40B4-BE49-F238E27FC236}">
                  <a16:creationId xmlns:a16="http://schemas.microsoft.com/office/drawing/2014/main" id="{1804D926-3A33-43F0-A017-B29A6731EB67}"/>
                </a:ext>
              </a:extLst>
            </p:cNvPr>
            <p:cNvSpPr txBox="1">
              <a:spLocks/>
            </p:cNvSpPr>
            <p:nvPr/>
          </p:nvSpPr>
          <p:spPr>
            <a:xfrm>
              <a:off x="3240000" y="3960000"/>
              <a:ext cx="1080000" cy="36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6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Telefon</a:t>
              </a:r>
            </a:p>
          </p:txBody>
        </p:sp>
        <p:sp>
          <p:nvSpPr>
            <p:cNvPr id="17" name="Slayt Numarası Yer Tutucusu 2">
              <a:extLst>
                <a:ext uri="{FF2B5EF4-FFF2-40B4-BE49-F238E27FC236}">
                  <a16:creationId xmlns:a16="http://schemas.microsoft.com/office/drawing/2014/main" id="{D8D4B102-BB9A-4D4B-AF09-AB732AA9E96E}"/>
                </a:ext>
              </a:extLst>
            </p:cNvPr>
            <p:cNvSpPr txBox="1">
              <a:spLocks/>
            </p:cNvSpPr>
            <p:nvPr/>
          </p:nvSpPr>
          <p:spPr>
            <a:xfrm>
              <a:off x="3240000" y="4320000"/>
              <a:ext cx="108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600" b="1" dirty="0" err="1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Fax</a:t>
              </a:r>
              <a:endParaRPr lang="tr-TR" sz="1600" b="1" dirty="0">
                <a:solidFill>
                  <a:srgbClr val="003B64"/>
                </a:solidFill>
                <a:latin typeface="Hurme Geometric Sans 1" panose="020B0200020000000000" pitchFamily="34" charset="-94"/>
              </a:endParaRPr>
            </a:p>
          </p:txBody>
        </p:sp>
        <p:sp>
          <p:nvSpPr>
            <p:cNvPr id="18" name="Slayt Numarası Yer Tutucusu 2">
              <a:extLst>
                <a:ext uri="{FF2B5EF4-FFF2-40B4-BE49-F238E27FC236}">
                  <a16:creationId xmlns:a16="http://schemas.microsoft.com/office/drawing/2014/main" id="{7A458B2D-EA2E-4941-A448-E695B377347A}"/>
                </a:ext>
              </a:extLst>
            </p:cNvPr>
            <p:cNvSpPr txBox="1">
              <a:spLocks/>
            </p:cNvSpPr>
            <p:nvPr/>
          </p:nvSpPr>
          <p:spPr>
            <a:xfrm>
              <a:off x="4320000" y="3600000"/>
              <a:ext cx="432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6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baris.caglar.mimar@gmail.com</a:t>
              </a:r>
            </a:p>
          </p:txBody>
        </p:sp>
        <p:sp>
          <p:nvSpPr>
            <p:cNvPr id="19" name="Slayt Numarası Yer Tutucusu 2">
              <a:extLst>
                <a:ext uri="{FF2B5EF4-FFF2-40B4-BE49-F238E27FC236}">
                  <a16:creationId xmlns:a16="http://schemas.microsoft.com/office/drawing/2014/main" id="{C7DFBFB5-4905-4780-9CE9-3F42AC770006}"/>
                </a:ext>
              </a:extLst>
            </p:cNvPr>
            <p:cNvSpPr txBox="1">
              <a:spLocks/>
            </p:cNvSpPr>
            <p:nvPr/>
          </p:nvSpPr>
          <p:spPr>
            <a:xfrm>
              <a:off x="4320000" y="3960000"/>
              <a:ext cx="432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6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+90 xxx </a:t>
              </a:r>
              <a:r>
                <a:rPr lang="tr-TR" sz="1600" b="1" dirty="0" err="1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xxx</a:t>
              </a:r>
              <a:r>
                <a:rPr lang="tr-TR" sz="16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 xx </a:t>
              </a:r>
              <a:r>
                <a:rPr lang="tr-TR" sz="1600" b="1" dirty="0" err="1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xx</a:t>
              </a:r>
              <a:endParaRPr lang="tr-TR" sz="1600" b="1" dirty="0">
                <a:solidFill>
                  <a:schemeClr val="bg1"/>
                </a:solidFill>
                <a:latin typeface="Hurme Geometric Sans 1" panose="020B0200020000000000" pitchFamily="34" charset="-94"/>
              </a:endParaRPr>
            </a:p>
          </p:txBody>
        </p:sp>
        <p:sp>
          <p:nvSpPr>
            <p:cNvPr id="20" name="Slayt Numarası Yer Tutucusu 2">
              <a:extLst>
                <a:ext uri="{FF2B5EF4-FFF2-40B4-BE49-F238E27FC236}">
                  <a16:creationId xmlns:a16="http://schemas.microsoft.com/office/drawing/2014/main" id="{589B0062-401B-4124-835B-0D556B1157FB}"/>
                </a:ext>
              </a:extLst>
            </p:cNvPr>
            <p:cNvSpPr txBox="1">
              <a:spLocks/>
            </p:cNvSpPr>
            <p:nvPr/>
          </p:nvSpPr>
          <p:spPr>
            <a:xfrm>
              <a:off x="4320000" y="4320000"/>
              <a:ext cx="432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6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+90 xxx </a:t>
              </a:r>
              <a:r>
                <a:rPr lang="tr-TR" sz="1600" b="1" dirty="0" err="1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xxx</a:t>
              </a:r>
              <a:r>
                <a:rPr lang="tr-TR" sz="16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 xx </a:t>
              </a:r>
              <a:r>
                <a:rPr lang="tr-TR" sz="1600" b="1" dirty="0" err="1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xx</a:t>
              </a:r>
              <a:endParaRPr lang="tr-TR" sz="1600" b="1" dirty="0">
                <a:solidFill>
                  <a:schemeClr val="bg1"/>
                </a:solidFill>
                <a:latin typeface="Hurme Geometric Sans 1" panose="020B0200020000000000" pitchFamily="34" charset="-94"/>
              </a:endParaRPr>
            </a:p>
          </p:txBody>
        </p:sp>
        <p:sp>
          <p:nvSpPr>
            <p:cNvPr id="21" name="Slayt Numarası Yer Tutucusu 2">
              <a:extLst>
                <a:ext uri="{FF2B5EF4-FFF2-40B4-BE49-F238E27FC236}">
                  <a16:creationId xmlns:a16="http://schemas.microsoft.com/office/drawing/2014/main" id="{EF7ECA43-BBDE-460F-AE8B-E8EF2F2F7534}"/>
                </a:ext>
              </a:extLst>
            </p:cNvPr>
            <p:cNvSpPr txBox="1">
              <a:spLocks/>
            </p:cNvSpPr>
            <p:nvPr/>
          </p:nvSpPr>
          <p:spPr>
            <a:xfrm>
              <a:off x="3240000" y="4905000"/>
              <a:ext cx="540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Karadeniz Teknik Üniversitesi</a:t>
              </a:r>
            </a:p>
          </p:txBody>
        </p:sp>
        <p:sp>
          <p:nvSpPr>
            <p:cNvPr id="22" name="Slayt Numarası Yer Tutucusu 2">
              <a:extLst>
                <a:ext uri="{FF2B5EF4-FFF2-40B4-BE49-F238E27FC236}">
                  <a16:creationId xmlns:a16="http://schemas.microsoft.com/office/drawing/2014/main" id="{6147B38A-2281-44D5-918D-FA82816CB0AD}"/>
                </a:ext>
              </a:extLst>
            </p:cNvPr>
            <p:cNvSpPr txBox="1">
              <a:spLocks/>
            </p:cNvSpPr>
            <p:nvPr/>
          </p:nvSpPr>
          <p:spPr>
            <a:xfrm>
              <a:off x="3240000" y="5265000"/>
              <a:ext cx="540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Mimarlık Fakültesi Mimarlık Bölümü</a:t>
              </a:r>
            </a:p>
          </p:txBody>
        </p:sp>
        <p:sp>
          <p:nvSpPr>
            <p:cNvPr id="23" name="Slayt Numarası Yer Tutucusu 2">
              <a:extLst>
                <a:ext uri="{FF2B5EF4-FFF2-40B4-BE49-F238E27FC236}">
                  <a16:creationId xmlns:a16="http://schemas.microsoft.com/office/drawing/2014/main" id="{4AAD78A2-8743-4269-B276-C3EAB9280D89}"/>
                </a:ext>
              </a:extLst>
            </p:cNvPr>
            <p:cNvSpPr txBox="1">
              <a:spLocks/>
            </p:cNvSpPr>
            <p:nvPr/>
          </p:nvSpPr>
          <p:spPr>
            <a:xfrm>
              <a:off x="3240000" y="5625000"/>
              <a:ext cx="540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Oda: 1001 Kat: 1</a:t>
              </a:r>
            </a:p>
          </p:txBody>
        </p:sp>
      </p:grpSp>
      <p:grpSp>
        <p:nvGrpSpPr>
          <p:cNvPr id="26" name="Grup 25">
            <a:extLst>
              <a:ext uri="{FF2B5EF4-FFF2-40B4-BE49-F238E27FC236}">
                <a16:creationId xmlns:a16="http://schemas.microsoft.com/office/drawing/2014/main" id="{035710C2-7A1C-4328-BAB9-A8F0011B859C}"/>
              </a:ext>
            </a:extLst>
          </p:cNvPr>
          <p:cNvGrpSpPr/>
          <p:nvPr/>
        </p:nvGrpSpPr>
        <p:grpSpPr>
          <a:xfrm>
            <a:off x="540000" y="1656000"/>
            <a:ext cx="2700000" cy="4396881"/>
            <a:chOff x="540000" y="1656000"/>
            <a:chExt cx="2700000" cy="4396881"/>
          </a:xfrm>
        </p:grpSpPr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CD5E651-B35A-4813-9A8C-E28F20E1161A}"/>
                </a:ext>
              </a:extLst>
            </p:cNvPr>
            <p:cNvSpPr txBox="1"/>
            <p:nvPr/>
          </p:nvSpPr>
          <p:spPr>
            <a:xfrm>
              <a:off x="540000" y="3960000"/>
              <a:ext cx="2340000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18 PUNTO</a:t>
              </a:r>
            </a:p>
            <a:p>
              <a:pPr algn="r"/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14 PUNTO</a:t>
              </a:r>
            </a:p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16 PUNTO</a:t>
              </a:r>
            </a:p>
            <a:p>
              <a:pPr algn="r"/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14 PUNTO</a:t>
              </a:r>
            </a:p>
            <a:p>
              <a:pPr algn="r"/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18 PUNTO </a:t>
              </a:r>
              <a:endParaRPr lang="tr-TR" sz="1400" dirty="0">
                <a:solidFill>
                  <a:srgbClr val="FF00FF"/>
                </a:solidFill>
              </a:endParaRPr>
            </a:p>
          </p:txBody>
        </p:sp>
        <p:cxnSp>
          <p:nvCxnSpPr>
            <p:cNvPr id="28" name="Düz Bağlayıcı 27">
              <a:extLst>
                <a:ext uri="{FF2B5EF4-FFF2-40B4-BE49-F238E27FC236}">
                  <a16:creationId xmlns:a16="http://schemas.microsoft.com/office/drawing/2014/main" id="{3B4B06A1-277D-4296-BA91-4A2F23D46ADD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1656000"/>
              <a:ext cx="0" cy="4320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Düz Ok Bağlayıcısı 6">
              <a:extLst>
                <a:ext uri="{FF2B5EF4-FFF2-40B4-BE49-F238E27FC236}">
                  <a16:creationId xmlns:a16="http://schemas.microsoft.com/office/drawing/2014/main" id="{5F4D595C-A4CE-489E-AA5F-261E1D580F0C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5958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Düz Ok Bağlayıcısı 32">
              <a:extLst>
                <a:ext uri="{FF2B5EF4-FFF2-40B4-BE49-F238E27FC236}">
                  <a16:creationId xmlns:a16="http://schemas.microsoft.com/office/drawing/2014/main" id="{37207D42-8314-4FF0-A1FB-464875AE8863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3996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Düz Ok Bağlayıcısı 34">
              <a:extLst>
                <a:ext uri="{FF2B5EF4-FFF2-40B4-BE49-F238E27FC236}">
                  <a16:creationId xmlns:a16="http://schemas.microsoft.com/office/drawing/2014/main" id="{F4A7EF7B-CD93-4160-AABB-32ABEF9B806B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2700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Düz Ok Bağlayıcısı 35">
              <a:extLst>
                <a:ext uri="{FF2B5EF4-FFF2-40B4-BE49-F238E27FC236}">
                  <a16:creationId xmlns:a16="http://schemas.microsoft.com/office/drawing/2014/main" id="{1A98A09B-E02A-4FA1-8BE4-9D880DF0E7B9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2052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Düz Ok Bağlayıcısı 36">
              <a:extLst>
                <a:ext uri="{FF2B5EF4-FFF2-40B4-BE49-F238E27FC236}">
                  <a16:creationId xmlns:a16="http://schemas.microsoft.com/office/drawing/2014/main" id="{C61D23F1-DF29-42C5-954F-6715F1B9F30F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1656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484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</TotalTime>
  <Words>126</Words>
  <Application>Microsoft Office PowerPoint</Application>
  <PresentationFormat>Ekran Gösterisi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Hurme Geometric Sans 1</vt:lpstr>
      <vt:lpstr>Office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Barış ÇAĞLAR</dc:creator>
  <cp:lastModifiedBy>selin oktan</cp:lastModifiedBy>
  <cp:revision>45</cp:revision>
  <dcterms:created xsi:type="dcterms:W3CDTF">2020-04-28T11:34:39Z</dcterms:created>
  <dcterms:modified xsi:type="dcterms:W3CDTF">2020-09-26T08:57:18Z</dcterms:modified>
</cp:coreProperties>
</file>