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72" r:id="rId2"/>
    <p:sldId id="274" r:id="rId3"/>
    <p:sldId id="277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B64"/>
    <a:srgbClr val="173960"/>
    <a:srgbClr val="999999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8" autoAdjust="0"/>
    <p:restoredTop sz="94660"/>
  </p:normalViewPr>
  <p:slideViewPr>
    <p:cSldViewPr snapToGrid="0">
      <p:cViewPr varScale="1">
        <p:scale>
          <a:sx n="64" d="100"/>
          <a:sy n="64" d="100"/>
        </p:scale>
        <p:origin x="54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02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:a16="http://schemas.microsoft.com/office/drawing/2014/main" id="{593B6C81-1346-4C78-A0C6-86FB858570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B94BF652-FEBC-4CE9-9D2E-18FC75F187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1571F-2A2B-4037-B6AD-3CDADF16A388}" type="datetimeFigureOut">
              <a:rPr lang="tr-TR" smtClean="0"/>
              <a:t>26.09.2020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1CA644A-1DAC-414B-9CDE-F8C6397C2E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3E5BD83-60B5-4896-961E-7ED03C406E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BB0C8-F4A6-4D6F-BEC1-2537F59642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37701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0630C-AAE3-4920-B0CE-34D041A94627}" type="datetimeFigureOut">
              <a:rPr lang="tr-TR" smtClean="0"/>
              <a:t>26.09.2020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91BCF6-433F-44C3-8721-690901A9FF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600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iri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>
            <a:extLst>
              <a:ext uri="{FF2B5EF4-FFF2-40B4-BE49-F238E27FC236}">
                <a16:creationId xmlns:a16="http://schemas.microsoft.com/office/drawing/2014/main" id="{5CB6360F-9D82-4717-8228-565FD25B5BE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 dirty="0"/>
          </a:p>
        </p:txBody>
      </p:sp>
      <p:pic>
        <p:nvPicPr>
          <p:cNvPr id="10" name="Resim 9" descr="çizim içeren bir resim&#10;&#10;Açıklama otomatik olarak oluşturuldu">
            <a:extLst>
              <a:ext uri="{FF2B5EF4-FFF2-40B4-BE49-F238E27FC236}">
                <a16:creationId xmlns:a16="http://schemas.microsoft.com/office/drawing/2014/main" id="{95510F45-23D2-4543-B5AA-D74016EC7E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810000"/>
            <a:ext cx="3599295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99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ikdörtgen 15">
            <a:extLst>
              <a:ext uri="{FF2B5EF4-FFF2-40B4-BE49-F238E27FC236}">
                <a16:creationId xmlns:a16="http://schemas.microsoft.com/office/drawing/2014/main" id="{B4FB70A6-B456-4850-B164-06229B3C11C3}"/>
              </a:ext>
            </a:extLst>
          </p:cNvPr>
          <p:cNvSpPr/>
          <p:nvPr userDrawn="1"/>
        </p:nvSpPr>
        <p:spPr>
          <a:xfrm>
            <a:off x="-1" y="0"/>
            <a:ext cx="2880000" cy="6858000"/>
          </a:xfrm>
          <a:prstGeom prst="rect">
            <a:avLst/>
          </a:prstGeom>
          <a:solidFill>
            <a:srgbClr val="00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 dirty="0"/>
          </a:p>
        </p:txBody>
      </p:sp>
      <p:sp>
        <p:nvSpPr>
          <p:cNvPr id="18" name="Dikdörtgen 17">
            <a:extLst>
              <a:ext uri="{FF2B5EF4-FFF2-40B4-BE49-F238E27FC236}">
                <a16:creationId xmlns:a16="http://schemas.microsoft.com/office/drawing/2014/main" id="{6E8A96A6-73C7-4462-9AE4-3A8545504400}"/>
              </a:ext>
            </a:extLst>
          </p:cNvPr>
          <p:cNvSpPr/>
          <p:nvPr userDrawn="1"/>
        </p:nvSpPr>
        <p:spPr>
          <a:xfrm>
            <a:off x="11160422" y="0"/>
            <a:ext cx="43200" cy="1440000"/>
          </a:xfrm>
          <a:prstGeom prst="rect">
            <a:avLst/>
          </a:prstGeom>
          <a:solidFill>
            <a:srgbClr val="00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6E23CE08-F939-4246-B3EA-CC60F674808B}"/>
              </a:ext>
            </a:extLst>
          </p:cNvPr>
          <p:cNvSpPr txBox="1"/>
          <p:nvPr userDrawn="1"/>
        </p:nvSpPr>
        <p:spPr>
          <a:xfrm>
            <a:off x="6120423" y="954000"/>
            <a:ext cx="504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b="1" dirty="0">
                <a:solidFill>
                  <a:srgbClr val="003B64"/>
                </a:solidFill>
                <a:latin typeface="Hurme Geometric Sans 1" panose="020B0200020000000000" pitchFamily="34" charset="-94"/>
              </a:rPr>
              <a:t>T.C.</a:t>
            </a:r>
            <a:br>
              <a:rPr lang="tr-TR" sz="1600" b="1" dirty="0">
                <a:solidFill>
                  <a:srgbClr val="003B64"/>
                </a:solidFill>
                <a:latin typeface="Hurme Geometric Sans 1" panose="020B0200020000000000" pitchFamily="34" charset="-94"/>
              </a:rPr>
            </a:br>
            <a:r>
              <a:rPr lang="tr-TR" sz="1600" b="1" dirty="0">
                <a:solidFill>
                  <a:srgbClr val="003B64"/>
                </a:solidFill>
                <a:latin typeface="Hurme Geometric Sans 1" panose="020B0200020000000000" pitchFamily="34" charset="-94"/>
              </a:rPr>
              <a:t>KARADENİZ TEKNİK ÜNİVERSİTESİ</a:t>
            </a:r>
          </a:p>
        </p:txBody>
      </p:sp>
      <p:pic>
        <p:nvPicPr>
          <p:cNvPr id="22" name="Resim 21" descr="çizim içeren bir resim&#10;&#10;Açıklama otomatik olarak oluşturuldu">
            <a:extLst>
              <a:ext uri="{FF2B5EF4-FFF2-40B4-BE49-F238E27FC236}">
                <a16:creationId xmlns:a16="http://schemas.microsoft.com/office/drawing/2014/main" id="{B5D4BD03-BAF9-4658-8C5E-87E76AD90EF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810000"/>
            <a:ext cx="2159577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51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>
            <a:extLst>
              <a:ext uri="{FF2B5EF4-FFF2-40B4-BE49-F238E27FC236}">
                <a16:creationId xmlns:a16="http://schemas.microsoft.com/office/drawing/2014/main" id="{C7F5269B-722E-471C-8A2E-95828EA727D2}"/>
              </a:ext>
            </a:extLst>
          </p:cNvPr>
          <p:cNvSpPr/>
          <p:nvPr userDrawn="1"/>
        </p:nvSpPr>
        <p:spPr>
          <a:xfrm>
            <a:off x="0" y="0"/>
            <a:ext cx="2160000" cy="6858000"/>
          </a:xfrm>
          <a:prstGeom prst="rect">
            <a:avLst/>
          </a:prstGeom>
          <a:solidFill>
            <a:srgbClr val="00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 dirty="0"/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4B338E73-4807-48D4-A5D2-698796A397C1}"/>
              </a:ext>
            </a:extLst>
          </p:cNvPr>
          <p:cNvSpPr/>
          <p:nvPr userDrawn="1"/>
        </p:nvSpPr>
        <p:spPr>
          <a:xfrm>
            <a:off x="11160000" y="6210000"/>
            <a:ext cx="43200" cy="648000"/>
          </a:xfrm>
          <a:prstGeom prst="rect">
            <a:avLst/>
          </a:prstGeom>
          <a:solidFill>
            <a:srgbClr val="00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2" name="Resim 11" descr="çizim içeren bir resim&#10;&#10;Açıklama otomatik olarak oluşturuldu">
            <a:extLst>
              <a:ext uri="{FF2B5EF4-FFF2-40B4-BE49-F238E27FC236}">
                <a16:creationId xmlns:a16="http://schemas.microsoft.com/office/drawing/2014/main" id="{F866B4F8-8445-45A3-908E-B4628FA110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439718" cy="720000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A3E469E-9690-464C-BCFC-F34C27BC10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04914" y="63514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rgbClr val="003B64"/>
                </a:solidFill>
                <a:latin typeface="Hurme Geometric Sans 1" panose="020B0200020000000000" pitchFamily="34" charset="-94"/>
              </a:defRPr>
            </a:lvl1pPr>
          </a:lstStyle>
          <a:p>
            <a:fld id="{860A2120-F4D3-485F-A5B8-C44F1997944B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627784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şekkü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>
            <a:extLst>
              <a:ext uri="{FF2B5EF4-FFF2-40B4-BE49-F238E27FC236}">
                <a16:creationId xmlns:a16="http://schemas.microsoft.com/office/drawing/2014/main" id="{2C03A0B8-C04D-46B9-83EE-686C38053D2D}"/>
              </a:ext>
            </a:extLst>
          </p:cNvPr>
          <p:cNvSpPr/>
          <p:nvPr userDrawn="1"/>
        </p:nvSpPr>
        <p:spPr>
          <a:xfrm>
            <a:off x="2159860" y="0"/>
            <a:ext cx="10032140" cy="6856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CB8230EA-1A54-4CB0-941E-E3B434045FFF}"/>
              </a:ext>
            </a:extLst>
          </p:cNvPr>
          <p:cNvSpPr/>
          <p:nvPr userDrawn="1"/>
        </p:nvSpPr>
        <p:spPr>
          <a:xfrm>
            <a:off x="0" y="0"/>
            <a:ext cx="2160000" cy="6858000"/>
          </a:xfrm>
          <a:prstGeom prst="rect">
            <a:avLst/>
          </a:prstGeom>
          <a:solidFill>
            <a:srgbClr val="00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600" dirty="0"/>
          </a:p>
        </p:txBody>
      </p:sp>
      <p:pic>
        <p:nvPicPr>
          <p:cNvPr id="13" name="Resim 12" descr="çizim içeren bir resim&#10;&#10;Açıklama otomatik olarak oluşturuldu">
            <a:extLst>
              <a:ext uri="{FF2B5EF4-FFF2-40B4-BE49-F238E27FC236}">
                <a16:creationId xmlns:a16="http://schemas.microsoft.com/office/drawing/2014/main" id="{7C7929B6-168A-4FD5-8197-C478A68FBD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439718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779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95B04-D58E-4634-B823-5C4919C552B9}" type="datetime1">
              <a:rPr lang="tr-TR" smtClean="0"/>
              <a:t>26.09.2020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A2120-F4D3-485F-A5B8-C44F1997944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82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5077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Metin kutusu 50">
            <a:extLst>
              <a:ext uri="{FF2B5EF4-FFF2-40B4-BE49-F238E27FC236}">
                <a16:creationId xmlns:a16="http://schemas.microsoft.com/office/drawing/2014/main" id="{16B14797-9D9F-489A-AFEC-99BEF28E8BBD}"/>
              </a:ext>
            </a:extLst>
          </p:cNvPr>
          <p:cNvSpPr txBox="1"/>
          <p:nvPr/>
        </p:nvSpPr>
        <p:spPr>
          <a:xfrm>
            <a:off x="6120423" y="2026774"/>
            <a:ext cx="50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b="1" dirty="0">
                <a:solidFill>
                  <a:srgbClr val="003B64"/>
                </a:solidFill>
                <a:latin typeface="Hurme Geometric Sans 1" panose="020B0200020000000000" pitchFamily="34" charset="-94"/>
              </a:rPr>
              <a:t>KONU BAŞLIĞI</a:t>
            </a:r>
          </a:p>
        </p:txBody>
      </p:sp>
      <p:sp>
        <p:nvSpPr>
          <p:cNvPr id="52" name="Metin kutusu 51">
            <a:extLst>
              <a:ext uri="{FF2B5EF4-FFF2-40B4-BE49-F238E27FC236}">
                <a16:creationId xmlns:a16="http://schemas.microsoft.com/office/drawing/2014/main" id="{4C1F0EFF-6A86-4E68-959F-A954120D6CE4}"/>
              </a:ext>
            </a:extLst>
          </p:cNvPr>
          <p:cNvSpPr txBox="1"/>
          <p:nvPr/>
        </p:nvSpPr>
        <p:spPr>
          <a:xfrm>
            <a:off x="6120423" y="5760000"/>
            <a:ext cx="504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600" b="1" dirty="0">
                <a:solidFill>
                  <a:srgbClr val="003B64"/>
                </a:solidFill>
                <a:latin typeface="Hurme Geometric Sans 1" panose="020B0200020000000000" pitchFamily="34" charset="-94"/>
              </a:rPr>
              <a:t>SUNUM YAPAN KİŞİNİN VEYA KURUMUN ADI</a:t>
            </a:r>
            <a:endParaRPr lang="tr-TR" sz="1600" dirty="0">
              <a:solidFill>
                <a:srgbClr val="FF00FF"/>
              </a:solidFill>
            </a:endParaRPr>
          </a:p>
        </p:txBody>
      </p:sp>
      <p:sp>
        <p:nvSpPr>
          <p:cNvPr id="53" name="Metin kutusu 52">
            <a:extLst>
              <a:ext uri="{FF2B5EF4-FFF2-40B4-BE49-F238E27FC236}">
                <a16:creationId xmlns:a16="http://schemas.microsoft.com/office/drawing/2014/main" id="{9B186495-E15D-425D-8AC9-60D888ECCEFD}"/>
              </a:ext>
            </a:extLst>
          </p:cNvPr>
          <p:cNvSpPr txBox="1"/>
          <p:nvPr/>
        </p:nvSpPr>
        <p:spPr>
          <a:xfrm>
            <a:off x="6120423" y="4680000"/>
            <a:ext cx="50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200" b="1" dirty="0">
                <a:solidFill>
                  <a:srgbClr val="003B64"/>
                </a:solidFill>
                <a:latin typeface="Hurme Geometric Sans 1" panose="020B0200020000000000" pitchFamily="34" charset="-94"/>
              </a:rPr>
              <a:t>TARİH VE YER</a:t>
            </a:r>
          </a:p>
        </p:txBody>
      </p:sp>
      <p:grpSp>
        <p:nvGrpSpPr>
          <p:cNvPr id="54" name="Grup 53">
            <a:extLst>
              <a:ext uri="{FF2B5EF4-FFF2-40B4-BE49-F238E27FC236}">
                <a16:creationId xmlns:a16="http://schemas.microsoft.com/office/drawing/2014/main" id="{7F4D6FFE-D9F1-43FC-94DD-17E010E6D455}"/>
              </a:ext>
            </a:extLst>
          </p:cNvPr>
          <p:cNvGrpSpPr/>
          <p:nvPr/>
        </p:nvGrpSpPr>
        <p:grpSpPr>
          <a:xfrm>
            <a:off x="5760000" y="1534500"/>
            <a:ext cx="5040000" cy="584775"/>
            <a:chOff x="2879577" y="1534500"/>
            <a:chExt cx="5040000" cy="584775"/>
          </a:xfrm>
        </p:grpSpPr>
        <p:sp>
          <p:nvSpPr>
            <p:cNvPr id="55" name="Metin kutusu 54">
              <a:extLst>
                <a:ext uri="{FF2B5EF4-FFF2-40B4-BE49-F238E27FC236}">
                  <a16:creationId xmlns:a16="http://schemas.microsoft.com/office/drawing/2014/main" id="{EF4D7F1D-EA14-4D82-B81E-F410B019A769}"/>
                </a:ext>
              </a:extLst>
            </p:cNvPr>
            <p:cNvSpPr txBox="1"/>
            <p:nvPr/>
          </p:nvSpPr>
          <p:spPr>
            <a:xfrm>
              <a:off x="2879577" y="1534500"/>
              <a:ext cx="504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sz="16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HURME GEOMETRIC SANS BOLD</a:t>
              </a:r>
            </a:p>
            <a:p>
              <a:pPr algn="r"/>
              <a:r>
                <a:rPr lang="tr-TR" sz="16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16 PUNTO</a:t>
              </a:r>
              <a:endParaRPr lang="tr-TR" dirty="0"/>
            </a:p>
          </p:txBody>
        </p:sp>
        <p:cxnSp>
          <p:nvCxnSpPr>
            <p:cNvPr id="56" name="Düz Bağlayıcı 55">
              <a:extLst>
                <a:ext uri="{FF2B5EF4-FFF2-40B4-BE49-F238E27FC236}">
                  <a16:creationId xmlns:a16="http://schemas.microsoft.com/office/drawing/2014/main" id="{100B661D-7774-41DB-B7AA-52DF34A58B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19577" y="1538887"/>
              <a:ext cx="0" cy="288000"/>
            </a:xfrm>
            <a:prstGeom prst="line">
              <a:avLst/>
            </a:prstGeom>
            <a:ln w="19050">
              <a:solidFill>
                <a:srgbClr val="FF00FF"/>
              </a:solidFill>
              <a:prstDash val="solid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up 56">
            <a:extLst>
              <a:ext uri="{FF2B5EF4-FFF2-40B4-BE49-F238E27FC236}">
                <a16:creationId xmlns:a16="http://schemas.microsoft.com/office/drawing/2014/main" id="{AD17C16D-EBC7-4705-8AAF-FDA6722D80FF}"/>
              </a:ext>
            </a:extLst>
          </p:cNvPr>
          <p:cNvGrpSpPr/>
          <p:nvPr/>
        </p:nvGrpSpPr>
        <p:grpSpPr>
          <a:xfrm>
            <a:off x="5760000" y="2393443"/>
            <a:ext cx="5040000" cy="646331"/>
            <a:chOff x="2879577" y="2393443"/>
            <a:chExt cx="5040000" cy="646331"/>
          </a:xfrm>
        </p:grpSpPr>
        <p:sp>
          <p:nvSpPr>
            <p:cNvPr id="58" name="Metin kutusu 57">
              <a:extLst>
                <a:ext uri="{FF2B5EF4-FFF2-40B4-BE49-F238E27FC236}">
                  <a16:creationId xmlns:a16="http://schemas.microsoft.com/office/drawing/2014/main" id="{3B37F87E-80E5-4B50-8EDF-91126058E9FF}"/>
                </a:ext>
              </a:extLst>
            </p:cNvPr>
            <p:cNvSpPr txBox="1"/>
            <p:nvPr/>
          </p:nvSpPr>
          <p:spPr>
            <a:xfrm>
              <a:off x="2879577" y="2393443"/>
              <a:ext cx="5040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HURME GEOMETRIC SANS BOLD</a:t>
              </a:r>
            </a:p>
            <a:p>
              <a:pPr algn="r"/>
              <a:r>
                <a:rPr lang="tr-TR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18 PUNTO</a:t>
              </a:r>
              <a:endParaRPr lang="tr-TR" dirty="0"/>
            </a:p>
          </p:txBody>
        </p:sp>
        <p:cxnSp>
          <p:nvCxnSpPr>
            <p:cNvPr id="59" name="Düz Bağlayıcı 58">
              <a:extLst>
                <a:ext uri="{FF2B5EF4-FFF2-40B4-BE49-F238E27FC236}">
                  <a16:creationId xmlns:a16="http://schemas.microsoft.com/office/drawing/2014/main" id="{3871E405-E681-4161-B5B2-8E519A80D0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19577" y="2393443"/>
              <a:ext cx="0" cy="288000"/>
            </a:xfrm>
            <a:prstGeom prst="line">
              <a:avLst/>
            </a:prstGeom>
            <a:ln w="19050">
              <a:solidFill>
                <a:srgbClr val="FF00FF"/>
              </a:solidFill>
              <a:prstDash val="solid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up 59">
            <a:extLst>
              <a:ext uri="{FF2B5EF4-FFF2-40B4-BE49-F238E27FC236}">
                <a16:creationId xmlns:a16="http://schemas.microsoft.com/office/drawing/2014/main" id="{F816CCAA-B64B-42F8-9FD4-2B5405158CAE}"/>
              </a:ext>
            </a:extLst>
          </p:cNvPr>
          <p:cNvGrpSpPr/>
          <p:nvPr/>
        </p:nvGrpSpPr>
        <p:grpSpPr>
          <a:xfrm>
            <a:off x="5760000" y="4956999"/>
            <a:ext cx="5040000" cy="461665"/>
            <a:chOff x="2879577" y="4956999"/>
            <a:chExt cx="5040000" cy="461665"/>
          </a:xfrm>
        </p:grpSpPr>
        <p:sp>
          <p:nvSpPr>
            <p:cNvPr id="61" name="Metin kutusu 60">
              <a:extLst>
                <a:ext uri="{FF2B5EF4-FFF2-40B4-BE49-F238E27FC236}">
                  <a16:creationId xmlns:a16="http://schemas.microsoft.com/office/drawing/2014/main" id="{3EDE9D01-AE5D-4E02-B8FF-8648ECEA3B0F}"/>
                </a:ext>
              </a:extLst>
            </p:cNvPr>
            <p:cNvSpPr txBox="1"/>
            <p:nvPr/>
          </p:nvSpPr>
          <p:spPr>
            <a:xfrm>
              <a:off x="2879577" y="4956999"/>
              <a:ext cx="504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sz="12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HURME GEOMETRIC SANS BOLD</a:t>
              </a:r>
            </a:p>
            <a:p>
              <a:pPr algn="r"/>
              <a:r>
                <a:rPr lang="tr-TR" sz="12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12 PUNTO</a:t>
              </a:r>
              <a:endParaRPr lang="tr-TR" sz="1200" dirty="0">
                <a:solidFill>
                  <a:srgbClr val="FF00FF"/>
                </a:solidFill>
              </a:endParaRPr>
            </a:p>
          </p:txBody>
        </p:sp>
        <p:cxnSp>
          <p:nvCxnSpPr>
            <p:cNvPr id="62" name="Düz Bağlayıcı 61">
              <a:extLst>
                <a:ext uri="{FF2B5EF4-FFF2-40B4-BE49-F238E27FC236}">
                  <a16:creationId xmlns:a16="http://schemas.microsoft.com/office/drawing/2014/main" id="{AA899702-0C73-47FD-837D-743478A73A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19577" y="4956999"/>
              <a:ext cx="0" cy="288000"/>
            </a:xfrm>
            <a:prstGeom prst="line">
              <a:avLst/>
            </a:prstGeom>
            <a:ln w="19050">
              <a:solidFill>
                <a:srgbClr val="FF00FF"/>
              </a:solidFill>
              <a:prstDash val="solid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up 62">
            <a:extLst>
              <a:ext uri="{FF2B5EF4-FFF2-40B4-BE49-F238E27FC236}">
                <a16:creationId xmlns:a16="http://schemas.microsoft.com/office/drawing/2014/main" id="{D98DCE85-83FB-4495-81DE-7C8DD4C02824}"/>
              </a:ext>
            </a:extLst>
          </p:cNvPr>
          <p:cNvGrpSpPr/>
          <p:nvPr/>
        </p:nvGrpSpPr>
        <p:grpSpPr>
          <a:xfrm>
            <a:off x="5760000" y="6098554"/>
            <a:ext cx="5040000" cy="588341"/>
            <a:chOff x="2879577" y="6098554"/>
            <a:chExt cx="5040000" cy="588341"/>
          </a:xfrm>
        </p:grpSpPr>
        <p:sp>
          <p:nvSpPr>
            <p:cNvPr id="64" name="Metin kutusu 63">
              <a:extLst>
                <a:ext uri="{FF2B5EF4-FFF2-40B4-BE49-F238E27FC236}">
                  <a16:creationId xmlns:a16="http://schemas.microsoft.com/office/drawing/2014/main" id="{AA8AF4C8-2DC1-4D30-8968-1BC98E90E775}"/>
                </a:ext>
              </a:extLst>
            </p:cNvPr>
            <p:cNvSpPr txBox="1"/>
            <p:nvPr/>
          </p:nvSpPr>
          <p:spPr>
            <a:xfrm>
              <a:off x="2879577" y="6102120"/>
              <a:ext cx="5040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sz="16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HURME GEOMETRIC SANS BOLD</a:t>
              </a:r>
            </a:p>
            <a:p>
              <a:pPr algn="r"/>
              <a:r>
                <a:rPr lang="tr-TR" sz="16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18 PUNTO</a:t>
              </a:r>
              <a:endParaRPr lang="tr-TR" sz="1600" dirty="0">
                <a:solidFill>
                  <a:srgbClr val="FF00FF"/>
                </a:solidFill>
              </a:endParaRPr>
            </a:p>
          </p:txBody>
        </p:sp>
        <p:cxnSp>
          <p:nvCxnSpPr>
            <p:cNvPr id="65" name="Düz Bağlayıcı 64">
              <a:extLst>
                <a:ext uri="{FF2B5EF4-FFF2-40B4-BE49-F238E27FC236}">
                  <a16:creationId xmlns:a16="http://schemas.microsoft.com/office/drawing/2014/main" id="{18662CA9-5154-4189-A352-FF8D205903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19577" y="6098554"/>
              <a:ext cx="0" cy="288000"/>
            </a:xfrm>
            <a:prstGeom prst="line">
              <a:avLst/>
            </a:prstGeom>
            <a:ln w="19050">
              <a:solidFill>
                <a:srgbClr val="FF00FF"/>
              </a:solidFill>
              <a:prstDash val="solid"/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5357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>
            <a:extLst>
              <a:ext uri="{FF2B5EF4-FFF2-40B4-BE49-F238E27FC236}">
                <a16:creationId xmlns:a16="http://schemas.microsoft.com/office/drawing/2014/main" id="{17C2D716-50B7-4331-95A1-CAE3E8AFF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0A2120-F4D3-485F-A5B8-C44F1997944B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48282A64-E64C-40A9-A65C-E947CAEE4140}"/>
              </a:ext>
            </a:extLst>
          </p:cNvPr>
          <p:cNvSpPr txBox="1"/>
          <p:nvPr/>
        </p:nvSpPr>
        <p:spPr>
          <a:xfrm>
            <a:off x="360000" y="1440000"/>
            <a:ext cx="1439859" cy="144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solidFill>
                  <a:schemeClr val="bg1">
                    <a:lumMod val="75000"/>
                  </a:schemeClr>
                </a:solidFill>
                <a:latin typeface="Hurme Geometric Sans 1" panose="020B0200020000000000" pitchFamily="34" charset="-94"/>
              </a:rPr>
              <a:t>Konu Başlığı</a:t>
            </a:r>
          </a:p>
          <a:p>
            <a:endParaRPr lang="tr-TR" sz="1400" b="1" dirty="0">
              <a:solidFill>
                <a:schemeClr val="bg1">
                  <a:lumMod val="75000"/>
                </a:schemeClr>
              </a:solidFill>
              <a:latin typeface="Hurme Geometric Sans 1" panose="020B0200020000000000" pitchFamily="34" charset="-94"/>
            </a:endParaRPr>
          </a:p>
          <a:p>
            <a:r>
              <a:rPr lang="tr-TR" sz="1400" b="1" dirty="0">
                <a:solidFill>
                  <a:schemeClr val="bg1">
                    <a:lumMod val="75000"/>
                  </a:schemeClr>
                </a:solidFill>
                <a:latin typeface="Hurme Geometric Sans 1" panose="020B0200020000000000" pitchFamily="34" charset="-94"/>
              </a:rPr>
              <a:t>Sunum Yapan</a:t>
            </a:r>
          </a:p>
          <a:p>
            <a:r>
              <a:rPr lang="tr-TR" sz="1400" b="1" dirty="0">
                <a:solidFill>
                  <a:schemeClr val="bg1">
                    <a:lumMod val="75000"/>
                  </a:schemeClr>
                </a:solidFill>
                <a:latin typeface="Hurme Geometric Sans 1" panose="020B0200020000000000" pitchFamily="34" charset="-94"/>
              </a:rPr>
              <a:t>Kişinin veya</a:t>
            </a:r>
          </a:p>
          <a:p>
            <a:r>
              <a:rPr lang="tr-TR" sz="1400" b="1" dirty="0">
                <a:solidFill>
                  <a:schemeClr val="bg1">
                    <a:lumMod val="75000"/>
                  </a:schemeClr>
                </a:solidFill>
                <a:latin typeface="Hurme Geometric Sans 1" panose="020B0200020000000000" pitchFamily="34" charset="-94"/>
              </a:rPr>
              <a:t>Kurumun Adı</a:t>
            </a:r>
          </a:p>
          <a:p>
            <a:endParaRPr lang="tr-TR" dirty="0">
              <a:solidFill>
                <a:schemeClr val="bg1"/>
              </a:solidFill>
            </a:endParaRPr>
          </a:p>
        </p:txBody>
      </p:sp>
      <p:grpSp>
        <p:nvGrpSpPr>
          <p:cNvPr id="4" name="Grup 3">
            <a:extLst>
              <a:ext uri="{FF2B5EF4-FFF2-40B4-BE49-F238E27FC236}">
                <a16:creationId xmlns:a16="http://schemas.microsoft.com/office/drawing/2014/main" id="{9202073C-0FAE-4EF1-978D-91589D672DA9}"/>
              </a:ext>
            </a:extLst>
          </p:cNvPr>
          <p:cNvGrpSpPr/>
          <p:nvPr/>
        </p:nvGrpSpPr>
        <p:grpSpPr>
          <a:xfrm>
            <a:off x="1710000" y="508226"/>
            <a:ext cx="9666001" cy="5701774"/>
            <a:chOff x="1620092" y="508226"/>
            <a:chExt cx="9666001" cy="5701774"/>
          </a:xfrm>
        </p:grpSpPr>
        <p:grpSp>
          <p:nvGrpSpPr>
            <p:cNvPr id="5" name="Grup 4">
              <a:extLst>
                <a:ext uri="{FF2B5EF4-FFF2-40B4-BE49-F238E27FC236}">
                  <a16:creationId xmlns:a16="http://schemas.microsoft.com/office/drawing/2014/main" id="{D54A7B18-2538-4287-B27D-6BC5B21D1110}"/>
                </a:ext>
              </a:extLst>
            </p:cNvPr>
            <p:cNvGrpSpPr/>
            <p:nvPr/>
          </p:nvGrpSpPr>
          <p:grpSpPr>
            <a:xfrm>
              <a:off x="1620092" y="1440000"/>
              <a:ext cx="5850000" cy="523220"/>
              <a:chOff x="-990001" y="1427992"/>
              <a:chExt cx="5850000" cy="523220"/>
            </a:xfrm>
          </p:grpSpPr>
          <p:sp>
            <p:nvSpPr>
              <p:cNvPr id="10" name="Metin kutusu 9">
                <a:extLst>
                  <a:ext uri="{FF2B5EF4-FFF2-40B4-BE49-F238E27FC236}">
                    <a16:creationId xmlns:a16="http://schemas.microsoft.com/office/drawing/2014/main" id="{5EDB3087-4213-483B-85ED-1E3577441972}"/>
                  </a:ext>
                </a:extLst>
              </p:cNvPr>
              <p:cNvSpPr txBox="1"/>
              <p:nvPr/>
            </p:nvSpPr>
            <p:spPr>
              <a:xfrm>
                <a:off x="-180001" y="1427992"/>
                <a:ext cx="5040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r-TR" sz="1400" b="1" dirty="0">
                    <a:solidFill>
                      <a:srgbClr val="FF00FF"/>
                    </a:solidFill>
                    <a:latin typeface="Hurme Geometric Sans 1" panose="020B0200020000000000" pitchFamily="34" charset="-94"/>
                  </a:rPr>
                  <a:t>HURME GEOMETRIC SANS BOLD</a:t>
                </a:r>
              </a:p>
              <a:p>
                <a:r>
                  <a:rPr lang="tr-TR" sz="1400" b="1" dirty="0">
                    <a:solidFill>
                      <a:srgbClr val="FF00FF"/>
                    </a:solidFill>
                    <a:latin typeface="Hurme Geometric Sans 1" panose="020B0200020000000000" pitchFamily="34" charset="-94"/>
                  </a:rPr>
                  <a:t>14 PUNTO </a:t>
                </a:r>
                <a:endParaRPr lang="tr-TR" sz="1400" dirty="0">
                  <a:solidFill>
                    <a:srgbClr val="FF00FF"/>
                  </a:solidFill>
                </a:endParaRPr>
              </a:p>
            </p:txBody>
          </p:sp>
          <p:cxnSp>
            <p:nvCxnSpPr>
              <p:cNvPr id="11" name="Düz Bağlayıcı 10">
                <a:extLst>
                  <a:ext uri="{FF2B5EF4-FFF2-40B4-BE49-F238E27FC236}">
                    <a16:creationId xmlns:a16="http://schemas.microsoft.com/office/drawing/2014/main" id="{A7F34004-AC72-4455-BD6C-332670FAD02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990001" y="1661992"/>
                <a:ext cx="742203" cy="0"/>
              </a:xfrm>
              <a:prstGeom prst="line">
                <a:avLst/>
              </a:prstGeom>
              <a:ln w="19050">
                <a:solidFill>
                  <a:srgbClr val="FF00FF"/>
                </a:solidFill>
                <a:prstDash val="solid"/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up 5">
              <a:extLst>
                <a:ext uri="{FF2B5EF4-FFF2-40B4-BE49-F238E27FC236}">
                  <a16:creationId xmlns:a16="http://schemas.microsoft.com/office/drawing/2014/main" id="{D95DFCAB-9E6A-4264-82C5-C4EADAA0B656}"/>
                </a:ext>
              </a:extLst>
            </p:cNvPr>
            <p:cNvGrpSpPr/>
            <p:nvPr/>
          </p:nvGrpSpPr>
          <p:grpSpPr>
            <a:xfrm>
              <a:off x="6246093" y="5024227"/>
              <a:ext cx="5040000" cy="1185773"/>
              <a:chOff x="3460975" y="5058342"/>
              <a:chExt cx="5040000" cy="1185773"/>
            </a:xfrm>
          </p:grpSpPr>
          <p:sp>
            <p:nvSpPr>
              <p:cNvPr id="8" name="Metin kutusu 7">
                <a:extLst>
                  <a:ext uri="{FF2B5EF4-FFF2-40B4-BE49-F238E27FC236}">
                    <a16:creationId xmlns:a16="http://schemas.microsoft.com/office/drawing/2014/main" id="{D5684B3D-A774-46AB-885F-162D37EDC7A9}"/>
                  </a:ext>
                </a:extLst>
              </p:cNvPr>
              <p:cNvSpPr txBox="1"/>
              <p:nvPr/>
            </p:nvSpPr>
            <p:spPr>
              <a:xfrm>
                <a:off x="3460975" y="5058342"/>
                <a:ext cx="5040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tr-TR" b="1" dirty="0">
                    <a:solidFill>
                      <a:srgbClr val="FF00FF"/>
                    </a:solidFill>
                    <a:latin typeface="Hurme Geometric Sans 1" panose="020B0200020000000000" pitchFamily="34" charset="-94"/>
                  </a:rPr>
                  <a:t>HURME GEOMETRIC SANS BOLD</a:t>
                </a:r>
              </a:p>
              <a:p>
                <a:pPr algn="r"/>
                <a:r>
                  <a:rPr lang="tr-TR" b="1" dirty="0">
                    <a:solidFill>
                      <a:srgbClr val="FF00FF"/>
                    </a:solidFill>
                    <a:latin typeface="Hurme Geometric Sans 1" panose="020B0200020000000000" pitchFamily="34" charset="-94"/>
                  </a:rPr>
                  <a:t>18 PUNTO </a:t>
                </a:r>
                <a:endParaRPr lang="tr-TR" dirty="0">
                  <a:solidFill>
                    <a:srgbClr val="FF00FF"/>
                  </a:solidFill>
                </a:endParaRPr>
              </a:p>
            </p:txBody>
          </p:sp>
          <p:cxnSp>
            <p:nvCxnSpPr>
              <p:cNvPr id="9" name="Düz Bağlayıcı 8">
                <a:extLst>
                  <a:ext uri="{FF2B5EF4-FFF2-40B4-BE49-F238E27FC236}">
                    <a16:creationId xmlns:a16="http://schemas.microsoft.com/office/drawing/2014/main" id="{19B6C37E-77B9-4BC1-98ED-F9B1150B7C7C}"/>
                  </a:ext>
                </a:extLst>
              </p:cNvPr>
              <p:cNvCxnSpPr>
                <a:cxnSpLocks/>
                <a:stCxn id="8" idx="3"/>
              </p:cNvCxnSpPr>
              <p:nvPr/>
            </p:nvCxnSpPr>
            <p:spPr>
              <a:xfrm>
                <a:off x="8500975" y="5381508"/>
                <a:ext cx="0" cy="862607"/>
              </a:xfrm>
              <a:prstGeom prst="line">
                <a:avLst/>
              </a:prstGeom>
              <a:ln w="19050">
                <a:solidFill>
                  <a:srgbClr val="FF00FF"/>
                </a:solidFill>
                <a:prstDash val="solid"/>
                <a:headEnd type="oval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Metin kutusu 6">
              <a:extLst>
                <a:ext uri="{FF2B5EF4-FFF2-40B4-BE49-F238E27FC236}">
                  <a16:creationId xmlns:a16="http://schemas.microsoft.com/office/drawing/2014/main" id="{CE288092-A766-4701-ADE9-B9EBA0B2AC81}"/>
                </a:ext>
              </a:extLst>
            </p:cNvPr>
            <p:cNvSpPr txBox="1"/>
            <p:nvPr/>
          </p:nvSpPr>
          <p:spPr>
            <a:xfrm>
              <a:off x="2430092" y="508226"/>
              <a:ext cx="76031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14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HURME GEOMETRIC SANS fontu yerine </a:t>
              </a:r>
              <a:r>
                <a:rPr lang="tr-TR" sz="1400" b="1" dirty="0" err="1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Calibri</a:t>
              </a:r>
              <a:r>
                <a:rPr lang="tr-TR" sz="14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 fontu tercih edilebilir.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5496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2">
            <a:extLst>
              <a:ext uri="{FF2B5EF4-FFF2-40B4-BE49-F238E27FC236}">
                <a16:creationId xmlns:a16="http://schemas.microsoft.com/office/drawing/2014/main" id="{3E8309D5-7BD5-4D09-BF04-52B6CAF0204E}"/>
              </a:ext>
            </a:extLst>
          </p:cNvPr>
          <p:cNvSpPr txBox="1">
            <a:spLocks/>
          </p:cNvSpPr>
          <p:nvPr/>
        </p:nvSpPr>
        <p:spPr>
          <a:xfrm>
            <a:off x="5760000" y="5760000"/>
            <a:ext cx="2160000" cy="43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sz="1800" b="1" dirty="0">
                <a:solidFill>
                  <a:srgbClr val="003B64"/>
                </a:solidFill>
                <a:latin typeface="Hurme Geometric Sans 1" panose="020B0200020000000000" pitchFamily="34" charset="-94"/>
              </a:rPr>
              <a:t>Teşekkürler!</a:t>
            </a:r>
            <a:endParaRPr lang="tr-TR" sz="1800" dirty="0">
              <a:solidFill>
                <a:srgbClr val="003B64"/>
              </a:solidFill>
              <a:latin typeface="Hurme Geometric Sans 1" panose="020B0200020000000000" pitchFamily="34" charset="-94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8A7974F-3846-46DC-B8A0-506A6CAD90AC}"/>
              </a:ext>
            </a:extLst>
          </p:cNvPr>
          <p:cNvSpPr/>
          <p:nvPr/>
        </p:nvSpPr>
        <p:spPr>
          <a:xfrm>
            <a:off x="2880000" y="1080000"/>
            <a:ext cx="2160000" cy="2160000"/>
          </a:xfrm>
          <a:prstGeom prst="ellipse">
            <a:avLst/>
          </a:prstGeom>
          <a:solidFill>
            <a:srgbClr val="00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grpSp>
        <p:nvGrpSpPr>
          <p:cNvPr id="2" name="Grup 1">
            <a:extLst>
              <a:ext uri="{FF2B5EF4-FFF2-40B4-BE49-F238E27FC236}">
                <a16:creationId xmlns:a16="http://schemas.microsoft.com/office/drawing/2014/main" id="{88A307A4-FF01-4F46-9369-E24DE9C7AC4A}"/>
              </a:ext>
            </a:extLst>
          </p:cNvPr>
          <p:cNvGrpSpPr/>
          <p:nvPr/>
        </p:nvGrpSpPr>
        <p:grpSpPr>
          <a:xfrm>
            <a:off x="5760000" y="1080000"/>
            <a:ext cx="5400000" cy="3456000"/>
            <a:chOff x="5760000" y="504000"/>
            <a:chExt cx="5400000" cy="3456000"/>
          </a:xfrm>
        </p:grpSpPr>
        <p:sp>
          <p:nvSpPr>
            <p:cNvPr id="13" name="Slayt Numarası Yer Tutucusu 2">
              <a:extLst>
                <a:ext uri="{FF2B5EF4-FFF2-40B4-BE49-F238E27FC236}">
                  <a16:creationId xmlns:a16="http://schemas.microsoft.com/office/drawing/2014/main" id="{03BF954F-FCD8-4844-B49C-021C7CF81C5E}"/>
                </a:ext>
              </a:extLst>
            </p:cNvPr>
            <p:cNvSpPr txBox="1">
              <a:spLocks/>
            </p:cNvSpPr>
            <p:nvPr/>
          </p:nvSpPr>
          <p:spPr>
            <a:xfrm>
              <a:off x="5760000" y="504000"/>
              <a:ext cx="5400000" cy="432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800" b="1" dirty="0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SUNUM YAPAN KİŞİNİN VEYA KURUMUN ADI</a:t>
              </a:r>
              <a:endParaRPr lang="tr-TR" sz="1800" dirty="0">
                <a:solidFill>
                  <a:srgbClr val="003B64"/>
                </a:solidFill>
                <a:latin typeface="Hurme Geometric Sans 1" panose="020B0200020000000000" pitchFamily="34" charset="-94"/>
              </a:endParaRPr>
            </a:p>
          </p:txBody>
        </p:sp>
        <p:sp>
          <p:nvSpPr>
            <p:cNvPr id="14" name="Slayt Numarası Yer Tutucusu 2">
              <a:extLst>
                <a:ext uri="{FF2B5EF4-FFF2-40B4-BE49-F238E27FC236}">
                  <a16:creationId xmlns:a16="http://schemas.microsoft.com/office/drawing/2014/main" id="{C8D50741-489F-47BD-BA17-622FA7B8180B}"/>
                </a:ext>
              </a:extLst>
            </p:cNvPr>
            <p:cNvSpPr txBox="1">
              <a:spLocks/>
            </p:cNvSpPr>
            <p:nvPr/>
          </p:nvSpPr>
          <p:spPr>
            <a:xfrm>
              <a:off x="5760000" y="927000"/>
              <a:ext cx="540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400" b="1" dirty="0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Unvan</a:t>
              </a:r>
            </a:p>
          </p:txBody>
        </p:sp>
        <p:sp>
          <p:nvSpPr>
            <p:cNvPr id="15" name="Slayt Numarası Yer Tutucusu 2">
              <a:extLst>
                <a:ext uri="{FF2B5EF4-FFF2-40B4-BE49-F238E27FC236}">
                  <a16:creationId xmlns:a16="http://schemas.microsoft.com/office/drawing/2014/main" id="{1A3E06CF-B386-438C-A0AA-B51BE4E7A76E}"/>
                </a:ext>
              </a:extLst>
            </p:cNvPr>
            <p:cNvSpPr txBox="1">
              <a:spLocks/>
            </p:cNvSpPr>
            <p:nvPr/>
          </p:nvSpPr>
          <p:spPr>
            <a:xfrm>
              <a:off x="5760000" y="1575000"/>
              <a:ext cx="108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600" b="1" dirty="0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E-posta</a:t>
              </a:r>
            </a:p>
          </p:txBody>
        </p:sp>
        <p:sp>
          <p:nvSpPr>
            <p:cNvPr id="16" name="Slayt Numarası Yer Tutucusu 2">
              <a:extLst>
                <a:ext uri="{FF2B5EF4-FFF2-40B4-BE49-F238E27FC236}">
                  <a16:creationId xmlns:a16="http://schemas.microsoft.com/office/drawing/2014/main" id="{1804D926-3A33-43F0-A017-B29A6731EB67}"/>
                </a:ext>
              </a:extLst>
            </p:cNvPr>
            <p:cNvSpPr txBox="1">
              <a:spLocks/>
            </p:cNvSpPr>
            <p:nvPr/>
          </p:nvSpPr>
          <p:spPr>
            <a:xfrm>
              <a:off x="5760000" y="1935000"/>
              <a:ext cx="108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600" b="1" dirty="0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Telefon</a:t>
              </a:r>
            </a:p>
          </p:txBody>
        </p:sp>
        <p:sp>
          <p:nvSpPr>
            <p:cNvPr id="17" name="Slayt Numarası Yer Tutucusu 2">
              <a:extLst>
                <a:ext uri="{FF2B5EF4-FFF2-40B4-BE49-F238E27FC236}">
                  <a16:creationId xmlns:a16="http://schemas.microsoft.com/office/drawing/2014/main" id="{D8D4B102-BB9A-4D4B-AF09-AB732AA9E96E}"/>
                </a:ext>
              </a:extLst>
            </p:cNvPr>
            <p:cNvSpPr txBox="1">
              <a:spLocks/>
            </p:cNvSpPr>
            <p:nvPr/>
          </p:nvSpPr>
          <p:spPr>
            <a:xfrm>
              <a:off x="5760000" y="2295000"/>
              <a:ext cx="108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600" b="1" dirty="0" err="1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Fax</a:t>
              </a:r>
              <a:endParaRPr lang="tr-TR" sz="1600" b="1" dirty="0">
                <a:solidFill>
                  <a:srgbClr val="003B64"/>
                </a:solidFill>
                <a:latin typeface="Hurme Geometric Sans 1" panose="020B0200020000000000" pitchFamily="34" charset="-94"/>
              </a:endParaRPr>
            </a:p>
          </p:txBody>
        </p:sp>
        <p:sp>
          <p:nvSpPr>
            <p:cNvPr id="18" name="Slayt Numarası Yer Tutucusu 2">
              <a:extLst>
                <a:ext uri="{FF2B5EF4-FFF2-40B4-BE49-F238E27FC236}">
                  <a16:creationId xmlns:a16="http://schemas.microsoft.com/office/drawing/2014/main" id="{7A458B2D-EA2E-4941-A448-E695B377347A}"/>
                </a:ext>
              </a:extLst>
            </p:cNvPr>
            <p:cNvSpPr txBox="1">
              <a:spLocks/>
            </p:cNvSpPr>
            <p:nvPr/>
          </p:nvSpPr>
          <p:spPr>
            <a:xfrm>
              <a:off x="6840000" y="1575000"/>
              <a:ext cx="432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400" b="1" dirty="0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baris.caglar.mimar@gmail.com</a:t>
              </a:r>
            </a:p>
          </p:txBody>
        </p:sp>
        <p:sp>
          <p:nvSpPr>
            <p:cNvPr id="19" name="Slayt Numarası Yer Tutucusu 2">
              <a:extLst>
                <a:ext uri="{FF2B5EF4-FFF2-40B4-BE49-F238E27FC236}">
                  <a16:creationId xmlns:a16="http://schemas.microsoft.com/office/drawing/2014/main" id="{C7DFBFB5-4905-4780-9CE9-3F42AC770006}"/>
                </a:ext>
              </a:extLst>
            </p:cNvPr>
            <p:cNvSpPr txBox="1">
              <a:spLocks/>
            </p:cNvSpPr>
            <p:nvPr/>
          </p:nvSpPr>
          <p:spPr>
            <a:xfrm>
              <a:off x="6840000" y="1935000"/>
              <a:ext cx="432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400" b="1" dirty="0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+90 xxx </a:t>
              </a:r>
              <a:r>
                <a:rPr lang="tr-TR" sz="1400" b="1" dirty="0" err="1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xxx</a:t>
              </a:r>
              <a:r>
                <a:rPr lang="tr-TR" sz="1400" b="1" dirty="0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 xx </a:t>
              </a:r>
              <a:r>
                <a:rPr lang="tr-TR" sz="1400" b="1" dirty="0" err="1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xx</a:t>
              </a:r>
              <a:endParaRPr lang="tr-TR" sz="1400" b="1" dirty="0">
                <a:solidFill>
                  <a:schemeClr val="bg1"/>
                </a:solidFill>
                <a:latin typeface="Hurme Geometric Sans 1" panose="020B0200020000000000" pitchFamily="34" charset="-94"/>
              </a:endParaRPr>
            </a:p>
          </p:txBody>
        </p:sp>
        <p:sp>
          <p:nvSpPr>
            <p:cNvPr id="20" name="Slayt Numarası Yer Tutucusu 2">
              <a:extLst>
                <a:ext uri="{FF2B5EF4-FFF2-40B4-BE49-F238E27FC236}">
                  <a16:creationId xmlns:a16="http://schemas.microsoft.com/office/drawing/2014/main" id="{589B0062-401B-4124-835B-0D556B1157FB}"/>
                </a:ext>
              </a:extLst>
            </p:cNvPr>
            <p:cNvSpPr txBox="1">
              <a:spLocks/>
            </p:cNvSpPr>
            <p:nvPr/>
          </p:nvSpPr>
          <p:spPr>
            <a:xfrm>
              <a:off x="6840000" y="2295000"/>
              <a:ext cx="432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400" b="1" dirty="0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+90 xxx </a:t>
              </a:r>
              <a:r>
                <a:rPr lang="tr-TR" sz="1400" b="1" dirty="0" err="1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xxx</a:t>
              </a:r>
              <a:r>
                <a:rPr lang="tr-TR" sz="1400" b="1" dirty="0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 xx </a:t>
              </a:r>
              <a:r>
                <a:rPr lang="tr-TR" sz="1400" b="1" dirty="0" err="1">
                  <a:solidFill>
                    <a:schemeClr val="bg1"/>
                  </a:solidFill>
                  <a:latin typeface="Hurme Geometric Sans 1" panose="020B0200020000000000" pitchFamily="34" charset="-94"/>
                </a:rPr>
                <a:t>xx</a:t>
              </a:r>
              <a:endParaRPr lang="tr-TR" sz="1400" b="1" dirty="0">
                <a:solidFill>
                  <a:schemeClr val="bg1"/>
                </a:solidFill>
                <a:latin typeface="Hurme Geometric Sans 1" panose="020B0200020000000000" pitchFamily="34" charset="-94"/>
              </a:endParaRPr>
            </a:p>
          </p:txBody>
        </p:sp>
        <p:sp>
          <p:nvSpPr>
            <p:cNvPr id="21" name="Slayt Numarası Yer Tutucusu 2">
              <a:extLst>
                <a:ext uri="{FF2B5EF4-FFF2-40B4-BE49-F238E27FC236}">
                  <a16:creationId xmlns:a16="http://schemas.microsoft.com/office/drawing/2014/main" id="{EF7ECA43-BBDE-460F-AE8B-E8EF2F2F7534}"/>
                </a:ext>
              </a:extLst>
            </p:cNvPr>
            <p:cNvSpPr txBox="1">
              <a:spLocks/>
            </p:cNvSpPr>
            <p:nvPr/>
          </p:nvSpPr>
          <p:spPr>
            <a:xfrm>
              <a:off x="5760000" y="2880000"/>
              <a:ext cx="540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400" b="1" dirty="0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Karadeniz Teknik Üniversitesi</a:t>
              </a:r>
            </a:p>
          </p:txBody>
        </p:sp>
        <p:sp>
          <p:nvSpPr>
            <p:cNvPr id="22" name="Slayt Numarası Yer Tutucusu 2">
              <a:extLst>
                <a:ext uri="{FF2B5EF4-FFF2-40B4-BE49-F238E27FC236}">
                  <a16:creationId xmlns:a16="http://schemas.microsoft.com/office/drawing/2014/main" id="{6147B38A-2281-44D5-918D-FA82816CB0AD}"/>
                </a:ext>
              </a:extLst>
            </p:cNvPr>
            <p:cNvSpPr txBox="1">
              <a:spLocks/>
            </p:cNvSpPr>
            <p:nvPr/>
          </p:nvSpPr>
          <p:spPr>
            <a:xfrm>
              <a:off x="5760000" y="3240000"/>
              <a:ext cx="540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400" b="1" dirty="0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Mimarlık Fakültesi Mimarlık Bölümü</a:t>
              </a:r>
            </a:p>
          </p:txBody>
        </p:sp>
        <p:sp>
          <p:nvSpPr>
            <p:cNvPr id="23" name="Slayt Numarası Yer Tutucusu 2">
              <a:extLst>
                <a:ext uri="{FF2B5EF4-FFF2-40B4-BE49-F238E27FC236}">
                  <a16:creationId xmlns:a16="http://schemas.microsoft.com/office/drawing/2014/main" id="{4AAD78A2-8743-4269-B276-C3EAB9280D89}"/>
                </a:ext>
              </a:extLst>
            </p:cNvPr>
            <p:cNvSpPr txBox="1">
              <a:spLocks/>
            </p:cNvSpPr>
            <p:nvPr/>
          </p:nvSpPr>
          <p:spPr>
            <a:xfrm>
              <a:off x="5760000" y="3600000"/>
              <a:ext cx="5400000" cy="360000"/>
            </a:xfrm>
            <a:prstGeom prst="rect">
              <a:avLst/>
            </a:prstGeom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tr-TR" sz="1400" b="1" dirty="0">
                  <a:solidFill>
                    <a:srgbClr val="003B64"/>
                  </a:solidFill>
                  <a:latin typeface="Hurme Geometric Sans 1" panose="020B0200020000000000" pitchFamily="34" charset="-94"/>
                </a:rPr>
                <a:t>Oda: 3002 Kat: 3</a:t>
              </a:r>
            </a:p>
          </p:txBody>
        </p:sp>
      </p:grpSp>
      <p:grpSp>
        <p:nvGrpSpPr>
          <p:cNvPr id="24" name="Grup 23">
            <a:extLst>
              <a:ext uri="{FF2B5EF4-FFF2-40B4-BE49-F238E27FC236}">
                <a16:creationId xmlns:a16="http://schemas.microsoft.com/office/drawing/2014/main" id="{56F41974-C3FE-434E-AA8D-8612945B3AF2}"/>
              </a:ext>
            </a:extLst>
          </p:cNvPr>
          <p:cNvGrpSpPr/>
          <p:nvPr/>
        </p:nvGrpSpPr>
        <p:grpSpPr>
          <a:xfrm>
            <a:off x="2969860" y="1656000"/>
            <a:ext cx="2700000" cy="4396881"/>
            <a:chOff x="540000" y="1656000"/>
            <a:chExt cx="2700000" cy="4396881"/>
          </a:xfrm>
        </p:grpSpPr>
        <p:sp>
          <p:nvSpPr>
            <p:cNvPr id="27" name="Metin kutusu 26">
              <a:extLst>
                <a:ext uri="{FF2B5EF4-FFF2-40B4-BE49-F238E27FC236}">
                  <a16:creationId xmlns:a16="http://schemas.microsoft.com/office/drawing/2014/main" id="{0E28BE25-46D5-4ABD-8D42-F035667EF3E0}"/>
                </a:ext>
              </a:extLst>
            </p:cNvPr>
            <p:cNvSpPr txBox="1"/>
            <p:nvPr/>
          </p:nvSpPr>
          <p:spPr>
            <a:xfrm>
              <a:off x="540000" y="3960000"/>
              <a:ext cx="2340000" cy="2092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tr-TR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HURME GEOMETRIC SANS BOLD</a:t>
              </a:r>
            </a:p>
            <a:p>
              <a:pPr algn="r"/>
              <a:r>
                <a:rPr lang="tr-TR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18 PUNTO</a:t>
              </a:r>
            </a:p>
            <a:p>
              <a:pPr algn="r"/>
              <a:r>
                <a:rPr lang="tr-TR" sz="14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14 PUNTO</a:t>
              </a:r>
            </a:p>
            <a:p>
              <a:pPr algn="r"/>
              <a:r>
                <a:rPr lang="tr-TR" sz="16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16 PUNTO</a:t>
              </a:r>
            </a:p>
            <a:p>
              <a:pPr algn="r"/>
              <a:r>
                <a:rPr lang="tr-TR" sz="14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14 PUNTO</a:t>
              </a:r>
            </a:p>
            <a:p>
              <a:pPr algn="r"/>
              <a:r>
                <a:rPr lang="tr-TR" sz="1400" b="1" dirty="0">
                  <a:solidFill>
                    <a:srgbClr val="FF00FF"/>
                  </a:solidFill>
                  <a:latin typeface="Hurme Geometric Sans 1" panose="020B0200020000000000" pitchFamily="34" charset="-94"/>
                </a:rPr>
                <a:t>18 PUNTO </a:t>
              </a:r>
              <a:endParaRPr lang="tr-TR" sz="1400" dirty="0">
                <a:solidFill>
                  <a:srgbClr val="FF00FF"/>
                </a:solidFill>
              </a:endParaRPr>
            </a:p>
          </p:txBody>
        </p:sp>
        <p:cxnSp>
          <p:nvCxnSpPr>
            <p:cNvPr id="28" name="Düz Bağlayıcı 27">
              <a:extLst>
                <a:ext uri="{FF2B5EF4-FFF2-40B4-BE49-F238E27FC236}">
                  <a16:creationId xmlns:a16="http://schemas.microsoft.com/office/drawing/2014/main" id="{A3B3AAD3-413F-4C00-B73E-99757671A47A}"/>
                </a:ext>
              </a:extLst>
            </p:cNvPr>
            <p:cNvCxnSpPr>
              <a:cxnSpLocks/>
            </p:cNvCxnSpPr>
            <p:nvPr/>
          </p:nvCxnSpPr>
          <p:spPr>
            <a:xfrm>
              <a:off x="3060000" y="1656000"/>
              <a:ext cx="0" cy="4320000"/>
            </a:xfrm>
            <a:prstGeom prst="line">
              <a:avLst/>
            </a:prstGeom>
            <a:ln w="19050">
              <a:solidFill>
                <a:srgbClr val="FF00FF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Düz Ok Bağlayıcısı 28">
              <a:extLst>
                <a:ext uri="{FF2B5EF4-FFF2-40B4-BE49-F238E27FC236}">
                  <a16:creationId xmlns:a16="http://schemas.microsoft.com/office/drawing/2014/main" id="{A352B1C2-DD3E-4FBC-A360-50D05AA7D9A1}"/>
                </a:ext>
              </a:extLst>
            </p:cNvPr>
            <p:cNvCxnSpPr>
              <a:cxnSpLocks/>
            </p:cNvCxnSpPr>
            <p:nvPr/>
          </p:nvCxnSpPr>
          <p:spPr>
            <a:xfrm>
              <a:off x="3060000" y="5958000"/>
              <a:ext cx="180000" cy="0"/>
            </a:xfrm>
            <a:prstGeom prst="straightConnector1">
              <a:avLst/>
            </a:prstGeom>
            <a:ln w="19050" cap="rnd">
              <a:solidFill>
                <a:srgbClr val="FF00FF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Düz Ok Bağlayıcısı 29">
              <a:extLst>
                <a:ext uri="{FF2B5EF4-FFF2-40B4-BE49-F238E27FC236}">
                  <a16:creationId xmlns:a16="http://schemas.microsoft.com/office/drawing/2014/main" id="{B11F86FE-415B-4569-A18C-375FB0DC9063}"/>
                </a:ext>
              </a:extLst>
            </p:cNvPr>
            <p:cNvCxnSpPr>
              <a:cxnSpLocks/>
            </p:cNvCxnSpPr>
            <p:nvPr/>
          </p:nvCxnSpPr>
          <p:spPr>
            <a:xfrm>
              <a:off x="3060000" y="3996000"/>
              <a:ext cx="180000" cy="0"/>
            </a:xfrm>
            <a:prstGeom prst="straightConnector1">
              <a:avLst/>
            </a:prstGeom>
            <a:ln w="19050" cap="rnd">
              <a:solidFill>
                <a:srgbClr val="FF00FF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Düz Ok Bağlayıcısı 30">
              <a:extLst>
                <a:ext uri="{FF2B5EF4-FFF2-40B4-BE49-F238E27FC236}">
                  <a16:creationId xmlns:a16="http://schemas.microsoft.com/office/drawing/2014/main" id="{FA39E794-9582-46B2-93E5-34ABE8946025}"/>
                </a:ext>
              </a:extLst>
            </p:cNvPr>
            <p:cNvCxnSpPr>
              <a:cxnSpLocks/>
            </p:cNvCxnSpPr>
            <p:nvPr/>
          </p:nvCxnSpPr>
          <p:spPr>
            <a:xfrm>
              <a:off x="3060000" y="2700000"/>
              <a:ext cx="180000" cy="0"/>
            </a:xfrm>
            <a:prstGeom prst="straightConnector1">
              <a:avLst/>
            </a:prstGeom>
            <a:ln w="19050" cap="rnd">
              <a:solidFill>
                <a:srgbClr val="FF00FF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Düz Ok Bağlayıcısı 31">
              <a:extLst>
                <a:ext uri="{FF2B5EF4-FFF2-40B4-BE49-F238E27FC236}">
                  <a16:creationId xmlns:a16="http://schemas.microsoft.com/office/drawing/2014/main" id="{5B4D69F7-56D8-4371-B667-4FF84036D06E}"/>
                </a:ext>
              </a:extLst>
            </p:cNvPr>
            <p:cNvCxnSpPr>
              <a:cxnSpLocks/>
            </p:cNvCxnSpPr>
            <p:nvPr/>
          </p:nvCxnSpPr>
          <p:spPr>
            <a:xfrm>
              <a:off x="3060000" y="2052000"/>
              <a:ext cx="180000" cy="0"/>
            </a:xfrm>
            <a:prstGeom prst="straightConnector1">
              <a:avLst/>
            </a:prstGeom>
            <a:ln w="19050" cap="rnd">
              <a:solidFill>
                <a:srgbClr val="FF00FF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Düz Ok Bağlayıcısı 32">
              <a:extLst>
                <a:ext uri="{FF2B5EF4-FFF2-40B4-BE49-F238E27FC236}">
                  <a16:creationId xmlns:a16="http://schemas.microsoft.com/office/drawing/2014/main" id="{3C45CED4-00D3-4CAD-B723-DBC36D4EF71B}"/>
                </a:ext>
              </a:extLst>
            </p:cNvPr>
            <p:cNvCxnSpPr>
              <a:cxnSpLocks/>
            </p:cNvCxnSpPr>
            <p:nvPr/>
          </p:nvCxnSpPr>
          <p:spPr>
            <a:xfrm>
              <a:off x="3060000" y="1656000"/>
              <a:ext cx="180000" cy="0"/>
            </a:xfrm>
            <a:prstGeom prst="straightConnector1">
              <a:avLst/>
            </a:prstGeom>
            <a:ln w="19050" cap="rnd">
              <a:solidFill>
                <a:srgbClr val="FF00FF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4846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531</TotalTime>
  <Words>126</Words>
  <Application>Microsoft Office PowerPoint</Application>
  <PresentationFormat>Geniş ekran</PresentationFormat>
  <Paragraphs>40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Hurme Geometric Sans 1</vt:lpstr>
      <vt:lpstr>Office Teması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Barış ÇAĞLAR</dc:creator>
  <cp:lastModifiedBy>selin oktan</cp:lastModifiedBy>
  <cp:revision>42</cp:revision>
  <dcterms:created xsi:type="dcterms:W3CDTF">2020-04-28T11:34:39Z</dcterms:created>
  <dcterms:modified xsi:type="dcterms:W3CDTF">2020-09-26T08:47:08Z</dcterms:modified>
</cp:coreProperties>
</file>