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2" r:id="rId2"/>
    <p:sldId id="274" r:id="rId3"/>
    <p:sldId id="27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4"/>
    <a:srgbClr val="173960"/>
    <a:srgbClr val="9999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0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593B6C81-1346-4C78-A0C6-86FB85857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94BF652-FEBC-4CE9-9D2E-18FC75F187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1571F-2A2B-4037-B6AD-3CDADF16A388}" type="datetimeFigureOut">
              <a:rPr lang="tr-TR" smtClean="0"/>
              <a:t>26.09.2020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CA644A-1DAC-414B-9CDE-F8C6397C2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3E5BD83-60B5-4896-961E-7ED03C406E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BB0C8-F4A6-4D6F-BEC1-2537F59642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770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630C-AAE3-4920-B0CE-34D041A94627}" type="datetimeFigureOut">
              <a:rPr lang="tr-TR" smtClean="0"/>
              <a:t>26.09.2020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BCF6-433F-44C3-8721-690901A9FF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60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ri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5CB6360F-9D82-4717-8228-565FD25B5BE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0" name="Resim 9" descr="çizim içeren bir resim&#10;&#10;Açıklama otomatik olarak oluşturuldu">
            <a:extLst>
              <a:ext uri="{FF2B5EF4-FFF2-40B4-BE49-F238E27FC236}">
                <a16:creationId xmlns:a16="http://schemas.microsoft.com/office/drawing/2014/main" id="{95510F45-23D2-4543-B5AA-D74016EC7E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810000"/>
            <a:ext cx="35992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9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>
            <a:extLst>
              <a:ext uri="{FF2B5EF4-FFF2-40B4-BE49-F238E27FC236}">
                <a16:creationId xmlns:a16="http://schemas.microsoft.com/office/drawing/2014/main" id="{B4FB70A6-B456-4850-B164-06229B3C11C3}"/>
              </a:ext>
            </a:extLst>
          </p:cNvPr>
          <p:cNvSpPr/>
          <p:nvPr userDrawn="1"/>
        </p:nvSpPr>
        <p:spPr>
          <a:xfrm>
            <a:off x="-1" y="0"/>
            <a:ext cx="2880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6E8A96A6-73C7-4462-9AE4-3A8545504400}"/>
              </a:ext>
            </a:extLst>
          </p:cNvPr>
          <p:cNvSpPr/>
          <p:nvPr userDrawn="1"/>
        </p:nvSpPr>
        <p:spPr>
          <a:xfrm>
            <a:off x="11160422" y="0"/>
            <a:ext cx="43200" cy="1440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6E23CE08-F939-4246-B3EA-CC60F674808B}"/>
              </a:ext>
            </a:extLst>
          </p:cNvPr>
          <p:cNvSpPr txBox="1"/>
          <p:nvPr userDrawn="1"/>
        </p:nvSpPr>
        <p:spPr>
          <a:xfrm>
            <a:off x="6120423" y="954000"/>
            <a:ext cx="50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T.C.</a:t>
            </a:r>
            <a:b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</a:br>
            <a: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KARADENİZ TEKNİK ÜNİVERSİTESİ</a:t>
            </a:r>
          </a:p>
        </p:txBody>
      </p:sp>
      <p:pic>
        <p:nvPicPr>
          <p:cNvPr id="22" name="Resim 21" descr="çizim içeren bir resim&#10;&#10;Açıklama otomatik olarak oluşturuldu">
            <a:extLst>
              <a:ext uri="{FF2B5EF4-FFF2-40B4-BE49-F238E27FC236}">
                <a16:creationId xmlns:a16="http://schemas.microsoft.com/office/drawing/2014/main" id="{B5D4BD03-BAF9-4658-8C5E-87E76AD90E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810000"/>
            <a:ext cx="215957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1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id="{C7F5269B-722E-471C-8A2E-95828EA727D2}"/>
              </a:ext>
            </a:extLst>
          </p:cNvPr>
          <p:cNvSpPr/>
          <p:nvPr userDrawn="1"/>
        </p:nvSpPr>
        <p:spPr>
          <a:xfrm>
            <a:off x="0" y="0"/>
            <a:ext cx="2160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4B338E73-4807-48D4-A5D2-698796A397C1}"/>
              </a:ext>
            </a:extLst>
          </p:cNvPr>
          <p:cNvSpPr/>
          <p:nvPr userDrawn="1"/>
        </p:nvSpPr>
        <p:spPr>
          <a:xfrm>
            <a:off x="11160000" y="6210000"/>
            <a:ext cx="43200" cy="64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Resim 11" descr="çizim içeren bir resim&#10;&#10;Açıklama otomatik olarak oluşturuldu">
            <a:extLst>
              <a:ext uri="{FF2B5EF4-FFF2-40B4-BE49-F238E27FC236}">
                <a16:creationId xmlns:a16="http://schemas.microsoft.com/office/drawing/2014/main" id="{F866B4F8-8445-45A3-908E-B4628FA110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439718" cy="720000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3E469E-9690-464C-BCFC-F34C27BC1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914" y="63514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003B64"/>
                </a:solidFill>
                <a:latin typeface="Hurme Geometric Sans 1" panose="020B0200020000000000" pitchFamily="34" charset="-94"/>
              </a:defRPr>
            </a:lvl1pPr>
          </a:lstStyle>
          <a:p>
            <a:fld id="{860A2120-F4D3-485F-A5B8-C44F1997944B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62778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şekkü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2C03A0B8-C04D-46B9-83EE-686C38053D2D}"/>
              </a:ext>
            </a:extLst>
          </p:cNvPr>
          <p:cNvSpPr/>
          <p:nvPr userDrawn="1"/>
        </p:nvSpPr>
        <p:spPr>
          <a:xfrm>
            <a:off x="2159860" y="0"/>
            <a:ext cx="10032140" cy="6856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B8230EA-1A54-4CB0-941E-E3B434045FFF}"/>
              </a:ext>
            </a:extLst>
          </p:cNvPr>
          <p:cNvSpPr/>
          <p:nvPr userDrawn="1"/>
        </p:nvSpPr>
        <p:spPr>
          <a:xfrm>
            <a:off x="0" y="0"/>
            <a:ext cx="2160000" cy="6858000"/>
          </a:xfrm>
          <a:prstGeom prst="rect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pic>
        <p:nvPicPr>
          <p:cNvPr id="13" name="Resim 12" descr="çizim içeren bir resim&#10;&#10;Açıklama otomatik olarak oluşturuldu">
            <a:extLst>
              <a:ext uri="{FF2B5EF4-FFF2-40B4-BE49-F238E27FC236}">
                <a16:creationId xmlns:a16="http://schemas.microsoft.com/office/drawing/2014/main" id="{7C7929B6-168A-4FD5-8197-C478A68FBD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4397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7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5B04-D58E-4634-B823-5C4919C552B9}" type="datetime1">
              <a:rPr lang="tr-TR" smtClean="0"/>
              <a:t>26.09.2020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2120-F4D3-485F-A5B8-C44F199794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2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07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Metin kutusu 50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6120423" y="2026774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KONU BAŞLIĞI</a:t>
            </a:r>
          </a:p>
        </p:txBody>
      </p:sp>
      <p:sp>
        <p:nvSpPr>
          <p:cNvPr id="52" name="Metin kutusu 51">
            <a:extLst>
              <a:ext uri="{FF2B5EF4-FFF2-40B4-BE49-F238E27FC236}">
                <a16:creationId xmlns:a16="http://schemas.microsoft.com/office/drawing/2014/main" id="{4C1F0EFF-6A86-4E68-959F-A954120D6CE4}"/>
              </a:ext>
            </a:extLst>
          </p:cNvPr>
          <p:cNvSpPr txBox="1"/>
          <p:nvPr/>
        </p:nvSpPr>
        <p:spPr>
          <a:xfrm>
            <a:off x="6120423" y="5760000"/>
            <a:ext cx="50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SUNUM YAPAN KİŞİNİN VEYA KURUMUN ADI</a:t>
            </a:r>
            <a:endParaRPr lang="tr-TR" sz="1600" dirty="0">
              <a:solidFill>
                <a:srgbClr val="FF00FF"/>
              </a:solidFill>
            </a:endParaRPr>
          </a:p>
        </p:txBody>
      </p: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9B186495-E15D-425D-8AC9-60D888ECCEFD}"/>
              </a:ext>
            </a:extLst>
          </p:cNvPr>
          <p:cNvSpPr txBox="1"/>
          <p:nvPr/>
        </p:nvSpPr>
        <p:spPr>
          <a:xfrm>
            <a:off x="6120423" y="4680000"/>
            <a:ext cx="50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TARİH VE YER</a:t>
            </a:r>
          </a:p>
        </p:txBody>
      </p:sp>
      <p:grpSp>
        <p:nvGrpSpPr>
          <p:cNvPr id="54" name="Grup 53">
            <a:extLst>
              <a:ext uri="{FF2B5EF4-FFF2-40B4-BE49-F238E27FC236}">
                <a16:creationId xmlns:a16="http://schemas.microsoft.com/office/drawing/2014/main" id="{7F4D6FFE-D9F1-43FC-94DD-17E010E6D455}"/>
              </a:ext>
            </a:extLst>
          </p:cNvPr>
          <p:cNvGrpSpPr/>
          <p:nvPr/>
        </p:nvGrpSpPr>
        <p:grpSpPr>
          <a:xfrm>
            <a:off x="5760000" y="1534500"/>
            <a:ext cx="5040000" cy="584775"/>
            <a:chOff x="2879577" y="1534500"/>
            <a:chExt cx="5040000" cy="584775"/>
          </a:xfrm>
        </p:grpSpPr>
        <p:sp>
          <p:nvSpPr>
            <p:cNvPr id="55" name="Metin kutusu 54">
              <a:extLst>
                <a:ext uri="{FF2B5EF4-FFF2-40B4-BE49-F238E27FC236}">
                  <a16:creationId xmlns:a16="http://schemas.microsoft.com/office/drawing/2014/main" id="{EF4D7F1D-EA14-4D82-B81E-F410B019A769}"/>
                </a:ext>
              </a:extLst>
            </p:cNvPr>
            <p:cNvSpPr txBox="1"/>
            <p:nvPr/>
          </p:nvSpPr>
          <p:spPr>
            <a:xfrm>
              <a:off x="2879577" y="1534500"/>
              <a:ext cx="50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16 PUNTO</a:t>
              </a:r>
              <a:endParaRPr lang="tr-TR" dirty="0"/>
            </a:p>
          </p:txBody>
        </p:sp>
        <p:cxnSp>
          <p:nvCxnSpPr>
            <p:cNvPr id="56" name="Düz Bağlayıcı 55">
              <a:extLst>
                <a:ext uri="{FF2B5EF4-FFF2-40B4-BE49-F238E27FC236}">
                  <a16:creationId xmlns:a16="http://schemas.microsoft.com/office/drawing/2014/main" id="{100B661D-7774-41DB-B7AA-52DF34A58B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1538887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 56">
            <a:extLst>
              <a:ext uri="{FF2B5EF4-FFF2-40B4-BE49-F238E27FC236}">
                <a16:creationId xmlns:a16="http://schemas.microsoft.com/office/drawing/2014/main" id="{AD17C16D-EBC7-4705-8AAF-FDA6722D80FF}"/>
              </a:ext>
            </a:extLst>
          </p:cNvPr>
          <p:cNvGrpSpPr/>
          <p:nvPr/>
        </p:nvGrpSpPr>
        <p:grpSpPr>
          <a:xfrm>
            <a:off x="5760000" y="2393443"/>
            <a:ext cx="5040000" cy="646331"/>
            <a:chOff x="2879577" y="2393443"/>
            <a:chExt cx="5040000" cy="646331"/>
          </a:xfrm>
        </p:grpSpPr>
        <p:sp>
          <p:nvSpPr>
            <p:cNvPr id="58" name="Metin kutusu 57">
              <a:extLst>
                <a:ext uri="{FF2B5EF4-FFF2-40B4-BE49-F238E27FC236}">
                  <a16:creationId xmlns:a16="http://schemas.microsoft.com/office/drawing/2014/main" id="{3B37F87E-80E5-4B50-8EDF-91126058E9FF}"/>
                </a:ext>
              </a:extLst>
            </p:cNvPr>
            <p:cNvSpPr txBox="1"/>
            <p:nvPr/>
          </p:nvSpPr>
          <p:spPr>
            <a:xfrm>
              <a:off x="2879577" y="2393443"/>
              <a:ext cx="50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  <a:endParaRPr lang="tr-TR" dirty="0"/>
            </a:p>
          </p:txBody>
        </p:sp>
        <p:cxnSp>
          <p:nvCxnSpPr>
            <p:cNvPr id="59" name="Düz Bağlayıcı 58">
              <a:extLst>
                <a:ext uri="{FF2B5EF4-FFF2-40B4-BE49-F238E27FC236}">
                  <a16:creationId xmlns:a16="http://schemas.microsoft.com/office/drawing/2014/main" id="{3871E405-E681-4161-B5B2-8E519A80D0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2393443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 59">
            <a:extLst>
              <a:ext uri="{FF2B5EF4-FFF2-40B4-BE49-F238E27FC236}">
                <a16:creationId xmlns:a16="http://schemas.microsoft.com/office/drawing/2014/main" id="{F816CCAA-B64B-42F8-9FD4-2B5405158CAE}"/>
              </a:ext>
            </a:extLst>
          </p:cNvPr>
          <p:cNvGrpSpPr/>
          <p:nvPr/>
        </p:nvGrpSpPr>
        <p:grpSpPr>
          <a:xfrm>
            <a:off x="5760000" y="4956999"/>
            <a:ext cx="5040000" cy="461665"/>
            <a:chOff x="2879577" y="4956999"/>
            <a:chExt cx="5040000" cy="461665"/>
          </a:xfrm>
        </p:grpSpPr>
        <p:sp>
          <p:nvSpPr>
            <p:cNvPr id="61" name="Metin kutusu 60">
              <a:extLst>
                <a:ext uri="{FF2B5EF4-FFF2-40B4-BE49-F238E27FC236}">
                  <a16:creationId xmlns:a16="http://schemas.microsoft.com/office/drawing/2014/main" id="{3EDE9D01-AE5D-4E02-B8FF-8648ECEA3B0F}"/>
                </a:ext>
              </a:extLst>
            </p:cNvPr>
            <p:cNvSpPr txBox="1"/>
            <p:nvPr/>
          </p:nvSpPr>
          <p:spPr>
            <a:xfrm>
              <a:off x="2879577" y="4956999"/>
              <a:ext cx="504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2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2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12 PUNTO</a:t>
              </a:r>
              <a:endParaRPr lang="tr-TR" sz="1200" dirty="0">
                <a:solidFill>
                  <a:srgbClr val="FF00FF"/>
                </a:solidFill>
              </a:endParaRPr>
            </a:p>
          </p:txBody>
        </p:sp>
        <p:cxnSp>
          <p:nvCxnSpPr>
            <p:cNvPr id="62" name="Düz Bağlayıcı 61">
              <a:extLst>
                <a:ext uri="{FF2B5EF4-FFF2-40B4-BE49-F238E27FC236}">
                  <a16:creationId xmlns:a16="http://schemas.microsoft.com/office/drawing/2014/main" id="{AA899702-0C73-47FD-837D-743478A73A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4956999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 62">
            <a:extLst>
              <a:ext uri="{FF2B5EF4-FFF2-40B4-BE49-F238E27FC236}">
                <a16:creationId xmlns:a16="http://schemas.microsoft.com/office/drawing/2014/main" id="{D98DCE85-83FB-4495-81DE-7C8DD4C02824}"/>
              </a:ext>
            </a:extLst>
          </p:cNvPr>
          <p:cNvGrpSpPr/>
          <p:nvPr/>
        </p:nvGrpSpPr>
        <p:grpSpPr>
          <a:xfrm>
            <a:off x="5760000" y="6098554"/>
            <a:ext cx="5040000" cy="588341"/>
            <a:chOff x="2879577" y="6098554"/>
            <a:chExt cx="5040000" cy="588341"/>
          </a:xfrm>
        </p:grpSpPr>
        <p:sp>
          <p:nvSpPr>
            <p:cNvPr id="64" name="Metin kutusu 63">
              <a:extLst>
                <a:ext uri="{FF2B5EF4-FFF2-40B4-BE49-F238E27FC236}">
                  <a16:creationId xmlns:a16="http://schemas.microsoft.com/office/drawing/2014/main" id="{AA8AF4C8-2DC1-4D30-8968-1BC98E90E775}"/>
                </a:ext>
              </a:extLst>
            </p:cNvPr>
            <p:cNvSpPr txBox="1"/>
            <p:nvPr/>
          </p:nvSpPr>
          <p:spPr>
            <a:xfrm>
              <a:off x="2879577" y="6102120"/>
              <a:ext cx="504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  <a:endParaRPr lang="tr-TR" sz="1600" dirty="0">
                <a:solidFill>
                  <a:srgbClr val="FF00FF"/>
                </a:solidFill>
              </a:endParaRPr>
            </a:p>
          </p:txBody>
        </p:sp>
        <p:cxnSp>
          <p:nvCxnSpPr>
            <p:cNvPr id="65" name="Düz Bağlayıcı 64">
              <a:extLst>
                <a:ext uri="{FF2B5EF4-FFF2-40B4-BE49-F238E27FC236}">
                  <a16:creationId xmlns:a16="http://schemas.microsoft.com/office/drawing/2014/main" id="{18662CA9-5154-4189-A352-FF8D205903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19577" y="6098554"/>
              <a:ext cx="0" cy="288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35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17C2D716-50B7-4331-95A1-CAE3E8AFF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0A2120-F4D3-485F-A5B8-C44F1997944B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48282A64-E64C-40A9-A65C-E947CAEE4140}"/>
              </a:ext>
            </a:extLst>
          </p:cNvPr>
          <p:cNvSpPr txBox="1"/>
          <p:nvPr/>
        </p:nvSpPr>
        <p:spPr>
          <a:xfrm>
            <a:off x="360000" y="1440000"/>
            <a:ext cx="1439859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Konu Başlığı</a:t>
            </a:r>
          </a:p>
          <a:p>
            <a:endParaRPr lang="tr-TR" sz="1400" b="1" dirty="0">
              <a:solidFill>
                <a:schemeClr val="bg1">
                  <a:lumMod val="75000"/>
                </a:schemeClr>
              </a:solidFill>
              <a:latin typeface="Hurme Geometric Sans 1" panose="020B0200020000000000" pitchFamily="34" charset="-94"/>
            </a:endParaRPr>
          </a:p>
          <a:p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Sunum Yapan</a:t>
            </a:r>
          </a:p>
          <a:p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Kişinin veya</a:t>
            </a:r>
          </a:p>
          <a:p>
            <a:r>
              <a:rPr lang="tr-TR" sz="1400" b="1" dirty="0">
                <a:solidFill>
                  <a:schemeClr val="bg1">
                    <a:lumMod val="75000"/>
                  </a:schemeClr>
                </a:solidFill>
                <a:latin typeface="Hurme Geometric Sans 1" panose="020B0200020000000000" pitchFamily="34" charset="-94"/>
              </a:rPr>
              <a:t>Kurumun Adı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9202073C-0FAE-4EF1-978D-91589D672DA9}"/>
              </a:ext>
            </a:extLst>
          </p:cNvPr>
          <p:cNvGrpSpPr/>
          <p:nvPr/>
        </p:nvGrpSpPr>
        <p:grpSpPr>
          <a:xfrm>
            <a:off x="1710000" y="508226"/>
            <a:ext cx="9666001" cy="5701774"/>
            <a:chOff x="1620092" y="508226"/>
            <a:chExt cx="9666001" cy="5701774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D54A7B18-2538-4287-B27D-6BC5B21D1110}"/>
                </a:ext>
              </a:extLst>
            </p:cNvPr>
            <p:cNvGrpSpPr/>
            <p:nvPr/>
          </p:nvGrpSpPr>
          <p:grpSpPr>
            <a:xfrm>
              <a:off x="1620092" y="1440000"/>
              <a:ext cx="5850000" cy="523220"/>
              <a:chOff x="-990001" y="1427992"/>
              <a:chExt cx="5850000" cy="523220"/>
            </a:xfrm>
          </p:grpSpPr>
          <p:sp>
            <p:nvSpPr>
              <p:cNvPr id="10" name="Metin kutusu 9">
                <a:extLst>
                  <a:ext uri="{FF2B5EF4-FFF2-40B4-BE49-F238E27FC236}">
                    <a16:creationId xmlns:a16="http://schemas.microsoft.com/office/drawing/2014/main" id="{5EDB3087-4213-483B-85ED-1E3577441972}"/>
                  </a:ext>
                </a:extLst>
              </p:cNvPr>
              <p:cNvSpPr txBox="1"/>
              <p:nvPr/>
            </p:nvSpPr>
            <p:spPr>
              <a:xfrm>
                <a:off x="-180001" y="1427992"/>
                <a:ext cx="504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400" b="1" dirty="0">
                    <a:solidFill>
                      <a:srgbClr val="FF00FF"/>
                    </a:solidFill>
                    <a:latin typeface="Hurme Geometric Sans 1" panose="020B0200020000000000" pitchFamily="34" charset="-94"/>
                  </a:rPr>
                  <a:t>HURME GEOMETRIC SANS BOLD</a:t>
                </a:r>
              </a:p>
              <a:p>
                <a:r>
                  <a:rPr lang="tr-TR" sz="1400" b="1" dirty="0">
                    <a:solidFill>
                      <a:srgbClr val="FF00FF"/>
                    </a:solidFill>
                    <a:latin typeface="Hurme Geometric Sans 1" panose="020B0200020000000000" pitchFamily="34" charset="-94"/>
                  </a:rPr>
                  <a:t>14 PUNTO </a:t>
                </a:r>
                <a:endParaRPr lang="tr-TR" sz="1400" dirty="0">
                  <a:solidFill>
                    <a:srgbClr val="FF00FF"/>
                  </a:solidFill>
                </a:endParaRPr>
              </a:p>
            </p:txBody>
          </p:sp>
          <p:cxnSp>
            <p:nvCxnSpPr>
              <p:cNvPr id="11" name="Düz Bağlayıcı 10">
                <a:extLst>
                  <a:ext uri="{FF2B5EF4-FFF2-40B4-BE49-F238E27FC236}">
                    <a16:creationId xmlns:a16="http://schemas.microsoft.com/office/drawing/2014/main" id="{A7F34004-AC72-4455-BD6C-332670FAD0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990001" y="1661992"/>
                <a:ext cx="742203" cy="0"/>
              </a:xfrm>
              <a:prstGeom prst="line">
                <a:avLst/>
              </a:prstGeom>
              <a:ln w="19050">
                <a:solidFill>
                  <a:srgbClr val="FF00FF"/>
                </a:solidFill>
                <a:prstDash val="solid"/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 5">
              <a:extLst>
                <a:ext uri="{FF2B5EF4-FFF2-40B4-BE49-F238E27FC236}">
                  <a16:creationId xmlns:a16="http://schemas.microsoft.com/office/drawing/2014/main" id="{D95DFCAB-9E6A-4264-82C5-C4EADAA0B656}"/>
                </a:ext>
              </a:extLst>
            </p:cNvPr>
            <p:cNvGrpSpPr/>
            <p:nvPr/>
          </p:nvGrpSpPr>
          <p:grpSpPr>
            <a:xfrm>
              <a:off x="6246093" y="5024227"/>
              <a:ext cx="5040000" cy="1185773"/>
              <a:chOff x="3460975" y="5058342"/>
              <a:chExt cx="5040000" cy="1185773"/>
            </a:xfrm>
          </p:grpSpPr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D5684B3D-A774-46AB-885F-162D37EDC7A9}"/>
                  </a:ext>
                </a:extLst>
              </p:cNvPr>
              <p:cNvSpPr txBox="1"/>
              <p:nvPr/>
            </p:nvSpPr>
            <p:spPr>
              <a:xfrm>
                <a:off x="3460975" y="5058342"/>
                <a:ext cx="504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tr-TR" b="1" dirty="0">
                    <a:solidFill>
                      <a:srgbClr val="FF00FF"/>
                    </a:solidFill>
                    <a:latin typeface="Hurme Geometric Sans 1" panose="020B0200020000000000" pitchFamily="34" charset="-94"/>
                  </a:rPr>
                  <a:t>HURME GEOMETRIC SANS BOLD</a:t>
                </a:r>
              </a:p>
              <a:p>
                <a:pPr algn="r"/>
                <a:r>
                  <a:rPr lang="tr-TR" b="1" dirty="0">
                    <a:solidFill>
                      <a:srgbClr val="FF00FF"/>
                    </a:solidFill>
                    <a:latin typeface="Hurme Geometric Sans 1" panose="020B0200020000000000" pitchFamily="34" charset="-94"/>
                  </a:rPr>
                  <a:t>18 PUNTO </a:t>
                </a:r>
                <a:endParaRPr lang="tr-TR" dirty="0">
                  <a:solidFill>
                    <a:srgbClr val="FF00FF"/>
                  </a:solidFill>
                </a:endParaRPr>
              </a:p>
            </p:txBody>
          </p:sp>
          <p:cxnSp>
            <p:nvCxnSpPr>
              <p:cNvPr id="9" name="Düz Bağlayıcı 8">
                <a:extLst>
                  <a:ext uri="{FF2B5EF4-FFF2-40B4-BE49-F238E27FC236}">
                    <a16:creationId xmlns:a16="http://schemas.microsoft.com/office/drawing/2014/main" id="{19B6C37E-77B9-4BC1-98ED-F9B1150B7C7C}"/>
                  </a:ext>
                </a:extLst>
              </p:cNvPr>
              <p:cNvCxnSpPr>
                <a:cxnSpLocks/>
                <a:stCxn id="8" idx="3"/>
              </p:cNvCxnSpPr>
              <p:nvPr/>
            </p:nvCxnSpPr>
            <p:spPr>
              <a:xfrm>
                <a:off x="8500975" y="5381508"/>
                <a:ext cx="0" cy="862607"/>
              </a:xfrm>
              <a:prstGeom prst="line">
                <a:avLst/>
              </a:prstGeom>
              <a:ln w="19050">
                <a:solidFill>
                  <a:srgbClr val="FF00FF"/>
                </a:solidFill>
                <a:prstDash val="solid"/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Metin kutusu 6">
              <a:extLst>
                <a:ext uri="{FF2B5EF4-FFF2-40B4-BE49-F238E27FC236}">
                  <a16:creationId xmlns:a16="http://schemas.microsoft.com/office/drawing/2014/main" id="{CE288092-A766-4701-ADE9-B9EBA0B2AC81}"/>
                </a:ext>
              </a:extLst>
            </p:cNvPr>
            <p:cNvSpPr txBox="1"/>
            <p:nvPr/>
          </p:nvSpPr>
          <p:spPr>
            <a:xfrm>
              <a:off x="2430092" y="508226"/>
              <a:ext cx="76031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fontu yerine </a:t>
              </a:r>
              <a:r>
                <a:rPr lang="tr-TR" sz="1400" b="1" dirty="0" err="1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Calibri</a:t>
              </a:r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 fontu tercih edilebilir.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549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2">
            <a:extLst>
              <a:ext uri="{FF2B5EF4-FFF2-40B4-BE49-F238E27FC236}">
                <a16:creationId xmlns:a16="http://schemas.microsoft.com/office/drawing/2014/main" id="{3E8309D5-7BD5-4D09-BF04-52B6CAF0204E}"/>
              </a:ext>
            </a:extLst>
          </p:cNvPr>
          <p:cNvSpPr txBox="1">
            <a:spLocks/>
          </p:cNvSpPr>
          <p:nvPr/>
        </p:nvSpPr>
        <p:spPr>
          <a:xfrm>
            <a:off x="5760000" y="5760000"/>
            <a:ext cx="2160000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1800" b="1" dirty="0">
                <a:solidFill>
                  <a:srgbClr val="003B64"/>
                </a:solidFill>
                <a:latin typeface="Hurme Geometric Sans 1" panose="020B0200020000000000" pitchFamily="34" charset="-94"/>
              </a:rPr>
              <a:t>Teşekkürler!</a:t>
            </a:r>
            <a:endParaRPr lang="tr-TR" sz="1800" dirty="0">
              <a:solidFill>
                <a:srgbClr val="003B64"/>
              </a:solidFill>
              <a:latin typeface="Hurme Geometric Sans 1" panose="020B0200020000000000" pitchFamily="34" charset="-9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A7974F-3846-46DC-B8A0-506A6CAD90AC}"/>
              </a:ext>
            </a:extLst>
          </p:cNvPr>
          <p:cNvSpPr/>
          <p:nvPr/>
        </p:nvSpPr>
        <p:spPr>
          <a:xfrm>
            <a:off x="2880000" y="1080000"/>
            <a:ext cx="2160000" cy="2160000"/>
          </a:xfrm>
          <a:prstGeom prst="ellipse">
            <a:avLst/>
          </a:prstGeom>
          <a:solidFill>
            <a:srgbClr val="00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2" name="Grup 1">
            <a:extLst>
              <a:ext uri="{FF2B5EF4-FFF2-40B4-BE49-F238E27FC236}">
                <a16:creationId xmlns:a16="http://schemas.microsoft.com/office/drawing/2014/main" id="{88A307A4-FF01-4F46-9369-E24DE9C7AC4A}"/>
              </a:ext>
            </a:extLst>
          </p:cNvPr>
          <p:cNvGrpSpPr/>
          <p:nvPr/>
        </p:nvGrpSpPr>
        <p:grpSpPr>
          <a:xfrm>
            <a:off x="5760000" y="1080000"/>
            <a:ext cx="5400000" cy="3456000"/>
            <a:chOff x="5760000" y="504000"/>
            <a:chExt cx="5400000" cy="3456000"/>
          </a:xfrm>
        </p:grpSpPr>
        <p:sp>
          <p:nvSpPr>
            <p:cNvPr id="13" name="Slayt Numarası Yer Tutucusu 2">
              <a:extLst>
                <a:ext uri="{FF2B5EF4-FFF2-40B4-BE49-F238E27FC236}">
                  <a16:creationId xmlns:a16="http://schemas.microsoft.com/office/drawing/2014/main" id="{03BF954F-FCD8-4844-B49C-021C7CF81C5E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504000"/>
              <a:ext cx="5400000" cy="432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8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SUNUM YAPAN KİŞİNİN VEYA KURUMUN ADI</a:t>
              </a:r>
              <a:endParaRPr lang="tr-TR" sz="1800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4" name="Slayt Numarası Yer Tutucusu 2">
              <a:extLst>
                <a:ext uri="{FF2B5EF4-FFF2-40B4-BE49-F238E27FC236}">
                  <a16:creationId xmlns:a16="http://schemas.microsoft.com/office/drawing/2014/main" id="{C8D50741-489F-47BD-BA17-622FA7B8180B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927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Unvan</a:t>
              </a:r>
            </a:p>
          </p:txBody>
        </p:sp>
        <p:sp>
          <p:nvSpPr>
            <p:cNvPr id="15" name="Slayt Numarası Yer Tutucusu 2">
              <a:extLst>
                <a:ext uri="{FF2B5EF4-FFF2-40B4-BE49-F238E27FC236}">
                  <a16:creationId xmlns:a16="http://schemas.microsoft.com/office/drawing/2014/main" id="{1A3E06CF-B386-438C-A0AA-B51BE4E7A76E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1575000"/>
              <a:ext cx="108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E-posta</a:t>
              </a:r>
            </a:p>
          </p:txBody>
        </p:sp>
        <p:sp>
          <p:nvSpPr>
            <p:cNvPr id="16" name="Slayt Numarası Yer Tutucusu 2">
              <a:extLst>
                <a:ext uri="{FF2B5EF4-FFF2-40B4-BE49-F238E27FC236}">
                  <a16:creationId xmlns:a16="http://schemas.microsoft.com/office/drawing/2014/main" id="{1804D926-3A33-43F0-A017-B29A6731EB67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1935000"/>
              <a:ext cx="108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Telefon</a:t>
              </a:r>
            </a:p>
          </p:txBody>
        </p:sp>
        <p:sp>
          <p:nvSpPr>
            <p:cNvPr id="17" name="Slayt Numarası Yer Tutucusu 2">
              <a:extLst>
                <a:ext uri="{FF2B5EF4-FFF2-40B4-BE49-F238E27FC236}">
                  <a16:creationId xmlns:a16="http://schemas.microsoft.com/office/drawing/2014/main" id="{D8D4B102-BB9A-4D4B-AF09-AB732AA9E96E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2295000"/>
              <a:ext cx="108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600" b="1" dirty="0" err="1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Fax</a:t>
              </a:r>
              <a:endParaRPr lang="tr-TR" sz="1600" b="1" dirty="0">
                <a:solidFill>
                  <a:srgbClr val="003B64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18" name="Slayt Numarası Yer Tutucusu 2">
              <a:extLst>
                <a:ext uri="{FF2B5EF4-FFF2-40B4-BE49-F238E27FC236}">
                  <a16:creationId xmlns:a16="http://schemas.microsoft.com/office/drawing/2014/main" id="{7A458B2D-EA2E-4941-A448-E695B377347A}"/>
                </a:ext>
              </a:extLst>
            </p:cNvPr>
            <p:cNvSpPr txBox="1">
              <a:spLocks/>
            </p:cNvSpPr>
            <p:nvPr/>
          </p:nvSpPr>
          <p:spPr>
            <a:xfrm>
              <a:off x="6840000" y="1575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baris.caglar.mimar@gmail.com</a:t>
              </a:r>
            </a:p>
          </p:txBody>
        </p:sp>
        <p:sp>
          <p:nvSpPr>
            <p:cNvPr id="19" name="Slayt Numarası Yer Tutucusu 2">
              <a:extLst>
                <a:ext uri="{FF2B5EF4-FFF2-40B4-BE49-F238E27FC236}">
                  <a16:creationId xmlns:a16="http://schemas.microsoft.com/office/drawing/2014/main" id="{C7DFBFB5-4905-4780-9CE9-3F42AC770006}"/>
                </a:ext>
              </a:extLst>
            </p:cNvPr>
            <p:cNvSpPr txBox="1">
              <a:spLocks/>
            </p:cNvSpPr>
            <p:nvPr/>
          </p:nvSpPr>
          <p:spPr>
            <a:xfrm>
              <a:off x="6840000" y="1935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4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4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4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0" name="Slayt Numarası Yer Tutucusu 2">
              <a:extLst>
                <a:ext uri="{FF2B5EF4-FFF2-40B4-BE49-F238E27FC236}">
                  <a16:creationId xmlns:a16="http://schemas.microsoft.com/office/drawing/2014/main" id="{589B0062-401B-4124-835B-0D556B1157FB}"/>
                </a:ext>
              </a:extLst>
            </p:cNvPr>
            <p:cNvSpPr txBox="1">
              <a:spLocks/>
            </p:cNvSpPr>
            <p:nvPr/>
          </p:nvSpPr>
          <p:spPr>
            <a:xfrm>
              <a:off x="6840000" y="2295000"/>
              <a:ext cx="432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+90 xxx </a:t>
              </a:r>
              <a:r>
                <a:rPr lang="tr-TR" sz="14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xxx</a:t>
              </a:r>
              <a:r>
                <a:rPr lang="tr-TR" sz="1400" b="1" dirty="0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 xx </a:t>
              </a:r>
              <a:r>
                <a:rPr lang="tr-TR" sz="1400" b="1" dirty="0" err="1">
                  <a:solidFill>
                    <a:schemeClr val="bg1"/>
                  </a:solidFill>
                  <a:latin typeface="Hurme Geometric Sans 1" panose="020B0200020000000000" pitchFamily="34" charset="-94"/>
                </a:rPr>
                <a:t>xx</a:t>
              </a:r>
              <a:endParaRPr lang="tr-TR" sz="1400" b="1" dirty="0">
                <a:solidFill>
                  <a:schemeClr val="bg1"/>
                </a:solidFill>
                <a:latin typeface="Hurme Geometric Sans 1" panose="020B0200020000000000" pitchFamily="34" charset="-94"/>
              </a:endParaRPr>
            </a:p>
          </p:txBody>
        </p:sp>
        <p:sp>
          <p:nvSpPr>
            <p:cNvPr id="21" name="Slayt Numarası Yer Tutucusu 2">
              <a:extLst>
                <a:ext uri="{FF2B5EF4-FFF2-40B4-BE49-F238E27FC236}">
                  <a16:creationId xmlns:a16="http://schemas.microsoft.com/office/drawing/2014/main" id="{EF7ECA43-BBDE-460F-AE8B-E8EF2F2F7534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2880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Karadeniz Teknik Üniversitesi</a:t>
              </a:r>
            </a:p>
          </p:txBody>
        </p:sp>
        <p:sp>
          <p:nvSpPr>
            <p:cNvPr id="22" name="Slayt Numarası Yer Tutucusu 2">
              <a:extLst>
                <a:ext uri="{FF2B5EF4-FFF2-40B4-BE49-F238E27FC236}">
                  <a16:creationId xmlns:a16="http://schemas.microsoft.com/office/drawing/2014/main" id="{6147B38A-2281-44D5-918D-FA82816CB0AD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3240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Mimarlık Fakültesi Mimarlık Bölümü</a:t>
              </a:r>
            </a:p>
          </p:txBody>
        </p:sp>
        <p:sp>
          <p:nvSpPr>
            <p:cNvPr id="23" name="Slayt Numarası Yer Tutucusu 2">
              <a:extLst>
                <a:ext uri="{FF2B5EF4-FFF2-40B4-BE49-F238E27FC236}">
                  <a16:creationId xmlns:a16="http://schemas.microsoft.com/office/drawing/2014/main" id="{4AAD78A2-8743-4269-B276-C3EAB9280D89}"/>
                </a:ext>
              </a:extLst>
            </p:cNvPr>
            <p:cNvSpPr txBox="1">
              <a:spLocks/>
            </p:cNvSpPr>
            <p:nvPr/>
          </p:nvSpPr>
          <p:spPr>
            <a:xfrm>
              <a:off x="5760000" y="3600000"/>
              <a:ext cx="5400000" cy="3600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tr-TR" sz="1400" b="1" dirty="0">
                  <a:solidFill>
                    <a:srgbClr val="003B64"/>
                  </a:solidFill>
                  <a:latin typeface="Hurme Geometric Sans 1" panose="020B0200020000000000" pitchFamily="34" charset="-94"/>
                </a:rPr>
                <a:t>Oda: 3002 Kat: 3</a:t>
              </a:r>
            </a:p>
          </p:txBody>
        </p:sp>
      </p:grpSp>
      <p:grpSp>
        <p:nvGrpSpPr>
          <p:cNvPr id="24" name="Grup 23">
            <a:extLst>
              <a:ext uri="{FF2B5EF4-FFF2-40B4-BE49-F238E27FC236}">
                <a16:creationId xmlns:a16="http://schemas.microsoft.com/office/drawing/2014/main" id="{56F41974-C3FE-434E-AA8D-8612945B3AF2}"/>
              </a:ext>
            </a:extLst>
          </p:cNvPr>
          <p:cNvGrpSpPr/>
          <p:nvPr/>
        </p:nvGrpSpPr>
        <p:grpSpPr>
          <a:xfrm>
            <a:off x="2969860" y="1656000"/>
            <a:ext cx="2700000" cy="4396881"/>
            <a:chOff x="540000" y="1656000"/>
            <a:chExt cx="2700000" cy="4396881"/>
          </a:xfrm>
        </p:grpSpPr>
        <p:sp>
          <p:nvSpPr>
            <p:cNvPr id="27" name="Metin kutusu 26">
              <a:extLst>
                <a:ext uri="{FF2B5EF4-FFF2-40B4-BE49-F238E27FC236}">
                  <a16:creationId xmlns:a16="http://schemas.microsoft.com/office/drawing/2014/main" id="{0E28BE25-46D5-4ABD-8D42-F035667EF3E0}"/>
                </a:ext>
              </a:extLst>
            </p:cNvPr>
            <p:cNvSpPr txBox="1"/>
            <p:nvPr/>
          </p:nvSpPr>
          <p:spPr>
            <a:xfrm>
              <a:off x="540000" y="3960000"/>
              <a:ext cx="23400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HURME GEOMETRIC SANS BOLD</a:t>
              </a:r>
            </a:p>
            <a:p>
              <a:pPr algn="r"/>
              <a:r>
                <a:rPr lang="tr-TR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14 PUNTO</a:t>
              </a:r>
            </a:p>
            <a:p>
              <a:pPr algn="r"/>
              <a:r>
                <a:rPr lang="tr-TR" sz="16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16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14 PUNTO</a:t>
              </a:r>
            </a:p>
            <a:p>
              <a:pPr algn="r"/>
              <a:r>
                <a:rPr lang="tr-TR" sz="1400" b="1" dirty="0">
                  <a:solidFill>
                    <a:srgbClr val="FF00FF"/>
                  </a:solidFill>
                  <a:latin typeface="Hurme Geometric Sans 1" panose="020B0200020000000000" pitchFamily="34" charset="-94"/>
                </a:rPr>
                <a:t>18 PUNTO </a:t>
              </a:r>
              <a:endParaRPr lang="tr-TR" sz="1400" dirty="0">
                <a:solidFill>
                  <a:srgbClr val="FF00FF"/>
                </a:solidFill>
              </a:endParaRPr>
            </a:p>
          </p:txBody>
        </p:sp>
        <p:cxnSp>
          <p:nvCxnSpPr>
            <p:cNvPr id="28" name="Düz Bağlayıcı 27">
              <a:extLst>
                <a:ext uri="{FF2B5EF4-FFF2-40B4-BE49-F238E27FC236}">
                  <a16:creationId xmlns:a16="http://schemas.microsoft.com/office/drawing/2014/main" id="{A3B3AAD3-413F-4C00-B73E-99757671A47A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1656000"/>
              <a:ext cx="0" cy="4320000"/>
            </a:xfrm>
            <a:prstGeom prst="line">
              <a:avLst/>
            </a:prstGeom>
            <a:ln w="19050">
              <a:solidFill>
                <a:srgbClr val="FF00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Düz Ok Bağlayıcısı 28">
              <a:extLst>
                <a:ext uri="{FF2B5EF4-FFF2-40B4-BE49-F238E27FC236}">
                  <a16:creationId xmlns:a16="http://schemas.microsoft.com/office/drawing/2014/main" id="{A352B1C2-DD3E-4FBC-A360-50D05AA7D9A1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5958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Ok Bağlayıcısı 29">
              <a:extLst>
                <a:ext uri="{FF2B5EF4-FFF2-40B4-BE49-F238E27FC236}">
                  <a16:creationId xmlns:a16="http://schemas.microsoft.com/office/drawing/2014/main" id="{B11F86FE-415B-4569-A18C-375FB0DC9063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3996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Düz Ok Bağlayıcısı 30">
              <a:extLst>
                <a:ext uri="{FF2B5EF4-FFF2-40B4-BE49-F238E27FC236}">
                  <a16:creationId xmlns:a16="http://schemas.microsoft.com/office/drawing/2014/main" id="{FA39E794-9582-46B2-93E5-34ABE8946025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2700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Ok Bağlayıcısı 31">
              <a:extLst>
                <a:ext uri="{FF2B5EF4-FFF2-40B4-BE49-F238E27FC236}">
                  <a16:creationId xmlns:a16="http://schemas.microsoft.com/office/drawing/2014/main" id="{5B4D69F7-56D8-4371-B667-4FF84036D06E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2052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Ok Bağlayıcısı 32">
              <a:extLst>
                <a:ext uri="{FF2B5EF4-FFF2-40B4-BE49-F238E27FC236}">
                  <a16:creationId xmlns:a16="http://schemas.microsoft.com/office/drawing/2014/main" id="{3C45CED4-00D3-4CAD-B723-DBC36D4EF71B}"/>
                </a:ext>
              </a:extLst>
            </p:cNvPr>
            <p:cNvCxnSpPr>
              <a:cxnSpLocks/>
            </p:cNvCxnSpPr>
            <p:nvPr/>
          </p:nvCxnSpPr>
          <p:spPr>
            <a:xfrm>
              <a:off x="3060000" y="1656000"/>
              <a:ext cx="180000" cy="0"/>
            </a:xfrm>
            <a:prstGeom prst="straightConnector1">
              <a:avLst/>
            </a:prstGeom>
            <a:ln w="19050" cap="rnd">
              <a:solidFill>
                <a:srgbClr val="FF00FF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484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126</Words>
  <Application>Microsoft Office PowerPoint</Application>
  <PresentationFormat>Geniş ekran</PresentationFormat>
  <Paragraphs>40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Hurme Geometric Sans 1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Barış ÇAĞLAR</dc:creator>
  <cp:lastModifiedBy>selin oktan</cp:lastModifiedBy>
  <cp:revision>42</cp:revision>
  <dcterms:created xsi:type="dcterms:W3CDTF">2020-04-28T11:34:39Z</dcterms:created>
  <dcterms:modified xsi:type="dcterms:W3CDTF">2020-09-26T08:47:08Z</dcterms:modified>
</cp:coreProperties>
</file>