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2" r:id="rId2"/>
    <p:sldId id="261" r:id="rId3"/>
    <p:sldId id="260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32E45-0063-4B5D-98C2-C386B8668AF3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E9752-9EC9-418A-9D50-2B2439092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26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09A61-640D-4222-B809-BDD82974A4E9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8773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09A61-640D-4222-B809-BDD82974A4E9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5470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09A61-640D-4222-B809-BDD82974A4E9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0931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FE6D-B79E-44E6-B7BE-618CE8672121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2AE5-73C9-49D7-9202-6195356C0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94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FE6D-B79E-44E6-B7BE-618CE8672121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2AE5-73C9-49D7-9202-6195356C0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4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FE6D-B79E-44E6-B7BE-618CE8672121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2AE5-73C9-49D7-9202-6195356C0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99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FE6D-B79E-44E6-B7BE-618CE8672121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2AE5-73C9-49D7-9202-6195356C0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17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FE6D-B79E-44E6-B7BE-618CE8672121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2AE5-73C9-49D7-9202-6195356C0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37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FE6D-B79E-44E6-B7BE-618CE8672121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2AE5-73C9-49D7-9202-6195356C0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92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FE6D-B79E-44E6-B7BE-618CE8672121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2AE5-73C9-49D7-9202-6195356C0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42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FE6D-B79E-44E6-B7BE-618CE8672121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2AE5-73C9-49D7-9202-6195356C0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64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FE6D-B79E-44E6-B7BE-618CE8672121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2AE5-73C9-49D7-9202-6195356C0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4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FE6D-B79E-44E6-B7BE-618CE8672121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2AE5-73C9-49D7-9202-6195356C0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44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FE6D-B79E-44E6-B7BE-618CE8672121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2AE5-73C9-49D7-9202-6195356C0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1FE6D-B79E-44E6-B7BE-618CE8672121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22AE5-73C9-49D7-9202-6195356C0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5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cdn.wallpapersafari.com/52/63/owjLf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" r="-41" b="30393"/>
          <a:stretch/>
        </p:blipFill>
        <p:spPr bwMode="auto">
          <a:xfrm flipH="1">
            <a:off x="0" y="0"/>
            <a:ext cx="12192000" cy="686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80" t="15625" r="27276" b="13751"/>
          <a:stretch/>
        </p:blipFill>
        <p:spPr>
          <a:xfrm rot="21000178">
            <a:off x="3004944" y="1341077"/>
            <a:ext cx="6182111" cy="418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7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http://cdn.wallpapersafari.com/52/63/owjLf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" r="-41" b="30393"/>
          <a:stretch/>
        </p:blipFill>
        <p:spPr bwMode="auto">
          <a:xfrm flipH="1">
            <a:off x="0" y="0"/>
            <a:ext cx="12192000" cy="686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1022" y="-172876"/>
            <a:ext cx="8300052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tr-TR" sz="3600" b="1" dirty="0" smtClean="0">
              <a:solidFill>
                <a:schemeClr val="bg1"/>
              </a:solidFill>
              <a:latin typeface="Unilever Illustrative Type" panose="02000803000000000000" pitchFamily="2" charset="0"/>
              <a:cs typeface="Unilever DIN Offc Pro" panose="020B0504020101020102" pitchFamily="34" charset="-94"/>
            </a:endParaRPr>
          </a:p>
          <a:p>
            <a:pPr algn="l"/>
            <a:r>
              <a:rPr lang="tr-TR" sz="3600" b="1" dirty="0" smtClean="0">
                <a:solidFill>
                  <a:schemeClr val="bg1"/>
                </a:solidFill>
                <a:latin typeface="Unilever Illustrative Type" panose="02000803000000000000" pitchFamily="2" charset="0"/>
                <a:cs typeface="Unilever DIN Offc Pro" panose="020B0504020101020102" pitchFamily="34" charset="-94"/>
              </a:rPr>
              <a:t>UNIVERSITY ROADSHOWS </a:t>
            </a:r>
            <a:endParaRPr lang="en-US" sz="3600" b="1" dirty="0">
              <a:solidFill>
                <a:schemeClr val="bg1"/>
              </a:solidFill>
              <a:latin typeface="Unilever Illustrative Type" panose="02000803000000000000" pitchFamily="2" charset="0"/>
              <a:cs typeface="Unilever DIN Offc Pro" panose="020B0504020101020102" pitchFamily="34" charset="-94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3422285" y="1093836"/>
            <a:ext cx="23675" cy="5667170"/>
          </a:xfrm>
          <a:prstGeom prst="line">
            <a:avLst/>
          </a:prstGeom>
          <a:ln w="1905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20" b="27252"/>
          <a:stretch/>
        </p:blipFill>
        <p:spPr>
          <a:xfrm>
            <a:off x="7821159" y="1045913"/>
            <a:ext cx="1944008" cy="1771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0" b="39883"/>
          <a:stretch/>
        </p:blipFill>
        <p:spPr>
          <a:xfrm>
            <a:off x="9890541" y="3159023"/>
            <a:ext cx="1944010" cy="14801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4" b="40117"/>
          <a:stretch/>
        </p:blipFill>
        <p:spPr>
          <a:xfrm>
            <a:off x="9911208" y="5166088"/>
            <a:ext cx="1944010" cy="14639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6" b="26316"/>
          <a:stretch/>
        </p:blipFill>
        <p:spPr>
          <a:xfrm>
            <a:off x="9876494" y="1068654"/>
            <a:ext cx="1944008" cy="19169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5" b="27251"/>
          <a:stretch/>
        </p:blipFill>
        <p:spPr>
          <a:xfrm>
            <a:off x="3689442" y="3058422"/>
            <a:ext cx="1944008" cy="17632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90" b="26784"/>
          <a:stretch/>
        </p:blipFill>
        <p:spPr>
          <a:xfrm>
            <a:off x="5764058" y="1058046"/>
            <a:ext cx="1944010" cy="17470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b="26315"/>
          <a:stretch/>
        </p:blipFill>
        <p:spPr>
          <a:xfrm>
            <a:off x="5753377" y="2905255"/>
            <a:ext cx="1944008" cy="19331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b="26082"/>
          <a:stretch/>
        </p:blipFill>
        <p:spPr>
          <a:xfrm>
            <a:off x="7859072" y="4831948"/>
            <a:ext cx="1944008" cy="19411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8" b="24210"/>
          <a:stretch/>
        </p:blipFill>
        <p:spPr>
          <a:xfrm>
            <a:off x="3686773" y="4920409"/>
            <a:ext cx="1944010" cy="19007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2" b="28421"/>
          <a:stretch/>
        </p:blipFill>
        <p:spPr>
          <a:xfrm>
            <a:off x="7845889" y="2945697"/>
            <a:ext cx="1944010" cy="18522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b="26783"/>
          <a:stretch/>
        </p:blipFill>
        <p:spPr>
          <a:xfrm>
            <a:off x="5748164" y="4844080"/>
            <a:ext cx="1944008" cy="19169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9" b="26223"/>
          <a:stretch/>
        </p:blipFill>
        <p:spPr>
          <a:xfrm>
            <a:off x="3708723" y="1021137"/>
            <a:ext cx="1944010" cy="195736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12765" y="1373764"/>
            <a:ext cx="291126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  <a:latin typeface="Agency FB" panose="020B0503020202020204" pitchFamily="34" charset="0"/>
                <a:cs typeface="MV Boli" panose="02000500030200090000" pitchFamily="2" charset="0"/>
              </a:rPr>
              <a:t>By becoming a member of Chain Reaction Society you can;</a:t>
            </a:r>
          </a:p>
          <a:p>
            <a:pPr algn="ctr"/>
            <a:endParaRPr lang="tr-TR" sz="2400" dirty="0" smtClean="0">
              <a:solidFill>
                <a:schemeClr val="bg1"/>
              </a:solidFill>
              <a:latin typeface="Agency FB" panose="020B0503020202020204" pitchFamily="34" charset="0"/>
              <a:cs typeface="MV Boli" panose="0200050003020009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  <a:latin typeface="Agency FB" panose="020B0503020202020204" pitchFamily="34" charset="0"/>
                <a:cs typeface="MV Boli" panose="02000500030200090000" pitchFamily="2" charset="0"/>
              </a:rPr>
              <a:t>Meet </a:t>
            </a:r>
            <a:r>
              <a:rPr lang="tr-TR" sz="2400" dirty="0">
                <a:solidFill>
                  <a:schemeClr val="bg1"/>
                </a:solidFill>
                <a:latin typeface="Agency FB" panose="020B0503020202020204" pitchFamily="34" charset="0"/>
                <a:cs typeface="MV Boli" panose="02000500030200090000" pitchFamily="2" charset="0"/>
              </a:rPr>
              <a:t>young Supply Chain professionals of Unilever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  <a:latin typeface="Agency FB" panose="020B0503020202020204" pitchFamily="34" charset="0"/>
                <a:cs typeface="MV Boli" panose="02000500030200090000" pitchFamily="2" charset="0"/>
              </a:rPr>
              <a:t>Have a real life business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  <a:latin typeface="Agency FB" panose="020B0503020202020204" pitchFamily="34" charset="0"/>
                <a:cs typeface="MV Boli" panose="02000500030200090000" pitchFamily="2" charset="0"/>
              </a:rPr>
              <a:t>Get mentorship from Supply Chain leaders</a:t>
            </a:r>
          </a:p>
          <a:p>
            <a:pPr algn="ctr"/>
            <a:endParaRPr lang="tr-TR" sz="2400" dirty="0">
              <a:solidFill>
                <a:schemeClr val="bg1"/>
              </a:solidFill>
              <a:latin typeface="Agency FB" panose="020B0503020202020204" pitchFamily="34" charset="0"/>
              <a:cs typeface="MV Boli" panose="02000500030200090000" pitchFamily="2" charset="0"/>
            </a:endParaRPr>
          </a:p>
          <a:p>
            <a:pPr algn="ctr"/>
            <a:r>
              <a:rPr lang="tr-TR" sz="2400" b="1" dirty="0">
                <a:solidFill>
                  <a:schemeClr val="bg1"/>
                </a:solidFill>
                <a:latin typeface="Agency FB" panose="020B0503020202020204" pitchFamily="34" charset="0"/>
                <a:cs typeface="MV Boli" panose="02000500030200090000" pitchFamily="2" charset="0"/>
              </a:rPr>
              <a:t>Applications </a:t>
            </a:r>
            <a:r>
              <a:rPr lang="tr-TR" sz="2400" b="1" dirty="0" smtClean="0">
                <a:solidFill>
                  <a:schemeClr val="bg1"/>
                </a:solidFill>
                <a:latin typeface="Agency FB" panose="020B0503020202020204" pitchFamily="34" charset="0"/>
                <a:cs typeface="MV Boli" panose="02000500030200090000" pitchFamily="2" charset="0"/>
              </a:rPr>
              <a:t>started </a:t>
            </a:r>
            <a:r>
              <a:rPr lang="tr-TR" sz="2400" b="1" dirty="0">
                <a:solidFill>
                  <a:schemeClr val="bg1"/>
                </a:solidFill>
                <a:latin typeface="Agency FB" panose="020B0503020202020204" pitchFamily="34" charset="0"/>
                <a:cs typeface="MV Boli" panose="02000500030200090000" pitchFamily="2" charset="0"/>
              </a:rPr>
              <a:t>on </a:t>
            </a:r>
            <a:r>
              <a:rPr lang="tr-TR" sz="2400" b="1" dirty="0" smtClean="0">
                <a:solidFill>
                  <a:schemeClr val="bg1"/>
                </a:solidFill>
                <a:latin typeface="Agency FB" panose="020B0503020202020204" pitchFamily="34" charset="0"/>
                <a:cs typeface="MV Boli" panose="02000500030200090000" pitchFamily="2" charset="0"/>
              </a:rPr>
              <a:t>December </a:t>
            </a:r>
            <a:r>
              <a:rPr lang="tr-TR" sz="4000" b="1" dirty="0" smtClean="0">
                <a:solidFill>
                  <a:schemeClr val="bg1"/>
                </a:solidFill>
                <a:latin typeface="Agency FB" panose="020B0503020202020204" pitchFamily="34" charset="0"/>
                <a:cs typeface="MV Boli" panose="02000500030200090000" pitchFamily="2" charset="0"/>
              </a:rPr>
              <a:t>1st!</a:t>
            </a:r>
            <a:endParaRPr lang="en-US" sz="3200" b="1" dirty="0">
              <a:solidFill>
                <a:schemeClr val="bg1"/>
              </a:solidFill>
              <a:latin typeface="Agency FB" panose="020B0503020202020204" pitchFamily="34" charset="0"/>
              <a:cs typeface="MV Boli" panose="0200050003020009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80" t="15625" r="27276" b="13751"/>
          <a:stretch/>
        </p:blipFill>
        <p:spPr>
          <a:xfrm rot="21000178">
            <a:off x="10667278" y="109014"/>
            <a:ext cx="1334951" cy="90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6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http://cdn.wallpapersafari.com/52/63/owjLf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" r="-41" b="30393"/>
          <a:stretch/>
        </p:blipFill>
        <p:spPr bwMode="auto">
          <a:xfrm flipH="1">
            <a:off x="0" y="0"/>
            <a:ext cx="12192000" cy="686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61022" y="-172876"/>
            <a:ext cx="3619393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tr-TR" sz="3600" b="1" dirty="0" smtClean="0">
              <a:solidFill>
                <a:schemeClr val="bg1"/>
              </a:solidFill>
              <a:latin typeface="Unilever Illustrative Type" panose="02000803000000000000" pitchFamily="2" charset="0"/>
              <a:cs typeface="Unilever DIN Offc Pro" panose="020B0504020101020102" pitchFamily="34" charset="-94"/>
            </a:endParaRPr>
          </a:p>
          <a:p>
            <a:pPr algn="l"/>
            <a:r>
              <a:rPr lang="tr-TR" sz="3600" b="1" dirty="0" smtClean="0">
                <a:solidFill>
                  <a:schemeClr val="bg1"/>
                </a:solidFill>
                <a:latin typeface="Unilever Illustrative Type" panose="02000803000000000000" pitchFamily="2" charset="0"/>
                <a:cs typeface="Unilever DIN Offc Pro" panose="020B0504020101020102" pitchFamily="34" charset="-94"/>
              </a:rPr>
              <a:t>INSIDER DAYS</a:t>
            </a:r>
            <a:endParaRPr lang="en-US" sz="3600" b="1" dirty="0">
              <a:solidFill>
                <a:schemeClr val="bg1"/>
              </a:solidFill>
              <a:latin typeface="Unilever Illustrative Type" panose="02000803000000000000" pitchFamily="2" charset="0"/>
              <a:cs typeface="Unilever DIN Offc Pro" panose="020B0504020101020102" pitchFamily="34" charset="-94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874016" y="1215558"/>
            <a:ext cx="25400" cy="5017755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4249456" y="1215558"/>
            <a:ext cx="7837423" cy="5143926"/>
            <a:chOff x="4208362" y="1498600"/>
            <a:chExt cx="7837423" cy="5143926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4467" y="3132045"/>
              <a:ext cx="2505557" cy="167037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3675" y="4988338"/>
              <a:ext cx="2481282" cy="165418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15" b="6304"/>
            <a:stretch/>
          </p:blipFill>
          <p:spPr>
            <a:xfrm>
              <a:off x="5986979" y="1502182"/>
              <a:ext cx="3314271" cy="156833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14" r="24856" b="18731"/>
            <a:stretch/>
          </p:blipFill>
          <p:spPr>
            <a:xfrm>
              <a:off x="4222245" y="1498600"/>
              <a:ext cx="1649926" cy="158694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6605" y="4988338"/>
              <a:ext cx="2481282" cy="1654188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8362" y="3136647"/>
              <a:ext cx="2453043" cy="1635363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30"/>
            <a:stretch/>
          </p:blipFill>
          <p:spPr>
            <a:xfrm>
              <a:off x="9354283" y="1498600"/>
              <a:ext cx="2691502" cy="157309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0"/>
            <a:stretch/>
          </p:blipFill>
          <p:spPr>
            <a:xfrm>
              <a:off x="9322476" y="3111500"/>
              <a:ext cx="2723309" cy="1708072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2476" y="4837908"/>
              <a:ext cx="2706928" cy="1804618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312314" y="1025214"/>
            <a:ext cx="1578388" cy="1496936"/>
            <a:chOff x="3233297" y="794313"/>
            <a:chExt cx="5668876" cy="5478150"/>
          </a:xfrm>
        </p:grpSpPr>
        <p:sp>
          <p:nvSpPr>
            <p:cNvPr id="24" name="Rectangle 23"/>
            <p:cNvSpPr/>
            <p:nvPr/>
          </p:nvSpPr>
          <p:spPr>
            <a:xfrm>
              <a:off x="3233297" y="794313"/>
              <a:ext cx="5668876" cy="5478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2057" y="1260289"/>
              <a:ext cx="4616102" cy="4616102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27" name="TextBox 26"/>
          <p:cNvSpPr txBox="1"/>
          <p:nvPr/>
        </p:nvSpPr>
        <p:spPr>
          <a:xfrm>
            <a:off x="319017" y="2909616"/>
            <a:ext cx="343349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chemeClr val="bg1"/>
                </a:solidFill>
                <a:latin typeface="Agency FB" panose="020B0503020202020204" pitchFamily="34" charset="0"/>
                <a:cs typeface="MV Boli" panose="02000500030200090000" pitchFamily="2" charset="0"/>
              </a:rPr>
              <a:t>Director/Manager Chat Sessions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chemeClr val="bg1"/>
                </a:solidFill>
                <a:latin typeface="Agency FB" panose="020B0503020202020204" pitchFamily="34" charset="0"/>
                <a:cs typeface="MV Boli" panose="02000500030200090000" pitchFamily="2" charset="0"/>
              </a:rPr>
              <a:t>Supply Chain Simulation Game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chemeClr val="bg1"/>
                </a:solidFill>
                <a:latin typeface="Agency FB" panose="020B0503020202020204" pitchFamily="34" charset="0"/>
                <a:cs typeface="MV Boli" panose="02000500030200090000" pitchFamily="2" charset="0"/>
              </a:rPr>
              <a:t>Team Building Activities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chemeClr val="bg1"/>
                </a:solidFill>
                <a:latin typeface="Agency FB" panose="020B0503020202020204" pitchFamily="34" charset="0"/>
                <a:cs typeface="MV Boli" panose="02000500030200090000" pitchFamily="2" charset="0"/>
              </a:rPr>
              <a:t>Long-lasting friendship with UL Buddies</a:t>
            </a:r>
          </a:p>
          <a:p>
            <a:pPr algn="ctr"/>
            <a:endParaRPr lang="tr-TR" sz="2400" b="1" dirty="0">
              <a:solidFill>
                <a:schemeClr val="bg1"/>
              </a:solidFill>
              <a:latin typeface="Agency FB" panose="020B0503020202020204" pitchFamily="34" charset="0"/>
              <a:cs typeface="MV Boli" panose="02000500030200090000" pitchFamily="2" charset="0"/>
            </a:endParaRPr>
          </a:p>
          <a:p>
            <a:pPr algn="ctr"/>
            <a:endParaRPr lang="tr-TR" sz="2400" b="1" dirty="0" smtClean="0">
              <a:solidFill>
                <a:schemeClr val="bg1"/>
              </a:solidFill>
              <a:latin typeface="Agency FB" panose="020B0503020202020204" pitchFamily="34" charset="0"/>
              <a:cs typeface="MV Boli" panose="02000500030200090000" pitchFamily="2" charset="0"/>
            </a:endParaRPr>
          </a:p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Agency FB" panose="020B0503020202020204" pitchFamily="34" charset="0"/>
                <a:cs typeface="MV Boli" panose="02000500030200090000" pitchFamily="2" charset="0"/>
              </a:rPr>
              <a:t>@ Unilever Headquarters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Agency FB" panose="020B0503020202020204" pitchFamily="34" charset="0"/>
              <a:cs typeface="MV Boli" panose="02000500030200090000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80" t="15625" r="27276" b="13751"/>
          <a:stretch/>
        </p:blipFill>
        <p:spPr>
          <a:xfrm rot="21000178">
            <a:off x="10667278" y="109014"/>
            <a:ext cx="1334951" cy="90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http://cdn.wallpapersafari.com/52/63/owjLf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" r="-41" b="30393"/>
          <a:stretch/>
        </p:blipFill>
        <p:spPr bwMode="auto">
          <a:xfrm flipH="1">
            <a:off x="0" y="0"/>
            <a:ext cx="12192000" cy="686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4876141" y="494809"/>
            <a:ext cx="2439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chemeClr val="bg1"/>
                </a:solidFill>
                <a:latin typeface="Agency FB" panose="020B0503020202020204" pitchFamily="34" charset="0"/>
                <a:cs typeface="MV Boli" panose="02000500030200090000" pitchFamily="2" charset="0"/>
              </a:rPr>
              <a:t>How to Apply?</a:t>
            </a:r>
            <a:endParaRPr lang="en-US" sz="4000" dirty="0">
              <a:solidFill>
                <a:schemeClr val="bg1"/>
              </a:solidFill>
              <a:latin typeface="Agency FB" panose="020B0503020202020204" pitchFamily="34" charset="0"/>
              <a:cs typeface="MV Boli" panose="0200050003020009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4201778" y="2584034"/>
            <a:ext cx="3788442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  <a:latin typeface="Agency FB" panose="020B0503020202020204" pitchFamily="34" charset="0"/>
                <a:cs typeface="MV Boli" panose="02000500030200090000" pitchFamily="2" charset="0"/>
              </a:rPr>
              <a:t>Cr.Society@unilever.com</a:t>
            </a:r>
            <a:endParaRPr lang="en-US" sz="4000" b="1" dirty="0">
              <a:solidFill>
                <a:schemeClr val="bg1"/>
              </a:solidFill>
              <a:latin typeface="Agency FB" panose="020B0503020202020204" pitchFamily="34" charset="0"/>
              <a:cs typeface="MV Boli" panose="02000500030200090000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558240" y="1202694"/>
            <a:ext cx="841194" cy="1151399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169" tIns="35584" rIns="71169" bIns="355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4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80" t="15625" r="27276" b="13751"/>
          <a:stretch/>
        </p:blipFill>
        <p:spPr>
          <a:xfrm rot="21000178">
            <a:off x="9606302" y="5120684"/>
            <a:ext cx="1924693" cy="1302336"/>
          </a:xfrm>
          <a:prstGeom prst="rect">
            <a:avLst/>
          </a:prstGeom>
        </p:spPr>
      </p:pic>
      <p:pic>
        <p:nvPicPr>
          <p:cNvPr id="8" name="Picture 6" descr="http://3835642c2693476aa717-d4b78efce91b9730bcca725cf9bb0b37.r51.cf1.rackcdn.com/Instagram_App_Large_May2016_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834" y="4573455"/>
            <a:ext cx="559320" cy="55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upload.wikimedia.org/wikipedia/commons/thumb/c/c2/F_icon.svg/2000px-F_icon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66" y="5275072"/>
            <a:ext cx="592856" cy="59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07"/>
          <a:stretch/>
        </p:blipFill>
        <p:spPr>
          <a:xfrm>
            <a:off x="1187834" y="6010225"/>
            <a:ext cx="576088" cy="5766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flipH="1">
            <a:off x="1964132" y="4590514"/>
            <a:ext cx="2316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solidFill>
                  <a:schemeClr val="bg1"/>
                </a:solidFill>
                <a:latin typeface="Agency FB" panose="020B0503020202020204" pitchFamily="34" charset="0"/>
                <a:cs typeface="MV Boli" panose="02000500030200090000" pitchFamily="2" charset="0"/>
              </a:rPr>
              <a:t>UnileverCareersTR</a:t>
            </a:r>
            <a:endParaRPr lang="en-US" sz="2800" dirty="0">
              <a:solidFill>
                <a:schemeClr val="bg1"/>
              </a:solidFill>
              <a:latin typeface="Agency FB" panose="020B0503020202020204" pitchFamily="34" charset="0"/>
              <a:cs typeface="MV Boli" panose="0200050003020009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1569552" y="5289243"/>
            <a:ext cx="2846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solidFill>
                  <a:schemeClr val="bg1"/>
                </a:solidFill>
                <a:latin typeface="Agency FB" panose="020B0503020202020204" pitchFamily="34" charset="0"/>
                <a:cs typeface="MV Boli" panose="02000500030200090000" pitchFamily="2" charset="0"/>
              </a:rPr>
              <a:t>UnileverCareers</a:t>
            </a:r>
            <a:endParaRPr lang="en-US" sz="2800" dirty="0">
              <a:solidFill>
                <a:schemeClr val="bg1"/>
              </a:solidFill>
              <a:latin typeface="Agency FB" panose="020B0503020202020204" pitchFamily="34" charset="0"/>
              <a:cs typeface="MV Boli" panose="0200050003020009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1803054" y="5990576"/>
            <a:ext cx="3249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solidFill>
                  <a:schemeClr val="bg1"/>
                </a:solidFill>
                <a:latin typeface="Agency FB" panose="020B0503020202020204" pitchFamily="34" charset="0"/>
                <a:cs typeface="MV Boli" panose="02000500030200090000" pitchFamily="2" charset="0"/>
              </a:rPr>
              <a:t>Unilever Careers Turkey</a:t>
            </a:r>
            <a:endParaRPr lang="en-US" sz="2800" dirty="0">
              <a:solidFill>
                <a:schemeClr val="bg1"/>
              </a:solidFill>
              <a:latin typeface="Agency FB" panose="020B0503020202020204" pitchFamily="34" charset="0"/>
              <a:cs typeface="MV Boli" panose="0200050003020009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672579" y="3378824"/>
            <a:ext cx="8339846" cy="645639"/>
            <a:chOff x="5461472" y="4371604"/>
            <a:chExt cx="3030077" cy="2566292"/>
          </a:xfrm>
        </p:grpSpPr>
        <p:sp>
          <p:nvSpPr>
            <p:cNvPr id="16" name="TextBox 15"/>
            <p:cNvSpPr txBox="1"/>
            <p:nvPr/>
          </p:nvSpPr>
          <p:spPr>
            <a:xfrm flipH="1">
              <a:off x="5461472" y="4371604"/>
              <a:ext cx="9595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tr-TR" sz="4000" dirty="0" smtClean="0">
                  <a:solidFill>
                    <a:schemeClr val="bg1"/>
                  </a:solidFill>
                  <a:latin typeface="Agency FB" panose="020B0503020202020204" pitchFamily="34" charset="0"/>
                  <a:cs typeface="MV Boli" panose="02000500030200090000" pitchFamily="2" charset="0"/>
                </a:rPr>
                <a:t>Name</a:t>
              </a:r>
              <a:endParaRPr lang="en-US" sz="4000" dirty="0">
                <a:solidFill>
                  <a:schemeClr val="bg1"/>
                </a:solidFill>
                <a:latin typeface="Agency FB" panose="020B0503020202020204" pitchFamily="34" charset="0"/>
                <a:cs typeface="MV Boli" panose="0200050003020009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flipH="1">
              <a:off x="6178411" y="4383351"/>
              <a:ext cx="959509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tr-TR" sz="4000" dirty="0" smtClean="0">
                  <a:solidFill>
                    <a:schemeClr val="bg1"/>
                  </a:solidFill>
                  <a:latin typeface="Agency FB" panose="020B0503020202020204" pitchFamily="34" charset="0"/>
                  <a:cs typeface="MV Boli" panose="02000500030200090000" pitchFamily="2" charset="0"/>
                </a:rPr>
                <a:t>Department</a:t>
              </a:r>
              <a:endParaRPr lang="en-US" sz="4000" dirty="0">
                <a:solidFill>
                  <a:schemeClr val="bg1"/>
                </a:solidFill>
                <a:latin typeface="Agency FB" panose="020B0503020202020204" pitchFamily="34" charset="0"/>
                <a:cs typeface="MV Boli" panose="0200050003020009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flipH="1">
              <a:off x="6855226" y="4393787"/>
              <a:ext cx="9595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tr-TR" sz="4000" dirty="0" smtClean="0">
                  <a:solidFill>
                    <a:schemeClr val="bg1"/>
                  </a:solidFill>
                  <a:latin typeface="Agency FB" panose="020B0503020202020204" pitchFamily="34" charset="0"/>
                  <a:cs typeface="MV Boli" panose="02000500030200090000" pitchFamily="2" charset="0"/>
                </a:rPr>
                <a:t>Year </a:t>
              </a:r>
              <a:endParaRPr lang="en-US" sz="4000" dirty="0">
                <a:solidFill>
                  <a:schemeClr val="bg1"/>
                </a:solidFill>
                <a:latin typeface="Agency FB" panose="020B0503020202020204" pitchFamily="34" charset="0"/>
                <a:cs typeface="MV Boli" panose="0200050003020009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flipH="1">
              <a:off x="7532040" y="4405588"/>
              <a:ext cx="95950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tr-TR" sz="4000" dirty="0" smtClean="0">
                  <a:solidFill>
                    <a:schemeClr val="bg1"/>
                  </a:solidFill>
                  <a:latin typeface="Agency FB" panose="020B0503020202020204" pitchFamily="34" charset="0"/>
                  <a:cs typeface="MV Boli" panose="02000500030200090000" pitchFamily="2" charset="0"/>
                </a:rPr>
                <a:t>University </a:t>
              </a:r>
              <a:endParaRPr lang="en-US" sz="4000" dirty="0">
                <a:solidFill>
                  <a:schemeClr val="bg1"/>
                </a:solidFill>
                <a:latin typeface="Agency FB" panose="020B0503020202020204" pitchFamily="34" charset="0"/>
                <a:cs typeface="MV Boli" panose="02000500030200090000" pitchFamily="2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3441" y="1677360"/>
            <a:ext cx="2158337" cy="215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3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75</Words>
  <Application>Microsoft Office PowerPoint</Application>
  <PresentationFormat>Widescreen</PresentationFormat>
  <Paragraphs>30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Agency FB</vt:lpstr>
      <vt:lpstr>Arial</vt:lpstr>
      <vt:lpstr>Calibri</vt:lpstr>
      <vt:lpstr>Calibri Light</vt:lpstr>
      <vt:lpstr>MV Boli</vt:lpstr>
      <vt:lpstr>Unilever DIN Offc Pro</vt:lpstr>
      <vt:lpstr>Unilever Illustrative Type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Ataoglu, Emrecan</dc:creator>
  <cp:lastModifiedBy>Hamdioglu, Ece</cp:lastModifiedBy>
  <cp:revision>8</cp:revision>
  <dcterms:created xsi:type="dcterms:W3CDTF">2016-11-30T08:18:00Z</dcterms:created>
  <dcterms:modified xsi:type="dcterms:W3CDTF">2016-12-13T08:01:23Z</dcterms:modified>
</cp:coreProperties>
</file>