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091E"/>
    <a:srgbClr val="F8E0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ündoğdu Mobilya San. Tic. Ltd. Şti." userId="16b609a09e3d7133" providerId="LiveId" clId="{8BEA5757-179B-4ECD-B814-ABE027BD2051}"/>
    <pc:docChg chg="undo custSel modSld">
      <pc:chgData name="Gündoğdu Mobilya San. Tic. Ltd. Şti." userId="16b609a09e3d7133" providerId="LiveId" clId="{8BEA5757-179B-4ECD-B814-ABE027BD2051}" dt="2025-12-26T11:20:11.990" v="124" actId="20577"/>
      <pc:docMkLst>
        <pc:docMk/>
      </pc:docMkLst>
      <pc:sldChg chg="modSp mod">
        <pc:chgData name="Gündoğdu Mobilya San. Tic. Ltd. Şti." userId="16b609a09e3d7133" providerId="LiveId" clId="{8BEA5757-179B-4ECD-B814-ABE027BD2051}" dt="2025-12-26T11:20:11.990" v="124" actId="20577"/>
        <pc:sldMkLst>
          <pc:docMk/>
          <pc:sldMk cId="797918635" sldId="256"/>
        </pc:sldMkLst>
        <pc:graphicFrameChg chg="modGraphic">
          <ac:chgData name="Gündoğdu Mobilya San. Tic. Ltd. Şti." userId="16b609a09e3d7133" providerId="LiveId" clId="{8BEA5757-179B-4ECD-B814-ABE027BD2051}" dt="2025-12-26T11:20:11.990" v="124" actId="20577"/>
          <ac:graphicFrameMkLst>
            <pc:docMk/>
            <pc:sldMk cId="797918635" sldId="256"/>
            <ac:graphicFrameMk id="12" creationId="{00000000-0000-0000-0000-000000000000}"/>
          </ac:graphicFrameMkLst>
        </pc:graphicFrameChg>
        <pc:graphicFrameChg chg="modGraphic">
          <ac:chgData name="Gündoğdu Mobilya San. Tic. Ltd. Şti." userId="16b609a09e3d7133" providerId="LiveId" clId="{8BEA5757-179B-4ECD-B814-ABE027BD2051}" dt="2025-12-26T11:18:08.085" v="3" actId="20577"/>
          <ac:graphicFrameMkLst>
            <pc:docMk/>
            <pc:sldMk cId="797918635" sldId="256"/>
            <ac:graphicFrameMk id="19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78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23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336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10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3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95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155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16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87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64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75896-2942-4E0D-A8DE-8FF5A1AA92E1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0F774-1BD2-42BC-8F10-7146BD9A6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57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ktu.edu.tr/dosyalar/kik_7cd4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225" y="184477"/>
            <a:ext cx="5020375" cy="6495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etin kutusu 6"/>
          <p:cNvSpPr txBox="1"/>
          <p:nvPr/>
        </p:nvSpPr>
        <p:spPr>
          <a:xfrm>
            <a:off x="4081549" y="418254"/>
            <a:ext cx="2344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b="1" dirty="0">
                <a:solidFill>
                  <a:srgbClr val="BC09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İKTİSADİ VE İDARİ BİLİMLER FAKÜLTESİ</a:t>
            </a:r>
          </a:p>
        </p:txBody>
      </p:sp>
      <p:sp>
        <p:nvSpPr>
          <p:cNvPr id="8" name="Dikdörtgen 7"/>
          <p:cNvSpPr/>
          <p:nvPr/>
        </p:nvSpPr>
        <p:spPr>
          <a:xfrm>
            <a:off x="3976382" y="1003029"/>
            <a:ext cx="2539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İŞLETME BÖLÜMÜ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9" name="Dikdörtgen 8"/>
          <p:cNvSpPr/>
          <p:nvPr/>
        </p:nvSpPr>
        <p:spPr>
          <a:xfrm>
            <a:off x="1832226" y="1582823"/>
            <a:ext cx="46839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Leelawadee UI" panose="020B0502040204020203" pitchFamily="34" charset="-34"/>
              </a:rPr>
              <a:t>DERS İÇİ DENEYİM PAYLAŞIMI</a:t>
            </a:r>
          </a:p>
        </p:txBody>
      </p:sp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269613"/>
              </p:ext>
            </p:extLst>
          </p:nvPr>
        </p:nvGraphicFramePr>
        <p:xfrm>
          <a:off x="1832226" y="2718406"/>
          <a:ext cx="5020375" cy="10400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9280">
                  <a:extLst>
                    <a:ext uri="{9D8B030D-6E8A-4147-A177-3AD203B41FA5}">
                      <a16:colId xmlns:a16="http://schemas.microsoft.com/office/drawing/2014/main" val="3169236219"/>
                    </a:ext>
                  </a:extLst>
                </a:gridCol>
                <a:gridCol w="3081095">
                  <a:extLst>
                    <a:ext uri="{9D8B030D-6E8A-4147-A177-3AD203B41FA5}">
                      <a16:colId xmlns:a16="http://schemas.microsoft.com/office/drawing/2014/main" val="3328536553"/>
                    </a:ext>
                  </a:extLst>
                </a:gridCol>
              </a:tblGrid>
              <a:tr h="24031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2000" b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DERS BİLGİLERİ</a:t>
                      </a:r>
                      <a:endParaRPr lang="tr-TR" sz="2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951959"/>
                  </a:ext>
                </a:extLst>
              </a:tr>
              <a:tr h="23793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Arial" panose="020B0604020202020204" pitchFamily="34" charset="0"/>
                        </a:rPr>
                        <a:t>Dersin Adı </a:t>
                      </a:r>
                      <a:endParaRPr lang="tr-TR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Berlin Sans FB" panose="020E0602020502020306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: </a:t>
                      </a:r>
                      <a:r>
                        <a:rPr lang="tr-TR" sz="12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…………………………………………………………………..</a:t>
                      </a:r>
                      <a:endParaRPr lang="tr-TR" sz="12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Berlin Sans FB" panose="020E0602020502020306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327320"/>
                  </a:ext>
                </a:extLst>
              </a:tr>
              <a:tr h="23793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Arial" panose="020B0604020202020204" pitchFamily="34" charset="0"/>
                        </a:rPr>
                        <a:t>Sorumlu Öğretim Üyesi</a:t>
                      </a:r>
                      <a:endParaRPr lang="tr-TR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Berlin Sans FB" panose="020E0602020502020306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: Prof. Dr</a:t>
                      </a:r>
                      <a:r>
                        <a:rPr lang="tr-TR" sz="12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./</a:t>
                      </a:r>
                      <a:r>
                        <a:rPr lang="tr-TR" sz="120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Doç.Dr</a:t>
                      </a:r>
                      <a:r>
                        <a:rPr lang="tr-TR" sz="12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./</a:t>
                      </a:r>
                      <a:r>
                        <a:rPr lang="tr-TR" sz="120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Dr.Öğr.Üyesi</a:t>
                      </a:r>
                      <a:r>
                        <a:rPr lang="tr-TR" sz="12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tr-TR" sz="120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Arş.Gör.Dr</a:t>
                      </a:r>
                      <a:r>
                        <a:rPr lang="tr-TR" sz="12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tr-TR" sz="12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Berlin Sans FB" panose="020E0602020502020306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785695"/>
                  </a:ext>
                </a:extLst>
              </a:tr>
              <a:tr h="24983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tr-TR" sz="12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Berlin Sans FB" panose="020E0602020502020306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tr-TR" sz="12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Berlin Sans FB" panose="020E0602020502020306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60027"/>
                  </a:ext>
                </a:extLst>
              </a:tr>
            </a:tbl>
          </a:graphicData>
        </a:graphic>
      </p:graphicFrame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115351"/>
              </p:ext>
            </p:extLst>
          </p:nvPr>
        </p:nvGraphicFramePr>
        <p:xfrm>
          <a:off x="2008390" y="3955367"/>
          <a:ext cx="4560150" cy="27669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1505">
                  <a:extLst>
                    <a:ext uri="{9D8B030D-6E8A-4147-A177-3AD203B41FA5}">
                      <a16:colId xmlns:a16="http://schemas.microsoft.com/office/drawing/2014/main" val="859819599"/>
                    </a:ext>
                  </a:extLst>
                </a:gridCol>
                <a:gridCol w="2798645">
                  <a:extLst>
                    <a:ext uri="{9D8B030D-6E8A-4147-A177-3AD203B41FA5}">
                      <a16:colId xmlns:a16="http://schemas.microsoft.com/office/drawing/2014/main" val="1181737297"/>
                    </a:ext>
                  </a:extLst>
                </a:gridCol>
              </a:tblGrid>
              <a:tr h="318632">
                <a:tc gridSpan="2">
                  <a:txBody>
                    <a:bodyPr/>
                    <a:lstStyle/>
                    <a:p>
                      <a:pPr algn="ctr" fontAlgn="ctr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097582"/>
                  </a:ext>
                </a:extLst>
              </a:tr>
              <a:tr h="2713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300" b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</a:rPr>
                        <a:t>Adı Soyadı</a:t>
                      </a:r>
                      <a:endParaRPr lang="tr-TR" sz="13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Berlin Sans FB" panose="020E0602020502020306" pitchFamily="34" charset="0"/>
                        </a:rPr>
                        <a:t> : 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erlin Sans FB" panose="020E0602020502020306" pitchFamily="34" charset="0"/>
                        </a:rPr>
                        <a:t>………………………………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3533699"/>
                  </a:ext>
                </a:extLst>
              </a:tr>
              <a:tr h="45549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300" b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Berlin Sans FB" panose="020E0602020502020306" pitchFamily="34" charset="0"/>
                        </a:rPr>
                        <a:t>İşletme/Kurum Bilgileri</a:t>
                      </a:r>
                      <a:endParaRPr lang="tr-TR" sz="13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300" b="0" u="none" strike="noStrike" dirty="0">
                          <a:effectLst/>
                          <a:latin typeface="Berlin Sans FB" panose="020E0602020502020306" pitchFamily="34" charset="0"/>
                        </a:rPr>
                        <a:t> : </a:t>
                      </a:r>
                      <a:r>
                        <a:rPr lang="tr-TR" sz="1300" b="0" u="none" strike="noStrike" dirty="0" smtClean="0">
                          <a:solidFill>
                            <a:srgbClr val="FF0000"/>
                          </a:solidFill>
                          <a:effectLst/>
                          <a:latin typeface="Berlin Sans FB" panose="020E0602020502020306" pitchFamily="34" charset="0"/>
                        </a:rPr>
                        <a:t>……………………………………………..</a:t>
                      </a:r>
                      <a:endParaRPr lang="tr-TR" sz="1300" b="0" u="none" strike="noStrike" dirty="0">
                        <a:solidFill>
                          <a:srgbClr val="FF0000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  <a:p>
                      <a:pPr algn="l" fontAlgn="ctr"/>
                      <a:r>
                        <a:rPr lang="tr-TR" sz="1300" b="0" u="none" strike="noStrike" dirty="0">
                          <a:solidFill>
                            <a:srgbClr val="FF0000"/>
                          </a:solidFill>
                          <a:effectLst/>
                          <a:latin typeface="Berlin Sans FB" panose="020E0602020502020306" pitchFamily="34" charset="0"/>
                        </a:rPr>
                        <a:t>   </a:t>
                      </a:r>
                      <a:r>
                        <a:rPr lang="tr-TR" sz="1300" b="0" u="none" strike="noStrike" dirty="0" smtClean="0">
                          <a:solidFill>
                            <a:srgbClr val="FF0000"/>
                          </a:solidFill>
                          <a:effectLst/>
                          <a:latin typeface="Berlin Sans FB" panose="020E0602020502020306" pitchFamily="34" charset="0"/>
                        </a:rPr>
                        <a:t>……………………………………………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9622959"/>
                  </a:ext>
                </a:extLst>
              </a:tr>
              <a:tr h="1721468">
                <a:tc gridSpan="2">
                  <a:txBody>
                    <a:bodyPr/>
                    <a:lstStyle/>
                    <a:p>
                      <a:pPr algn="ctr" fontAlgn="ctr"/>
                      <a:endParaRPr lang="tr-TR" sz="1400" b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tr-TR" sz="14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Ders İçi Deneyim Paylaşımı Sunum Konusu</a:t>
                      </a:r>
                      <a:endParaRPr lang="tr-TR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tr-TR" sz="16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ea typeface="+mn-ea"/>
                          <a:cs typeface="Leelawadee UI" panose="020B0502040204020203" pitchFamily="34" charset="-34"/>
                        </a:rPr>
                        <a:t>«Buraya Eklenecek»</a:t>
                      </a:r>
                      <a:endParaRPr lang="tr-TR" sz="16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ea typeface="+mn-ea"/>
                        <a:cs typeface="Leelawadee UI" panose="020B0502040204020203" pitchFamily="34" charset="-34"/>
                      </a:endParaRPr>
                    </a:p>
                    <a:p>
                      <a:pPr marL="0" algn="ctr" defTabSz="914400" rtl="0" eaLnBrk="1" fontAlgn="ctr" latinLnBrk="0" hangingPunct="1"/>
                      <a:endParaRPr lang="tr-TR" sz="16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ea typeface="+mn-ea"/>
                        <a:cs typeface="Leelawadee UI" panose="020B0502040204020203" pitchFamily="34" charset="-34"/>
                      </a:endParaRPr>
                    </a:p>
                    <a:p>
                      <a:pPr algn="l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  <a:p>
                      <a:pPr algn="l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9121874"/>
                  </a:ext>
                </a:extLst>
              </a:tr>
            </a:tbl>
          </a:graphicData>
        </a:graphic>
      </p:graphicFrame>
      <p:graphicFrame>
        <p:nvGraphicFramePr>
          <p:cNvPr id="19" name="Tablo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180483"/>
              </p:ext>
            </p:extLst>
          </p:nvPr>
        </p:nvGraphicFramePr>
        <p:xfrm>
          <a:off x="2008392" y="6112700"/>
          <a:ext cx="407096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812">
                  <a:extLst>
                    <a:ext uri="{9D8B030D-6E8A-4147-A177-3AD203B41FA5}">
                      <a16:colId xmlns:a16="http://schemas.microsoft.com/office/drawing/2014/main" val="2730643324"/>
                    </a:ext>
                  </a:extLst>
                </a:gridCol>
                <a:gridCol w="3162148">
                  <a:extLst>
                    <a:ext uri="{9D8B030D-6E8A-4147-A177-3AD203B41FA5}">
                      <a16:colId xmlns:a16="http://schemas.microsoft.com/office/drawing/2014/main" val="313263782"/>
                    </a:ext>
                  </a:extLst>
                </a:gridCol>
              </a:tblGrid>
              <a:tr h="292600">
                <a:tc>
                  <a:txBody>
                    <a:bodyPr/>
                    <a:lstStyle/>
                    <a:p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Tarih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tr-TR" sz="1400" dirty="0" smtClean="0">
                          <a:solidFill>
                            <a:schemeClr val="tx1"/>
                          </a:solidFill>
                        </a:rPr>
                        <a:t>XX.XX.202X</a:t>
                      </a:r>
                      <a:endParaRPr lang="tr-T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2732759"/>
                  </a:ext>
                </a:extLst>
              </a:tr>
              <a:tr h="292600"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</a:rPr>
                        <a:t>Saat</a:t>
                      </a:r>
                      <a:r>
                        <a:rPr lang="tr-TR" sz="1400" b="1" baseline="0" dirty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</a:rPr>
                        <a:t>Yer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tr-TR" sz="1400" b="1" dirty="0">
                          <a:solidFill>
                            <a:srgbClr val="FF0000"/>
                          </a:solidFill>
                        </a:rPr>
                        <a:t>15:00</a:t>
                      </a:r>
                      <a:r>
                        <a:rPr lang="tr-TR" sz="1400" b="1" baseline="0" dirty="0">
                          <a:solidFill>
                            <a:srgbClr val="FF0000"/>
                          </a:solidFill>
                        </a:rPr>
                        <a:t> -16.00 </a:t>
                      </a:r>
                      <a:r>
                        <a:rPr lang="tr-TR" sz="1400" b="1" baseline="0" dirty="0">
                          <a:solidFill>
                            <a:schemeClr val="tx1"/>
                          </a:solidFill>
                        </a:rPr>
                        <a:t>ve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</a:rPr>
                        <a:t> 3S05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9630217"/>
                  </a:ext>
                </a:extLst>
              </a:tr>
            </a:tbl>
          </a:graphicData>
        </a:graphic>
      </p:graphicFrame>
      <p:sp>
        <p:nvSpPr>
          <p:cNvPr id="22" name="Dikdörtgen 21"/>
          <p:cNvSpPr/>
          <p:nvPr/>
        </p:nvSpPr>
        <p:spPr>
          <a:xfrm>
            <a:off x="2741567" y="3722486"/>
            <a:ext cx="3093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tr-TR" sz="20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SEKTÖR TEMSİLCİSİ</a:t>
            </a:r>
          </a:p>
        </p:txBody>
      </p:sp>
    </p:spTree>
    <p:extLst>
      <p:ext uri="{BB962C8B-B14F-4D97-AF65-F5344CB8AC3E}">
        <p14:creationId xmlns:p14="http://schemas.microsoft.com/office/powerpoint/2010/main" val="797918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52</Words>
  <Application>Microsoft Office PowerPoint</Application>
  <PresentationFormat>Geniş ekran</PresentationFormat>
  <Paragraphs>24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9" baseType="lpstr">
      <vt:lpstr>Arial</vt:lpstr>
      <vt:lpstr>Arial Black</vt:lpstr>
      <vt:lpstr>Berlin Sans FB</vt:lpstr>
      <vt:lpstr>Calibri</vt:lpstr>
      <vt:lpstr>Calibri Light</vt:lpstr>
      <vt:lpstr>Comic Sans MS</vt:lpstr>
      <vt:lpstr>Leelawadee UI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Fujitsu</dc:creator>
  <cp:lastModifiedBy>Yazar</cp:lastModifiedBy>
  <cp:revision>32</cp:revision>
  <dcterms:created xsi:type="dcterms:W3CDTF">2022-05-18T11:13:38Z</dcterms:created>
  <dcterms:modified xsi:type="dcterms:W3CDTF">2026-05-14T22:33:28Z</dcterms:modified>
</cp:coreProperties>
</file>