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5122525" cy="10693400"/>
  <p:notesSz cx="6858000" cy="9144000"/>
  <p:defaultTextStyle>
    <a:defPPr>
      <a:defRPr lang="tr-TR"/>
    </a:defPPr>
    <a:lvl1pPr marL="0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37545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75090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12635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50180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687724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25269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162814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00359" algn="l" defTabSz="147509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308" y="-84"/>
      </p:cViewPr>
      <p:guideLst>
        <p:guide orient="horz" pos="3369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134190" y="3321887"/>
            <a:ext cx="12854146" cy="22921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68379" y="6059595"/>
            <a:ext cx="10585768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12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779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2822641" y="472787"/>
            <a:ext cx="3977541" cy="1005971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84774" y="472787"/>
            <a:ext cx="11685825" cy="100597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35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37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94576" y="6871501"/>
            <a:ext cx="12854146" cy="2123828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94576" y="4532319"/>
            <a:ext cx="12854146" cy="2339181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37545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7509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63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18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72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26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81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35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41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84774" y="2750086"/>
            <a:ext cx="7831682" cy="778241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968499" y="2750086"/>
            <a:ext cx="7831683" cy="778241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44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6126" y="428232"/>
            <a:ext cx="13610273" cy="178223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56127" y="2393640"/>
            <a:ext cx="6681741" cy="99755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545" indent="0">
              <a:buNone/>
              <a:defRPr sz="3300" b="1"/>
            </a:lvl2pPr>
            <a:lvl3pPr marL="1475090" indent="0">
              <a:buNone/>
              <a:defRPr sz="3000" b="1"/>
            </a:lvl3pPr>
            <a:lvl4pPr marL="2212635" indent="0">
              <a:buNone/>
              <a:defRPr sz="2500" b="1"/>
            </a:lvl4pPr>
            <a:lvl5pPr marL="2950180" indent="0">
              <a:buNone/>
              <a:defRPr sz="2500" b="1"/>
            </a:lvl5pPr>
            <a:lvl6pPr marL="3687724" indent="0">
              <a:buNone/>
              <a:defRPr sz="2500" b="1"/>
            </a:lvl6pPr>
            <a:lvl7pPr marL="4425269" indent="0">
              <a:buNone/>
              <a:defRPr sz="2500" b="1"/>
            </a:lvl7pPr>
            <a:lvl8pPr marL="5162814" indent="0">
              <a:buNone/>
              <a:defRPr sz="2500" b="1"/>
            </a:lvl8pPr>
            <a:lvl9pPr marL="5900359" indent="0">
              <a:buNone/>
              <a:defRPr sz="25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56127" y="3391195"/>
            <a:ext cx="6681741" cy="6161082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7682034" y="2393640"/>
            <a:ext cx="6684366" cy="99755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7545" indent="0">
              <a:buNone/>
              <a:defRPr sz="3300" b="1"/>
            </a:lvl2pPr>
            <a:lvl3pPr marL="1475090" indent="0">
              <a:buNone/>
              <a:defRPr sz="3000" b="1"/>
            </a:lvl3pPr>
            <a:lvl4pPr marL="2212635" indent="0">
              <a:buNone/>
              <a:defRPr sz="2500" b="1"/>
            </a:lvl4pPr>
            <a:lvl5pPr marL="2950180" indent="0">
              <a:buNone/>
              <a:defRPr sz="2500" b="1"/>
            </a:lvl5pPr>
            <a:lvl6pPr marL="3687724" indent="0">
              <a:buNone/>
              <a:defRPr sz="2500" b="1"/>
            </a:lvl6pPr>
            <a:lvl7pPr marL="4425269" indent="0">
              <a:buNone/>
              <a:defRPr sz="2500" b="1"/>
            </a:lvl7pPr>
            <a:lvl8pPr marL="5162814" indent="0">
              <a:buNone/>
              <a:defRPr sz="2500" b="1"/>
            </a:lvl8pPr>
            <a:lvl9pPr marL="5900359" indent="0">
              <a:buNone/>
              <a:defRPr sz="25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7682034" y="3391195"/>
            <a:ext cx="6684366" cy="6161082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38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03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6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6128" y="425755"/>
            <a:ext cx="4975207" cy="1811937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12487" y="425757"/>
            <a:ext cx="8453912" cy="912652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8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56128" y="2237694"/>
            <a:ext cx="4975207" cy="7314583"/>
          </a:xfrm>
        </p:spPr>
        <p:txBody>
          <a:bodyPr/>
          <a:lstStyle>
            <a:lvl1pPr marL="0" indent="0">
              <a:buNone/>
              <a:defRPr sz="2300"/>
            </a:lvl1pPr>
            <a:lvl2pPr marL="737545" indent="0">
              <a:buNone/>
              <a:defRPr sz="2000"/>
            </a:lvl2pPr>
            <a:lvl3pPr marL="1475090" indent="0">
              <a:buNone/>
              <a:defRPr sz="1600"/>
            </a:lvl3pPr>
            <a:lvl4pPr marL="2212635" indent="0">
              <a:buNone/>
              <a:defRPr sz="1400"/>
            </a:lvl4pPr>
            <a:lvl5pPr marL="2950180" indent="0">
              <a:buNone/>
              <a:defRPr sz="1400"/>
            </a:lvl5pPr>
            <a:lvl6pPr marL="3687724" indent="0">
              <a:buNone/>
              <a:defRPr sz="1400"/>
            </a:lvl6pPr>
            <a:lvl7pPr marL="4425269" indent="0">
              <a:buNone/>
              <a:defRPr sz="1400"/>
            </a:lvl7pPr>
            <a:lvl8pPr marL="5162814" indent="0">
              <a:buNone/>
              <a:defRPr sz="1400"/>
            </a:lvl8pPr>
            <a:lvl9pPr marL="5900359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12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64120" y="7485380"/>
            <a:ext cx="9073515" cy="883692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964120" y="955475"/>
            <a:ext cx="9073515" cy="6416040"/>
          </a:xfrm>
        </p:spPr>
        <p:txBody>
          <a:bodyPr/>
          <a:lstStyle>
            <a:lvl1pPr marL="0" indent="0">
              <a:buNone/>
              <a:defRPr sz="5200"/>
            </a:lvl1pPr>
            <a:lvl2pPr marL="737545" indent="0">
              <a:buNone/>
              <a:defRPr sz="4500"/>
            </a:lvl2pPr>
            <a:lvl3pPr marL="1475090" indent="0">
              <a:buNone/>
              <a:defRPr sz="3800"/>
            </a:lvl3pPr>
            <a:lvl4pPr marL="2212635" indent="0">
              <a:buNone/>
              <a:defRPr sz="3300"/>
            </a:lvl4pPr>
            <a:lvl5pPr marL="2950180" indent="0">
              <a:buNone/>
              <a:defRPr sz="3300"/>
            </a:lvl5pPr>
            <a:lvl6pPr marL="3687724" indent="0">
              <a:buNone/>
              <a:defRPr sz="3300"/>
            </a:lvl6pPr>
            <a:lvl7pPr marL="4425269" indent="0">
              <a:buNone/>
              <a:defRPr sz="3300"/>
            </a:lvl7pPr>
            <a:lvl8pPr marL="5162814" indent="0">
              <a:buNone/>
              <a:defRPr sz="3300"/>
            </a:lvl8pPr>
            <a:lvl9pPr marL="5900359" indent="0">
              <a:buNone/>
              <a:defRPr sz="33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964120" y="8369071"/>
            <a:ext cx="9073515" cy="1254989"/>
          </a:xfrm>
        </p:spPr>
        <p:txBody>
          <a:bodyPr/>
          <a:lstStyle>
            <a:lvl1pPr marL="0" indent="0">
              <a:buNone/>
              <a:defRPr sz="2300"/>
            </a:lvl1pPr>
            <a:lvl2pPr marL="737545" indent="0">
              <a:buNone/>
              <a:defRPr sz="2000"/>
            </a:lvl2pPr>
            <a:lvl3pPr marL="1475090" indent="0">
              <a:buNone/>
              <a:defRPr sz="1600"/>
            </a:lvl3pPr>
            <a:lvl4pPr marL="2212635" indent="0">
              <a:buNone/>
              <a:defRPr sz="1400"/>
            </a:lvl4pPr>
            <a:lvl5pPr marL="2950180" indent="0">
              <a:buNone/>
              <a:defRPr sz="1400"/>
            </a:lvl5pPr>
            <a:lvl6pPr marL="3687724" indent="0">
              <a:buNone/>
              <a:defRPr sz="1400"/>
            </a:lvl6pPr>
            <a:lvl7pPr marL="4425269" indent="0">
              <a:buNone/>
              <a:defRPr sz="1400"/>
            </a:lvl7pPr>
            <a:lvl8pPr marL="5162814" indent="0">
              <a:buNone/>
              <a:defRPr sz="1400"/>
            </a:lvl8pPr>
            <a:lvl9pPr marL="5900359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61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756126" y="428232"/>
            <a:ext cx="13610273" cy="1782234"/>
          </a:xfrm>
          <a:prstGeom prst="rect">
            <a:avLst/>
          </a:prstGeom>
        </p:spPr>
        <p:txBody>
          <a:bodyPr vert="horz" lIns="147510" tIns="73755" rIns="147510" bIns="73755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56126" y="2495127"/>
            <a:ext cx="13610273" cy="7057150"/>
          </a:xfrm>
          <a:prstGeom prst="rect">
            <a:avLst/>
          </a:prstGeom>
        </p:spPr>
        <p:txBody>
          <a:bodyPr vert="horz" lIns="147510" tIns="73755" rIns="147510" bIns="73755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756127" y="9911199"/>
            <a:ext cx="3528590" cy="569324"/>
          </a:xfrm>
          <a:prstGeom prst="rect">
            <a:avLst/>
          </a:prstGeom>
        </p:spPr>
        <p:txBody>
          <a:bodyPr vert="horz" lIns="147510" tIns="73755" rIns="147510" bIns="73755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DA7FA-22D2-4CA5-896E-CC91BC6D775F}" type="datetimeFigureOut">
              <a:rPr lang="tr-TR" smtClean="0"/>
              <a:t>17.05.2018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5166864" y="9911199"/>
            <a:ext cx="4788799" cy="569324"/>
          </a:xfrm>
          <a:prstGeom prst="rect">
            <a:avLst/>
          </a:prstGeom>
        </p:spPr>
        <p:txBody>
          <a:bodyPr vert="horz" lIns="147510" tIns="73755" rIns="147510" bIns="73755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837810" y="9911199"/>
            <a:ext cx="3528590" cy="569324"/>
          </a:xfrm>
          <a:prstGeom prst="rect">
            <a:avLst/>
          </a:prstGeom>
        </p:spPr>
        <p:txBody>
          <a:bodyPr vert="horz" lIns="147510" tIns="73755" rIns="147510" bIns="73755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B143-59D8-4BAE-A112-234E71B3EB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1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5090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59" indent="-553159" algn="l" defTabSz="1475090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10" indent="-460966" algn="l" defTabSz="1475090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862" indent="-368772" algn="l" defTabSz="14750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07" indent="-368772" algn="l" defTabSz="1475090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952" indent="-368772" algn="l" defTabSz="1475090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497" indent="-368772" algn="l" defTabSz="147509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042" indent="-368772" algn="l" defTabSz="147509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587" indent="-368772" algn="l" defTabSz="147509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132" indent="-368772" algn="l" defTabSz="147509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45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090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35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180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724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269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814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359" algn="l" defTabSz="147509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ktu ambl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02" y="1314252"/>
            <a:ext cx="3172744" cy="317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536927" y="1424003"/>
            <a:ext cx="115932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KARADENİZ TEKNİK ÜNİVERSİTESİ</a:t>
            </a:r>
          </a:p>
          <a:p>
            <a:r>
              <a:rPr lang="tr-TR" sz="4000" b="1" dirty="0" smtClean="0"/>
              <a:t>MİMARLIK FAKÜLTESİ</a:t>
            </a:r>
          </a:p>
          <a:p>
            <a:r>
              <a:rPr lang="tr-TR" sz="4000" b="1" dirty="0" smtClean="0"/>
              <a:t>İÇ MİMARLIK BÖLÜMÜ</a:t>
            </a:r>
          </a:p>
          <a:p>
            <a:r>
              <a:rPr lang="tr-TR" sz="4000" b="1" dirty="0" smtClean="0"/>
              <a:t>2017-2018 BAHAR YARIYILI BİTİRME PROJESİ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3024759" y="5346700"/>
            <a:ext cx="11593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‘BİLİM-KURGU MÜZESİ İÇ MEKÂN DÜZENLEMESİ’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230376" y="6570836"/>
            <a:ext cx="863514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u="sng" dirty="0" smtClean="0"/>
              <a:t>A JÜRİSİ</a:t>
            </a:r>
            <a:br>
              <a:rPr lang="tr-TR" sz="3600" b="1" u="sng" dirty="0" smtClean="0"/>
            </a:br>
            <a:r>
              <a:rPr lang="tr-TR" sz="3200" dirty="0" err="1" smtClean="0"/>
              <a:t>Doç.Dr</a:t>
            </a:r>
            <a:r>
              <a:rPr lang="tr-TR" sz="3200" dirty="0" smtClean="0"/>
              <a:t>. Erkan AYDINTAN (Jüri Başkanı)</a:t>
            </a:r>
          </a:p>
          <a:p>
            <a:r>
              <a:rPr lang="tr-TR" sz="3200" dirty="0" err="1" smtClean="0"/>
              <a:t>Doç.Dr</a:t>
            </a:r>
            <a:r>
              <a:rPr lang="tr-TR" sz="3200" dirty="0" smtClean="0"/>
              <a:t>. Cengiz TAVŞAN	</a:t>
            </a:r>
          </a:p>
          <a:p>
            <a:r>
              <a:rPr lang="tr-TR" sz="3200" dirty="0" smtClean="0"/>
              <a:t>Dr. Öğretim Üyesi M. Reşat SÜMERKAN 	</a:t>
            </a:r>
            <a:br>
              <a:rPr lang="tr-TR" sz="3200" dirty="0" smtClean="0"/>
            </a:br>
            <a:r>
              <a:rPr lang="tr-TR" sz="3200" dirty="0" smtClean="0"/>
              <a:t>Dr. Öğretim Üyesi Şengül YALÇINKAYA (</a:t>
            </a:r>
            <a:r>
              <a:rPr lang="tr-TR" sz="3200" dirty="0" err="1" smtClean="0"/>
              <a:t>Koord</a:t>
            </a:r>
            <a:r>
              <a:rPr lang="tr-TR" sz="3200" dirty="0" smtClean="0"/>
              <a:t>.) </a:t>
            </a:r>
            <a:br>
              <a:rPr lang="tr-TR" sz="3200" dirty="0" smtClean="0"/>
            </a:br>
            <a:r>
              <a:rPr lang="tr-TR" sz="3200" dirty="0" err="1"/>
              <a:t>Öğr.Gör</a:t>
            </a:r>
            <a:r>
              <a:rPr lang="tr-TR" sz="3200" dirty="0"/>
              <a:t>. Volkan GÜNAY </a:t>
            </a: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err="1" smtClean="0"/>
              <a:t>Arş.Gör</a:t>
            </a:r>
            <a:r>
              <a:rPr lang="tr-TR" sz="3200" dirty="0" smtClean="0"/>
              <a:t>. Selver KOÇ (Raportör) </a:t>
            </a:r>
            <a:endParaRPr lang="tr-TR" sz="3600" b="1" u="sng" dirty="0"/>
          </a:p>
        </p:txBody>
      </p:sp>
      <p:sp>
        <p:nvSpPr>
          <p:cNvPr id="6" name="Metin kutusu 5"/>
          <p:cNvSpPr txBox="1"/>
          <p:nvPr/>
        </p:nvSpPr>
        <p:spPr>
          <a:xfrm>
            <a:off x="10369574" y="9307140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NUMARA AD SOYAD</a:t>
            </a:r>
            <a:endParaRPr lang="tr-TR" sz="3600" b="1" dirty="0"/>
          </a:p>
        </p:txBody>
      </p:sp>
      <p:sp>
        <p:nvSpPr>
          <p:cNvPr id="8" name="Dikdörtgen 7"/>
          <p:cNvSpPr/>
          <p:nvPr/>
        </p:nvSpPr>
        <p:spPr>
          <a:xfrm rot="16200000">
            <a:off x="12025798" y="7147140"/>
            <a:ext cx="2520000" cy="180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61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ktu ambl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02" y="1314252"/>
            <a:ext cx="3172744" cy="317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536927" y="1424003"/>
            <a:ext cx="115932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KARADENİZ TEKNİK ÜNİVERSİTESİ</a:t>
            </a:r>
          </a:p>
          <a:p>
            <a:r>
              <a:rPr lang="tr-TR" sz="4000" b="1" dirty="0" smtClean="0"/>
              <a:t>MİMARLIK FAKÜLTESİ</a:t>
            </a:r>
          </a:p>
          <a:p>
            <a:r>
              <a:rPr lang="tr-TR" sz="4000" b="1" dirty="0" smtClean="0"/>
              <a:t>İÇ MİMARLIK BÖLÜMÜ</a:t>
            </a:r>
          </a:p>
          <a:p>
            <a:r>
              <a:rPr lang="tr-TR" sz="4000" b="1" dirty="0" smtClean="0"/>
              <a:t>2017-2018 BAHAR YARIYILI BİTİRME PROJESİ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3024759" y="5346700"/>
            <a:ext cx="11593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‘BİLİM-KURGU MÜZESİ İÇ MEKÂN DÜZENLEMESİ’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230376" y="6570836"/>
            <a:ext cx="849112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u="sng" dirty="0" smtClean="0"/>
              <a:t>B JÜRİSİ</a:t>
            </a:r>
            <a:br>
              <a:rPr lang="tr-TR" sz="3600" b="1" u="sng" dirty="0" smtClean="0"/>
            </a:br>
            <a:r>
              <a:rPr lang="tr-TR" sz="3200" dirty="0" err="1" smtClean="0"/>
              <a:t>Doç.Dr</a:t>
            </a:r>
            <a:r>
              <a:rPr lang="tr-TR" sz="3200" dirty="0" smtClean="0"/>
              <a:t>. Tülay ZORLU (Jüri Başkanı)</a:t>
            </a:r>
            <a:br>
              <a:rPr lang="tr-TR" sz="3200" dirty="0" smtClean="0"/>
            </a:br>
            <a:r>
              <a:rPr lang="tr-TR" sz="3200" dirty="0" err="1" smtClean="0"/>
              <a:t>Doç.Dr</a:t>
            </a:r>
            <a:r>
              <a:rPr lang="tr-TR" sz="3200" dirty="0" smtClean="0"/>
              <a:t>. Muteber ERBAY</a:t>
            </a:r>
            <a:br>
              <a:rPr lang="tr-TR" sz="3200" dirty="0" smtClean="0"/>
            </a:br>
            <a:r>
              <a:rPr lang="tr-TR" sz="3200" dirty="0" smtClean="0"/>
              <a:t>Dr. Öğretim Üyesi  Ayça A. USTAÖMEROĞLU</a:t>
            </a:r>
            <a:br>
              <a:rPr lang="tr-TR" sz="3200" dirty="0" smtClean="0"/>
            </a:br>
            <a:r>
              <a:rPr lang="tr-TR" sz="3200" dirty="0" smtClean="0"/>
              <a:t>Dr. Öğretim Üyesi Funda K. AÇICI (</a:t>
            </a:r>
            <a:r>
              <a:rPr lang="tr-TR" sz="3200" dirty="0" err="1" smtClean="0"/>
              <a:t>Koord</a:t>
            </a:r>
            <a:r>
              <a:rPr lang="tr-TR" sz="3200" dirty="0" smtClean="0"/>
              <a:t>.)</a:t>
            </a:r>
            <a:br>
              <a:rPr lang="tr-TR" sz="3200" dirty="0" smtClean="0"/>
            </a:br>
            <a:r>
              <a:rPr lang="tr-TR" sz="3200" dirty="0" smtClean="0"/>
              <a:t>Dr. Öğretim Üyesi Özlem AYDIN</a:t>
            </a:r>
            <a:br>
              <a:rPr lang="tr-TR" sz="3200" dirty="0" smtClean="0"/>
            </a:br>
            <a:r>
              <a:rPr lang="tr-TR" sz="3200" dirty="0" err="1" smtClean="0"/>
              <a:t>Arş.Gör</a:t>
            </a:r>
            <a:r>
              <a:rPr lang="tr-TR" sz="3200" dirty="0" smtClean="0"/>
              <a:t>. Ayşe Ş. TUFAN (Raportör)</a:t>
            </a:r>
            <a:endParaRPr lang="tr-TR" sz="3600" b="1" u="sng" dirty="0"/>
          </a:p>
        </p:txBody>
      </p:sp>
      <p:sp>
        <p:nvSpPr>
          <p:cNvPr id="6" name="Metin kutusu 5"/>
          <p:cNvSpPr txBox="1"/>
          <p:nvPr/>
        </p:nvSpPr>
        <p:spPr>
          <a:xfrm>
            <a:off x="10369574" y="9307140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NUMARA AD SOYAD</a:t>
            </a:r>
            <a:endParaRPr lang="tr-TR" sz="3600" b="1" dirty="0"/>
          </a:p>
        </p:txBody>
      </p:sp>
      <p:sp>
        <p:nvSpPr>
          <p:cNvPr id="8" name="Dikdörtgen 7"/>
          <p:cNvSpPr/>
          <p:nvPr/>
        </p:nvSpPr>
        <p:spPr>
          <a:xfrm rot="16200000">
            <a:off x="12025798" y="7147140"/>
            <a:ext cx="2520000" cy="180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9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ktu ambl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02" y="1314252"/>
            <a:ext cx="3172744" cy="317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536927" y="1424003"/>
            <a:ext cx="115932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KARADENİZ TEKNİK ÜNİVERSİTESİ</a:t>
            </a:r>
          </a:p>
          <a:p>
            <a:r>
              <a:rPr lang="tr-TR" sz="4000" b="1" dirty="0" smtClean="0"/>
              <a:t>MİMARLIK FAKÜLTESİ</a:t>
            </a:r>
          </a:p>
          <a:p>
            <a:r>
              <a:rPr lang="tr-TR" sz="4000" b="1" dirty="0" smtClean="0"/>
              <a:t>İÇ MİMARLIK BÖLÜMÜ</a:t>
            </a:r>
          </a:p>
          <a:p>
            <a:r>
              <a:rPr lang="tr-TR" sz="4000" b="1" dirty="0" smtClean="0"/>
              <a:t>2017-2018 BAHAR YARIYILI BİTİRME PROJESİ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3024759" y="5346700"/>
            <a:ext cx="11593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‘BİLİM-KURGU MÜZESİ İÇ MEKÂN DÜZENLEMESİ’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230376" y="6570836"/>
            <a:ext cx="81310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u="sng" dirty="0"/>
              <a:t>C</a:t>
            </a:r>
            <a:r>
              <a:rPr lang="tr-TR" sz="3600" b="1" u="sng" dirty="0" smtClean="0"/>
              <a:t> JÜRİSİ</a:t>
            </a:r>
            <a:br>
              <a:rPr lang="tr-TR" sz="3600" b="1" u="sng" dirty="0" smtClean="0"/>
            </a:br>
            <a:r>
              <a:rPr lang="tr-TR" sz="3200" dirty="0" err="1"/>
              <a:t>Doç.Dr.Filiz</a:t>
            </a:r>
            <a:r>
              <a:rPr lang="tr-TR" sz="3200" dirty="0"/>
              <a:t> TAVŞAN (Jüri Başkanı</a:t>
            </a:r>
            <a:r>
              <a:rPr lang="tr-TR" sz="3200" dirty="0" smtClean="0"/>
              <a:t>)</a:t>
            </a:r>
            <a:br>
              <a:rPr lang="tr-TR" sz="3200" dirty="0" smtClean="0"/>
            </a:br>
            <a:r>
              <a:rPr lang="tr-TR" sz="3200" dirty="0" err="1"/>
              <a:t>Doç.Dr</a:t>
            </a:r>
            <a:r>
              <a:rPr lang="tr-TR" sz="3200" dirty="0"/>
              <a:t>. Asu </a:t>
            </a:r>
            <a:r>
              <a:rPr lang="tr-TR" sz="3200" dirty="0" smtClean="0"/>
              <a:t>BEŞGEN</a:t>
            </a:r>
            <a:br>
              <a:rPr lang="tr-TR" sz="3200" dirty="0" smtClean="0"/>
            </a:br>
            <a:r>
              <a:rPr lang="tr-TR" sz="3200" dirty="0" smtClean="0"/>
              <a:t>Dr. Öğretim Üyesi Şebnem </a:t>
            </a:r>
            <a:r>
              <a:rPr lang="tr-TR" sz="3200" dirty="0"/>
              <a:t>ERTAŞ </a:t>
            </a:r>
            <a:br>
              <a:rPr lang="tr-TR" sz="3200" dirty="0"/>
            </a:br>
            <a:r>
              <a:rPr lang="tr-TR" sz="3200" dirty="0" smtClean="0"/>
              <a:t>Dr. Öğretim Üyesi Dilara </a:t>
            </a:r>
            <a:r>
              <a:rPr lang="tr-TR" sz="3200" dirty="0"/>
              <a:t>ONUR (</a:t>
            </a:r>
            <a:r>
              <a:rPr lang="tr-TR" sz="3200" dirty="0" err="1"/>
              <a:t>Koord</a:t>
            </a:r>
            <a:r>
              <a:rPr lang="tr-TR" sz="3200" dirty="0"/>
              <a:t>.)</a:t>
            </a:r>
            <a:br>
              <a:rPr lang="tr-TR" sz="3200" dirty="0"/>
            </a:br>
            <a:r>
              <a:rPr lang="tr-TR" sz="3200" dirty="0" err="1"/>
              <a:t>Öğr.Gör</a:t>
            </a:r>
            <a:r>
              <a:rPr lang="tr-TR" sz="3200" dirty="0"/>
              <a:t>. Saffet LÜLECİ</a:t>
            </a:r>
            <a:br>
              <a:rPr lang="tr-TR" sz="3200" dirty="0"/>
            </a:br>
            <a:r>
              <a:rPr lang="tr-TR" sz="3200" dirty="0" err="1" smtClean="0"/>
              <a:t>Arş.Gör</a:t>
            </a:r>
            <a:r>
              <a:rPr lang="tr-TR" sz="3200" dirty="0"/>
              <a:t>. Serap F. BÜYÜKÇAM (Raportör</a:t>
            </a:r>
            <a:r>
              <a:rPr lang="tr-TR" sz="3200" dirty="0" smtClean="0"/>
              <a:t>)</a:t>
            </a:r>
            <a:endParaRPr lang="tr-TR" sz="3600" b="1" u="sng" dirty="0"/>
          </a:p>
        </p:txBody>
      </p:sp>
      <p:sp>
        <p:nvSpPr>
          <p:cNvPr id="6" name="Metin kutusu 5"/>
          <p:cNvSpPr txBox="1"/>
          <p:nvPr/>
        </p:nvSpPr>
        <p:spPr>
          <a:xfrm>
            <a:off x="10369574" y="9307140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NUMARA AD SOYAD</a:t>
            </a:r>
            <a:endParaRPr lang="tr-TR" sz="3600" b="1" dirty="0"/>
          </a:p>
        </p:txBody>
      </p:sp>
      <p:sp>
        <p:nvSpPr>
          <p:cNvPr id="8" name="Dikdörtgen 7"/>
          <p:cNvSpPr/>
          <p:nvPr/>
        </p:nvSpPr>
        <p:spPr>
          <a:xfrm rot="16200000">
            <a:off x="12025798" y="7147140"/>
            <a:ext cx="2520000" cy="180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9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75</Words>
  <Application>Microsoft Office PowerPoint</Application>
  <PresentationFormat>Özel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9</cp:revision>
  <dcterms:created xsi:type="dcterms:W3CDTF">2018-05-17T09:58:29Z</dcterms:created>
  <dcterms:modified xsi:type="dcterms:W3CDTF">2018-05-17T10:15:30Z</dcterms:modified>
</cp:coreProperties>
</file>