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7"/>
  </p:notesMasterIdLst>
  <p:handoutMasterIdLst>
    <p:handoutMasterId r:id="rId8"/>
  </p:handoutMasterIdLst>
  <p:sldIdLst>
    <p:sldId id="265" r:id="rId5"/>
    <p:sldId id="266" r:id="rId6"/>
  </p:sldIdLst>
  <p:sldSz cx="30275213" cy="42803763"/>
  <p:notesSz cx="6858000" cy="9144000"/>
  <p:defaultTextStyle>
    <a:defPPr>
      <a:defRPr lang="en-US"/>
    </a:defPPr>
    <a:lvl1pPr marL="0" algn="l" defTabSz="1174442" rtl="0" eaLnBrk="1" latinLnBrk="0" hangingPunct="1">
      <a:defRPr sz="4624" kern="1200">
        <a:solidFill>
          <a:schemeClr val="tx1"/>
        </a:solidFill>
        <a:latin typeface="+mn-lt"/>
        <a:ea typeface="+mn-ea"/>
        <a:cs typeface="+mn-cs"/>
      </a:defRPr>
    </a:lvl1pPr>
    <a:lvl2pPr marL="1174442" algn="l" defTabSz="1174442" rtl="0" eaLnBrk="1" latinLnBrk="0" hangingPunct="1">
      <a:defRPr sz="4624" kern="1200">
        <a:solidFill>
          <a:schemeClr val="tx1"/>
        </a:solidFill>
        <a:latin typeface="+mn-lt"/>
        <a:ea typeface="+mn-ea"/>
        <a:cs typeface="+mn-cs"/>
      </a:defRPr>
    </a:lvl2pPr>
    <a:lvl3pPr marL="2348885" algn="l" defTabSz="1174442" rtl="0" eaLnBrk="1" latinLnBrk="0" hangingPunct="1">
      <a:defRPr sz="4624" kern="1200">
        <a:solidFill>
          <a:schemeClr val="tx1"/>
        </a:solidFill>
        <a:latin typeface="+mn-lt"/>
        <a:ea typeface="+mn-ea"/>
        <a:cs typeface="+mn-cs"/>
      </a:defRPr>
    </a:lvl3pPr>
    <a:lvl4pPr marL="3523327" algn="l" defTabSz="1174442" rtl="0" eaLnBrk="1" latinLnBrk="0" hangingPunct="1">
      <a:defRPr sz="4624" kern="1200">
        <a:solidFill>
          <a:schemeClr val="tx1"/>
        </a:solidFill>
        <a:latin typeface="+mn-lt"/>
        <a:ea typeface="+mn-ea"/>
        <a:cs typeface="+mn-cs"/>
      </a:defRPr>
    </a:lvl4pPr>
    <a:lvl5pPr marL="4697771" algn="l" defTabSz="1174442" rtl="0" eaLnBrk="1" latinLnBrk="0" hangingPunct="1">
      <a:defRPr sz="4624" kern="1200">
        <a:solidFill>
          <a:schemeClr val="tx1"/>
        </a:solidFill>
        <a:latin typeface="+mn-lt"/>
        <a:ea typeface="+mn-ea"/>
        <a:cs typeface="+mn-cs"/>
      </a:defRPr>
    </a:lvl5pPr>
    <a:lvl6pPr marL="5872213" algn="l" defTabSz="1174442" rtl="0" eaLnBrk="1" latinLnBrk="0" hangingPunct="1">
      <a:defRPr sz="4624" kern="1200">
        <a:solidFill>
          <a:schemeClr val="tx1"/>
        </a:solidFill>
        <a:latin typeface="+mn-lt"/>
        <a:ea typeface="+mn-ea"/>
        <a:cs typeface="+mn-cs"/>
      </a:defRPr>
    </a:lvl6pPr>
    <a:lvl7pPr marL="7046656" algn="l" defTabSz="1174442" rtl="0" eaLnBrk="1" latinLnBrk="0" hangingPunct="1">
      <a:defRPr sz="4624" kern="1200">
        <a:solidFill>
          <a:schemeClr val="tx1"/>
        </a:solidFill>
        <a:latin typeface="+mn-lt"/>
        <a:ea typeface="+mn-ea"/>
        <a:cs typeface="+mn-cs"/>
      </a:defRPr>
    </a:lvl7pPr>
    <a:lvl8pPr marL="8221098" algn="l" defTabSz="1174442" rtl="0" eaLnBrk="1" latinLnBrk="0" hangingPunct="1">
      <a:defRPr sz="4624" kern="1200">
        <a:solidFill>
          <a:schemeClr val="tx1"/>
        </a:solidFill>
        <a:latin typeface="+mn-lt"/>
        <a:ea typeface="+mn-ea"/>
        <a:cs typeface="+mn-cs"/>
      </a:defRPr>
    </a:lvl8pPr>
    <a:lvl9pPr marL="9395541" algn="l" defTabSz="1174442" rtl="0" eaLnBrk="1" latinLnBrk="0" hangingPunct="1">
      <a:defRPr sz="4624"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26A"/>
    <a:srgbClr val="EEEDE4"/>
    <a:srgbClr val="D1F3FF"/>
    <a:srgbClr val="F04B25"/>
    <a:srgbClr val="00A481"/>
    <a:srgbClr val="FBB700"/>
    <a:srgbClr val="005954"/>
    <a:srgbClr val="15665F"/>
    <a:srgbClr val="F2F2F2"/>
    <a:srgbClr val="3332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Açık Stil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E25E649-3F16-4E02-A733-19D2CDBF48F0}" styleName="Orta Stil 3 - Vurgu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snapToGrid="0">
      <p:cViewPr varScale="1">
        <p:scale>
          <a:sx n="17" d="100"/>
          <a:sy n="17" d="100"/>
        </p:scale>
        <p:origin x="3126"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3403" y="48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5CE2ABB-3E4F-4D41-8568-7C902D83407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B87AD07-52BA-4654-AB16-B5FB95B8BA3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60FE1BA-D506-40EE-B152-1FC809E35E5F}" type="datetimeFigureOut">
              <a:rPr lang="en-US" smtClean="0"/>
              <a:t>4/7/2026</a:t>
            </a:fld>
            <a:endParaRPr lang="en-US" dirty="0"/>
          </a:p>
        </p:txBody>
      </p:sp>
      <p:sp>
        <p:nvSpPr>
          <p:cNvPr id="4" name="Footer Placeholder 3">
            <a:extLst>
              <a:ext uri="{FF2B5EF4-FFF2-40B4-BE49-F238E27FC236}">
                <a16:creationId xmlns:a16="http://schemas.microsoft.com/office/drawing/2014/main" id="{90CEFF96-CB5A-4136-B37B-371A897ECAD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B980E3A-98E2-4FFC-B81C-C354A7B3B9F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F6829-522D-411D-99E3-19D7738EEB89}" type="slidenum">
              <a:rPr lang="en-US" smtClean="0"/>
              <a:t>‹#›</a:t>
            </a:fld>
            <a:endParaRPr lang="en-US" dirty="0"/>
          </a:p>
        </p:txBody>
      </p:sp>
    </p:spTree>
    <p:extLst>
      <p:ext uri="{BB962C8B-B14F-4D97-AF65-F5344CB8AC3E}">
        <p14:creationId xmlns:p14="http://schemas.microsoft.com/office/powerpoint/2010/main" val="2735394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122A5C-B1F3-4931-941D-123ADD0E9CE3}" type="datetimeFigureOut">
              <a:rPr lang="en-US" smtClean="0"/>
              <a:t>4/7/2026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B98550-2AA3-427C-8530-E6B958473202}" type="slidenum">
              <a:rPr lang="en-US" smtClean="0"/>
              <a:t>‹#›</a:t>
            </a:fld>
            <a:endParaRPr lang="en-US" dirty="0"/>
          </a:p>
        </p:txBody>
      </p:sp>
    </p:spTree>
    <p:extLst>
      <p:ext uri="{BB962C8B-B14F-4D97-AF65-F5344CB8AC3E}">
        <p14:creationId xmlns:p14="http://schemas.microsoft.com/office/powerpoint/2010/main" val="1073703150"/>
      </p:ext>
    </p:extLst>
  </p:cSld>
  <p:clrMap bg1="lt1" tx1="dk1" bg2="lt2" tx2="dk2" accent1="accent1" accent2="accent2" accent3="accent3" accent4="accent4" accent5="accent5" accent6="accent6" hlink="hlink" folHlink="folHlink"/>
  <p:notesStyle>
    <a:lvl1pPr marL="0" algn="l" defTabSz="2348885" rtl="0" eaLnBrk="1" latinLnBrk="0" hangingPunct="1">
      <a:defRPr sz="3082" kern="1200">
        <a:solidFill>
          <a:schemeClr val="tx1"/>
        </a:solidFill>
        <a:latin typeface="+mn-lt"/>
        <a:ea typeface="+mn-ea"/>
        <a:cs typeface="+mn-cs"/>
      </a:defRPr>
    </a:lvl1pPr>
    <a:lvl2pPr marL="1174442" algn="l" defTabSz="2348885" rtl="0" eaLnBrk="1" latinLnBrk="0" hangingPunct="1">
      <a:defRPr sz="3082" kern="1200">
        <a:solidFill>
          <a:schemeClr val="tx1"/>
        </a:solidFill>
        <a:latin typeface="+mn-lt"/>
        <a:ea typeface="+mn-ea"/>
        <a:cs typeface="+mn-cs"/>
      </a:defRPr>
    </a:lvl2pPr>
    <a:lvl3pPr marL="2348885" algn="l" defTabSz="2348885" rtl="0" eaLnBrk="1" latinLnBrk="0" hangingPunct="1">
      <a:defRPr sz="3082" kern="1200">
        <a:solidFill>
          <a:schemeClr val="tx1"/>
        </a:solidFill>
        <a:latin typeface="+mn-lt"/>
        <a:ea typeface="+mn-ea"/>
        <a:cs typeface="+mn-cs"/>
      </a:defRPr>
    </a:lvl3pPr>
    <a:lvl4pPr marL="3523327" algn="l" defTabSz="2348885" rtl="0" eaLnBrk="1" latinLnBrk="0" hangingPunct="1">
      <a:defRPr sz="3082" kern="1200">
        <a:solidFill>
          <a:schemeClr val="tx1"/>
        </a:solidFill>
        <a:latin typeface="+mn-lt"/>
        <a:ea typeface="+mn-ea"/>
        <a:cs typeface="+mn-cs"/>
      </a:defRPr>
    </a:lvl4pPr>
    <a:lvl5pPr marL="4697771" algn="l" defTabSz="2348885" rtl="0" eaLnBrk="1" latinLnBrk="0" hangingPunct="1">
      <a:defRPr sz="3082" kern="1200">
        <a:solidFill>
          <a:schemeClr val="tx1"/>
        </a:solidFill>
        <a:latin typeface="+mn-lt"/>
        <a:ea typeface="+mn-ea"/>
        <a:cs typeface="+mn-cs"/>
      </a:defRPr>
    </a:lvl5pPr>
    <a:lvl6pPr marL="5872213" algn="l" defTabSz="2348885" rtl="0" eaLnBrk="1" latinLnBrk="0" hangingPunct="1">
      <a:defRPr sz="3082" kern="1200">
        <a:solidFill>
          <a:schemeClr val="tx1"/>
        </a:solidFill>
        <a:latin typeface="+mn-lt"/>
        <a:ea typeface="+mn-ea"/>
        <a:cs typeface="+mn-cs"/>
      </a:defRPr>
    </a:lvl6pPr>
    <a:lvl7pPr marL="7046656" algn="l" defTabSz="2348885" rtl="0" eaLnBrk="1" latinLnBrk="0" hangingPunct="1">
      <a:defRPr sz="3082" kern="1200">
        <a:solidFill>
          <a:schemeClr val="tx1"/>
        </a:solidFill>
        <a:latin typeface="+mn-lt"/>
        <a:ea typeface="+mn-ea"/>
        <a:cs typeface="+mn-cs"/>
      </a:defRPr>
    </a:lvl7pPr>
    <a:lvl8pPr marL="8221098" algn="l" defTabSz="2348885" rtl="0" eaLnBrk="1" latinLnBrk="0" hangingPunct="1">
      <a:defRPr sz="3082" kern="1200">
        <a:solidFill>
          <a:schemeClr val="tx1"/>
        </a:solidFill>
        <a:latin typeface="+mn-lt"/>
        <a:ea typeface="+mn-ea"/>
        <a:cs typeface="+mn-cs"/>
      </a:defRPr>
    </a:lvl8pPr>
    <a:lvl9pPr marL="9395541" algn="l" defTabSz="2348885" rtl="0" eaLnBrk="1" latinLnBrk="0" hangingPunct="1">
      <a:defRPr sz="3082"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accent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13C87C7-5821-BC93-D491-2D341E2EDE30}"/>
              </a:ext>
              <a:ext uri="{C183D7F6-B498-43B3-948B-1728B52AA6E4}">
                <adec:decorative xmlns:adec="http://schemas.microsoft.com/office/drawing/2017/decorative" xmlns="" val="1"/>
              </a:ext>
            </a:extLst>
          </p:cNvPr>
          <p:cNvSpPr/>
          <p:nvPr userDrawn="1"/>
        </p:nvSpPr>
        <p:spPr>
          <a:xfrm>
            <a:off x="1468443" y="2002750"/>
            <a:ext cx="27296500" cy="120383"/>
          </a:xfrm>
          <a:prstGeom prst="rect">
            <a:avLst/>
          </a:prstGeom>
          <a:solidFill>
            <a:schemeClr val="accent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105" dirty="0"/>
          </a:p>
        </p:txBody>
      </p:sp>
      <p:sp>
        <p:nvSpPr>
          <p:cNvPr id="2" name="Title 1">
            <a:extLst>
              <a:ext uri="{FF2B5EF4-FFF2-40B4-BE49-F238E27FC236}">
                <a16:creationId xmlns:a16="http://schemas.microsoft.com/office/drawing/2014/main" id="{D3C79281-D6A2-9113-842E-52BA21301BBF}"/>
              </a:ext>
            </a:extLst>
          </p:cNvPr>
          <p:cNvSpPr>
            <a:spLocks noGrp="1"/>
          </p:cNvSpPr>
          <p:nvPr>
            <p:ph type="title" hasCustomPrompt="1"/>
          </p:nvPr>
        </p:nvSpPr>
        <p:spPr>
          <a:xfrm>
            <a:off x="4960442" y="2986775"/>
            <a:ext cx="20354333" cy="7563688"/>
          </a:xfrm>
        </p:spPr>
        <p:txBody>
          <a:bodyPr bIns="0" anchor="b">
            <a:noAutofit/>
          </a:bodyPr>
          <a:lstStyle>
            <a:lvl1pPr algn="ctr">
              <a:lnSpc>
                <a:spcPct val="70000"/>
              </a:lnSpc>
              <a:defRPr sz="28516" b="1" spc="-1240" baseline="0">
                <a:solidFill>
                  <a:schemeClr val="accent2"/>
                </a:solidFill>
                <a:latin typeface="+mj-lt"/>
              </a:defRPr>
            </a:lvl1pPr>
          </a:lstStyle>
          <a:p>
            <a:r>
              <a:rPr lang="en-US" dirty="0"/>
              <a:t>Add title here</a:t>
            </a:r>
          </a:p>
        </p:txBody>
      </p:sp>
      <p:sp>
        <p:nvSpPr>
          <p:cNvPr id="8" name="Text Placeholder 6">
            <a:extLst>
              <a:ext uri="{FF2B5EF4-FFF2-40B4-BE49-F238E27FC236}">
                <a16:creationId xmlns:a16="http://schemas.microsoft.com/office/drawing/2014/main" id="{5E790539-5576-6E20-76CE-838FCBFA1BE1}"/>
              </a:ext>
            </a:extLst>
          </p:cNvPr>
          <p:cNvSpPr>
            <a:spLocks noGrp="1"/>
          </p:cNvSpPr>
          <p:nvPr>
            <p:ph type="body" sz="quarter" idx="11" hasCustomPrompt="1"/>
          </p:nvPr>
        </p:nvSpPr>
        <p:spPr>
          <a:xfrm>
            <a:off x="1455130" y="2044908"/>
            <a:ext cx="5615477" cy="3433570"/>
          </a:xfrm>
          <a:solidFill>
            <a:schemeClr val="accent2"/>
          </a:solidFill>
        </p:spPr>
        <p:txBody>
          <a:bodyPr tIns="91440" bIns="0" anchor="ctr">
            <a:noAutofit/>
          </a:bodyPr>
          <a:lstStyle>
            <a:lvl1pPr marL="0" indent="0" algn="ctr">
              <a:lnSpc>
                <a:spcPct val="70000"/>
              </a:lnSpc>
              <a:spcBef>
                <a:spcPts val="0"/>
              </a:spcBef>
              <a:buNone/>
              <a:defRPr sz="6943" b="1" cap="all" spc="-372" baseline="0">
                <a:solidFill>
                  <a:schemeClr val="bg1"/>
                </a:solidFill>
                <a:latin typeface="+mj-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Add </a:t>
            </a:r>
          </a:p>
          <a:p>
            <a:pPr lvl="0"/>
            <a:r>
              <a:rPr lang="en-US" dirty="0"/>
              <a:t>text</a:t>
            </a:r>
          </a:p>
        </p:txBody>
      </p:sp>
      <p:sp>
        <p:nvSpPr>
          <p:cNvPr id="45" name="Picture Placeholder 44">
            <a:extLst>
              <a:ext uri="{FF2B5EF4-FFF2-40B4-BE49-F238E27FC236}">
                <a16:creationId xmlns:a16="http://schemas.microsoft.com/office/drawing/2014/main" id="{F4D90386-5045-9142-B669-3A4F71F15C98}"/>
              </a:ext>
            </a:extLst>
          </p:cNvPr>
          <p:cNvSpPr>
            <a:spLocks noGrp="1" noChangeAspect="1"/>
          </p:cNvSpPr>
          <p:nvPr>
            <p:ph type="pic" sz="quarter" idx="37"/>
          </p:nvPr>
        </p:nvSpPr>
        <p:spPr>
          <a:xfrm>
            <a:off x="22096673" y="4880536"/>
            <a:ext cx="4044026" cy="3229530"/>
          </a:xfrm>
        </p:spPr>
        <p:txBody>
          <a:bodyPr>
            <a:normAutofit/>
          </a:bodyPr>
          <a:lstStyle>
            <a:lvl1pPr marL="0" indent="0" algn="ctr">
              <a:buNone/>
              <a:defRPr sz="4960"/>
            </a:lvl1pPr>
          </a:lstStyle>
          <a:p>
            <a:endParaRPr lang="en-US" dirty="0"/>
          </a:p>
        </p:txBody>
      </p:sp>
      <p:sp>
        <p:nvSpPr>
          <p:cNvPr id="41" name="Text Placeholder 6">
            <a:extLst>
              <a:ext uri="{FF2B5EF4-FFF2-40B4-BE49-F238E27FC236}">
                <a16:creationId xmlns:a16="http://schemas.microsoft.com/office/drawing/2014/main" id="{49C83E00-6F31-B188-424A-B276312C4648}"/>
              </a:ext>
            </a:extLst>
          </p:cNvPr>
          <p:cNvSpPr>
            <a:spLocks noGrp="1"/>
          </p:cNvSpPr>
          <p:nvPr>
            <p:ph type="body" sz="quarter" idx="36" hasCustomPrompt="1"/>
          </p:nvPr>
        </p:nvSpPr>
        <p:spPr>
          <a:xfrm>
            <a:off x="1489359" y="10602279"/>
            <a:ext cx="27296500" cy="1382575"/>
          </a:xfrm>
        </p:spPr>
        <p:txBody>
          <a:bodyPr tIns="0">
            <a:noAutofit/>
          </a:bodyPr>
          <a:lstStyle>
            <a:lvl1pPr marL="0" indent="0" algn="ctr">
              <a:buNone/>
              <a:defRPr sz="6943" b="1">
                <a:latin typeface="+mn-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Add subtitle here</a:t>
            </a:r>
          </a:p>
        </p:txBody>
      </p:sp>
      <p:sp>
        <p:nvSpPr>
          <p:cNvPr id="10" name="Rectangle 9">
            <a:extLst>
              <a:ext uri="{FF2B5EF4-FFF2-40B4-BE49-F238E27FC236}">
                <a16:creationId xmlns:a16="http://schemas.microsoft.com/office/drawing/2014/main" id="{B8B43F97-7D48-F9EA-04C2-C3A1E40A41C1}"/>
              </a:ext>
              <a:ext uri="{C183D7F6-B498-43B3-948B-1728B52AA6E4}">
                <adec:decorative xmlns:adec="http://schemas.microsoft.com/office/drawing/2017/decorative" xmlns="" val="1"/>
              </a:ext>
            </a:extLst>
          </p:cNvPr>
          <p:cNvSpPr/>
          <p:nvPr userDrawn="1"/>
        </p:nvSpPr>
        <p:spPr>
          <a:xfrm>
            <a:off x="1468443" y="12932994"/>
            <a:ext cx="27296500" cy="120383"/>
          </a:xfrm>
          <a:prstGeom prst="rect">
            <a:avLst/>
          </a:prstGeom>
          <a:solidFill>
            <a:schemeClr val="accent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105" dirty="0"/>
          </a:p>
        </p:txBody>
      </p:sp>
      <p:sp>
        <p:nvSpPr>
          <p:cNvPr id="13" name="Text Placeholder 6">
            <a:extLst>
              <a:ext uri="{FF2B5EF4-FFF2-40B4-BE49-F238E27FC236}">
                <a16:creationId xmlns:a16="http://schemas.microsoft.com/office/drawing/2014/main" id="{7792914F-87A7-29B3-6934-DF2472809A63}"/>
              </a:ext>
            </a:extLst>
          </p:cNvPr>
          <p:cNvSpPr>
            <a:spLocks noGrp="1"/>
          </p:cNvSpPr>
          <p:nvPr>
            <p:ph type="body" sz="quarter" idx="12" hasCustomPrompt="1"/>
          </p:nvPr>
        </p:nvSpPr>
        <p:spPr>
          <a:xfrm>
            <a:off x="1455128" y="14218680"/>
            <a:ext cx="13430184" cy="2876968"/>
          </a:xfrm>
          <a:solidFill>
            <a:schemeClr val="accent2"/>
          </a:solidFill>
        </p:spPr>
        <p:txBody>
          <a:bodyPr lIns="548640" tIns="182880" bIns="0" anchor="ctr">
            <a:noAutofit/>
          </a:bodyPr>
          <a:lstStyle>
            <a:lvl1pPr marL="0" indent="0" algn="l">
              <a:lnSpc>
                <a:spcPct val="70000"/>
              </a:lnSpc>
              <a:spcBef>
                <a:spcPts val="0"/>
              </a:spcBef>
              <a:buNone/>
              <a:defRPr sz="13390" b="1" cap="all" baseline="0">
                <a:solidFill>
                  <a:schemeClr val="bg1"/>
                </a:solidFill>
                <a:latin typeface="+mj-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t>
            </a:r>
          </a:p>
        </p:txBody>
      </p:sp>
      <p:sp>
        <p:nvSpPr>
          <p:cNvPr id="15" name="Text Placeholder 6">
            <a:extLst>
              <a:ext uri="{FF2B5EF4-FFF2-40B4-BE49-F238E27FC236}">
                <a16:creationId xmlns:a16="http://schemas.microsoft.com/office/drawing/2014/main" id="{545983B4-DA5B-E9B4-4C93-FE5A09C1453A}"/>
              </a:ext>
            </a:extLst>
          </p:cNvPr>
          <p:cNvSpPr>
            <a:spLocks noGrp="1"/>
          </p:cNvSpPr>
          <p:nvPr>
            <p:ph type="body" sz="quarter" idx="14" hasCustomPrompt="1"/>
          </p:nvPr>
        </p:nvSpPr>
        <p:spPr>
          <a:xfrm>
            <a:off x="6666937" y="14598176"/>
            <a:ext cx="7357838" cy="2117983"/>
          </a:xfrm>
        </p:spPr>
        <p:txBody>
          <a:bodyPr tIns="0" bIns="0" anchor="ctr">
            <a:noAutofit/>
          </a:bodyPr>
          <a:lstStyle>
            <a:lvl1pPr marL="0" indent="0" algn="l">
              <a:lnSpc>
                <a:spcPct val="100000"/>
              </a:lnSpc>
              <a:spcBef>
                <a:spcPts val="0"/>
              </a:spcBef>
              <a:buNone/>
              <a:defRPr sz="4960" b="1">
                <a:solidFill>
                  <a:schemeClr val="bg1"/>
                </a:solidFill>
                <a:latin typeface="+mj-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Add text here</a:t>
            </a:r>
          </a:p>
        </p:txBody>
      </p:sp>
      <p:sp>
        <p:nvSpPr>
          <p:cNvPr id="14" name="Text Placeholder 6">
            <a:extLst>
              <a:ext uri="{FF2B5EF4-FFF2-40B4-BE49-F238E27FC236}">
                <a16:creationId xmlns:a16="http://schemas.microsoft.com/office/drawing/2014/main" id="{A4F68B02-C05D-35BC-FE25-10CEEF045EE7}"/>
              </a:ext>
            </a:extLst>
          </p:cNvPr>
          <p:cNvSpPr>
            <a:spLocks noGrp="1"/>
          </p:cNvSpPr>
          <p:nvPr>
            <p:ph type="body" sz="quarter" idx="13" hasCustomPrompt="1"/>
          </p:nvPr>
        </p:nvSpPr>
        <p:spPr>
          <a:xfrm>
            <a:off x="1455128" y="17443156"/>
            <a:ext cx="13430184" cy="2876968"/>
          </a:xfrm>
          <a:solidFill>
            <a:schemeClr val="accent2"/>
          </a:solidFill>
        </p:spPr>
        <p:txBody>
          <a:bodyPr lIns="548640" tIns="182880" bIns="0" anchor="ctr">
            <a:noAutofit/>
          </a:bodyPr>
          <a:lstStyle>
            <a:lvl1pPr marL="0" indent="0" algn="l">
              <a:lnSpc>
                <a:spcPct val="70000"/>
              </a:lnSpc>
              <a:spcBef>
                <a:spcPts val="0"/>
              </a:spcBef>
              <a:buNone/>
              <a:defRPr sz="13390" b="1" cap="all" baseline="0">
                <a:solidFill>
                  <a:schemeClr val="bg1"/>
                </a:solidFill>
                <a:latin typeface="+mj-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t>
            </a:r>
          </a:p>
        </p:txBody>
      </p:sp>
      <p:sp>
        <p:nvSpPr>
          <p:cNvPr id="16" name="Text Placeholder 6">
            <a:extLst>
              <a:ext uri="{FF2B5EF4-FFF2-40B4-BE49-F238E27FC236}">
                <a16:creationId xmlns:a16="http://schemas.microsoft.com/office/drawing/2014/main" id="{99A75573-770E-753A-3991-8AE8A568B2B5}"/>
              </a:ext>
            </a:extLst>
          </p:cNvPr>
          <p:cNvSpPr>
            <a:spLocks noGrp="1"/>
          </p:cNvSpPr>
          <p:nvPr>
            <p:ph type="body" sz="quarter" idx="15" hasCustomPrompt="1"/>
          </p:nvPr>
        </p:nvSpPr>
        <p:spPr>
          <a:xfrm>
            <a:off x="6666933" y="18005669"/>
            <a:ext cx="7357843" cy="1751942"/>
          </a:xfrm>
        </p:spPr>
        <p:txBody>
          <a:bodyPr tIns="0" bIns="0" anchor="ctr">
            <a:noAutofit/>
          </a:bodyPr>
          <a:lstStyle>
            <a:lvl1pPr marL="0" indent="0" algn="l">
              <a:lnSpc>
                <a:spcPct val="100000"/>
              </a:lnSpc>
              <a:spcBef>
                <a:spcPts val="0"/>
              </a:spcBef>
              <a:buNone/>
              <a:defRPr sz="4960" b="1">
                <a:solidFill>
                  <a:schemeClr val="bg1"/>
                </a:solidFill>
                <a:latin typeface="+mj-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Add text here</a:t>
            </a:r>
          </a:p>
        </p:txBody>
      </p:sp>
      <p:sp>
        <p:nvSpPr>
          <p:cNvPr id="24" name="Chart Placeholder 23">
            <a:extLst>
              <a:ext uri="{FF2B5EF4-FFF2-40B4-BE49-F238E27FC236}">
                <a16:creationId xmlns:a16="http://schemas.microsoft.com/office/drawing/2014/main" id="{5B2C4F8B-2E88-17EB-119F-18F378A80161}"/>
              </a:ext>
            </a:extLst>
          </p:cNvPr>
          <p:cNvSpPr>
            <a:spLocks noGrp="1"/>
          </p:cNvSpPr>
          <p:nvPr>
            <p:ph type="chart" sz="quarter" idx="22"/>
          </p:nvPr>
        </p:nvSpPr>
        <p:spPr>
          <a:xfrm>
            <a:off x="15779773" y="14375843"/>
            <a:ext cx="3723851" cy="3563413"/>
          </a:xfrm>
        </p:spPr>
        <p:txBody>
          <a:bodyPr>
            <a:normAutofit/>
          </a:bodyPr>
          <a:lstStyle>
            <a:lvl1pPr marL="0" indent="0" algn="ctr">
              <a:buNone/>
              <a:defRPr sz="3471" b="1"/>
            </a:lvl1pPr>
          </a:lstStyle>
          <a:p>
            <a:endParaRPr lang="en-US" dirty="0"/>
          </a:p>
        </p:txBody>
      </p:sp>
      <p:sp>
        <p:nvSpPr>
          <p:cNvPr id="17" name="Text Placeholder 6">
            <a:extLst>
              <a:ext uri="{FF2B5EF4-FFF2-40B4-BE49-F238E27FC236}">
                <a16:creationId xmlns:a16="http://schemas.microsoft.com/office/drawing/2014/main" id="{92FD6443-DCCF-F177-9121-2D2A6BF7DFDC}"/>
              </a:ext>
            </a:extLst>
          </p:cNvPr>
          <p:cNvSpPr>
            <a:spLocks noGrp="1"/>
          </p:cNvSpPr>
          <p:nvPr>
            <p:ph type="body" sz="quarter" idx="16" hasCustomPrompt="1"/>
          </p:nvPr>
        </p:nvSpPr>
        <p:spPr>
          <a:xfrm>
            <a:off x="15642194" y="16966438"/>
            <a:ext cx="3948551" cy="1819918"/>
          </a:xfrm>
          <a:solidFill>
            <a:schemeClr val="accent1"/>
          </a:solidFill>
        </p:spPr>
        <p:txBody>
          <a:bodyPr lIns="0" tIns="137160" rIns="0" bIns="0" anchor="ctr">
            <a:noAutofit/>
          </a:bodyPr>
          <a:lstStyle>
            <a:lvl1pPr marL="0" indent="0" algn="ctr">
              <a:lnSpc>
                <a:spcPct val="70000"/>
              </a:lnSpc>
              <a:spcBef>
                <a:spcPts val="0"/>
              </a:spcBef>
              <a:buNone/>
              <a:defRPr sz="13390" b="1" cap="all" spc="-744" baseline="0">
                <a:solidFill>
                  <a:schemeClr val="accent2"/>
                </a:solidFill>
                <a:latin typeface="+mj-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t>
            </a:r>
          </a:p>
        </p:txBody>
      </p:sp>
      <p:sp>
        <p:nvSpPr>
          <p:cNvPr id="20" name="Text Placeholder 6">
            <a:extLst>
              <a:ext uri="{FF2B5EF4-FFF2-40B4-BE49-F238E27FC236}">
                <a16:creationId xmlns:a16="http://schemas.microsoft.com/office/drawing/2014/main" id="{F5BE4317-7748-EC3E-FF19-D8E610B02F3E}"/>
              </a:ext>
            </a:extLst>
          </p:cNvPr>
          <p:cNvSpPr>
            <a:spLocks noGrp="1"/>
          </p:cNvSpPr>
          <p:nvPr>
            <p:ph type="body" sz="quarter" idx="19" hasCustomPrompt="1"/>
          </p:nvPr>
        </p:nvSpPr>
        <p:spPr>
          <a:xfrm>
            <a:off x="15642194" y="18997602"/>
            <a:ext cx="3948551" cy="1272072"/>
          </a:xfrm>
        </p:spPr>
        <p:txBody>
          <a:bodyPr lIns="0" tIns="0" rIns="0">
            <a:noAutofit/>
          </a:bodyPr>
          <a:lstStyle>
            <a:lvl1pPr marL="0" indent="0" algn="ctr">
              <a:buNone/>
              <a:defRPr sz="3471" b="1">
                <a:solidFill>
                  <a:schemeClr val="tx1"/>
                </a:solidFill>
                <a:latin typeface="+mj-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Add text here</a:t>
            </a:r>
          </a:p>
        </p:txBody>
      </p:sp>
      <p:sp>
        <p:nvSpPr>
          <p:cNvPr id="25" name="Chart Placeholder 23">
            <a:extLst>
              <a:ext uri="{FF2B5EF4-FFF2-40B4-BE49-F238E27FC236}">
                <a16:creationId xmlns:a16="http://schemas.microsoft.com/office/drawing/2014/main" id="{87CE804E-615D-0DBE-4ACD-9498FC05318E}"/>
              </a:ext>
            </a:extLst>
          </p:cNvPr>
          <p:cNvSpPr>
            <a:spLocks noGrp="1"/>
          </p:cNvSpPr>
          <p:nvPr>
            <p:ph type="chart" sz="quarter" idx="23"/>
          </p:nvPr>
        </p:nvSpPr>
        <p:spPr>
          <a:xfrm>
            <a:off x="20112834" y="14375843"/>
            <a:ext cx="3723851" cy="3563413"/>
          </a:xfrm>
        </p:spPr>
        <p:txBody>
          <a:bodyPr>
            <a:normAutofit/>
          </a:bodyPr>
          <a:lstStyle>
            <a:lvl1pPr marL="0" indent="0" algn="ctr">
              <a:buNone/>
              <a:defRPr sz="3471" b="1"/>
            </a:lvl1pPr>
          </a:lstStyle>
          <a:p>
            <a:endParaRPr lang="en-US" dirty="0"/>
          </a:p>
        </p:txBody>
      </p:sp>
      <p:sp>
        <p:nvSpPr>
          <p:cNvPr id="18" name="Text Placeholder 6">
            <a:extLst>
              <a:ext uri="{FF2B5EF4-FFF2-40B4-BE49-F238E27FC236}">
                <a16:creationId xmlns:a16="http://schemas.microsoft.com/office/drawing/2014/main" id="{FA086B15-B175-56ED-30CB-D95624588FD0}"/>
              </a:ext>
            </a:extLst>
          </p:cNvPr>
          <p:cNvSpPr>
            <a:spLocks noGrp="1"/>
          </p:cNvSpPr>
          <p:nvPr>
            <p:ph type="body" sz="quarter" idx="17" hasCustomPrompt="1"/>
          </p:nvPr>
        </p:nvSpPr>
        <p:spPr>
          <a:xfrm>
            <a:off x="20000484" y="16966438"/>
            <a:ext cx="3948551" cy="1819918"/>
          </a:xfrm>
          <a:solidFill>
            <a:schemeClr val="accent1"/>
          </a:solidFill>
        </p:spPr>
        <p:txBody>
          <a:bodyPr lIns="0" tIns="137160" rIns="0" bIns="0" anchor="ctr">
            <a:noAutofit/>
          </a:bodyPr>
          <a:lstStyle>
            <a:lvl1pPr marL="0" indent="0" algn="ctr">
              <a:lnSpc>
                <a:spcPct val="70000"/>
              </a:lnSpc>
              <a:spcBef>
                <a:spcPts val="0"/>
              </a:spcBef>
              <a:buNone/>
              <a:defRPr sz="13390" b="1" cap="all" spc="-744" baseline="0">
                <a:solidFill>
                  <a:schemeClr val="accent2"/>
                </a:solidFill>
                <a:latin typeface="+mj-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t>
            </a:r>
          </a:p>
        </p:txBody>
      </p:sp>
      <p:sp>
        <p:nvSpPr>
          <p:cNvPr id="21" name="Text Placeholder 6">
            <a:extLst>
              <a:ext uri="{FF2B5EF4-FFF2-40B4-BE49-F238E27FC236}">
                <a16:creationId xmlns:a16="http://schemas.microsoft.com/office/drawing/2014/main" id="{6734814B-0FF0-B4C5-DAEA-C77A21404CC8}"/>
              </a:ext>
            </a:extLst>
          </p:cNvPr>
          <p:cNvSpPr>
            <a:spLocks noGrp="1"/>
          </p:cNvSpPr>
          <p:nvPr>
            <p:ph type="body" sz="quarter" idx="20" hasCustomPrompt="1"/>
          </p:nvPr>
        </p:nvSpPr>
        <p:spPr>
          <a:xfrm>
            <a:off x="20000484" y="18997602"/>
            <a:ext cx="3948551" cy="1272072"/>
          </a:xfrm>
        </p:spPr>
        <p:txBody>
          <a:bodyPr lIns="0" tIns="0" rIns="0">
            <a:noAutofit/>
          </a:bodyPr>
          <a:lstStyle>
            <a:lvl1pPr marL="0" indent="0" algn="ctr">
              <a:buNone/>
              <a:defRPr sz="3471" b="1">
                <a:solidFill>
                  <a:schemeClr val="tx1"/>
                </a:solidFill>
                <a:latin typeface="+mj-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Add text here</a:t>
            </a:r>
          </a:p>
        </p:txBody>
      </p:sp>
      <p:sp>
        <p:nvSpPr>
          <p:cNvPr id="26" name="Chart Placeholder 23">
            <a:extLst>
              <a:ext uri="{FF2B5EF4-FFF2-40B4-BE49-F238E27FC236}">
                <a16:creationId xmlns:a16="http://schemas.microsoft.com/office/drawing/2014/main" id="{39B6F419-7B3A-9DD3-BB41-E6E6678E9915}"/>
              </a:ext>
            </a:extLst>
          </p:cNvPr>
          <p:cNvSpPr>
            <a:spLocks noGrp="1"/>
          </p:cNvSpPr>
          <p:nvPr>
            <p:ph type="chart" sz="quarter" idx="24"/>
          </p:nvPr>
        </p:nvSpPr>
        <p:spPr>
          <a:xfrm>
            <a:off x="24472146" y="14375843"/>
            <a:ext cx="3723851" cy="3563413"/>
          </a:xfrm>
        </p:spPr>
        <p:txBody>
          <a:bodyPr>
            <a:normAutofit/>
          </a:bodyPr>
          <a:lstStyle>
            <a:lvl1pPr marL="0" indent="0" algn="ctr">
              <a:buNone/>
              <a:defRPr sz="3471" b="1"/>
            </a:lvl1pPr>
          </a:lstStyle>
          <a:p>
            <a:endParaRPr lang="en-US" dirty="0"/>
          </a:p>
        </p:txBody>
      </p:sp>
      <p:sp>
        <p:nvSpPr>
          <p:cNvPr id="19" name="Text Placeholder 6">
            <a:extLst>
              <a:ext uri="{FF2B5EF4-FFF2-40B4-BE49-F238E27FC236}">
                <a16:creationId xmlns:a16="http://schemas.microsoft.com/office/drawing/2014/main" id="{9EC7C4F7-737D-A661-5E51-8FD5400CA48B}"/>
              </a:ext>
            </a:extLst>
          </p:cNvPr>
          <p:cNvSpPr>
            <a:spLocks noGrp="1"/>
          </p:cNvSpPr>
          <p:nvPr>
            <p:ph type="body" sz="quarter" idx="18" hasCustomPrompt="1"/>
          </p:nvPr>
        </p:nvSpPr>
        <p:spPr>
          <a:xfrm>
            <a:off x="24358773" y="16966438"/>
            <a:ext cx="3948551" cy="1819918"/>
          </a:xfrm>
          <a:solidFill>
            <a:schemeClr val="accent1"/>
          </a:solidFill>
        </p:spPr>
        <p:txBody>
          <a:bodyPr lIns="0" tIns="137160" rIns="0" bIns="0" anchor="ctr">
            <a:noAutofit/>
          </a:bodyPr>
          <a:lstStyle>
            <a:lvl1pPr marL="0" indent="0" algn="ctr">
              <a:lnSpc>
                <a:spcPct val="70000"/>
              </a:lnSpc>
              <a:spcBef>
                <a:spcPts val="0"/>
              </a:spcBef>
              <a:buNone/>
              <a:defRPr sz="13390" b="1" cap="all" spc="-744" baseline="0">
                <a:solidFill>
                  <a:schemeClr val="accent2"/>
                </a:solidFill>
                <a:latin typeface="+mj-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t>
            </a:r>
          </a:p>
        </p:txBody>
      </p:sp>
      <p:sp>
        <p:nvSpPr>
          <p:cNvPr id="22" name="Text Placeholder 6">
            <a:extLst>
              <a:ext uri="{FF2B5EF4-FFF2-40B4-BE49-F238E27FC236}">
                <a16:creationId xmlns:a16="http://schemas.microsoft.com/office/drawing/2014/main" id="{7DC0C4BA-B3DD-1DFD-D9D2-F6DB9B13A41D}"/>
              </a:ext>
            </a:extLst>
          </p:cNvPr>
          <p:cNvSpPr>
            <a:spLocks noGrp="1"/>
          </p:cNvSpPr>
          <p:nvPr>
            <p:ph type="body" sz="quarter" idx="21" hasCustomPrompt="1"/>
          </p:nvPr>
        </p:nvSpPr>
        <p:spPr>
          <a:xfrm>
            <a:off x="24358773" y="18997602"/>
            <a:ext cx="3948551" cy="1272072"/>
          </a:xfrm>
        </p:spPr>
        <p:txBody>
          <a:bodyPr lIns="0" tIns="0" rIns="0">
            <a:noAutofit/>
          </a:bodyPr>
          <a:lstStyle>
            <a:lvl1pPr marL="0" indent="0" algn="ctr">
              <a:buNone/>
              <a:defRPr sz="3471" b="1">
                <a:solidFill>
                  <a:schemeClr val="tx1"/>
                </a:solidFill>
                <a:latin typeface="+mj-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Add text here</a:t>
            </a:r>
          </a:p>
        </p:txBody>
      </p:sp>
      <p:sp>
        <p:nvSpPr>
          <p:cNvPr id="9" name="Rectangle 8">
            <a:extLst>
              <a:ext uri="{FF2B5EF4-FFF2-40B4-BE49-F238E27FC236}">
                <a16:creationId xmlns:a16="http://schemas.microsoft.com/office/drawing/2014/main" id="{511BD219-2BD9-0F4F-568A-C7664FFBB5E3}"/>
              </a:ext>
              <a:ext uri="{C183D7F6-B498-43B3-948B-1728B52AA6E4}">
                <adec:decorative xmlns:adec="http://schemas.microsoft.com/office/drawing/2017/decorative" xmlns="" val="1"/>
              </a:ext>
            </a:extLst>
          </p:cNvPr>
          <p:cNvSpPr/>
          <p:nvPr userDrawn="1"/>
        </p:nvSpPr>
        <p:spPr>
          <a:xfrm>
            <a:off x="1468443" y="21463501"/>
            <a:ext cx="27296500" cy="120383"/>
          </a:xfrm>
          <a:prstGeom prst="rect">
            <a:avLst/>
          </a:prstGeom>
          <a:solidFill>
            <a:schemeClr val="accent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105" dirty="0"/>
          </a:p>
        </p:txBody>
      </p:sp>
      <p:sp>
        <p:nvSpPr>
          <p:cNvPr id="28" name="Picture Placeholder 27">
            <a:extLst>
              <a:ext uri="{FF2B5EF4-FFF2-40B4-BE49-F238E27FC236}">
                <a16:creationId xmlns:a16="http://schemas.microsoft.com/office/drawing/2014/main" id="{46D33627-3104-42EA-0AEA-9467D7FCE369}"/>
              </a:ext>
            </a:extLst>
          </p:cNvPr>
          <p:cNvSpPr>
            <a:spLocks noGrp="1"/>
          </p:cNvSpPr>
          <p:nvPr>
            <p:ph type="pic" sz="quarter" idx="25"/>
          </p:nvPr>
        </p:nvSpPr>
        <p:spPr>
          <a:xfrm>
            <a:off x="2619158" y="21043020"/>
            <a:ext cx="2543119" cy="4502421"/>
          </a:xfrm>
          <a:solidFill>
            <a:schemeClr val="accent1"/>
          </a:solidFill>
        </p:spPr>
        <p:txBody>
          <a:bodyPr anchor="ctr">
            <a:normAutofit/>
          </a:bodyPr>
          <a:lstStyle>
            <a:lvl1pPr marL="0" indent="0" algn="ctr">
              <a:buNone/>
              <a:defRPr sz="3967"/>
            </a:lvl1pPr>
          </a:lstStyle>
          <a:p>
            <a:endParaRPr lang="en-US" dirty="0"/>
          </a:p>
        </p:txBody>
      </p:sp>
      <p:sp>
        <p:nvSpPr>
          <p:cNvPr id="7" name="Text Placeholder 6">
            <a:extLst>
              <a:ext uri="{FF2B5EF4-FFF2-40B4-BE49-F238E27FC236}">
                <a16:creationId xmlns:a16="http://schemas.microsoft.com/office/drawing/2014/main" id="{EC746F28-FE88-1802-2D62-907B8E6005F6}"/>
              </a:ext>
            </a:extLst>
          </p:cNvPr>
          <p:cNvSpPr>
            <a:spLocks noGrp="1"/>
          </p:cNvSpPr>
          <p:nvPr>
            <p:ph type="body" sz="quarter" idx="10" hasCustomPrompt="1"/>
          </p:nvPr>
        </p:nvSpPr>
        <p:spPr>
          <a:xfrm>
            <a:off x="6019722" y="22740031"/>
            <a:ext cx="22770449" cy="2797196"/>
          </a:xfrm>
        </p:spPr>
        <p:txBody>
          <a:bodyPr tIns="0">
            <a:noAutofit/>
          </a:bodyPr>
          <a:lstStyle>
            <a:lvl1pPr marL="0" indent="0" algn="l">
              <a:lnSpc>
                <a:spcPct val="100000"/>
              </a:lnSpc>
              <a:spcBef>
                <a:spcPts val="0"/>
              </a:spcBef>
              <a:buNone/>
              <a:defRPr sz="6943" b="1">
                <a:latin typeface="+mn-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Add text here</a:t>
            </a:r>
          </a:p>
        </p:txBody>
      </p:sp>
      <p:sp>
        <p:nvSpPr>
          <p:cNvPr id="29" name="Text Placeholder 6">
            <a:extLst>
              <a:ext uri="{FF2B5EF4-FFF2-40B4-BE49-F238E27FC236}">
                <a16:creationId xmlns:a16="http://schemas.microsoft.com/office/drawing/2014/main" id="{59A512EE-8D5C-545C-171A-C7F90A2ECE72}"/>
              </a:ext>
            </a:extLst>
          </p:cNvPr>
          <p:cNvSpPr>
            <a:spLocks noGrp="1"/>
          </p:cNvSpPr>
          <p:nvPr>
            <p:ph type="body" sz="quarter" idx="26" hasCustomPrompt="1"/>
          </p:nvPr>
        </p:nvSpPr>
        <p:spPr>
          <a:xfrm>
            <a:off x="1556050" y="26186110"/>
            <a:ext cx="13329263" cy="3486016"/>
          </a:xfrm>
          <a:solidFill>
            <a:schemeClr val="accent2"/>
          </a:solidFill>
        </p:spPr>
        <p:txBody>
          <a:bodyPr lIns="274320" tIns="182880" bIns="0" anchor="ctr">
            <a:noAutofit/>
          </a:bodyPr>
          <a:lstStyle>
            <a:lvl1pPr marL="0" indent="0" algn="l">
              <a:lnSpc>
                <a:spcPct val="70000"/>
              </a:lnSpc>
              <a:spcBef>
                <a:spcPts val="0"/>
              </a:spcBef>
              <a:buNone/>
              <a:defRPr sz="13390" b="1" cap="all" baseline="0">
                <a:solidFill>
                  <a:schemeClr val="bg1"/>
                </a:solidFill>
                <a:latin typeface="+mj-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t>
            </a:r>
          </a:p>
        </p:txBody>
      </p:sp>
      <p:sp>
        <p:nvSpPr>
          <p:cNvPr id="30" name="Text Placeholder 6">
            <a:extLst>
              <a:ext uri="{FF2B5EF4-FFF2-40B4-BE49-F238E27FC236}">
                <a16:creationId xmlns:a16="http://schemas.microsoft.com/office/drawing/2014/main" id="{FFFC253F-4143-752D-00C5-D953818EB658}"/>
              </a:ext>
            </a:extLst>
          </p:cNvPr>
          <p:cNvSpPr>
            <a:spLocks noGrp="1"/>
          </p:cNvSpPr>
          <p:nvPr>
            <p:ph type="body" sz="quarter" idx="27" hasCustomPrompt="1"/>
          </p:nvPr>
        </p:nvSpPr>
        <p:spPr>
          <a:xfrm>
            <a:off x="6767855" y="26767610"/>
            <a:ext cx="7256921" cy="2323023"/>
          </a:xfrm>
        </p:spPr>
        <p:txBody>
          <a:bodyPr tIns="0" bIns="0" anchor="ctr">
            <a:noAutofit/>
          </a:bodyPr>
          <a:lstStyle>
            <a:lvl1pPr marL="0" indent="0" algn="l">
              <a:lnSpc>
                <a:spcPct val="100000"/>
              </a:lnSpc>
              <a:spcBef>
                <a:spcPts val="0"/>
              </a:spcBef>
              <a:buNone/>
              <a:defRPr sz="4960" b="1">
                <a:solidFill>
                  <a:schemeClr val="bg1"/>
                </a:solidFill>
                <a:latin typeface="+mn-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Add text here</a:t>
            </a:r>
          </a:p>
        </p:txBody>
      </p:sp>
      <p:sp>
        <p:nvSpPr>
          <p:cNvPr id="31" name="Text Placeholder 6">
            <a:extLst>
              <a:ext uri="{FF2B5EF4-FFF2-40B4-BE49-F238E27FC236}">
                <a16:creationId xmlns:a16="http://schemas.microsoft.com/office/drawing/2014/main" id="{BD380C72-CFE3-7F44-2CC7-83AA63571D81}"/>
              </a:ext>
            </a:extLst>
          </p:cNvPr>
          <p:cNvSpPr>
            <a:spLocks noGrp="1"/>
          </p:cNvSpPr>
          <p:nvPr>
            <p:ph type="body" sz="quarter" idx="28" hasCustomPrompt="1"/>
          </p:nvPr>
        </p:nvSpPr>
        <p:spPr>
          <a:xfrm>
            <a:off x="15389902" y="26186110"/>
            <a:ext cx="13329263" cy="3486016"/>
          </a:xfrm>
          <a:solidFill>
            <a:schemeClr val="accent2"/>
          </a:solidFill>
        </p:spPr>
        <p:txBody>
          <a:bodyPr lIns="274320" tIns="182880" bIns="0" anchor="ctr">
            <a:noAutofit/>
          </a:bodyPr>
          <a:lstStyle>
            <a:lvl1pPr marL="0" indent="0" algn="l">
              <a:lnSpc>
                <a:spcPct val="70000"/>
              </a:lnSpc>
              <a:spcBef>
                <a:spcPts val="0"/>
              </a:spcBef>
              <a:buNone/>
              <a:defRPr sz="13390" b="1" cap="all" baseline="0">
                <a:solidFill>
                  <a:schemeClr val="bg1"/>
                </a:solidFill>
                <a:latin typeface="+mj-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t>
            </a:r>
          </a:p>
        </p:txBody>
      </p:sp>
      <p:sp>
        <p:nvSpPr>
          <p:cNvPr id="32" name="Text Placeholder 6">
            <a:extLst>
              <a:ext uri="{FF2B5EF4-FFF2-40B4-BE49-F238E27FC236}">
                <a16:creationId xmlns:a16="http://schemas.microsoft.com/office/drawing/2014/main" id="{2BF102BC-CB96-CB02-9139-32D888744502}"/>
              </a:ext>
            </a:extLst>
          </p:cNvPr>
          <p:cNvSpPr>
            <a:spLocks noGrp="1"/>
          </p:cNvSpPr>
          <p:nvPr>
            <p:ph type="body" sz="quarter" idx="29" hasCustomPrompt="1"/>
          </p:nvPr>
        </p:nvSpPr>
        <p:spPr>
          <a:xfrm>
            <a:off x="20526019" y="26767610"/>
            <a:ext cx="7877470" cy="2323023"/>
          </a:xfrm>
        </p:spPr>
        <p:txBody>
          <a:bodyPr tIns="0" bIns="0" anchor="ctr">
            <a:noAutofit/>
          </a:bodyPr>
          <a:lstStyle>
            <a:lvl1pPr marL="0" indent="0" algn="l">
              <a:lnSpc>
                <a:spcPct val="100000"/>
              </a:lnSpc>
              <a:spcBef>
                <a:spcPts val="0"/>
              </a:spcBef>
              <a:buNone/>
              <a:defRPr sz="4960" b="1">
                <a:solidFill>
                  <a:schemeClr val="bg1"/>
                </a:solidFill>
                <a:latin typeface="+mn-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Add text here</a:t>
            </a:r>
          </a:p>
        </p:txBody>
      </p:sp>
      <p:sp>
        <p:nvSpPr>
          <p:cNvPr id="11" name="Rectangle 10">
            <a:extLst>
              <a:ext uri="{FF2B5EF4-FFF2-40B4-BE49-F238E27FC236}">
                <a16:creationId xmlns:a16="http://schemas.microsoft.com/office/drawing/2014/main" id="{9366E303-9FE7-7742-36AD-B1E42190DE2A}"/>
              </a:ext>
              <a:ext uri="{C183D7F6-B498-43B3-948B-1728B52AA6E4}">
                <adec:decorative xmlns:adec="http://schemas.microsoft.com/office/drawing/2017/decorative" xmlns="" val="1"/>
              </a:ext>
            </a:extLst>
          </p:cNvPr>
          <p:cNvSpPr/>
          <p:nvPr userDrawn="1"/>
        </p:nvSpPr>
        <p:spPr>
          <a:xfrm>
            <a:off x="1468443" y="30885134"/>
            <a:ext cx="27296500" cy="120383"/>
          </a:xfrm>
          <a:prstGeom prst="rect">
            <a:avLst/>
          </a:prstGeom>
          <a:solidFill>
            <a:schemeClr val="accent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105" dirty="0"/>
          </a:p>
        </p:txBody>
      </p:sp>
      <p:sp>
        <p:nvSpPr>
          <p:cNvPr id="34" name="Text Placeholder 6">
            <a:extLst>
              <a:ext uri="{FF2B5EF4-FFF2-40B4-BE49-F238E27FC236}">
                <a16:creationId xmlns:a16="http://schemas.microsoft.com/office/drawing/2014/main" id="{12894317-D082-D97C-EEA8-C49D84B0DEBF}"/>
              </a:ext>
            </a:extLst>
          </p:cNvPr>
          <p:cNvSpPr>
            <a:spLocks noGrp="1"/>
          </p:cNvSpPr>
          <p:nvPr>
            <p:ph type="body" sz="quarter" idx="30" hasCustomPrompt="1"/>
          </p:nvPr>
        </p:nvSpPr>
        <p:spPr>
          <a:xfrm>
            <a:off x="1303753" y="31789123"/>
            <a:ext cx="20661941" cy="3433570"/>
          </a:xfrm>
        </p:spPr>
        <p:txBody>
          <a:bodyPr tIns="0">
            <a:noAutofit/>
          </a:bodyPr>
          <a:lstStyle>
            <a:lvl1pPr marL="0" indent="0" algn="l">
              <a:lnSpc>
                <a:spcPct val="100000"/>
              </a:lnSpc>
              <a:spcBef>
                <a:spcPts val="0"/>
              </a:spcBef>
              <a:buNone/>
              <a:defRPr sz="6943" b="1">
                <a:latin typeface="+mn-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Add text here</a:t>
            </a:r>
          </a:p>
        </p:txBody>
      </p:sp>
      <p:sp>
        <p:nvSpPr>
          <p:cNvPr id="36" name="Picture Placeholder 35">
            <a:extLst>
              <a:ext uri="{FF2B5EF4-FFF2-40B4-BE49-F238E27FC236}">
                <a16:creationId xmlns:a16="http://schemas.microsoft.com/office/drawing/2014/main" id="{35EEEBE9-1F4E-588A-154D-7D585B3C8A1C}"/>
              </a:ext>
            </a:extLst>
          </p:cNvPr>
          <p:cNvSpPr>
            <a:spLocks noGrp="1"/>
          </p:cNvSpPr>
          <p:nvPr>
            <p:ph type="pic" sz="quarter" idx="31"/>
          </p:nvPr>
        </p:nvSpPr>
        <p:spPr>
          <a:xfrm>
            <a:off x="22529019" y="31789124"/>
            <a:ext cx="1596543" cy="3410901"/>
          </a:xfrm>
        </p:spPr>
        <p:txBody>
          <a:bodyPr lIns="0" tIns="0" rIns="0" bIns="0">
            <a:normAutofit/>
          </a:bodyPr>
          <a:lstStyle>
            <a:lvl1pPr marL="0" indent="0" algn="ctr">
              <a:buNone/>
              <a:defRPr sz="2976"/>
            </a:lvl1pPr>
          </a:lstStyle>
          <a:p>
            <a:endParaRPr lang="en-US" dirty="0"/>
          </a:p>
        </p:txBody>
      </p:sp>
      <p:sp>
        <p:nvSpPr>
          <p:cNvPr id="37" name="Picture Placeholder 35">
            <a:extLst>
              <a:ext uri="{FF2B5EF4-FFF2-40B4-BE49-F238E27FC236}">
                <a16:creationId xmlns:a16="http://schemas.microsoft.com/office/drawing/2014/main" id="{D16FBB7D-2360-D0C1-86DB-4E674C901120}"/>
              </a:ext>
            </a:extLst>
          </p:cNvPr>
          <p:cNvSpPr>
            <a:spLocks noGrp="1"/>
          </p:cNvSpPr>
          <p:nvPr>
            <p:ph type="pic" sz="quarter" idx="32"/>
          </p:nvPr>
        </p:nvSpPr>
        <p:spPr>
          <a:xfrm>
            <a:off x="24688884" y="31789124"/>
            <a:ext cx="1596543" cy="3410901"/>
          </a:xfrm>
        </p:spPr>
        <p:txBody>
          <a:bodyPr lIns="0" tIns="0" rIns="0" bIns="0">
            <a:normAutofit/>
          </a:bodyPr>
          <a:lstStyle>
            <a:lvl1pPr marL="0" indent="0" algn="ctr">
              <a:buNone/>
              <a:defRPr sz="2976"/>
            </a:lvl1pPr>
          </a:lstStyle>
          <a:p>
            <a:endParaRPr lang="en-US" dirty="0"/>
          </a:p>
        </p:txBody>
      </p:sp>
      <p:sp>
        <p:nvSpPr>
          <p:cNvPr id="38" name="Picture Placeholder 35">
            <a:extLst>
              <a:ext uri="{FF2B5EF4-FFF2-40B4-BE49-F238E27FC236}">
                <a16:creationId xmlns:a16="http://schemas.microsoft.com/office/drawing/2014/main" id="{0A8646B3-1B49-2AF8-B4E2-243676B685B9}"/>
              </a:ext>
            </a:extLst>
          </p:cNvPr>
          <p:cNvSpPr>
            <a:spLocks noGrp="1"/>
          </p:cNvSpPr>
          <p:nvPr>
            <p:ph type="pic" sz="quarter" idx="33"/>
          </p:nvPr>
        </p:nvSpPr>
        <p:spPr>
          <a:xfrm>
            <a:off x="26848750" y="31789124"/>
            <a:ext cx="1596543" cy="3410901"/>
          </a:xfrm>
        </p:spPr>
        <p:txBody>
          <a:bodyPr lIns="0" tIns="0" rIns="0" bIns="0">
            <a:normAutofit/>
          </a:bodyPr>
          <a:lstStyle>
            <a:lvl1pPr marL="0" indent="0" algn="ctr">
              <a:buNone/>
              <a:defRPr sz="2976"/>
            </a:lvl1pPr>
          </a:lstStyle>
          <a:p>
            <a:endParaRPr lang="en-US" dirty="0"/>
          </a:p>
        </p:txBody>
      </p:sp>
      <p:sp>
        <p:nvSpPr>
          <p:cNvPr id="46" name="Rectangle 45">
            <a:extLst>
              <a:ext uri="{FF2B5EF4-FFF2-40B4-BE49-F238E27FC236}">
                <a16:creationId xmlns:a16="http://schemas.microsoft.com/office/drawing/2014/main" id="{4E549375-BF59-BA30-6C10-55268D8E18FA}"/>
              </a:ext>
              <a:ext uri="{C183D7F6-B498-43B3-948B-1728B52AA6E4}">
                <adec:decorative xmlns:adec="http://schemas.microsoft.com/office/drawing/2017/decorative" xmlns="" val="1"/>
              </a:ext>
            </a:extLst>
          </p:cNvPr>
          <p:cNvSpPr/>
          <p:nvPr userDrawn="1"/>
        </p:nvSpPr>
        <p:spPr>
          <a:xfrm>
            <a:off x="1468443" y="36006301"/>
            <a:ext cx="27296500" cy="120383"/>
          </a:xfrm>
          <a:prstGeom prst="rect">
            <a:avLst/>
          </a:prstGeom>
          <a:solidFill>
            <a:schemeClr val="accent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105" dirty="0"/>
          </a:p>
        </p:txBody>
      </p:sp>
      <p:sp>
        <p:nvSpPr>
          <p:cNvPr id="39" name="Text Placeholder 6">
            <a:extLst>
              <a:ext uri="{FF2B5EF4-FFF2-40B4-BE49-F238E27FC236}">
                <a16:creationId xmlns:a16="http://schemas.microsoft.com/office/drawing/2014/main" id="{65C132A3-0F95-1B1C-D57B-61D94C06D275}"/>
              </a:ext>
            </a:extLst>
          </p:cNvPr>
          <p:cNvSpPr>
            <a:spLocks noGrp="1"/>
          </p:cNvSpPr>
          <p:nvPr>
            <p:ph type="body" sz="quarter" idx="34" hasCustomPrompt="1"/>
          </p:nvPr>
        </p:nvSpPr>
        <p:spPr>
          <a:xfrm>
            <a:off x="1303754" y="37059329"/>
            <a:ext cx="6230644" cy="2323023"/>
          </a:xfrm>
        </p:spPr>
        <p:txBody>
          <a:bodyPr tIns="0" anchor="t">
            <a:noAutofit/>
          </a:bodyPr>
          <a:lstStyle>
            <a:lvl1pPr marL="0" indent="0" algn="l">
              <a:lnSpc>
                <a:spcPct val="100000"/>
              </a:lnSpc>
              <a:spcBef>
                <a:spcPts val="0"/>
              </a:spcBef>
              <a:buNone/>
              <a:defRPr sz="3471" b="1">
                <a:solidFill>
                  <a:schemeClr val="tx1"/>
                </a:solidFill>
                <a:latin typeface="+mn-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Add text here</a:t>
            </a:r>
          </a:p>
        </p:txBody>
      </p:sp>
      <p:sp>
        <p:nvSpPr>
          <p:cNvPr id="40" name="Text Placeholder 6">
            <a:extLst>
              <a:ext uri="{FF2B5EF4-FFF2-40B4-BE49-F238E27FC236}">
                <a16:creationId xmlns:a16="http://schemas.microsoft.com/office/drawing/2014/main" id="{4E6FCEF2-D466-C5F5-BD32-7C299301A016}"/>
              </a:ext>
            </a:extLst>
          </p:cNvPr>
          <p:cNvSpPr>
            <a:spLocks noGrp="1"/>
          </p:cNvSpPr>
          <p:nvPr>
            <p:ph type="body" sz="quarter" idx="35" hasCustomPrompt="1"/>
          </p:nvPr>
        </p:nvSpPr>
        <p:spPr>
          <a:xfrm>
            <a:off x="8170218" y="37059328"/>
            <a:ext cx="20619953" cy="4239190"/>
          </a:xfrm>
        </p:spPr>
        <p:txBody>
          <a:bodyPr tIns="0" numCol="3" spcCol="457200" anchor="t">
            <a:noAutofit/>
          </a:bodyPr>
          <a:lstStyle>
            <a:lvl1pPr marL="0" indent="0" algn="l">
              <a:lnSpc>
                <a:spcPct val="100000"/>
              </a:lnSpc>
              <a:spcBef>
                <a:spcPts val="0"/>
              </a:spcBef>
              <a:buNone/>
              <a:defRPr sz="3471" b="0">
                <a:solidFill>
                  <a:schemeClr val="tx1"/>
                </a:solidFill>
                <a:latin typeface="+mn-lt"/>
              </a:defRPr>
            </a:lvl1pPr>
            <a:lvl2pPr marL="1511566" indent="0" algn="ctr">
              <a:buNone/>
              <a:defRPr/>
            </a:lvl2pPr>
            <a:lvl3pPr marL="3023131" indent="0" algn="ctr">
              <a:buNone/>
              <a:defRPr/>
            </a:lvl3pPr>
            <a:lvl4pPr marL="4534697" indent="0" algn="ctr">
              <a:buNone/>
              <a:defRPr/>
            </a:lvl4pPr>
            <a:lvl5pPr marL="6046261" indent="0" algn="ctr">
              <a:buNone/>
              <a:defRPr/>
            </a:lvl5pPr>
          </a:lstStyle>
          <a:p>
            <a:pPr lvl="0"/>
            <a:r>
              <a:rPr lang="en-US" dirty="0"/>
              <a:t>Add text here</a:t>
            </a:r>
          </a:p>
        </p:txBody>
      </p:sp>
    </p:spTree>
    <p:extLst>
      <p:ext uri="{BB962C8B-B14F-4D97-AF65-F5344CB8AC3E}">
        <p14:creationId xmlns:p14="http://schemas.microsoft.com/office/powerpoint/2010/main" val="389320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AAD45-1C7C-8078-78AF-DC38C96BAEFE}"/>
              </a:ext>
            </a:extLst>
          </p:cNvPr>
          <p:cNvSpPr>
            <a:spLocks noGrp="1"/>
          </p:cNvSpPr>
          <p:nvPr>
            <p:ph type="title" hasCustomPrompt="1"/>
          </p:nvPr>
        </p:nvSpPr>
        <p:spPr/>
        <p:txBody>
          <a:bodyPr/>
          <a:lstStyle>
            <a:lvl1pPr>
              <a:defRPr/>
            </a:lvl1pPr>
          </a:lstStyle>
          <a:p>
            <a:r>
              <a:rPr lang="en-US" dirty="0"/>
              <a:t>Add title here</a:t>
            </a:r>
          </a:p>
        </p:txBody>
      </p:sp>
      <p:sp>
        <p:nvSpPr>
          <p:cNvPr id="3" name="Date Placeholder 2">
            <a:extLst>
              <a:ext uri="{FF2B5EF4-FFF2-40B4-BE49-F238E27FC236}">
                <a16:creationId xmlns:a16="http://schemas.microsoft.com/office/drawing/2014/main" id="{C9C36303-5204-D0B3-5BAD-0ED46B52A577}"/>
              </a:ext>
            </a:extLst>
          </p:cNvPr>
          <p:cNvSpPr>
            <a:spLocks noGrp="1"/>
          </p:cNvSpPr>
          <p:nvPr>
            <p:ph type="dt" sz="half" idx="10"/>
          </p:nvPr>
        </p:nvSpPr>
        <p:spPr/>
        <p:txBody>
          <a:bodyPr/>
          <a:lstStyle/>
          <a:p>
            <a:fld id="{93BF0A32-A5A0-4EC5-89D8-E1F3FD4B08CE}" type="datetimeFigureOut">
              <a:rPr lang="en-US" smtClean="0"/>
              <a:t>4/7/2026</a:t>
            </a:fld>
            <a:endParaRPr lang="en-US" dirty="0"/>
          </a:p>
        </p:txBody>
      </p:sp>
      <p:sp>
        <p:nvSpPr>
          <p:cNvPr id="4" name="Slide Number Placeholder 3">
            <a:extLst>
              <a:ext uri="{FF2B5EF4-FFF2-40B4-BE49-F238E27FC236}">
                <a16:creationId xmlns:a16="http://schemas.microsoft.com/office/drawing/2014/main" id="{E0E989AF-B0E3-7F09-86C8-88C53E642962}"/>
              </a:ext>
            </a:extLst>
          </p:cNvPr>
          <p:cNvSpPr>
            <a:spLocks noGrp="1"/>
          </p:cNvSpPr>
          <p:nvPr>
            <p:ph type="sldNum" sz="quarter" idx="11"/>
          </p:nvPr>
        </p:nvSpPr>
        <p:spPr/>
        <p:txBody>
          <a:bodyPr/>
          <a:lstStyle/>
          <a:p>
            <a:fld id="{7FFD9766-D552-4D33-865B-173EBB38B9BD}" type="slidenum">
              <a:rPr lang="en-US" smtClean="0"/>
              <a:t>‹#›</a:t>
            </a:fld>
            <a:endParaRPr lang="en-US" dirty="0"/>
          </a:p>
        </p:txBody>
      </p:sp>
    </p:spTree>
    <p:extLst>
      <p:ext uri="{BB962C8B-B14F-4D97-AF65-F5344CB8AC3E}">
        <p14:creationId xmlns:p14="http://schemas.microsoft.com/office/powerpoint/2010/main" val="42309502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Placeholder 2">
            <a:extLst>
              <a:ext uri="{FF2B5EF4-FFF2-40B4-BE49-F238E27FC236}">
                <a16:creationId xmlns:a16="http://schemas.microsoft.com/office/drawing/2014/main" id="{D9A9D089-225A-F19C-DDC9-A12CD8BEB440}"/>
              </a:ext>
            </a:extLst>
          </p:cNvPr>
          <p:cNvSpPr>
            <a:spLocks noGrp="1"/>
          </p:cNvSpPr>
          <p:nvPr>
            <p:ph type="title"/>
          </p:nvPr>
        </p:nvSpPr>
        <p:spPr>
          <a:xfrm>
            <a:off x="2081421" y="2278132"/>
            <a:ext cx="26112372" cy="8272328"/>
          </a:xfrm>
          <a:prstGeom prst="rect">
            <a:avLst/>
          </a:prstGeom>
        </p:spPr>
        <p:txBody>
          <a:bodyPr vert="horz" lIns="91440" tIns="45720" rIns="91440" bIns="45720" rtlCol="0" anchor="ctr">
            <a:normAutofit/>
          </a:bodyPr>
          <a:lstStyle/>
          <a:p>
            <a:r>
              <a:rPr lang="en-US"/>
              <a:t>Click to edit Master title style</a:t>
            </a:r>
          </a:p>
        </p:txBody>
      </p:sp>
      <p:sp>
        <p:nvSpPr>
          <p:cNvPr id="4" name="Text Placeholder 3">
            <a:extLst>
              <a:ext uri="{FF2B5EF4-FFF2-40B4-BE49-F238E27FC236}">
                <a16:creationId xmlns:a16="http://schemas.microsoft.com/office/drawing/2014/main" id="{D00D00A5-B99B-370A-2424-D34C55BF52DE}"/>
              </a:ext>
            </a:extLst>
          </p:cNvPr>
          <p:cNvSpPr>
            <a:spLocks noGrp="1"/>
          </p:cNvSpPr>
          <p:nvPr>
            <p:ph type="body" idx="1"/>
          </p:nvPr>
        </p:nvSpPr>
        <p:spPr>
          <a:xfrm>
            <a:off x="2081421" y="11394830"/>
            <a:ext cx="26112372" cy="2715781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B86D4FE-1DF3-11B9-D2E2-18741FC47A81}"/>
              </a:ext>
            </a:extLst>
          </p:cNvPr>
          <p:cNvSpPr>
            <a:spLocks noGrp="1"/>
          </p:cNvSpPr>
          <p:nvPr>
            <p:ph type="dt" sz="half" idx="2"/>
          </p:nvPr>
        </p:nvSpPr>
        <p:spPr>
          <a:xfrm>
            <a:off x="2081421" y="39672905"/>
            <a:ext cx="6811923" cy="2278128"/>
          </a:xfrm>
          <a:prstGeom prst="rect">
            <a:avLst/>
          </a:prstGeom>
        </p:spPr>
        <p:txBody>
          <a:bodyPr vert="horz" lIns="91440" tIns="45720" rIns="91440" bIns="45720" rtlCol="0" anchor="ctr"/>
          <a:lstStyle>
            <a:lvl1pPr algn="l">
              <a:defRPr sz="2976">
                <a:solidFill>
                  <a:schemeClr val="tx1">
                    <a:tint val="75000"/>
                  </a:schemeClr>
                </a:solidFill>
              </a:defRPr>
            </a:lvl1pPr>
          </a:lstStyle>
          <a:p>
            <a:fld id="{93BF0A32-A5A0-4EC5-89D8-E1F3FD4B08CE}" type="datetimeFigureOut">
              <a:rPr lang="en-US" smtClean="0"/>
              <a:t>4/7/2026</a:t>
            </a:fld>
            <a:endParaRPr lang="en-US" dirty="0"/>
          </a:p>
        </p:txBody>
      </p:sp>
      <p:sp>
        <p:nvSpPr>
          <p:cNvPr id="6" name="Slide Number Placeholder 5">
            <a:extLst>
              <a:ext uri="{FF2B5EF4-FFF2-40B4-BE49-F238E27FC236}">
                <a16:creationId xmlns:a16="http://schemas.microsoft.com/office/drawing/2014/main" id="{E21CAB49-08A3-C09B-7541-34DFDC9361E8}"/>
              </a:ext>
            </a:extLst>
          </p:cNvPr>
          <p:cNvSpPr>
            <a:spLocks noGrp="1"/>
          </p:cNvSpPr>
          <p:nvPr>
            <p:ph type="sldNum" sz="quarter" idx="4"/>
          </p:nvPr>
        </p:nvSpPr>
        <p:spPr>
          <a:xfrm>
            <a:off x="21381869" y="39672905"/>
            <a:ext cx="6811923" cy="2278128"/>
          </a:xfrm>
          <a:prstGeom prst="rect">
            <a:avLst/>
          </a:prstGeom>
        </p:spPr>
        <p:txBody>
          <a:bodyPr vert="horz" lIns="91440" tIns="45720" rIns="91440" bIns="45720" rtlCol="0" anchor="ctr"/>
          <a:lstStyle>
            <a:lvl1pPr algn="r">
              <a:defRPr sz="2976">
                <a:solidFill>
                  <a:schemeClr val="tx1">
                    <a:tint val="75000"/>
                  </a:schemeClr>
                </a:solidFill>
              </a:defRPr>
            </a:lvl1pPr>
          </a:lstStyle>
          <a:p>
            <a:fld id="{7FFD9766-D552-4D33-865B-173EBB38B9BD}" type="slidenum">
              <a:rPr lang="en-US" smtClean="0"/>
              <a:t>‹#›</a:t>
            </a:fld>
            <a:endParaRPr lang="en-US" dirty="0"/>
          </a:p>
        </p:txBody>
      </p:sp>
    </p:spTree>
    <p:extLst>
      <p:ext uri="{BB962C8B-B14F-4D97-AF65-F5344CB8AC3E}">
        <p14:creationId xmlns:p14="http://schemas.microsoft.com/office/powerpoint/2010/main" val="1441861479"/>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l" defTabSz="3023131" rtl="0" eaLnBrk="1" latinLnBrk="0" hangingPunct="1">
        <a:lnSpc>
          <a:spcPct val="90000"/>
        </a:lnSpc>
        <a:spcBef>
          <a:spcPct val="0"/>
        </a:spcBef>
        <a:buNone/>
        <a:defRPr sz="14548" kern="1200">
          <a:solidFill>
            <a:schemeClr val="tx1"/>
          </a:solidFill>
          <a:latin typeface="+mj-lt"/>
          <a:ea typeface="+mj-ea"/>
          <a:cs typeface="+mj-cs"/>
        </a:defRPr>
      </a:lvl1pPr>
    </p:titleStyle>
    <p:bodyStyle>
      <a:lvl1pPr marL="755782" indent="-755782" algn="l" defTabSz="3023131" rtl="0" eaLnBrk="1" latinLnBrk="0" hangingPunct="1">
        <a:lnSpc>
          <a:spcPct val="90000"/>
        </a:lnSpc>
        <a:spcBef>
          <a:spcPts val="3305"/>
        </a:spcBef>
        <a:buFont typeface="Arial" panose="020B0604020202020204" pitchFamily="34" charset="0"/>
        <a:buChar char="•"/>
        <a:defRPr sz="9256" kern="1200">
          <a:solidFill>
            <a:schemeClr val="tx1"/>
          </a:solidFill>
          <a:latin typeface="+mn-lt"/>
          <a:ea typeface="+mn-ea"/>
          <a:cs typeface="+mn-cs"/>
        </a:defRPr>
      </a:lvl1pPr>
      <a:lvl2pPr marL="2267348" indent="-755782" algn="l" defTabSz="3023131" rtl="0" eaLnBrk="1" latinLnBrk="0" hangingPunct="1">
        <a:lnSpc>
          <a:spcPct val="90000"/>
        </a:lnSpc>
        <a:spcBef>
          <a:spcPts val="1654"/>
        </a:spcBef>
        <a:buFont typeface="Arial" panose="020B0604020202020204" pitchFamily="34" charset="0"/>
        <a:buChar char="•"/>
        <a:defRPr sz="7934" kern="1200">
          <a:solidFill>
            <a:schemeClr val="tx1"/>
          </a:solidFill>
          <a:latin typeface="+mn-lt"/>
          <a:ea typeface="+mn-ea"/>
          <a:cs typeface="+mn-cs"/>
        </a:defRPr>
      </a:lvl2pPr>
      <a:lvl3pPr marL="3778914" indent="-755782" algn="l" defTabSz="3023131" rtl="0" eaLnBrk="1" latinLnBrk="0" hangingPunct="1">
        <a:lnSpc>
          <a:spcPct val="90000"/>
        </a:lnSpc>
        <a:spcBef>
          <a:spcPts val="1654"/>
        </a:spcBef>
        <a:buFont typeface="Arial" panose="020B0604020202020204" pitchFamily="34" charset="0"/>
        <a:buChar char="•"/>
        <a:defRPr sz="6614" kern="1200">
          <a:solidFill>
            <a:schemeClr val="tx1"/>
          </a:solidFill>
          <a:latin typeface="+mn-lt"/>
          <a:ea typeface="+mn-ea"/>
          <a:cs typeface="+mn-cs"/>
        </a:defRPr>
      </a:lvl3pPr>
      <a:lvl4pPr marL="5290479" indent="-755782" algn="l" defTabSz="3023131" rtl="0" eaLnBrk="1" latinLnBrk="0" hangingPunct="1">
        <a:lnSpc>
          <a:spcPct val="90000"/>
        </a:lnSpc>
        <a:spcBef>
          <a:spcPts val="1654"/>
        </a:spcBef>
        <a:buFont typeface="Arial" panose="020B0604020202020204" pitchFamily="34" charset="0"/>
        <a:buChar char="•"/>
        <a:defRPr sz="5951" kern="1200">
          <a:solidFill>
            <a:schemeClr val="tx1"/>
          </a:solidFill>
          <a:latin typeface="+mn-lt"/>
          <a:ea typeface="+mn-ea"/>
          <a:cs typeface="+mn-cs"/>
        </a:defRPr>
      </a:lvl4pPr>
      <a:lvl5pPr marL="6802042" indent="-755782" algn="l" defTabSz="3023131" rtl="0" eaLnBrk="1" latinLnBrk="0" hangingPunct="1">
        <a:lnSpc>
          <a:spcPct val="90000"/>
        </a:lnSpc>
        <a:spcBef>
          <a:spcPts val="1654"/>
        </a:spcBef>
        <a:buFont typeface="Arial" panose="020B0604020202020204" pitchFamily="34" charset="0"/>
        <a:buChar char="•"/>
        <a:defRPr sz="5951" kern="1200">
          <a:solidFill>
            <a:schemeClr val="tx1"/>
          </a:solidFill>
          <a:latin typeface="+mn-lt"/>
          <a:ea typeface="+mn-ea"/>
          <a:cs typeface="+mn-cs"/>
        </a:defRPr>
      </a:lvl5pPr>
      <a:lvl6pPr marL="8313609" indent="-755782" algn="l" defTabSz="3023131" rtl="0" eaLnBrk="1" latinLnBrk="0" hangingPunct="1">
        <a:lnSpc>
          <a:spcPct val="90000"/>
        </a:lnSpc>
        <a:spcBef>
          <a:spcPts val="1654"/>
        </a:spcBef>
        <a:buFont typeface="Arial" panose="020B0604020202020204" pitchFamily="34" charset="0"/>
        <a:buChar char="•"/>
        <a:defRPr sz="5951" kern="1200">
          <a:solidFill>
            <a:schemeClr val="tx1"/>
          </a:solidFill>
          <a:latin typeface="+mn-lt"/>
          <a:ea typeface="+mn-ea"/>
          <a:cs typeface="+mn-cs"/>
        </a:defRPr>
      </a:lvl6pPr>
      <a:lvl7pPr marL="9825175" indent="-755782" algn="l" defTabSz="3023131" rtl="0" eaLnBrk="1" latinLnBrk="0" hangingPunct="1">
        <a:lnSpc>
          <a:spcPct val="90000"/>
        </a:lnSpc>
        <a:spcBef>
          <a:spcPts val="1654"/>
        </a:spcBef>
        <a:buFont typeface="Arial" panose="020B0604020202020204" pitchFamily="34" charset="0"/>
        <a:buChar char="•"/>
        <a:defRPr sz="5951" kern="1200">
          <a:solidFill>
            <a:schemeClr val="tx1"/>
          </a:solidFill>
          <a:latin typeface="+mn-lt"/>
          <a:ea typeface="+mn-ea"/>
          <a:cs typeface="+mn-cs"/>
        </a:defRPr>
      </a:lvl7pPr>
      <a:lvl8pPr marL="11336741" indent="-755782" algn="l" defTabSz="3023131" rtl="0" eaLnBrk="1" latinLnBrk="0" hangingPunct="1">
        <a:lnSpc>
          <a:spcPct val="90000"/>
        </a:lnSpc>
        <a:spcBef>
          <a:spcPts val="1654"/>
        </a:spcBef>
        <a:buFont typeface="Arial" panose="020B0604020202020204" pitchFamily="34" charset="0"/>
        <a:buChar char="•"/>
        <a:defRPr sz="5951" kern="1200">
          <a:solidFill>
            <a:schemeClr val="tx1"/>
          </a:solidFill>
          <a:latin typeface="+mn-lt"/>
          <a:ea typeface="+mn-ea"/>
          <a:cs typeface="+mn-cs"/>
        </a:defRPr>
      </a:lvl8pPr>
      <a:lvl9pPr marL="12848303" indent="-755782" algn="l" defTabSz="3023131" rtl="0" eaLnBrk="1" latinLnBrk="0" hangingPunct="1">
        <a:lnSpc>
          <a:spcPct val="90000"/>
        </a:lnSpc>
        <a:spcBef>
          <a:spcPts val="1654"/>
        </a:spcBef>
        <a:buFont typeface="Arial" panose="020B0604020202020204" pitchFamily="34" charset="0"/>
        <a:buChar char="•"/>
        <a:defRPr sz="5951" kern="1200">
          <a:solidFill>
            <a:schemeClr val="tx1"/>
          </a:solidFill>
          <a:latin typeface="+mn-lt"/>
          <a:ea typeface="+mn-ea"/>
          <a:cs typeface="+mn-cs"/>
        </a:defRPr>
      </a:lvl9pPr>
    </p:bodyStyle>
    <p:otherStyle>
      <a:defPPr>
        <a:defRPr lang="en-US"/>
      </a:defPPr>
      <a:lvl1pPr marL="0" algn="l" defTabSz="3023131" rtl="0" eaLnBrk="1" latinLnBrk="0" hangingPunct="1">
        <a:defRPr sz="5951" kern="1200">
          <a:solidFill>
            <a:schemeClr val="tx1"/>
          </a:solidFill>
          <a:latin typeface="+mn-lt"/>
          <a:ea typeface="+mn-ea"/>
          <a:cs typeface="+mn-cs"/>
        </a:defRPr>
      </a:lvl1pPr>
      <a:lvl2pPr marL="1511566" algn="l" defTabSz="3023131" rtl="0" eaLnBrk="1" latinLnBrk="0" hangingPunct="1">
        <a:defRPr sz="5951" kern="1200">
          <a:solidFill>
            <a:schemeClr val="tx1"/>
          </a:solidFill>
          <a:latin typeface="+mn-lt"/>
          <a:ea typeface="+mn-ea"/>
          <a:cs typeface="+mn-cs"/>
        </a:defRPr>
      </a:lvl2pPr>
      <a:lvl3pPr marL="3023131" algn="l" defTabSz="3023131" rtl="0" eaLnBrk="1" latinLnBrk="0" hangingPunct="1">
        <a:defRPr sz="5951" kern="1200">
          <a:solidFill>
            <a:schemeClr val="tx1"/>
          </a:solidFill>
          <a:latin typeface="+mn-lt"/>
          <a:ea typeface="+mn-ea"/>
          <a:cs typeface="+mn-cs"/>
        </a:defRPr>
      </a:lvl3pPr>
      <a:lvl4pPr marL="4534696" algn="l" defTabSz="3023131" rtl="0" eaLnBrk="1" latinLnBrk="0" hangingPunct="1">
        <a:defRPr sz="5951" kern="1200">
          <a:solidFill>
            <a:schemeClr val="tx1"/>
          </a:solidFill>
          <a:latin typeface="+mn-lt"/>
          <a:ea typeface="+mn-ea"/>
          <a:cs typeface="+mn-cs"/>
        </a:defRPr>
      </a:lvl4pPr>
      <a:lvl5pPr marL="6046261" algn="l" defTabSz="3023131" rtl="0" eaLnBrk="1" latinLnBrk="0" hangingPunct="1">
        <a:defRPr sz="5951" kern="1200">
          <a:solidFill>
            <a:schemeClr val="tx1"/>
          </a:solidFill>
          <a:latin typeface="+mn-lt"/>
          <a:ea typeface="+mn-ea"/>
          <a:cs typeface="+mn-cs"/>
        </a:defRPr>
      </a:lvl5pPr>
      <a:lvl6pPr marL="7557827" algn="l" defTabSz="3023131" rtl="0" eaLnBrk="1" latinLnBrk="0" hangingPunct="1">
        <a:defRPr sz="5951" kern="1200">
          <a:solidFill>
            <a:schemeClr val="tx1"/>
          </a:solidFill>
          <a:latin typeface="+mn-lt"/>
          <a:ea typeface="+mn-ea"/>
          <a:cs typeface="+mn-cs"/>
        </a:defRPr>
      </a:lvl6pPr>
      <a:lvl7pPr marL="9069393" algn="l" defTabSz="3023131" rtl="0" eaLnBrk="1" latinLnBrk="0" hangingPunct="1">
        <a:defRPr sz="5951" kern="1200">
          <a:solidFill>
            <a:schemeClr val="tx1"/>
          </a:solidFill>
          <a:latin typeface="+mn-lt"/>
          <a:ea typeface="+mn-ea"/>
          <a:cs typeface="+mn-cs"/>
        </a:defRPr>
      </a:lvl7pPr>
      <a:lvl8pPr marL="10580956" algn="l" defTabSz="3023131" rtl="0" eaLnBrk="1" latinLnBrk="0" hangingPunct="1">
        <a:defRPr sz="5951" kern="1200">
          <a:solidFill>
            <a:schemeClr val="tx1"/>
          </a:solidFill>
          <a:latin typeface="+mn-lt"/>
          <a:ea typeface="+mn-ea"/>
          <a:cs typeface="+mn-cs"/>
        </a:defRPr>
      </a:lvl8pPr>
      <a:lvl9pPr marL="12092523" algn="l" defTabSz="3023131" rtl="0" eaLnBrk="1" latinLnBrk="0" hangingPunct="1">
        <a:defRPr sz="59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ikdörtgen 10">
            <a:extLst>
              <a:ext uri="{FF2B5EF4-FFF2-40B4-BE49-F238E27FC236}">
                <a16:creationId xmlns:a16="http://schemas.microsoft.com/office/drawing/2014/main" id="{7C36F1EF-960F-F28C-ACE2-EB9E78049694}"/>
              </a:ext>
            </a:extLst>
          </p:cNvPr>
          <p:cNvSpPr/>
          <p:nvPr/>
        </p:nvSpPr>
        <p:spPr>
          <a:xfrm>
            <a:off x="0" y="7039988"/>
            <a:ext cx="30275213" cy="35763775"/>
          </a:xfrm>
          <a:prstGeom prst="rect">
            <a:avLst/>
          </a:prstGeom>
          <a:gradFill flip="none" rotWithShape="1">
            <a:gsLst>
              <a:gs pos="0">
                <a:srgbClr val="00426A"/>
              </a:gs>
              <a:gs pos="50000">
                <a:schemeClr val="accent1">
                  <a:shade val="67500"/>
                  <a:satMod val="115000"/>
                </a:schemeClr>
              </a:gs>
              <a:gs pos="100000">
                <a:schemeClr val="accent1">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9" name="Resim 8">
            <a:extLst>
              <a:ext uri="{FF2B5EF4-FFF2-40B4-BE49-F238E27FC236}">
                <a16:creationId xmlns:a16="http://schemas.microsoft.com/office/drawing/2014/main" id="{8775E611-18EB-C353-936C-AF0597FA2CCC}"/>
              </a:ext>
            </a:extLst>
          </p:cNvPr>
          <p:cNvPicPr>
            <a:picLocks noChangeAspect="1"/>
          </p:cNvPicPr>
          <p:nvPr/>
        </p:nvPicPr>
        <p:blipFill>
          <a:blip r:embed="rId2"/>
          <a:stretch>
            <a:fillRect/>
          </a:stretch>
        </p:blipFill>
        <p:spPr>
          <a:xfrm>
            <a:off x="21270387" y="904502"/>
            <a:ext cx="8306580" cy="2978912"/>
          </a:xfrm>
          <a:prstGeom prst="rect">
            <a:avLst/>
          </a:prstGeom>
          <a:ln>
            <a:noFill/>
          </a:ln>
        </p:spPr>
      </p:pic>
      <p:pic>
        <p:nvPicPr>
          <p:cNvPr id="6" name="Resim 5">
            <a:extLst>
              <a:ext uri="{FF2B5EF4-FFF2-40B4-BE49-F238E27FC236}">
                <a16:creationId xmlns:a16="http://schemas.microsoft.com/office/drawing/2014/main" id="{63A2C544-ABAD-D6A6-824A-550FF6187455}"/>
              </a:ext>
            </a:extLst>
          </p:cNvPr>
          <p:cNvPicPr>
            <a:picLocks noChangeAspect="1"/>
          </p:cNvPicPr>
          <p:nvPr/>
        </p:nvPicPr>
        <p:blipFill>
          <a:blip r:embed="rId2"/>
          <a:stretch>
            <a:fillRect/>
          </a:stretch>
        </p:blipFill>
        <p:spPr>
          <a:xfrm>
            <a:off x="698233" y="904502"/>
            <a:ext cx="8306580" cy="2978912"/>
          </a:xfrm>
          <a:prstGeom prst="rect">
            <a:avLst/>
          </a:prstGeom>
          <a:ln>
            <a:noFill/>
          </a:ln>
        </p:spPr>
      </p:pic>
      <p:sp>
        <p:nvSpPr>
          <p:cNvPr id="8" name="Title 92">
            <a:extLst>
              <a:ext uri="{FF2B5EF4-FFF2-40B4-BE49-F238E27FC236}">
                <a16:creationId xmlns:a16="http://schemas.microsoft.com/office/drawing/2014/main" id="{DD343C77-6AC2-E813-BBFE-F895D487BE26}"/>
              </a:ext>
            </a:extLst>
          </p:cNvPr>
          <p:cNvSpPr txBox="1">
            <a:spLocks/>
          </p:cNvSpPr>
          <p:nvPr/>
        </p:nvSpPr>
        <p:spPr>
          <a:xfrm>
            <a:off x="1029207" y="2812545"/>
            <a:ext cx="28216786" cy="3017218"/>
          </a:xfrm>
          <a:prstGeom prst="rect">
            <a:avLst/>
          </a:prstGeom>
        </p:spPr>
        <p:txBody>
          <a:bodyPr vert="horz" lIns="226745" tIns="113373" rIns="226745" bIns="113373" rtlCol="0" anchor="ctr">
            <a:normAutofit/>
          </a:bodyPr>
          <a:lst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a:lstStyle>
          <a:p>
            <a:pPr algn="ctr"/>
            <a:r>
              <a:rPr lang="tr-TR" sz="16000" b="1" spc="-1240" dirty="0">
                <a:solidFill>
                  <a:schemeClr val="accent2"/>
                </a:solidFill>
              </a:rPr>
              <a:t>Tezin/Projenin Adı</a:t>
            </a:r>
            <a:r>
              <a:rPr lang="tr-TR" sz="16000" b="1" i="1" dirty="0">
                <a:effectLst>
                  <a:outerShdw blurRad="38100" dist="38100" dir="2700000" algn="tl">
                    <a:srgbClr val="000000">
                      <a:alpha val="43137"/>
                    </a:srgbClr>
                  </a:outerShdw>
                </a:effectLst>
              </a:rPr>
              <a:t> </a:t>
            </a:r>
            <a:r>
              <a:rPr lang="tr-TR" sz="9600" b="1" baseline="30000" dirty="0">
                <a:solidFill>
                  <a:srgbClr val="00426A"/>
                </a:solidFill>
                <a:effectLst>
                  <a:outerShdw blurRad="38100" dist="38100" dir="2700000" algn="tl">
                    <a:srgbClr val="000000">
                      <a:alpha val="43137"/>
                    </a:srgbClr>
                  </a:outerShdw>
                </a:effectLst>
              </a:rPr>
              <a:t>*</a:t>
            </a:r>
            <a:endParaRPr lang="en-US" sz="16366" b="1" spc="-1240" baseline="30000" dirty="0">
              <a:solidFill>
                <a:srgbClr val="00426A"/>
              </a:solidFill>
            </a:endParaRPr>
          </a:p>
        </p:txBody>
      </p:sp>
      <p:pic>
        <p:nvPicPr>
          <p:cNvPr id="10" name="Resim 9">
            <a:extLst>
              <a:ext uri="{FF2B5EF4-FFF2-40B4-BE49-F238E27FC236}">
                <a16:creationId xmlns:a16="http://schemas.microsoft.com/office/drawing/2014/main" id="{69812976-E01A-5976-78D3-E393E465C3DB}"/>
              </a:ext>
            </a:extLst>
          </p:cNvPr>
          <p:cNvPicPr>
            <a:picLocks noChangeAspect="1"/>
          </p:cNvPicPr>
          <p:nvPr/>
        </p:nvPicPr>
        <p:blipFill>
          <a:blip r:embed="rId3"/>
          <a:stretch>
            <a:fillRect/>
          </a:stretch>
        </p:blipFill>
        <p:spPr>
          <a:xfrm>
            <a:off x="13903054" y="49592"/>
            <a:ext cx="2469089" cy="3017218"/>
          </a:xfrm>
          <a:prstGeom prst="rect">
            <a:avLst/>
          </a:prstGeom>
        </p:spPr>
      </p:pic>
      <p:sp>
        <p:nvSpPr>
          <p:cNvPr id="14" name="Metin kutusu 13">
            <a:extLst>
              <a:ext uri="{FF2B5EF4-FFF2-40B4-BE49-F238E27FC236}">
                <a16:creationId xmlns:a16="http://schemas.microsoft.com/office/drawing/2014/main" id="{D6B5BECF-BC79-7AA8-D88E-F05E9ECE7786}"/>
              </a:ext>
            </a:extLst>
          </p:cNvPr>
          <p:cNvSpPr txBox="1"/>
          <p:nvPr/>
        </p:nvSpPr>
        <p:spPr>
          <a:xfrm>
            <a:off x="42573" y="7039988"/>
            <a:ext cx="30232640" cy="1313308"/>
          </a:xfrm>
          <a:prstGeom prst="rect">
            <a:avLst/>
          </a:prstGeom>
          <a:noFill/>
        </p:spPr>
        <p:txBody>
          <a:bodyPr wrap="square">
            <a:spAutoFit/>
          </a:bodyPr>
          <a:lstStyle/>
          <a:p>
            <a:pPr algn="ctr"/>
            <a:r>
              <a:rPr lang="tr-TR" sz="4000" b="1" i="1" dirty="0">
                <a:solidFill>
                  <a:srgbClr val="00426A"/>
                </a:solidFill>
                <a:effectLst>
                  <a:outerShdw blurRad="38100" dist="38100" dir="2700000" algn="tl">
                    <a:srgbClr val="000000">
                      <a:alpha val="43137"/>
                    </a:srgbClr>
                  </a:outerShdw>
                </a:effectLst>
              </a:rPr>
              <a:t>*</a:t>
            </a:r>
            <a:r>
              <a:rPr lang="tr-TR" sz="4000" b="1" i="1" dirty="0">
                <a:effectLst>
                  <a:outerShdw blurRad="38100" dist="38100" dir="2700000" algn="tl">
                    <a:srgbClr val="000000">
                      <a:alpha val="43137"/>
                    </a:srgbClr>
                  </a:outerShdw>
                </a:effectLst>
              </a:rPr>
              <a:t>10000</a:t>
            </a:r>
            <a:r>
              <a:rPr lang="tr-TR" sz="4000" i="1" dirty="0"/>
              <a:t> nolu ve «</a:t>
            </a:r>
            <a:r>
              <a:rPr lang="tr-TR" sz="4000" b="1" i="1" dirty="0">
                <a:effectLst>
                  <a:outerShdw blurRad="38100" dist="38100" dir="2700000" algn="tl">
                    <a:srgbClr val="000000">
                      <a:alpha val="43137"/>
                    </a:srgbClr>
                  </a:outerShdw>
                </a:effectLst>
              </a:rPr>
              <a:t>Tezin/Projenin Adı</a:t>
            </a:r>
            <a:r>
              <a:rPr lang="tr-TR" sz="4000" i="1" dirty="0"/>
              <a:t>» başlıklı bu proje 2209-A - Üniversite Öğrencileri Araştırma Projeleri Destekleme Programı kapsamında destelenmiştir/desteklenmektedir.</a:t>
            </a:r>
          </a:p>
        </p:txBody>
      </p:sp>
      <p:sp>
        <p:nvSpPr>
          <p:cNvPr id="2" name="Başlık 1">
            <a:extLst>
              <a:ext uri="{FF2B5EF4-FFF2-40B4-BE49-F238E27FC236}">
                <a16:creationId xmlns:a16="http://schemas.microsoft.com/office/drawing/2014/main" id="{0F267950-C65E-8FC8-B0AE-C869DA13BEFD}"/>
              </a:ext>
            </a:extLst>
          </p:cNvPr>
          <p:cNvSpPr>
            <a:spLocks noGrp="1"/>
          </p:cNvSpPr>
          <p:nvPr>
            <p:ph type="title"/>
          </p:nvPr>
        </p:nvSpPr>
        <p:spPr>
          <a:xfrm>
            <a:off x="840794" y="8457348"/>
            <a:ext cx="28878733" cy="4036262"/>
          </a:xfrm>
          <a:solidFill>
            <a:schemeClr val="bg1">
              <a:alpha val="75000"/>
            </a:schemeClr>
          </a:solidFill>
          <a:ln w="76200">
            <a:solidFill>
              <a:srgbClr val="00426A"/>
            </a:solidFill>
          </a:ln>
        </p:spPr>
        <p:txBody>
          <a:bodyPr anchor="t">
            <a:normAutofit fontScale="90000"/>
          </a:bodyPr>
          <a:lstStyle/>
          <a:p>
            <a:r>
              <a:rPr lang="tr-TR" sz="9600" b="1" dirty="0">
                <a:solidFill>
                  <a:schemeClr val="accent2"/>
                </a:solidFill>
              </a:rPr>
              <a:t>Çalışmanın Amacı</a:t>
            </a:r>
            <a:r>
              <a:rPr lang="tr-TR" sz="14877" b="1" spc="-1240" dirty="0">
                <a:solidFill>
                  <a:schemeClr val="accent2"/>
                </a:solidFill>
              </a:rPr>
              <a:t/>
            </a:r>
            <a:br>
              <a:rPr lang="tr-TR" sz="14877" b="1" spc="-1240" dirty="0">
                <a:solidFill>
                  <a:schemeClr val="accent2"/>
                </a:solidFill>
              </a:rPr>
            </a:br>
            <a:r>
              <a:rPr lang="tr-TR" sz="4900" dirty="0">
                <a:latin typeface="+mn-lt"/>
                <a:ea typeface="+mn-ea"/>
                <a:cs typeface="+mn-cs"/>
              </a:rPr>
              <a:t>Bu bölümde çalışmanın ele aldığı problem açık ve net biçimde ele alınarak amacı tanımlanır. Problemin neden önemli olduğu, mevcut durumda hangi eksiklik veya ihtiyaçtan kaynaklandığı açıklanır. Okuyucunun çalışmanın hangi soruna çözüm aradığını kolayca anlayabilmesi amaçlanır.</a:t>
            </a:r>
            <a:r>
              <a:rPr lang="en-US" sz="6943" b="1" spc="-1240" dirty="0">
                <a:solidFill>
                  <a:schemeClr val="accent2"/>
                </a:solidFill>
              </a:rPr>
              <a:t/>
            </a:r>
            <a:br>
              <a:rPr lang="en-US" sz="6943" b="1" spc="-1240" dirty="0">
                <a:solidFill>
                  <a:schemeClr val="accent2"/>
                </a:solidFill>
              </a:rPr>
            </a:br>
            <a:endParaRPr lang="tr-TR" sz="6943" dirty="0"/>
          </a:p>
        </p:txBody>
      </p:sp>
      <p:sp>
        <p:nvSpPr>
          <p:cNvPr id="17" name="Başlık 1">
            <a:extLst>
              <a:ext uri="{FF2B5EF4-FFF2-40B4-BE49-F238E27FC236}">
                <a16:creationId xmlns:a16="http://schemas.microsoft.com/office/drawing/2014/main" id="{EFB97ECA-3073-E009-F1DC-AA22BCFF3A3A}"/>
              </a:ext>
            </a:extLst>
          </p:cNvPr>
          <p:cNvSpPr txBox="1">
            <a:spLocks/>
          </p:cNvSpPr>
          <p:nvPr/>
        </p:nvSpPr>
        <p:spPr>
          <a:xfrm>
            <a:off x="830099" y="12644757"/>
            <a:ext cx="14328000" cy="12600000"/>
          </a:xfrm>
          <a:prstGeom prst="rect">
            <a:avLst/>
          </a:prstGeom>
          <a:solidFill>
            <a:schemeClr val="bg1">
              <a:alpha val="75000"/>
            </a:schemeClr>
          </a:solidFill>
          <a:ln w="76200">
            <a:solidFill>
              <a:srgbClr val="00426A"/>
            </a:solidFill>
          </a:ln>
        </p:spPr>
        <p:txBody>
          <a:bodyPr vert="horz" lIns="226745" tIns="113373" rIns="226745" bIns="113373" rtlCol="0" anchor="t">
            <a:normAutofit/>
          </a:bodyPr>
          <a:lst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a:lstStyle>
          <a:p>
            <a:r>
              <a:rPr lang="tr-TR" sz="8600" b="1" dirty="0">
                <a:solidFill>
                  <a:schemeClr val="accent2"/>
                </a:solidFill>
              </a:rPr>
              <a:t>Literatür Taraması</a:t>
            </a:r>
          </a:p>
          <a:p>
            <a:r>
              <a:rPr lang="tr-TR" sz="4400" dirty="0">
                <a:latin typeface="+mn-lt"/>
                <a:ea typeface="+mn-ea"/>
                <a:cs typeface="+mn-cs"/>
              </a:rPr>
              <a:t>Bu bölümde çalışmanın genel bağlamı ve arka plan bilgisi sunulur. Konuyla ilgili temel bilgiler, varsa literatürdeki önemli çalışmalar ve araştırmanın neden önemli olduğu kısaca açıklanır. Okuyucunun konuya hazırlanması ve çalışmanın hangi çerçevede ele alındığını anlaması sağlanır.</a:t>
            </a:r>
          </a:p>
          <a:p>
            <a:endParaRPr lang="tr-TR" sz="11310" b="1" i="1" spc="-1240" dirty="0">
              <a:solidFill>
                <a:schemeClr val="accent2"/>
              </a:solidFill>
            </a:endParaRPr>
          </a:p>
          <a:p>
            <a:endParaRPr lang="tr-TR" sz="11310" b="1" i="1" spc="-1240" dirty="0">
              <a:solidFill>
                <a:schemeClr val="accent2"/>
              </a:solidFill>
            </a:endParaRPr>
          </a:p>
          <a:p>
            <a:endParaRPr lang="tr-TR" sz="11310" b="1" i="1" spc="-1240" dirty="0">
              <a:solidFill>
                <a:schemeClr val="accent2"/>
              </a:solidFill>
            </a:endParaRPr>
          </a:p>
          <a:p>
            <a:endParaRPr lang="tr-TR" sz="11310" b="1" i="1" spc="-1240" dirty="0">
              <a:solidFill>
                <a:schemeClr val="accent2"/>
              </a:solidFill>
            </a:endParaRPr>
          </a:p>
        </p:txBody>
      </p:sp>
      <p:sp>
        <p:nvSpPr>
          <p:cNvPr id="20" name="Başlık 1">
            <a:extLst>
              <a:ext uri="{FF2B5EF4-FFF2-40B4-BE49-F238E27FC236}">
                <a16:creationId xmlns:a16="http://schemas.microsoft.com/office/drawing/2014/main" id="{D88F59D5-0F19-5266-641E-E3520D17FDCE}"/>
              </a:ext>
            </a:extLst>
          </p:cNvPr>
          <p:cNvSpPr txBox="1">
            <a:spLocks/>
          </p:cNvSpPr>
          <p:nvPr/>
        </p:nvSpPr>
        <p:spPr>
          <a:xfrm>
            <a:off x="840794" y="25451104"/>
            <a:ext cx="14328000" cy="12600000"/>
          </a:xfrm>
          <a:prstGeom prst="rect">
            <a:avLst/>
          </a:prstGeom>
          <a:solidFill>
            <a:schemeClr val="bg1">
              <a:alpha val="75000"/>
            </a:schemeClr>
          </a:solidFill>
          <a:ln w="76200">
            <a:solidFill>
              <a:srgbClr val="00426A"/>
            </a:solidFill>
          </a:ln>
        </p:spPr>
        <p:txBody>
          <a:bodyPr vert="horz" lIns="226745" tIns="113373" rIns="226745" bIns="113373" rtlCol="0" anchor="t">
            <a:normAutofit/>
          </a:bodyPr>
          <a:lst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a:lstStyle>
          <a:p>
            <a:r>
              <a:rPr lang="tr-TR" sz="8600" b="1" dirty="0">
                <a:solidFill>
                  <a:schemeClr val="accent2"/>
                </a:solidFill>
              </a:rPr>
              <a:t>Bulgular ve Tartışma</a:t>
            </a:r>
            <a:r>
              <a:rPr lang="tr-TR" sz="14877" b="1" spc="-1240" dirty="0">
                <a:solidFill>
                  <a:srgbClr val="FF0000"/>
                </a:solidFill>
              </a:rPr>
              <a:t/>
            </a:r>
            <a:br>
              <a:rPr lang="tr-TR" sz="14877" b="1" spc="-1240" dirty="0">
                <a:solidFill>
                  <a:srgbClr val="FF0000"/>
                </a:solidFill>
              </a:rPr>
            </a:br>
            <a:r>
              <a:rPr lang="tr-TR" sz="4400" dirty="0">
                <a:latin typeface="+mn-lt"/>
                <a:ea typeface="+mn-ea"/>
                <a:cs typeface="+mn-cs"/>
              </a:rPr>
              <a:t>Çalışmanın sonunda elde edilen temel bulgular ve sonuçlar burada özetlenir. Okuyucunun çalışmanın ne gibi sonuçlar doğurduğunu hızlıca kavrayabilmesi amaçlanır. Görseller, grafikler ya da tablolar kullanılabilir.</a:t>
            </a:r>
          </a:p>
          <a:p>
            <a:endParaRPr lang="tr-TR" sz="4400" dirty="0">
              <a:solidFill>
                <a:srgbClr val="FF0000"/>
              </a:solidFill>
              <a:latin typeface="+mn-lt"/>
              <a:ea typeface="+mn-ea"/>
              <a:cs typeface="+mn-cs"/>
            </a:endParaRPr>
          </a:p>
          <a:p>
            <a:endParaRPr lang="tr-TR" sz="4400" dirty="0">
              <a:solidFill>
                <a:srgbClr val="FF0000"/>
              </a:solidFill>
              <a:latin typeface="+mn-lt"/>
              <a:ea typeface="+mn-ea"/>
              <a:cs typeface="+mn-cs"/>
            </a:endParaRPr>
          </a:p>
          <a:p>
            <a:r>
              <a:rPr lang="en-US" sz="6943" b="1" spc="-1240" dirty="0">
                <a:solidFill>
                  <a:schemeClr val="accent2"/>
                </a:solidFill>
              </a:rPr>
              <a:t/>
            </a:r>
            <a:br>
              <a:rPr lang="en-US" sz="6943" b="1" spc="-1240" dirty="0">
                <a:solidFill>
                  <a:schemeClr val="accent2"/>
                </a:solidFill>
              </a:rPr>
            </a:br>
            <a:endParaRPr lang="tr-TR" sz="6943" dirty="0"/>
          </a:p>
        </p:txBody>
      </p:sp>
      <p:sp>
        <p:nvSpPr>
          <p:cNvPr id="21" name="Başlık 1">
            <a:extLst>
              <a:ext uri="{FF2B5EF4-FFF2-40B4-BE49-F238E27FC236}">
                <a16:creationId xmlns:a16="http://schemas.microsoft.com/office/drawing/2014/main" id="{E6BEE9ED-E47E-D6DE-4897-3BF7F49260BD}"/>
              </a:ext>
            </a:extLst>
          </p:cNvPr>
          <p:cNvSpPr txBox="1">
            <a:spLocks/>
          </p:cNvSpPr>
          <p:nvPr/>
        </p:nvSpPr>
        <p:spPr>
          <a:xfrm>
            <a:off x="15391528" y="25441006"/>
            <a:ext cx="14328000" cy="12600000"/>
          </a:xfrm>
          <a:prstGeom prst="rect">
            <a:avLst/>
          </a:prstGeom>
          <a:solidFill>
            <a:schemeClr val="bg1">
              <a:alpha val="75000"/>
            </a:schemeClr>
          </a:solidFill>
          <a:ln w="76200">
            <a:solidFill>
              <a:srgbClr val="00426A"/>
            </a:solidFill>
          </a:ln>
        </p:spPr>
        <p:txBody>
          <a:bodyPr vert="horz" lIns="226745" tIns="113373" rIns="226745" bIns="113373" rtlCol="0" anchor="t">
            <a:normAutofit/>
          </a:bodyPr>
          <a:lst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a:lstStyle>
          <a:p>
            <a:r>
              <a:rPr lang="tr-TR" sz="8600" b="1" dirty="0">
                <a:solidFill>
                  <a:schemeClr val="accent2"/>
                </a:solidFill>
              </a:rPr>
              <a:t>Sonuç ve Öneriler</a:t>
            </a:r>
            <a:r>
              <a:rPr lang="tr-TR" sz="14877" b="1" spc="-1240" dirty="0">
                <a:solidFill>
                  <a:schemeClr val="accent2"/>
                </a:solidFill>
              </a:rPr>
              <a:t/>
            </a:r>
            <a:br>
              <a:rPr lang="tr-TR" sz="14877" b="1" spc="-1240" dirty="0">
                <a:solidFill>
                  <a:schemeClr val="accent2"/>
                </a:solidFill>
              </a:rPr>
            </a:br>
            <a:r>
              <a:rPr lang="tr-TR" sz="4400" dirty="0">
                <a:latin typeface="+mn-lt"/>
                <a:ea typeface="+mn-ea"/>
                <a:cs typeface="+mn-cs"/>
              </a:rPr>
              <a:t>Çalışmanın genel sonuçları toparlanır ve varsa gelecekte yapılabilecek çalışmalar veya iyileştirmeler için öneriler sunulur. Bu bölüm kısa ve net tutulmalıdır.</a:t>
            </a:r>
            <a:r>
              <a:rPr lang="en-US" sz="6943" b="1" spc="-1240" dirty="0">
                <a:solidFill>
                  <a:schemeClr val="accent2"/>
                </a:solidFill>
              </a:rPr>
              <a:t/>
            </a:r>
            <a:br>
              <a:rPr lang="en-US" sz="6943" b="1" spc="-1240" dirty="0">
                <a:solidFill>
                  <a:schemeClr val="accent2"/>
                </a:solidFill>
              </a:rPr>
            </a:br>
            <a:endParaRPr lang="tr-TR" sz="6943" dirty="0"/>
          </a:p>
        </p:txBody>
      </p:sp>
      <p:graphicFrame>
        <p:nvGraphicFramePr>
          <p:cNvPr id="27" name="Tablo 26">
            <a:extLst>
              <a:ext uri="{FF2B5EF4-FFF2-40B4-BE49-F238E27FC236}">
                <a16:creationId xmlns:a16="http://schemas.microsoft.com/office/drawing/2014/main" id="{57DE637E-D2BE-34C0-2576-0AE9824B6FC8}"/>
              </a:ext>
            </a:extLst>
          </p:cNvPr>
          <p:cNvGraphicFramePr>
            <a:graphicFrameLocks noGrp="1"/>
          </p:cNvGraphicFramePr>
          <p:nvPr>
            <p:extLst>
              <p:ext uri="{D42A27DB-BD31-4B8C-83A1-F6EECF244321}">
                <p14:modId xmlns:p14="http://schemas.microsoft.com/office/powerpoint/2010/main" val="3891676117"/>
              </p:ext>
            </p:extLst>
          </p:nvPr>
        </p:nvGraphicFramePr>
        <p:xfrm>
          <a:off x="1409080" y="36096162"/>
          <a:ext cx="12978885" cy="2072428"/>
        </p:xfrm>
        <a:graphic>
          <a:graphicData uri="http://schemas.openxmlformats.org/drawingml/2006/table">
            <a:tbl>
              <a:tblPr firstRow="1" bandRow="1">
                <a:tableStyleId>{5940675A-B579-460E-94D1-54222C63F5DA}</a:tableStyleId>
              </a:tblPr>
              <a:tblGrid>
                <a:gridCol w="4326295">
                  <a:extLst>
                    <a:ext uri="{9D8B030D-6E8A-4147-A177-3AD203B41FA5}">
                      <a16:colId xmlns:a16="http://schemas.microsoft.com/office/drawing/2014/main" val="622980612"/>
                    </a:ext>
                  </a:extLst>
                </a:gridCol>
                <a:gridCol w="4326295">
                  <a:extLst>
                    <a:ext uri="{9D8B030D-6E8A-4147-A177-3AD203B41FA5}">
                      <a16:colId xmlns:a16="http://schemas.microsoft.com/office/drawing/2014/main" val="794001770"/>
                    </a:ext>
                  </a:extLst>
                </a:gridCol>
                <a:gridCol w="4326295">
                  <a:extLst>
                    <a:ext uri="{9D8B030D-6E8A-4147-A177-3AD203B41FA5}">
                      <a16:colId xmlns:a16="http://schemas.microsoft.com/office/drawing/2014/main" val="1165874816"/>
                    </a:ext>
                  </a:extLst>
                </a:gridCol>
              </a:tblGrid>
              <a:tr h="1036214">
                <a:tc>
                  <a:txBody>
                    <a:bodyPr/>
                    <a:lstStyle/>
                    <a:p>
                      <a:r>
                        <a:rPr lang="tr-TR" sz="4400" dirty="0"/>
                        <a:t>Sütun 1</a:t>
                      </a:r>
                    </a:p>
                  </a:txBody>
                  <a:tcPr marL="129280" marR="129280" marT="64640" marB="646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2138302" rtl="0" eaLnBrk="1" fontAlgn="auto" latinLnBrk="0" hangingPunct="1">
                        <a:lnSpc>
                          <a:spcPct val="100000"/>
                        </a:lnSpc>
                        <a:spcBef>
                          <a:spcPts val="0"/>
                        </a:spcBef>
                        <a:spcAft>
                          <a:spcPts val="0"/>
                        </a:spcAft>
                        <a:buClrTx/>
                        <a:buSzTx/>
                        <a:buFontTx/>
                        <a:buNone/>
                        <a:tabLst/>
                        <a:defRPr/>
                      </a:pPr>
                      <a:r>
                        <a:rPr lang="tr-TR" sz="4400" dirty="0"/>
                        <a:t>Sütun 2</a:t>
                      </a:r>
                    </a:p>
                  </a:txBody>
                  <a:tcPr marL="129280" marR="129280" marT="64640" marB="646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2138302" rtl="0" eaLnBrk="1" fontAlgn="auto" latinLnBrk="0" hangingPunct="1">
                        <a:lnSpc>
                          <a:spcPct val="100000"/>
                        </a:lnSpc>
                        <a:spcBef>
                          <a:spcPts val="0"/>
                        </a:spcBef>
                        <a:spcAft>
                          <a:spcPts val="0"/>
                        </a:spcAft>
                        <a:buClrTx/>
                        <a:buSzTx/>
                        <a:buFontTx/>
                        <a:buNone/>
                        <a:tabLst/>
                        <a:defRPr/>
                      </a:pPr>
                      <a:r>
                        <a:rPr lang="tr-TR" sz="4400" dirty="0"/>
                        <a:t>Sütun 3</a:t>
                      </a:r>
                    </a:p>
                  </a:txBody>
                  <a:tcPr marL="129280" marR="129280" marT="64640" marB="646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6743876"/>
                  </a:ext>
                </a:extLst>
              </a:tr>
              <a:tr h="1036214">
                <a:tc>
                  <a:txBody>
                    <a:bodyPr/>
                    <a:lstStyle/>
                    <a:p>
                      <a:endParaRPr lang="tr-TR" sz="4400" dirty="0"/>
                    </a:p>
                  </a:txBody>
                  <a:tcPr marL="129280" marR="129280" marT="64640" marB="646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tr-TR" sz="4400" dirty="0"/>
                    </a:p>
                  </a:txBody>
                  <a:tcPr marL="129280" marR="129280" marT="64640" marB="646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tr-TR" sz="4400" dirty="0"/>
                    </a:p>
                  </a:txBody>
                  <a:tcPr marL="129280" marR="129280" marT="64640" marB="646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7668945"/>
                  </a:ext>
                </a:extLst>
              </a:tr>
            </a:tbl>
          </a:graphicData>
        </a:graphic>
      </p:graphicFrame>
      <p:sp>
        <p:nvSpPr>
          <p:cNvPr id="30" name="Metin kutusu 29">
            <a:extLst>
              <a:ext uri="{FF2B5EF4-FFF2-40B4-BE49-F238E27FC236}">
                <a16:creationId xmlns:a16="http://schemas.microsoft.com/office/drawing/2014/main" id="{F5784D2A-E829-8EBB-9739-4EF9A298C25A}"/>
              </a:ext>
            </a:extLst>
          </p:cNvPr>
          <p:cNvSpPr txBox="1"/>
          <p:nvPr/>
        </p:nvSpPr>
        <p:spPr>
          <a:xfrm>
            <a:off x="15391527" y="12644757"/>
            <a:ext cx="14328000" cy="12600000"/>
          </a:xfrm>
          <a:prstGeom prst="rect">
            <a:avLst/>
          </a:prstGeom>
          <a:solidFill>
            <a:schemeClr val="bg1">
              <a:alpha val="75000"/>
            </a:schemeClr>
          </a:solidFill>
          <a:ln w="76200">
            <a:solidFill>
              <a:srgbClr val="00426A"/>
            </a:solidFill>
          </a:ln>
        </p:spPr>
        <p:txBody>
          <a:bodyPr vert="horz" lIns="226745" tIns="113373" rIns="226745" bIns="113373" rtlCol="0" anchor="t">
            <a:normAutofit/>
          </a:bodyPr>
          <a:lstStyle>
            <a:defPPr>
              <a:defRPr lang="en-US"/>
            </a:defPPr>
            <a:lvl1pPr defTabSz="1219170">
              <a:lnSpc>
                <a:spcPct val="90000"/>
              </a:lnSpc>
              <a:spcBef>
                <a:spcPct val="0"/>
              </a:spcBef>
              <a:buNone/>
              <a:defRPr sz="8600" b="1" spc="-877">
                <a:solidFill>
                  <a:schemeClr val="accent2"/>
                </a:solidFill>
                <a:latin typeface="+mj-lt"/>
                <a:ea typeface="+mj-ea"/>
                <a:cs typeface="+mj-cs"/>
              </a:defRPr>
            </a:lvl1pPr>
          </a:lstStyle>
          <a:p>
            <a:r>
              <a:rPr lang="tr-TR" spc="0" dirty="0"/>
              <a:t>Kullanılan Yöntem ve Araçlar</a:t>
            </a:r>
            <a:r>
              <a:rPr lang="tr-TR" sz="12159" dirty="0"/>
              <a:t/>
            </a:r>
            <a:br>
              <a:rPr lang="tr-TR" sz="12159" dirty="0"/>
            </a:br>
            <a:r>
              <a:rPr lang="tr-TR" sz="4400" b="0" spc="0" dirty="0">
                <a:solidFill>
                  <a:schemeClr val="tx1"/>
                </a:solidFill>
                <a:latin typeface="+mn-lt"/>
                <a:ea typeface="+mn-ea"/>
                <a:cs typeface="+mn-cs"/>
              </a:rPr>
              <a:t>Bu bölümde çalışmada uygulanan yöntem(</a:t>
            </a:r>
            <a:r>
              <a:rPr lang="tr-TR" sz="4400" b="0" spc="0" dirty="0" err="1">
                <a:solidFill>
                  <a:schemeClr val="tx1"/>
                </a:solidFill>
                <a:latin typeface="+mn-lt"/>
                <a:ea typeface="+mn-ea"/>
                <a:cs typeface="+mn-cs"/>
              </a:rPr>
              <a:t>ler</a:t>
            </a:r>
            <a:r>
              <a:rPr lang="tr-TR" sz="4400" b="0" spc="0" dirty="0">
                <a:solidFill>
                  <a:schemeClr val="tx1"/>
                </a:solidFill>
                <a:latin typeface="+mn-lt"/>
                <a:ea typeface="+mn-ea"/>
                <a:cs typeface="+mn-cs"/>
              </a:rPr>
              <a:t>) ve kullanılan yazılım, donanım ya da teknik araçlar kısaca tanıtılır. Yöntemlerin neden seçildiği kısaca açıklanabilir.</a:t>
            </a:r>
            <a:r>
              <a:rPr lang="en-US" sz="4400" dirty="0"/>
              <a:t/>
            </a:r>
            <a:br>
              <a:rPr lang="en-US" sz="4400" dirty="0"/>
            </a:br>
            <a:endParaRPr lang="tr-TR" sz="4400" dirty="0"/>
          </a:p>
        </p:txBody>
      </p:sp>
      <p:pic>
        <p:nvPicPr>
          <p:cNvPr id="28" name="Resim 27">
            <a:extLst>
              <a:ext uri="{FF2B5EF4-FFF2-40B4-BE49-F238E27FC236}">
                <a16:creationId xmlns:a16="http://schemas.microsoft.com/office/drawing/2014/main" id="{56AEE6A1-5D83-D5AC-3962-D8DA51BA8897}"/>
              </a:ext>
            </a:extLst>
          </p:cNvPr>
          <p:cNvPicPr>
            <a:picLocks noChangeAspect="1"/>
          </p:cNvPicPr>
          <p:nvPr/>
        </p:nvPicPr>
        <p:blipFill>
          <a:blip r:embed="rId4"/>
          <a:stretch>
            <a:fillRect/>
          </a:stretch>
        </p:blipFill>
        <p:spPr>
          <a:xfrm>
            <a:off x="15949135" y="17258562"/>
            <a:ext cx="12248735" cy="7633894"/>
          </a:xfrm>
          <a:prstGeom prst="rect">
            <a:avLst/>
          </a:prstGeom>
        </p:spPr>
      </p:pic>
      <p:sp>
        <p:nvSpPr>
          <p:cNvPr id="3" name="Metin kutusu 2">
            <a:extLst>
              <a:ext uri="{FF2B5EF4-FFF2-40B4-BE49-F238E27FC236}">
                <a16:creationId xmlns:a16="http://schemas.microsoft.com/office/drawing/2014/main" id="{AA455A94-AC1B-DA4D-FA5F-2B461205B30D}"/>
              </a:ext>
            </a:extLst>
          </p:cNvPr>
          <p:cNvSpPr txBox="1"/>
          <p:nvPr/>
        </p:nvSpPr>
        <p:spPr>
          <a:xfrm>
            <a:off x="1409080" y="35146668"/>
            <a:ext cx="5584734" cy="769441"/>
          </a:xfrm>
          <a:prstGeom prst="rect">
            <a:avLst/>
          </a:prstGeom>
          <a:noFill/>
        </p:spPr>
        <p:txBody>
          <a:bodyPr wrap="none" rtlCol="0">
            <a:spAutoFit/>
          </a:bodyPr>
          <a:lstStyle/>
          <a:p>
            <a:r>
              <a:rPr lang="tr-TR" sz="4400" b="1" dirty="0"/>
              <a:t>Tablo 1.  Tablonun adı </a:t>
            </a:r>
          </a:p>
        </p:txBody>
      </p:sp>
      <p:sp>
        <p:nvSpPr>
          <p:cNvPr id="4" name="Metin kutusu 3">
            <a:extLst>
              <a:ext uri="{FF2B5EF4-FFF2-40B4-BE49-F238E27FC236}">
                <a16:creationId xmlns:a16="http://schemas.microsoft.com/office/drawing/2014/main" id="{8D5D2C35-8750-E301-9F30-1BEB41E4AE09}"/>
              </a:ext>
            </a:extLst>
          </p:cNvPr>
          <p:cNvSpPr txBox="1"/>
          <p:nvPr/>
        </p:nvSpPr>
        <p:spPr>
          <a:xfrm>
            <a:off x="16428468" y="23842050"/>
            <a:ext cx="4889480" cy="803938"/>
          </a:xfrm>
          <a:prstGeom prst="rect">
            <a:avLst/>
          </a:prstGeom>
          <a:noFill/>
        </p:spPr>
        <p:txBody>
          <a:bodyPr wrap="none" rtlCol="0">
            <a:spAutoFit/>
          </a:bodyPr>
          <a:lstStyle/>
          <a:p>
            <a:r>
              <a:rPr lang="tr-TR" b="1" dirty="0"/>
              <a:t>Şekil 1.  Şeklin adı </a:t>
            </a:r>
          </a:p>
        </p:txBody>
      </p:sp>
      <p:pic>
        <p:nvPicPr>
          <p:cNvPr id="5" name="Resim 4">
            <a:extLst>
              <a:ext uri="{FF2B5EF4-FFF2-40B4-BE49-F238E27FC236}">
                <a16:creationId xmlns:a16="http://schemas.microsoft.com/office/drawing/2014/main" id="{698002DB-B207-ABE6-CC3B-331618A1AFEF}"/>
              </a:ext>
            </a:extLst>
          </p:cNvPr>
          <p:cNvPicPr>
            <a:picLocks noChangeAspect="1"/>
          </p:cNvPicPr>
          <p:nvPr/>
        </p:nvPicPr>
        <p:blipFill>
          <a:blip r:embed="rId5"/>
          <a:stretch>
            <a:fillRect/>
          </a:stretch>
        </p:blipFill>
        <p:spPr>
          <a:xfrm>
            <a:off x="15949135" y="30804483"/>
            <a:ext cx="8356599" cy="6241006"/>
          </a:xfrm>
          <a:prstGeom prst="rect">
            <a:avLst/>
          </a:prstGeom>
        </p:spPr>
      </p:pic>
      <p:sp>
        <p:nvSpPr>
          <p:cNvPr id="7" name="Metin kutusu 6">
            <a:extLst>
              <a:ext uri="{FF2B5EF4-FFF2-40B4-BE49-F238E27FC236}">
                <a16:creationId xmlns:a16="http://schemas.microsoft.com/office/drawing/2014/main" id="{BA673A4E-8AF5-40EE-5AA2-A42BB9B4DE15}"/>
              </a:ext>
            </a:extLst>
          </p:cNvPr>
          <p:cNvSpPr txBox="1"/>
          <p:nvPr/>
        </p:nvSpPr>
        <p:spPr>
          <a:xfrm>
            <a:off x="15949135" y="37148437"/>
            <a:ext cx="4570482" cy="803938"/>
          </a:xfrm>
          <a:prstGeom prst="rect">
            <a:avLst/>
          </a:prstGeom>
          <a:noFill/>
        </p:spPr>
        <p:txBody>
          <a:bodyPr wrap="none" rtlCol="0">
            <a:spAutoFit/>
          </a:bodyPr>
          <a:lstStyle/>
          <a:p>
            <a:r>
              <a:rPr lang="tr-TR" b="1" dirty="0"/>
              <a:t>Şekil 2. Şeklin adı </a:t>
            </a:r>
          </a:p>
        </p:txBody>
      </p:sp>
      <p:sp>
        <p:nvSpPr>
          <p:cNvPr id="12" name="Text Placeholder 171">
            <a:extLst>
              <a:ext uri="{FF2B5EF4-FFF2-40B4-BE49-F238E27FC236}">
                <a16:creationId xmlns:a16="http://schemas.microsoft.com/office/drawing/2014/main" id="{EBE1D341-CD9F-29F4-A8E8-38B4E65F2643}"/>
              </a:ext>
            </a:extLst>
          </p:cNvPr>
          <p:cNvSpPr txBox="1">
            <a:spLocks/>
          </p:cNvSpPr>
          <p:nvPr/>
        </p:nvSpPr>
        <p:spPr>
          <a:xfrm>
            <a:off x="1508540" y="5134722"/>
            <a:ext cx="27258116" cy="2327124"/>
          </a:xfrm>
          <a:prstGeom prst="rect">
            <a:avLst/>
          </a:prstGeom>
        </p:spPr>
        <p:txBody>
          <a:bodyPr/>
          <a:lst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a:lstStyle>
          <a:p>
            <a:pPr marL="0" indent="0" algn="ctr">
              <a:lnSpc>
                <a:spcPct val="100000"/>
              </a:lnSpc>
              <a:spcBef>
                <a:spcPts val="0"/>
              </a:spcBef>
              <a:buNone/>
            </a:pPr>
            <a:r>
              <a:rPr lang="tr-TR" sz="6000" b="1" kern="1000" noProof="1"/>
              <a:t>Adı SOYADI </a:t>
            </a:r>
            <a:r>
              <a:rPr lang="tr-TR" sz="6000" b="1" kern="1000" baseline="30000" noProof="1"/>
              <a:t>[1]</a:t>
            </a:r>
            <a:r>
              <a:rPr lang="tr-TR" sz="6000" b="1" kern="1000" noProof="1"/>
              <a:t>, Adı SOYADI </a:t>
            </a:r>
            <a:r>
              <a:rPr lang="tr-TR" sz="6000" b="1" kern="1000" baseline="30000" noProof="1"/>
              <a:t>[2]</a:t>
            </a:r>
            <a:r>
              <a:rPr lang="tr-TR" sz="6000" b="1" kern="1000" noProof="1"/>
              <a:t> &amp; Adı SOYADI </a:t>
            </a:r>
            <a:r>
              <a:rPr lang="tr-TR" sz="6000" b="1" kern="1000" baseline="30000" noProof="1"/>
              <a:t>[3]</a:t>
            </a:r>
            <a:endParaRPr lang="tr-TR" sz="6000" b="1" kern="1000" noProof="1"/>
          </a:p>
          <a:p>
            <a:pPr marL="0" indent="0" algn="ctr">
              <a:lnSpc>
                <a:spcPct val="100000"/>
              </a:lnSpc>
              <a:spcBef>
                <a:spcPts val="0"/>
              </a:spcBef>
              <a:buNone/>
            </a:pPr>
            <a:r>
              <a:rPr lang="tr-TR" sz="5800" b="1" kern="1000" noProof="1"/>
              <a:t>Danışmanı: Ünvanı Adı SOYADI</a:t>
            </a:r>
          </a:p>
        </p:txBody>
      </p:sp>
      <p:pic>
        <p:nvPicPr>
          <p:cNvPr id="23" name="Picture Placeholder 1045" descr="Graduation Cap">
            <a:extLst>
              <a:ext uri="{FF2B5EF4-FFF2-40B4-BE49-F238E27FC236}">
                <a16:creationId xmlns:a16="http://schemas.microsoft.com/office/drawing/2014/main" id="{63677E3C-BEBA-5E4D-2B69-76D967027191}"/>
              </a:ext>
            </a:extLst>
          </p:cNvPr>
          <p:cNvPicPr>
            <a:picLocks noChangeAspect="1"/>
          </p:cNvPicPr>
          <p:nvPr/>
        </p:nvPicPr>
        <p:blipFill>
          <a:blip>
            <a:extLst>
              <a:ext uri="{96DAC541-7B7A-43D3-8B79-37D633B846F1}">
                <asvg:svgBlip xmlns:asvg="http://schemas.microsoft.com/office/drawing/2016/SVG/main" xmlns="" r:embed="rId6"/>
              </a:ext>
            </a:extLst>
          </a:blip>
          <a:srcRect t="2901" b="2901"/>
          <a:stretch/>
        </p:blipFill>
        <p:spPr>
          <a:xfrm>
            <a:off x="698233" y="4631745"/>
            <a:ext cx="3203919" cy="2412964"/>
          </a:xfrm>
          <a:prstGeom prst="rect">
            <a:avLst/>
          </a:prstGeom>
        </p:spPr>
      </p:pic>
      <p:pic>
        <p:nvPicPr>
          <p:cNvPr id="15" name="Picture Placeholder 1045" descr="Graduation Cap">
            <a:extLst>
              <a:ext uri="{FF2B5EF4-FFF2-40B4-BE49-F238E27FC236}">
                <a16:creationId xmlns:a16="http://schemas.microsoft.com/office/drawing/2014/main" id="{68FA3684-0582-A9FD-A087-5216947C38E1}"/>
              </a:ext>
            </a:extLst>
          </p:cNvPr>
          <p:cNvPicPr>
            <a:picLocks noChangeAspect="1"/>
          </p:cNvPicPr>
          <p:nvPr/>
        </p:nvPicPr>
        <p:blipFill>
          <a:blip>
            <a:extLst>
              <a:ext uri="{96DAC541-7B7A-43D3-8B79-37D633B846F1}">
                <asvg:svgBlip xmlns:asvg="http://schemas.microsoft.com/office/drawing/2016/SVG/main" xmlns="" r:embed="rId6"/>
              </a:ext>
            </a:extLst>
          </a:blip>
          <a:srcRect t="2901" b="2901"/>
          <a:stretch/>
        </p:blipFill>
        <p:spPr>
          <a:xfrm>
            <a:off x="26373044" y="4447876"/>
            <a:ext cx="3203919" cy="2412964"/>
          </a:xfrm>
          <a:prstGeom prst="rect">
            <a:avLst/>
          </a:prstGeom>
        </p:spPr>
      </p:pic>
      <p:sp>
        <p:nvSpPr>
          <p:cNvPr id="18" name="Başlık 1">
            <a:extLst>
              <a:ext uri="{FF2B5EF4-FFF2-40B4-BE49-F238E27FC236}">
                <a16:creationId xmlns:a16="http://schemas.microsoft.com/office/drawing/2014/main" id="{12231A7D-45CC-3A46-45E6-52716F387B86}"/>
              </a:ext>
            </a:extLst>
          </p:cNvPr>
          <p:cNvSpPr txBox="1">
            <a:spLocks/>
          </p:cNvSpPr>
          <p:nvPr/>
        </p:nvSpPr>
        <p:spPr>
          <a:xfrm>
            <a:off x="11090787" y="38199154"/>
            <a:ext cx="18628740" cy="2706910"/>
          </a:xfrm>
          <a:prstGeom prst="rect">
            <a:avLst/>
          </a:prstGeom>
          <a:solidFill>
            <a:schemeClr val="bg1">
              <a:alpha val="75000"/>
            </a:schemeClr>
          </a:solidFill>
          <a:ln w="76200">
            <a:solidFill>
              <a:srgbClr val="00426A"/>
            </a:solidFill>
          </a:ln>
        </p:spPr>
        <p:txBody>
          <a:bodyPr vert="horz" lIns="91440" tIns="45720" rIns="91440" bIns="45720" rtlCol="0" anchor="t">
            <a:normAutofit fontScale="97500"/>
          </a:bodyPr>
          <a:lstStyle>
            <a:lvl1pPr algn="l" defTabSz="3023131" rtl="0" eaLnBrk="1" latinLnBrk="0" hangingPunct="1">
              <a:lnSpc>
                <a:spcPct val="90000"/>
              </a:lnSpc>
              <a:spcBef>
                <a:spcPct val="0"/>
              </a:spcBef>
              <a:buNone/>
              <a:defRPr sz="14548" kern="1200">
                <a:solidFill>
                  <a:schemeClr val="tx1"/>
                </a:solidFill>
                <a:latin typeface="+mj-lt"/>
                <a:ea typeface="+mj-ea"/>
                <a:cs typeface="+mj-cs"/>
              </a:defRPr>
            </a:lvl1pPr>
          </a:lstStyle>
          <a:p>
            <a:r>
              <a:rPr lang="tr-TR" sz="6000" b="1" dirty="0">
                <a:solidFill>
                  <a:schemeClr val="accent2"/>
                </a:solidFill>
              </a:rPr>
              <a:t>Kaynakça</a:t>
            </a:r>
            <a:r>
              <a:rPr lang="tr-TR" sz="6000" b="1" spc="-1240" dirty="0">
                <a:solidFill>
                  <a:schemeClr val="accent2"/>
                </a:solidFill>
              </a:rPr>
              <a:t/>
            </a:r>
            <a:br>
              <a:rPr lang="tr-TR" sz="6000" b="1" spc="-1240" dirty="0">
                <a:solidFill>
                  <a:schemeClr val="accent2"/>
                </a:solidFill>
              </a:rPr>
            </a:br>
            <a:r>
              <a:rPr lang="en-US" sz="6000" b="1" spc="-1240" dirty="0">
                <a:solidFill>
                  <a:schemeClr val="accent2"/>
                </a:solidFill>
              </a:rPr>
              <a:t/>
            </a:r>
            <a:br>
              <a:rPr lang="en-US" sz="6000" b="1" spc="-1240" dirty="0">
                <a:solidFill>
                  <a:schemeClr val="accent2"/>
                </a:solidFill>
              </a:rPr>
            </a:br>
            <a:endParaRPr lang="tr-TR" sz="6000" dirty="0"/>
          </a:p>
        </p:txBody>
      </p:sp>
      <p:sp>
        <p:nvSpPr>
          <p:cNvPr id="13" name="Başlık 1">
            <a:extLst>
              <a:ext uri="{FF2B5EF4-FFF2-40B4-BE49-F238E27FC236}">
                <a16:creationId xmlns:a16="http://schemas.microsoft.com/office/drawing/2014/main" id="{C4541239-05FA-B791-0D39-7E7ED329846E}"/>
              </a:ext>
            </a:extLst>
          </p:cNvPr>
          <p:cNvSpPr txBox="1">
            <a:spLocks/>
          </p:cNvSpPr>
          <p:nvPr/>
        </p:nvSpPr>
        <p:spPr>
          <a:xfrm>
            <a:off x="840794" y="38199154"/>
            <a:ext cx="10043516" cy="2706910"/>
          </a:xfrm>
          <a:prstGeom prst="rect">
            <a:avLst/>
          </a:prstGeom>
          <a:solidFill>
            <a:schemeClr val="bg1">
              <a:alpha val="75000"/>
            </a:schemeClr>
          </a:solidFill>
          <a:ln w="76200">
            <a:solidFill>
              <a:srgbClr val="00426A"/>
            </a:solidFill>
          </a:ln>
        </p:spPr>
        <p:txBody>
          <a:bodyPr vert="horz" lIns="91440" tIns="45720" rIns="91440" bIns="45720" rtlCol="0" anchor="t">
            <a:normAutofit fontScale="25000" lnSpcReduction="20000"/>
          </a:bodyPr>
          <a:lstStyle>
            <a:lvl1pPr algn="l" defTabSz="3023131" rtl="0" eaLnBrk="1" latinLnBrk="0" hangingPunct="1">
              <a:lnSpc>
                <a:spcPct val="90000"/>
              </a:lnSpc>
              <a:spcBef>
                <a:spcPct val="0"/>
              </a:spcBef>
              <a:buNone/>
              <a:defRPr sz="14548" kern="1200">
                <a:solidFill>
                  <a:schemeClr val="tx1"/>
                </a:solidFill>
                <a:latin typeface="+mj-lt"/>
                <a:ea typeface="+mj-ea"/>
                <a:cs typeface="+mj-cs"/>
              </a:defRPr>
            </a:lvl1pPr>
          </a:lstStyle>
          <a:p>
            <a:pPr>
              <a:lnSpc>
                <a:spcPct val="100000"/>
              </a:lnSpc>
            </a:pPr>
            <a:r>
              <a:rPr lang="tr-TR" sz="24000" b="1" dirty="0">
                <a:solidFill>
                  <a:schemeClr val="accent2"/>
                </a:solidFill>
              </a:rPr>
              <a:t>BM Sürdürülebilir Kalkınma  Amaçları İlişkisi</a:t>
            </a:r>
          </a:p>
          <a:p>
            <a:pPr>
              <a:lnSpc>
                <a:spcPct val="100000"/>
              </a:lnSpc>
            </a:pPr>
            <a:r>
              <a:rPr lang="tr-TR" sz="11200" dirty="0">
                <a:latin typeface="+mn-lt"/>
                <a:ea typeface="+mn-ea"/>
                <a:cs typeface="+mn-cs"/>
              </a:rPr>
              <a:t>Bitirme projenizi Birleşmiş Milletler tarafından belirlenen en uygun Sürdürülebilir Kalkınma Amaçları (SKA) ile eşleştirdikten sonra bu bölümde ifade ediniz.</a:t>
            </a:r>
            <a:r>
              <a:rPr lang="tr-TR" sz="16000" b="1" spc="-1240" dirty="0">
                <a:solidFill>
                  <a:schemeClr val="accent2"/>
                </a:solidFill>
              </a:rPr>
              <a:t/>
            </a:r>
            <a:br>
              <a:rPr lang="tr-TR" sz="16000" b="1" spc="-1240" dirty="0">
                <a:solidFill>
                  <a:schemeClr val="accent2"/>
                </a:solidFill>
              </a:rPr>
            </a:br>
            <a:endParaRPr lang="tr-TR" sz="7200" dirty="0"/>
          </a:p>
        </p:txBody>
      </p:sp>
      <p:sp>
        <p:nvSpPr>
          <p:cNvPr id="22" name="Metin kutusu 21">
            <a:extLst>
              <a:ext uri="{FF2B5EF4-FFF2-40B4-BE49-F238E27FC236}">
                <a16:creationId xmlns:a16="http://schemas.microsoft.com/office/drawing/2014/main" id="{20A46762-3913-C4EF-8F4D-9F469317AD4B}"/>
              </a:ext>
            </a:extLst>
          </p:cNvPr>
          <p:cNvSpPr txBox="1"/>
          <p:nvPr/>
        </p:nvSpPr>
        <p:spPr>
          <a:xfrm>
            <a:off x="11159970" y="38959867"/>
            <a:ext cx="18274449" cy="1815882"/>
          </a:xfrm>
          <a:prstGeom prst="rect">
            <a:avLst/>
          </a:prstGeom>
          <a:noFill/>
        </p:spPr>
        <p:txBody>
          <a:bodyPr wrap="square">
            <a:spAutoFit/>
          </a:bodyPr>
          <a:lstStyle/>
          <a:p>
            <a:r>
              <a:rPr lang="tr-TR" sz="2800" dirty="0">
                <a:latin typeface="+mn-lt"/>
                <a:ea typeface="+mn-ea"/>
                <a:cs typeface="+mn-cs"/>
              </a:rPr>
              <a:t>Okuyucunun çalışmanın hangi soruna çözüm aradığını kolayca anlayabilmesi amaçlanır. Bu bölümde çalışmada yararlanılan tüm akademik kaynaklar, makaleler, kitaplar, tezler ve web siteleri eksiksiz ve uygun biçimlendirme kurallarına (APA 7 formatına uygun) göre sıralanır. Posterde sınırlı yer olduğundan, sadece en önemli ve doğrudan referans verilen kaynaklara yer verilmesi tavsiye edilir (Tez içeriğinde tüm kaynaklar verilmelidir).</a:t>
            </a:r>
            <a:endParaRPr lang="tr-TR" sz="2800" dirty="0"/>
          </a:p>
        </p:txBody>
      </p:sp>
      <p:sp>
        <p:nvSpPr>
          <p:cNvPr id="24" name="Başlık 1">
            <a:extLst>
              <a:ext uri="{FF2B5EF4-FFF2-40B4-BE49-F238E27FC236}">
                <a16:creationId xmlns:a16="http://schemas.microsoft.com/office/drawing/2014/main" id="{F23F0224-ABE1-E045-170A-EB33477E1681}"/>
              </a:ext>
            </a:extLst>
          </p:cNvPr>
          <p:cNvSpPr txBox="1">
            <a:spLocks/>
          </p:cNvSpPr>
          <p:nvPr/>
        </p:nvSpPr>
        <p:spPr>
          <a:xfrm>
            <a:off x="840793" y="41130929"/>
            <a:ext cx="28878733" cy="1278037"/>
          </a:xfrm>
          <a:prstGeom prst="rect">
            <a:avLst/>
          </a:prstGeom>
          <a:solidFill>
            <a:schemeClr val="bg1">
              <a:alpha val="75000"/>
            </a:schemeClr>
          </a:solidFill>
          <a:ln w="76200">
            <a:solidFill>
              <a:srgbClr val="00426A"/>
            </a:solidFill>
          </a:ln>
        </p:spPr>
        <p:txBody>
          <a:bodyPr vert="horz" lIns="91440" tIns="45720" rIns="91440" bIns="45720" rtlCol="0" anchor="t">
            <a:normAutofit fontScale="25000" lnSpcReduction="20000"/>
          </a:bodyPr>
          <a:lstStyle>
            <a:lvl1pPr algn="l" defTabSz="3023131" rtl="0" eaLnBrk="1" latinLnBrk="0" hangingPunct="1">
              <a:lnSpc>
                <a:spcPct val="90000"/>
              </a:lnSpc>
              <a:spcBef>
                <a:spcPct val="0"/>
              </a:spcBef>
              <a:buNone/>
              <a:defRPr sz="14548" kern="1200">
                <a:solidFill>
                  <a:schemeClr val="tx1"/>
                </a:solidFill>
                <a:latin typeface="+mj-lt"/>
                <a:ea typeface="+mj-ea"/>
                <a:cs typeface="+mj-cs"/>
              </a:defRPr>
            </a:lvl1pPr>
          </a:lstStyle>
          <a:p>
            <a:pPr>
              <a:lnSpc>
                <a:spcPct val="100000"/>
              </a:lnSpc>
            </a:pPr>
            <a:r>
              <a:rPr lang="tr-TR" sz="24000" b="1" dirty="0">
                <a:solidFill>
                  <a:schemeClr val="accent2"/>
                </a:solidFill>
              </a:rPr>
              <a:t>Teşekkür</a:t>
            </a:r>
          </a:p>
          <a:p>
            <a:pPr>
              <a:lnSpc>
                <a:spcPct val="100000"/>
              </a:lnSpc>
            </a:pPr>
            <a:r>
              <a:rPr lang="tr-TR" sz="16000" dirty="0"/>
              <a:t>Bu bölümde bitirme projenize katkı sunan kişi ya da kişilere/kurumlara teşekkür edebilirsiniz.</a:t>
            </a:r>
            <a:r>
              <a:rPr lang="tr-TR" sz="16000" b="1" spc="-1240" dirty="0">
                <a:solidFill>
                  <a:schemeClr val="accent2"/>
                </a:solidFill>
              </a:rPr>
              <a:t/>
            </a:r>
            <a:br>
              <a:rPr lang="tr-TR" sz="16000" b="1" spc="-1240" dirty="0">
                <a:solidFill>
                  <a:schemeClr val="accent2"/>
                </a:solidFill>
              </a:rPr>
            </a:br>
            <a:endParaRPr lang="tr-TR" sz="7200" dirty="0"/>
          </a:p>
        </p:txBody>
      </p:sp>
    </p:spTree>
    <p:extLst>
      <p:ext uri="{BB962C8B-B14F-4D97-AF65-F5344CB8AC3E}">
        <p14:creationId xmlns:p14="http://schemas.microsoft.com/office/powerpoint/2010/main" val="236626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9559BC-5CA4-664F-F80E-37D57CED3B06}"/>
            </a:ext>
          </a:extLst>
        </p:cNvPr>
        <p:cNvGrpSpPr/>
        <p:nvPr/>
      </p:nvGrpSpPr>
      <p:grpSpPr>
        <a:xfrm>
          <a:off x="0" y="0"/>
          <a:ext cx="0" cy="0"/>
          <a:chOff x="0" y="0"/>
          <a:chExt cx="0" cy="0"/>
        </a:xfrm>
      </p:grpSpPr>
      <p:sp>
        <p:nvSpPr>
          <p:cNvPr id="10" name="Dikdörtgen 9">
            <a:extLst>
              <a:ext uri="{FF2B5EF4-FFF2-40B4-BE49-F238E27FC236}">
                <a16:creationId xmlns:a16="http://schemas.microsoft.com/office/drawing/2014/main" id="{75F9ED8F-52E2-4BEF-170D-7C580E094666}"/>
              </a:ext>
            </a:extLst>
          </p:cNvPr>
          <p:cNvSpPr/>
          <p:nvPr/>
        </p:nvSpPr>
        <p:spPr>
          <a:xfrm>
            <a:off x="0" y="7249651"/>
            <a:ext cx="30275213" cy="35554112"/>
          </a:xfrm>
          <a:prstGeom prst="rect">
            <a:avLst/>
          </a:prstGeom>
          <a:gradFill flip="none" rotWithShape="1">
            <a:gsLst>
              <a:gs pos="0">
                <a:srgbClr val="00426A"/>
              </a:gs>
              <a:gs pos="50000">
                <a:schemeClr val="accent1">
                  <a:shade val="67500"/>
                  <a:satMod val="115000"/>
                </a:schemeClr>
              </a:gs>
              <a:gs pos="100000">
                <a:schemeClr val="accent1">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9" name="Resim 8">
            <a:extLst>
              <a:ext uri="{FF2B5EF4-FFF2-40B4-BE49-F238E27FC236}">
                <a16:creationId xmlns:a16="http://schemas.microsoft.com/office/drawing/2014/main" id="{8D7D97D5-EC95-3B9A-BA83-F07E6916AFE2}"/>
              </a:ext>
            </a:extLst>
          </p:cNvPr>
          <p:cNvPicPr>
            <a:picLocks noChangeAspect="1"/>
          </p:cNvPicPr>
          <p:nvPr/>
        </p:nvPicPr>
        <p:blipFill>
          <a:blip r:embed="rId2"/>
          <a:stretch>
            <a:fillRect/>
          </a:stretch>
        </p:blipFill>
        <p:spPr>
          <a:xfrm>
            <a:off x="21270401" y="904502"/>
            <a:ext cx="8306580" cy="2978912"/>
          </a:xfrm>
          <a:prstGeom prst="rect">
            <a:avLst/>
          </a:prstGeom>
          <a:ln>
            <a:noFill/>
          </a:ln>
        </p:spPr>
      </p:pic>
      <p:pic>
        <p:nvPicPr>
          <p:cNvPr id="6" name="Resim 5">
            <a:extLst>
              <a:ext uri="{FF2B5EF4-FFF2-40B4-BE49-F238E27FC236}">
                <a16:creationId xmlns:a16="http://schemas.microsoft.com/office/drawing/2014/main" id="{7F1014E9-D9BD-E66F-B945-D4BC97E9DB1E}"/>
              </a:ext>
            </a:extLst>
          </p:cNvPr>
          <p:cNvPicPr>
            <a:picLocks noChangeAspect="1"/>
          </p:cNvPicPr>
          <p:nvPr/>
        </p:nvPicPr>
        <p:blipFill>
          <a:blip r:embed="rId2"/>
          <a:stretch>
            <a:fillRect/>
          </a:stretch>
        </p:blipFill>
        <p:spPr>
          <a:xfrm>
            <a:off x="698233" y="904502"/>
            <a:ext cx="8306580" cy="2978912"/>
          </a:xfrm>
          <a:prstGeom prst="rect">
            <a:avLst/>
          </a:prstGeom>
          <a:ln>
            <a:noFill/>
          </a:ln>
        </p:spPr>
      </p:pic>
      <p:sp>
        <p:nvSpPr>
          <p:cNvPr id="8" name="Title 92">
            <a:extLst>
              <a:ext uri="{FF2B5EF4-FFF2-40B4-BE49-F238E27FC236}">
                <a16:creationId xmlns:a16="http://schemas.microsoft.com/office/drawing/2014/main" id="{4945BF35-A304-41CA-B399-F52C47CDC3CE}"/>
              </a:ext>
            </a:extLst>
          </p:cNvPr>
          <p:cNvSpPr txBox="1">
            <a:spLocks/>
          </p:cNvSpPr>
          <p:nvPr/>
        </p:nvSpPr>
        <p:spPr>
          <a:xfrm>
            <a:off x="1029207" y="3019431"/>
            <a:ext cx="28216786" cy="3017218"/>
          </a:xfrm>
          <a:prstGeom prst="rect">
            <a:avLst/>
          </a:prstGeom>
        </p:spPr>
        <p:txBody>
          <a:bodyPr vert="horz" lIns="226745" tIns="113373" rIns="226745" bIns="113373" rtlCol="0" anchor="ctr">
            <a:normAutofit/>
          </a:bodyPr>
          <a:lst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a:lstStyle>
          <a:p>
            <a:pPr algn="ctr"/>
            <a:r>
              <a:rPr lang="tr-TR" sz="16000" b="1" spc="-1240" dirty="0">
                <a:solidFill>
                  <a:schemeClr val="accent2"/>
                </a:solidFill>
              </a:rPr>
              <a:t>Tezin/Projenin Adı</a:t>
            </a:r>
            <a:r>
              <a:rPr lang="tr-TR" sz="16000" b="1" i="1" dirty="0">
                <a:effectLst>
                  <a:outerShdw blurRad="38100" dist="38100" dir="2700000" algn="tl">
                    <a:srgbClr val="000000">
                      <a:alpha val="43137"/>
                    </a:srgbClr>
                  </a:outerShdw>
                </a:effectLst>
              </a:rPr>
              <a:t> </a:t>
            </a:r>
            <a:endParaRPr lang="en-US" sz="16000" b="1" spc="-1240" baseline="30000" dirty="0">
              <a:solidFill>
                <a:srgbClr val="00426A"/>
              </a:solidFill>
            </a:endParaRPr>
          </a:p>
        </p:txBody>
      </p:sp>
      <p:sp>
        <p:nvSpPr>
          <p:cNvPr id="2" name="Başlık 1">
            <a:extLst>
              <a:ext uri="{FF2B5EF4-FFF2-40B4-BE49-F238E27FC236}">
                <a16:creationId xmlns:a16="http://schemas.microsoft.com/office/drawing/2014/main" id="{592DD65D-3804-5043-E62E-B84396AB1812}"/>
              </a:ext>
            </a:extLst>
          </p:cNvPr>
          <p:cNvSpPr>
            <a:spLocks noGrp="1"/>
          </p:cNvSpPr>
          <p:nvPr>
            <p:ph type="title"/>
          </p:nvPr>
        </p:nvSpPr>
        <p:spPr>
          <a:xfrm>
            <a:off x="870009" y="7642786"/>
            <a:ext cx="28878733" cy="4036262"/>
          </a:xfrm>
          <a:solidFill>
            <a:schemeClr val="bg1">
              <a:alpha val="75000"/>
            </a:schemeClr>
          </a:solidFill>
          <a:ln w="76200">
            <a:solidFill>
              <a:srgbClr val="00426A"/>
            </a:solidFill>
          </a:ln>
        </p:spPr>
        <p:txBody>
          <a:bodyPr anchor="t">
            <a:normAutofit fontScale="90000"/>
          </a:bodyPr>
          <a:lstStyle/>
          <a:p>
            <a:r>
              <a:rPr lang="tr-TR" sz="9600" b="1" dirty="0">
                <a:solidFill>
                  <a:schemeClr val="accent2"/>
                </a:solidFill>
              </a:rPr>
              <a:t>Çalışmanın Amacı</a:t>
            </a:r>
            <a:r>
              <a:rPr lang="tr-TR" sz="14877" b="1" spc="-1240" dirty="0">
                <a:solidFill>
                  <a:schemeClr val="accent2"/>
                </a:solidFill>
              </a:rPr>
              <a:t/>
            </a:r>
            <a:br>
              <a:rPr lang="tr-TR" sz="14877" b="1" spc="-1240" dirty="0">
                <a:solidFill>
                  <a:schemeClr val="accent2"/>
                </a:solidFill>
              </a:rPr>
            </a:br>
            <a:r>
              <a:rPr lang="tr-TR" sz="4900" dirty="0">
                <a:latin typeface="+mn-lt"/>
                <a:ea typeface="+mn-ea"/>
                <a:cs typeface="+mn-cs"/>
              </a:rPr>
              <a:t>Bu bölümde çalışmanın ele aldığı problem açık ve net biçimde tanımlanır. Problemin neden önemli olduğu, mevcut durumda hangi eksiklik veya ihtiyaçtan kaynaklandığı açıklanır. Okuyucunun çalışmanın hangi soruna çözüm aradığını kolayca anlayabilmesi amaçlanır.</a:t>
            </a:r>
            <a:r>
              <a:rPr lang="en-US" sz="6943" b="1" spc="-1240" dirty="0">
                <a:solidFill>
                  <a:schemeClr val="accent2"/>
                </a:solidFill>
              </a:rPr>
              <a:t/>
            </a:r>
            <a:br>
              <a:rPr lang="en-US" sz="6943" b="1" spc="-1240" dirty="0">
                <a:solidFill>
                  <a:schemeClr val="accent2"/>
                </a:solidFill>
              </a:rPr>
            </a:br>
            <a:endParaRPr lang="tr-TR" sz="6943" dirty="0"/>
          </a:p>
        </p:txBody>
      </p:sp>
      <p:sp>
        <p:nvSpPr>
          <p:cNvPr id="17" name="Başlık 1">
            <a:extLst>
              <a:ext uri="{FF2B5EF4-FFF2-40B4-BE49-F238E27FC236}">
                <a16:creationId xmlns:a16="http://schemas.microsoft.com/office/drawing/2014/main" id="{D74178DE-85CE-BDF6-344A-AEAEB0B9C321}"/>
              </a:ext>
            </a:extLst>
          </p:cNvPr>
          <p:cNvSpPr txBox="1">
            <a:spLocks/>
          </p:cNvSpPr>
          <p:nvPr/>
        </p:nvSpPr>
        <p:spPr>
          <a:xfrm>
            <a:off x="851207" y="11867360"/>
            <a:ext cx="14328000" cy="12600000"/>
          </a:xfrm>
          <a:prstGeom prst="rect">
            <a:avLst/>
          </a:prstGeom>
          <a:solidFill>
            <a:schemeClr val="bg1">
              <a:alpha val="75000"/>
            </a:schemeClr>
          </a:solidFill>
          <a:ln w="76200">
            <a:solidFill>
              <a:srgbClr val="00426A"/>
            </a:solidFill>
          </a:ln>
        </p:spPr>
        <p:txBody>
          <a:bodyPr vert="horz" lIns="226745" tIns="113373" rIns="226745" bIns="113373" rtlCol="0" anchor="t">
            <a:normAutofit/>
          </a:bodyPr>
          <a:lst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a:lstStyle>
          <a:p>
            <a:r>
              <a:rPr lang="tr-TR" sz="8600" b="1" dirty="0">
                <a:solidFill>
                  <a:schemeClr val="accent2"/>
                </a:solidFill>
              </a:rPr>
              <a:t>Literatür Taraması</a:t>
            </a:r>
          </a:p>
          <a:p>
            <a:r>
              <a:rPr lang="tr-TR" sz="4400" dirty="0">
                <a:latin typeface="+mn-lt"/>
                <a:ea typeface="+mn-ea"/>
                <a:cs typeface="+mn-cs"/>
              </a:rPr>
              <a:t>Bu bölümde çalışmanın genel bağlamı ve arka plan bilgisi sunulur. Konuyla ilgili temel bilgiler, varsa literatürdeki önemli çalışmalar ve araştırmanın neden önemli olduğu kısaca açıklanır. Okuyucunun konuya hazırlanması ve çalışmanın hangi çerçevede ele alındığını anlaması sağlanır.</a:t>
            </a:r>
          </a:p>
          <a:p>
            <a:endParaRPr lang="tr-TR" sz="11310" b="1" i="1" spc="-1240" dirty="0">
              <a:solidFill>
                <a:schemeClr val="accent2"/>
              </a:solidFill>
            </a:endParaRPr>
          </a:p>
          <a:p>
            <a:endParaRPr lang="tr-TR" sz="11310" b="1" i="1" spc="-1240" dirty="0">
              <a:solidFill>
                <a:schemeClr val="accent2"/>
              </a:solidFill>
            </a:endParaRPr>
          </a:p>
          <a:p>
            <a:endParaRPr lang="tr-TR" sz="11310" b="1" i="1" spc="-1240" dirty="0">
              <a:solidFill>
                <a:schemeClr val="accent2"/>
              </a:solidFill>
            </a:endParaRPr>
          </a:p>
          <a:p>
            <a:endParaRPr lang="tr-TR" sz="11310" b="1" i="1" spc="-1240" dirty="0">
              <a:solidFill>
                <a:schemeClr val="accent2"/>
              </a:solidFill>
            </a:endParaRPr>
          </a:p>
        </p:txBody>
      </p:sp>
      <p:sp>
        <p:nvSpPr>
          <p:cNvPr id="20" name="Başlık 1">
            <a:extLst>
              <a:ext uri="{FF2B5EF4-FFF2-40B4-BE49-F238E27FC236}">
                <a16:creationId xmlns:a16="http://schemas.microsoft.com/office/drawing/2014/main" id="{463CF7E4-DE71-2C51-95F8-4A738A367ED6}"/>
              </a:ext>
            </a:extLst>
          </p:cNvPr>
          <p:cNvSpPr txBox="1">
            <a:spLocks/>
          </p:cNvSpPr>
          <p:nvPr/>
        </p:nvSpPr>
        <p:spPr>
          <a:xfrm>
            <a:off x="851207" y="24611161"/>
            <a:ext cx="14328000" cy="12960000"/>
          </a:xfrm>
          <a:prstGeom prst="rect">
            <a:avLst/>
          </a:prstGeom>
          <a:solidFill>
            <a:schemeClr val="bg1">
              <a:alpha val="75000"/>
            </a:schemeClr>
          </a:solidFill>
          <a:ln w="76200">
            <a:solidFill>
              <a:srgbClr val="00426A"/>
            </a:solidFill>
          </a:ln>
        </p:spPr>
        <p:txBody>
          <a:bodyPr vert="horz" lIns="226745" tIns="113373" rIns="226745" bIns="113373" rtlCol="0" anchor="t">
            <a:normAutofit/>
          </a:bodyPr>
          <a:lst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a:lstStyle>
          <a:p>
            <a:r>
              <a:rPr lang="tr-TR" sz="8600" b="1" dirty="0">
                <a:solidFill>
                  <a:schemeClr val="accent2"/>
                </a:solidFill>
              </a:rPr>
              <a:t>Bulgular ve Tartışma</a:t>
            </a:r>
            <a:r>
              <a:rPr lang="tr-TR" sz="14877" b="1" spc="-1240" dirty="0">
                <a:solidFill>
                  <a:schemeClr val="accent2"/>
                </a:solidFill>
              </a:rPr>
              <a:t/>
            </a:r>
            <a:br>
              <a:rPr lang="tr-TR" sz="14877" b="1" spc="-1240" dirty="0">
                <a:solidFill>
                  <a:schemeClr val="accent2"/>
                </a:solidFill>
              </a:rPr>
            </a:br>
            <a:r>
              <a:rPr lang="tr-TR" sz="4400" dirty="0">
                <a:latin typeface="+mn-lt"/>
                <a:ea typeface="+mn-ea"/>
                <a:cs typeface="+mn-cs"/>
              </a:rPr>
              <a:t>Çalışmanın sonunda elde edilen temel bulgular ve sonuçlar burada özetlenir. Okuyucunun çalışmanın ne gibi sonuçlar doğurduğunu hızlıca kavrayabilmesi amaçlanır. Görseller, grafikler ya da tablolar kullanılabilir.</a:t>
            </a:r>
          </a:p>
          <a:p>
            <a:r>
              <a:rPr lang="en-US" sz="6943" b="1" spc="-1240" dirty="0">
                <a:solidFill>
                  <a:schemeClr val="accent2"/>
                </a:solidFill>
              </a:rPr>
              <a:t/>
            </a:r>
            <a:br>
              <a:rPr lang="en-US" sz="6943" b="1" spc="-1240" dirty="0">
                <a:solidFill>
                  <a:schemeClr val="accent2"/>
                </a:solidFill>
              </a:rPr>
            </a:br>
            <a:endParaRPr lang="tr-TR" sz="6943" dirty="0"/>
          </a:p>
        </p:txBody>
      </p:sp>
      <p:sp>
        <p:nvSpPr>
          <p:cNvPr id="21" name="Başlık 1">
            <a:extLst>
              <a:ext uri="{FF2B5EF4-FFF2-40B4-BE49-F238E27FC236}">
                <a16:creationId xmlns:a16="http://schemas.microsoft.com/office/drawing/2014/main" id="{4DDD722D-9ADE-6CB0-017A-9EA685CC9D97}"/>
              </a:ext>
            </a:extLst>
          </p:cNvPr>
          <p:cNvSpPr txBox="1">
            <a:spLocks/>
          </p:cNvSpPr>
          <p:nvPr/>
        </p:nvSpPr>
        <p:spPr>
          <a:xfrm>
            <a:off x="15383140" y="24623048"/>
            <a:ext cx="14328000" cy="12960000"/>
          </a:xfrm>
          <a:prstGeom prst="rect">
            <a:avLst/>
          </a:prstGeom>
          <a:solidFill>
            <a:schemeClr val="bg1">
              <a:alpha val="75000"/>
            </a:schemeClr>
          </a:solidFill>
          <a:ln w="76200">
            <a:solidFill>
              <a:srgbClr val="00426A"/>
            </a:solidFill>
          </a:ln>
        </p:spPr>
        <p:txBody>
          <a:bodyPr vert="horz" lIns="226745" tIns="113373" rIns="226745" bIns="113373" rtlCol="0" anchor="t">
            <a:normAutofit/>
          </a:bodyPr>
          <a:lst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a:lstStyle>
          <a:p>
            <a:r>
              <a:rPr lang="tr-TR" sz="8600" b="1" dirty="0">
                <a:solidFill>
                  <a:schemeClr val="accent2"/>
                </a:solidFill>
              </a:rPr>
              <a:t>Sonuç ve Öneriler</a:t>
            </a:r>
            <a:r>
              <a:rPr lang="tr-TR" sz="14877" b="1" spc="-1240" dirty="0">
                <a:solidFill>
                  <a:schemeClr val="accent2"/>
                </a:solidFill>
              </a:rPr>
              <a:t/>
            </a:r>
            <a:br>
              <a:rPr lang="tr-TR" sz="14877" b="1" spc="-1240" dirty="0">
                <a:solidFill>
                  <a:schemeClr val="accent2"/>
                </a:solidFill>
              </a:rPr>
            </a:br>
            <a:r>
              <a:rPr lang="tr-TR" sz="4400" dirty="0">
                <a:latin typeface="+mn-lt"/>
                <a:ea typeface="+mn-ea"/>
                <a:cs typeface="+mn-cs"/>
              </a:rPr>
              <a:t>Çalışmanın genel sonuçları toparlanır ve varsa gelecekte yapılabilecek çalışmalar veya iyileştirmeler için öneriler sunulur. Bu bölüm kısa ve net tutulmalıdır.</a:t>
            </a:r>
            <a:r>
              <a:rPr lang="en-US" sz="6943" b="1" spc="-1240" dirty="0">
                <a:solidFill>
                  <a:schemeClr val="accent2"/>
                </a:solidFill>
              </a:rPr>
              <a:t/>
            </a:r>
            <a:br>
              <a:rPr lang="en-US" sz="6943" b="1" spc="-1240" dirty="0">
                <a:solidFill>
                  <a:schemeClr val="accent2"/>
                </a:solidFill>
              </a:rPr>
            </a:br>
            <a:endParaRPr lang="tr-TR" sz="6943" dirty="0"/>
          </a:p>
        </p:txBody>
      </p:sp>
      <p:graphicFrame>
        <p:nvGraphicFramePr>
          <p:cNvPr id="27" name="Tablo 26">
            <a:extLst>
              <a:ext uri="{FF2B5EF4-FFF2-40B4-BE49-F238E27FC236}">
                <a16:creationId xmlns:a16="http://schemas.microsoft.com/office/drawing/2014/main" id="{7AF97BFB-7E12-9E51-7E54-A89F701E09A0}"/>
              </a:ext>
            </a:extLst>
          </p:cNvPr>
          <p:cNvGraphicFramePr>
            <a:graphicFrameLocks noGrp="1"/>
          </p:cNvGraphicFramePr>
          <p:nvPr>
            <p:extLst>
              <p:ext uri="{D42A27DB-BD31-4B8C-83A1-F6EECF244321}">
                <p14:modId xmlns:p14="http://schemas.microsoft.com/office/powerpoint/2010/main" val="619915191"/>
              </p:ext>
            </p:extLst>
          </p:nvPr>
        </p:nvGraphicFramePr>
        <p:xfrm>
          <a:off x="1389996" y="35264892"/>
          <a:ext cx="12978885" cy="2072428"/>
        </p:xfrm>
        <a:graphic>
          <a:graphicData uri="http://schemas.openxmlformats.org/drawingml/2006/table">
            <a:tbl>
              <a:tblPr firstRow="1" bandRow="1">
                <a:tableStyleId>{5940675A-B579-460E-94D1-54222C63F5DA}</a:tableStyleId>
              </a:tblPr>
              <a:tblGrid>
                <a:gridCol w="4326295">
                  <a:extLst>
                    <a:ext uri="{9D8B030D-6E8A-4147-A177-3AD203B41FA5}">
                      <a16:colId xmlns:a16="http://schemas.microsoft.com/office/drawing/2014/main" val="622980612"/>
                    </a:ext>
                  </a:extLst>
                </a:gridCol>
                <a:gridCol w="4326295">
                  <a:extLst>
                    <a:ext uri="{9D8B030D-6E8A-4147-A177-3AD203B41FA5}">
                      <a16:colId xmlns:a16="http://schemas.microsoft.com/office/drawing/2014/main" val="794001770"/>
                    </a:ext>
                  </a:extLst>
                </a:gridCol>
                <a:gridCol w="4326295">
                  <a:extLst>
                    <a:ext uri="{9D8B030D-6E8A-4147-A177-3AD203B41FA5}">
                      <a16:colId xmlns:a16="http://schemas.microsoft.com/office/drawing/2014/main" val="1165874816"/>
                    </a:ext>
                  </a:extLst>
                </a:gridCol>
              </a:tblGrid>
              <a:tr h="1036214">
                <a:tc>
                  <a:txBody>
                    <a:bodyPr/>
                    <a:lstStyle/>
                    <a:p>
                      <a:r>
                        <a:rPr lang="tr-TR" sz="4400" dirty="0"/>
                        <a:t>Sütun 1</a:t>
                      </a:r>
                    </a:p>
                  </a:txBody>
                  <a:tcPr marL="129280" marR="129280" marT="64640" marB="646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2138302" rtl="0" eaLnBrk="1" fontAlgn="auto" latinLnBrk="0" hangingPunct="1">
                        <a:lnSpc>
                          <a:spcPct val="100000"/>
                        </a:lnSpc>
                        <a:spcBef>
                          <a:spcPts val="0"/>
                        </a:spcBef>
                        <a:spcAft>
                          <a:spcPts val="0"/>
                        </a:spcAft>
                        <a:buClrTx/>
                        <a:buSzTx/>
                        <a:buFontTx/>
                        <a:buNone/>
                        <a:tabLst/>
                        <a:defRPr/>
                      </a:pPr>
                      <a:r>
                        <a:rPr lang="tr-TR" sz="4400" dirty="0"/>
                        <a:t>Sütun 2</a:t>
                      </a:r>
                    </a:p>
                  </a:txBody>
                  <a:tcPr marL="129280" marR="129280" marT="64640" marB="646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2138302" rtl="0" eaLnBrk="1" fontAlgn="auto" latinLnBrk="0" hangingPunct="1">
                        <a:lnSpc>
                          <a:spcPct val="100000"/>
                        </a:lnSpc>
                        <a:spcBef>
                          <a:spcPts val="0"/>
                        </a:spcBef>
                        <a:spcAft>
                          <a:spcPts val="0"/>
                        </a:spcAft>
                        <a:buClrTx/>
                        <a:buSzTx/>
                        <a:buFontTx/>
                        <a:buNone/>
                        <a:tabLst/>
                        <a:defRPr/>
                      </a:pPr>
                      <a:r>
                        <a:rPr lang="tr-TR" sz="4400" dirty="0"/>
                        <a:t>Sütun 3</a:t>
                      </a:r>
                    </a:p>
                  </a:txBody>
                  <a:tcPr marL="129280" marR="129280" marT="64640" marB="646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6743876"/>
                  </a:ext>
                </a:extLst>
              </a:tr>
              <a:tr h="1036214">
                <a:tc>
                  <a:txBody>
                    <a:bodyPr/>
                    <a:lstStyle/>
                    <a:p>
                      <a:endParaRPr lang="tr-TR" sz="4400" dirty="0"/>
                    </a:p>
                  </a:txBody>
                  <a:tcPr marL="129280" marR="129280" marT="64640" marB="646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tr-TR" sz="4400" dirty="0"/>
                    </a:p>
                  </a:txBody>
                  <a:tcPr marL="129280" marR="129280" marT="64640" marB="646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tr-TR" sz="4400" dirty="0"/>
                    </a:p>
                  </a:txBody>
                  <a:tcPr marL="129280" marR="129280" marT="64640" marB="6464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7668945"/>
                  </a:ext>
                </a:extLst>
              </a:tr>
            </a:tbl>
          </a:graphicData>
        </a:graphic>
      </p:graphicFrame>
      <p:sp>
        <p:nvSpPr>
          <p:cNvPr id="30" name="Metin kutusu 29">
            <a:extLst>
              <a:ext uri="{FF2B5EF4-FFF2-40B4-BE49-F238E27FC236}">
                <a16:creationId xmlns:a16="http://schemas.microsoft.com/office/drawing/2014/main" id="{7E923B05-0A19-98D6-0FAE-2A1F12267BF0}"/>
              </a:ext>
            </a:extLst>
          </p:cNvPr>
          <p:cNvSpPr txBox="1"/>
          <p:nvPr/>
        </p:nvSpPr>
        <p:spPr>
          <a:xfrm>
            <a:off x="15383140" y="11856835"/>
            <a:ext cx="14328000" cy="12600000"/>
          </a:xfrm>
          <a:prstGeom prst="rect">
            <a:avLst/>
          </a:prstGeom>
          <a:solidFill>
            <a:schemeClr val="bg1">
              <a:alpha val="75000"/>
            </a:schemeClr>
          </a:solidFill>
          <a:ln w="76200">
            <a:solidFill>
              <a:srgbClr val="00426A"/>
            </a:solidFill>
          </a:ln>
        </p:spPr>
        <p:txBody>
          <a:bodyPr vert="horz" lIns="226745" tIns="113373" rIns="226745" bIns="113373" rtlCol="0" anchor="t">
            <a:normAutofit/>
          </a:bodyPr>
          <a:lstStyle>
            <a:defPPr>
              <a:defRPr lang="en-US"/>
            </a:defPPr>
            <a:lvl1pPr defTabSz="1219170">
              <a:lnSpc>
                <a:spcPct val="90000"/>
              </a:lnSpc>
              <a:spcBef>
                <a:spcPct val="0"/>
              </a:spcBef>
              <a:buNone/>
              <a:defRPr sz="8600" b="1" spc="-877">
                <a:solidFill>
                  <a:schemeClr val="accent2"/>
                </a:solidFill>
                <a:latin typeface="+mj-lt"/>
                <a:ea typeface="+mj-ea"/>
                <a:cs typeface="+mj-cs"/>
              </a:defRPr>
            </a:lvl1pPr>
          </a:lstStyle>
          <a:p>
            <a:r>
              <a:rPr lang="tr-TR" spc="0" dirty="0"/>
              <a:t>Kullanılan Yöntem ve Araçlar</a:t>
            </a:r>
            <a:r>
              <a:rPr lang="tr-TR" sz="12159" dirty="0"/>
              <a:t/>
            </a:r>
            <a:br>
              <a:rPr lang="tr-TR" sz="12159" dirty="0"/>
            </a:br>
            <a:r>
              <a:rPr lang="tr-TR" sz="4400" b="0" spc="0" dirty="0">
                <a:solidFill>
                  <a:schemeClr val="tx1"/>
                </a:solidFill>
                <a:latin typeface="+mn-lt"/>
                <a:ea typeface="+mn-ea"/>
                <a:cs typeface="+mn-cs"/>
              </a:rPr>
              <a:t>Bu bölümde çalışmada uygulanan yöntem(</a:t>
            </a:r>
            <a:r>
              <a:rPr lang="tr-TR" sz="4400" b="0" spc="0" dirty="0" err="1">
                <a:solidFill>
                  <a:schemeClr val="tx1"/>
                </a:solidFill>
                <a:latin typeface="+mn-lt"/>
                <a:ea typeface="+mn-ea"/>
                <a:cs typeface="+mn-cs"/>
              </a:rPr>
              <a:t>ler</a:t>
            </a:r>
            <a:r>
              <a:rPr lang="tr-TR" sz="4400" b="0" spc="0" dirty="0">
                <a:solidFill>
                  <a:schemeClr val="tx1"/>
                </a:solidFill>
                <a:latin typeface="+mn-lt"/>
                <a:ea typeface="+mn-ea"/>
                <a:cs typeface="+mn-cs"/>
              </a:rPr>
              <a:t>) ve kullanılan yazılım, donanım ya da teknik araçlar kısaca tanıtılır. Yöntemlerin neden seçildiği kısaca açıklanabilir.</a:t>
            </a:r>
            <a:r>
              <a:rPr lang="en-US" sz="4400" dirty="0"/>
              <a:t/>
            </a:r>
            <a:br>
              <a:rPr lang="en-US" sz="4400" dirty="0"/>
            </a:br>
            <a:endParaRPr lang="tr-TR" sz="4400" dirty="0"/>
          </a:p>
        </p:txBody>
      </p:sp>
      <p:pic>
        <p:nvPicPr>
          <p:cNvPr id="28" name="Resim 27">
            <a:extLst>
              <a:ext uri="{FF2B5EF4-FFF2-40B4-BE49-F238E27FC236}">
                <a16:creationId xmlns:a16="http://schemas.microsoft.com/office/drawing/2014/main" id="{5CA9B24E-EC8D-9E66-FF11-6D9CBB32BDC4}"/>
              </a:ext>
            </a:extLst>
          </p:cNvPr>
          <p:cNvPicPr>
            <a:picLocks noChangeAspect="1"/>
          </p:cNvPicPr>
          <p:nvPr/>
        </p:nvPicPr>
        <p:blipFill>
          <a:blip r:embed="rId3"/>
          <a:stretch>
            <a:fillRect/>
          </a:stretch>
        </p:blipFill>
        <p:spPr>
          <a:xfrm>
            <a:off x="15714116" y="16682120"/>
            <a:ext cx="12248735" cy="7633894"/>
          </a:xfrm>
          <a:prstGeom prst="rect">
            <a:avLst/>
          </a:prstGeom>
        </p:spPr>
      </p:pic>
      <p:sp>
        <p:nvSpPr>
          <p:cNvPr id="3" name="Metin kutusu 2">
            <a:extLst>
              <a:ext uri="{FF2B5EF4-FFF2-40B4-BE49-F238E27FC236}">
                <a16:creationId xmlns:a16="http://schemas.microsoft.com/office/drawing/2014/main" id="{C2CB98ED-A75D-632B-4840-D2B8A9D304D3}"/>
              </a:ext>
            </a:extLst>
          </p:cNvPr>
          <p:cNvSpPr txBox="1"/>
          <p:nvPr/>
        </p:nvSpPr>
        <p:spPr>
          <a:xfrm>
            <a:off x="1389996" y="34315398"/>
            <a:ext cx="5280163" cy="769441"/>
          </a:xfrm>
          <a:prstGeom prst="rect">
            <a:avLst/>
          </a:prstGeom>
          <a:noFill/>
        </p:spPr>
        <p:txBody>
          <a:bodyPr wrap="none" rtlCol="0">
            <a:spAutoFit/>
          </a:bodyPr>
          <a:lstStyle/>
          <a:p>
            <a:r>
              <a:rPr lang="tr-TR" sz="4400" b="1" dirty="0"/>
              <a:t>Tablo 1.  Tablonun adı</a:t>
            </a:r>
          </a:p>
        </p:txBody>
      </p:sp>
      <p:sp>
        <p:nvSpPr>
          <p:cNvPr id="4" name="Metin kutusu 3">
            <a:extLst>
              <a:ext uri="{FF2B5EF4-FFF2-40B4-BE49-F238E27FC236}">
                <a16:creationId xmlns:a16="http://schemas.microsoft.com/office/drawing/2014/main" id="{B5FF65FC-7A1C-0127-0A88-4D3F4254039C}"/>
              </a:ext>
            </a:extLst>
          </p:cNvPr>
          <p:cNvSpPr txBox="1"/>
          <p:nvPr/>
        </p:nvSpPr>
        <p:spPr>
          <a:xfrm>
            <a:off x="16193449" y="23265608"/>
            <a:ext cx="4570482" cy="803938"/>
          </a:xfrm>
          <a:prstGeom prst="rect">
            <a:avLst/>
          </a:prstGeom>
          <a:noFill/>
        </p:spPr>
        <p:txBody>
          <a:bodyPr wrap="none" rtlCol="0">
            <a:spAutoFit/>
          </a:bodyPr>
          <a:lstStyle/>
          <a:p>
            <a:r>
              <a:rPr lang="tr-TR" b="1" dirty="0"/>
              <a:t>Şekil 1.  Şeklin adı</a:t>
            </a:r>
          </a:p>
        </p:txBody>
      </p:sp>
      <p:pic>
        <p:nvPicPr>
          <p:cNvPr id="5" name="Resim 4">
            <a:extLst>
              <a:ext uri="{FF2B5EF4-FFF2-40B4-BE49-F238E27FC236}">
                <a16:creationId xmlns:a16="http://schemas.microsoft.com/office/drawing/2014/main" id="{9F5F564D-FE52-F5CA-0A9B-AA5119E470AD}"/>
              </a:ext>
            </a:extLst>
          </p:cNvPr>
          <p:cNvPicPr>
            <a:picLocks noChangeAspect="1"/>
          </p:cNvPicPr>
          <p:nvPr/>
        </p:nvPicPr>
        <p:blipFill>
          <a:blip r:embed="rId4"/>
          <a:stretch>
            <a:fillRect/>
          </a:stretch>
        </p:blipFill>
        <p:spPr>
          <a:xfrm>
            <a:off x="15940746" y="29946627"/>
            <a:ext cx="8356599" cy="6241006"/>
          </a:xfrm>
          <a:prstGeom prst="rect">
            <a:avLst/>
          </a:prstGeom>
        </p:spPr>
      </p:pic>
      <p:sp>
        <p:nvSpPr>
          <p:cNvPr id="7" name="Metin kutusu 6">
            <a:extLst>
              <a:ext uri="{FF2B5EF4-FFF2-40B4-BE49-F238E27FC236}">
                <a16:creationId xmlns:a16="http://schemas.microsoft.com/office/drawing/2014/main" id="{DD2D98C2-AD73-7C04-2CA4-0D515DC78605}"/>
              </a:ext>
            </a:extLst>
          </p:cNvPr>
          <p:cNvSpPr txBox="1"/>
          <p:nvPr/>
        </p:nvSpPr>
        <p:spPr>
          <a:xfrm>
            <a:off x="15940746" y="36238300"/>
            <a:ext cx="4570482" cy="803938"/>
          </a:xfrm>
          <a:prstGeom prst="rect">
            <a:avLst/>
          </a:prstGeom>
          <a:noFill/>
        </p:spPr>
        <p:txBody>
          <a:bodyPr wrap="none" rtlCol="0">
            <a:spAutoFit/>
          </a:bodyPr>
          <a:lstStyle/>
          <a:p>
            <a:r>
              <a:rPr lang="tr-TR" b="1" dirty="0"/>
              <a:t>Şekil 2.  Şeklin adı</a:t>
            </a:r>
          </a:p>
        </p:txBody>
      </p:sp>
      <p:sp>
        <p:nvSpPr>
          <p:cNvPr id="12" name="Text Placeholder 171">
            <a:extLst>
              <a:ext uri="{FF2B5EF4-FFF2-40B4-BE49-F238E27FC236}">
                <a16:creationId xmlns:a16="http://schemas.microsoft.com/office/drawing/2014/main" id="{AF850667-74BC-F9F9-AA38-00EC1AA4477A}"/>
              </a:ext>
            </a:extLst>
          </p:cNvPr>
          <p:cNvSpPr txBox="1">
            <a:spLocks/>
          </p:cNvSpPr>
          <p:nvPr/>
        </p:nvSpPr>
        <p:spPr>
          <a:xfrm>
            <a:off x="1508540" y="5341608"/>
            <a:ext cx="27258116" cy="2327124"/>
          </a:xfrm>
          <a:prstGeom prst="rect">
            <a:avLst/>
          </a:prstGeom>
        </p:spPr>
        <p:txBody>
          <a:bodyPr/>
          <a:lst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a:lstStyle>
          <a:p>
            <a:pPr marL="0" indent="0" algn="ctr">
              <a:lnSpc>
                <a:spcPct val="100000"/>
              </a:lnSpc>
              <a:spcBef>
                <a:spcPts val="0"/>
              </a:spcBef>
              <a:buNone/>
            </a:pPr>
            <a:r>
              <a:rPr lang="tr-TR" sz="6000" b="1" kern="1000" noProof="1"/>
              <a:t>Adı SOYADI </a:t>
            </a:r>
            <a:r>
              <a:rPr lang="tr-TR" sz="6000" b="1" kern="1000" baseline="30000" noProof="1"/>
              <a:t>[1]</a:t>
            </a:r>
            <a:r>
              <a:rPr lang="tr-TR" sz="6000" b="1" kern="1000" noProof="1"/>
              <a:t>, Adı SOYADI </a:t>
            </a:r>
            <a:r>
              <a:rPr lang="tr-TR" sz="6000" b="1" kern="1000" baseline="30000" noProof="1"/>
              <a:t>[2]</a:t>
            </a:r>
            <a:r>
              <a:rPr lang="tr-TR" sz="6000" b="1" kern="1000" noProof="1"/>
              <a:t> &amp; Adı SOYADI </a:t>
            </a:r>
            <a:r>
              <a:rPr lang="tr-TR" sz="6000" b="1" kern="1000" baseline="30000" noProof="1"/>
              <a:t>[3]</a:t>
            </a:r>
            <a:endParaRPr lang="tr-TR" sz="6000" b="1" kern="1000" noProof="1"/>
          </a:p>
          <a:p>
            <a:pPr marL="0" indent="0" algn="ctr">
              <a:lnSpc>
                <a:spcPct val="100000"/>
              </a:lnSpc>
              <a:spcBef>
                <a:spcPts val="0"/>
              </a:spcBef>
              <a:buNone/>
            </a:pPr>
            <a:r>
              <a:rPr lang="tr-TR" sz="5800" b="1" kern="1000" noProof="1"/>
              <a:t>Danışmanı: Ünvanı Adı SOYADI</a:t>
            </a:r>
          </a:p>
        </p:txBody>
      </p:sp>
      <p:sp>
        <p:nvSpPr>
          <p:cNvPr id="18" name="Başlık 1">
            <a:extLst>
              <a:ext uri="{FF2B5EF4-FFF2-40B4-BE49-F238E27FC236}">
                <a16:creationId xmlns:a16="http://schemas.microsoft.com/office/drawing/2014/main" id="{D03E9D45-36B2-C8E2-AB93-7AF1AC8B4C78}"/>
              </a:ext>
            </a:extLst>
          </p:cNvPr>
          <p:cNvSpPr txBox="1">
            <a:spLocks/>
          </p:cNvSpPr>
          <p:nvPr/>
        </p:nvSpPr>
        <p:spPr>
          <a:xfrm>
            <a:off x="11144575" y="37732699"/>
            <a:ext cx="18585382" cy="3060000"/>
          </a:xfrm>
          <a:prstGeom prst="rect">
            <a:avLst/>
          </a:prstGeom>
          <a:solidFill>
            <a:schemeClr val="bg1">
              <a:alpha val="75000"/>
            </a:schemeClr>
          </a:solidFill>
          <a:ln w="76200">
            <a:solidFill>
              <a:srgbClr val="00426A"/>
            </a:solidFill>
          </a:ln>
        </p:spPr>
        <p:txBody>
          <a:bodyPr vert="horz" lIns="91440" tIns="45720" rIns="91440" bIns="45720" rtlCol="0" anchor="t">
            <a:normAutofit fontScale="97500"/>
          </a:bodyPr>
          <a:lstStyle>
            <a:lvl1pPr algn="l" defTabSz="3023131" rtl="0" eaLnBrk="1" latinLnBrk="0" hangingPunct="1">
              <a:lnSpc>
                <a:spcPct val="90000"/>
              </a:lnSpc>
              <a:spcBef>
                <a:spcPct val="0"/>
              </a:spcBef>
              <a:buNone/>
              <a:defRPr sz="14548" kern="1200">
                <a:solidFill>
                  <a:schemeClr val="tx1"/>
                </a:solidFill>
                <a:latin typeface="+mj-lt"/>
                <a:ea typeface="+mj-ea"/>
                <a:cs typeface="+mj-cs"/>
              </a:defRPr>
            </a:lvl1pPr>
          </a:lstStyle>
          <a:p>
            <a:pPr>
              <a:spcBef>
                <a:spcPts val="600"/>
              </a:spcBef>
            </a:pPr>
            <a:r>
              <a:rPr lang="tr-TR" sz="6200" b="1" dirty="0">
                <a:solidFill>
                  <a:schemeClr val="accent2"/>
                </a:solidFill>
              </a:rPr>
              <a:t>Kaynakça</a:t>
            </a:r>
            <a:r>
              <a:rPr lang="tr-TR" sz="14877" b="1" spc="-1240" dirty="0">
                <a:solidFill>
                  <a:schemeClr val="accent2"/>
                </a:solidFill>
              </a:rPr>
              <a:t/>
            </a:r>
            <a:br>
              <a:rPr lang="tr-TR" sz="14877" b="1" spc="-1240" dirty="0">
                <a:solidFill>
                  <a:schemeClr val="accent2"/>
                </a:solidFill>
              </a:rPr>
            </a:br>
            <a:endParaRPr lang="tr-TR" sz="6943" dirty="0"/>
          </a:p>
        </p:txBody>
      </p:sp>
      <p:pic>
        <p:nvPicPr>
          <p:cNvPr id="16" name="Picture Placeholder 1045" descr="Graduation Cap">
            <a:extLst>
              <a:ext uri="{FF2B5EF4-FFF2-40B4-BE49-F238E27FC236}">
                <a16:creationId xmlns:a16="http://schemas.microsoft.com/office/drawing/2014/main" id="{D75FF8FA-0CFA-2314-BD67-3BEE15FDE79A}"/>
              </a:ext>
            </a:extLst>
          </p:cNvPr>
          <p:cNvPicPr>
            <a:picLocks noChangeAspect="1"/>
          </p:cNvPicPr>
          <p:nvPr/>
        </p:nvPicPr>
        <p:blipFill>
          <a:blip>
            <a:extLst>
              <a:ext uri="{96DAC541-7B7A-43D3-8B79-37D633B846F1}">
                <asvg:svgBlip xmlns:asvg="http://schemas.microsoft.com/office/drawing/2016/SVG/main" xmlns="" r:embed="rId5"/>
              </a:ext>
            </a:extLst>
          </a:blip>
          <a:srcRect t="2901" b="2901"/>
          <a:stretch/>
        </p:blipFill>
        <p:spPr>
          <a:xfrm>
            <a:off x="698219" y="4837254"/>
            <a:ext cx="3203919" cy="2412964"/>
          </a:xfrm>
          <a:prstGeom prst="rect">
            <a:avLst/>
          </a:prstGeom>
        </p:spPr>
      </p:pic>
      <p:pic>
        <p:nvPicPr>
          <p:cNvPr id="19" name="Picture Placeholder 1045" descr="Graduation Cap">
            <a:extLst>
              <a:ext uri="{FF2B5EF4-FFF2-40B4-BE49-F238E27FC236}">
                <a16:creationId xmlns:a16="http://schemas.microsoft.com/office/drawing/2014/main" id="{40C06F16-E15B-C5F0-1A54-19FE91B63280}"/>
              </a:ext>
            </a:extLst>
          </p:cNvPr>
          <p:cNvPicPr>
            <a:picLocks noChangeAspect="1"/>
          </p:cNvPicPr>
          <p:nvPr/>
        </p:nvPicPr>
        <p:blipFill>
          <a:blip>
            <a:extLst>
              <a:ext uri="{96DAC541-7B7A-43D3-8B79-37D633B846F1}">
                <asvg:svgBlip xmlns:asvg="http://schemas.microsoft.com/office/drawing/2016/SVG/main" xmlns="" r:embed="rId5"/>
              </a:ext>
            </a:extLst>
          </a:blip>
          <a:srcRect t="2901" b="2901"/>
          <a:stretch/>
        </p:blipFill>
        <p:spPr>
          <a:xfrm>
            <a:off x="26373044" y="4770604"/>
            <a:ext cx="3203919" cy="2412964"/>
          </a:xfrm>
          <a:prstGeom prst="rect">
            <a:avLst/>
          </a:prstGeom>
        </p:spPr>
      </p:pic>
      <p:sp>
        <p:nvSpPr>
          <p:cNvPr id="13" name="Başlık 1">
            <a:extLst>
              <a:ext uri="{FF2B5EF4-FFF2-40B4-BE49-F238E27FC236}">
                <a16:creationId xmlns:a16="http://schemas.microsoft.com/office/drawing/2014/main" id="{41717B73-AAA4-DC75-FA3B-A69D1C2A4853}"/>
              </a:ext>
            </a:extLst>
          </p:cNvPr>
          <p:cNvSpPr txBox="1">
            <a:spLocks/>
          </p:cNvSpPr>
          <p:nvPr/>
        </p:nvSpPr>
        <p:spPr>
          <a:xfrm>
            <a:off x="894582" y="37729976"/>
            <a:ext cx="10080000" cy="3060000"/>
          </a:xfrm>
          <a:prstGeom prst="rect">
            <a:avLst/>
          </a:prstGeom>
          <a:solidFill>
            <a:schemeClr val="bg1">
              <a:alpha val="75000"/>
            </a:schemeClr>
          </a:solidFill>
          <a:ln w="76200">
            <a:solidFill>
              <a:srgbClr val="00426A"/>
            </a:solidFill>
          </a:ln>
        </p:spPr>
        <p:txBody>
          <a:bodyPr vert="horz" lIns="91440" tIns="45720" rIns="91440" bIns="45720" rtlCol="0" anchor="t">
            <a:normAutofit fontScale="32500" lnSpcReduction="20000"/>
          </a:bodyPr>
          <a:lstStyle>
            <a:lvl1pPr algn="l" defTabSz="3023131" rtl="0" eaLnBrk="1" latinLnBrk="0" hangingPunct="1">
              <a:lnSpc>
                <a:spcPct val="90000"/>
              </a:lnSpc>
              <a:spcBef>
                <a:spcPct val="0"/>
              </a:spcBef>
              <a:buNone/>
              <a:defRPr sz="14548" kern="1200">
                <a:solidFill>
                  <a:schemeClr val="tx1"/>
                </a:solidFill>
                <a:latin typeface="+mj-lt"/>
                <a:ea typeface="+mj-ea"/>
                <a:cs typeface="+mj-cs"/>
              </a:defRPr>
            </a:lvl1pPr>
          </a:lstStyle>
          <a:p>
            <a:pPr>
              <a:lnSpc>
                <a:spcPct val="100000"/>
              </a:lnSpc>
            </a:pPr>
            <a:r>
              <a:rPr lang="tr-TR" sz="18500" b="1" dirty="0">
                <a:solidFill>
                  <a:schemeClr val="accent2"/>
                </a:solidFill>
              </a:rPr>
              <a:t>BM Sürdürülebilir Kalkınma  Amaçları İlişkisi</a:t>
            </a:r>
          </a:p>
          <a:p>
            <a:pPr>
              <a:lnSpc>
                <a:spcPct val="100000"/>
              </a:lnSpc>
            </a:pPr>
            <a:r>
              <a:rPr lang="tr-TR" sz="9800" dirty="0">
                <a:latin typeface="+mn-lt"/>
                <a:ea typeface="+mn-ea"/>
                <a:cs typeface="+mn-cs"/>
              </a:rPr>
              <a:t>Bitirme projenizi Birleşmiş Milletler tarafından belirlenen en uygun Sürdürülebilir Kalkınma Amaçları (SKA) ile eşleştirdikten sonra bu bölümde ifade ediniz.</a:t>
            </a:r>
            <a:r>
              <a:rPr lang="tr-TR" sz="16000" b="1" spc="-1240" dirty="0">
                <a:solidFill>
                  <a:schemeClr val="accent2"/>
                </a:solidFill>
              </a:rPr>
              <a:t/>
            </a:r>
            <a:br>
              <a:rPr lang="tr-TR" sz="16000" b="1" spc="-1240" dirty="0">
                <a:solidFill>
                  <a:schemeClr val="accent2"/>
                </a:solidFill>
              </a:rPr>
            </a:br>
            <a:endParaRPr lang="tr-TR" sz="7200" dirty="0"/>
          </a:p>
        </p:txBody>
      </p:sp>
      <p:sp>
        <p:nvSpPr>
          <p:cNvPr id="11" name="Metin kutusu 10">
            <a:extLst>
              <a:ext uri="{FF2B5EF4-FFF2-40B4-BE49-F238E27FC236}">
                <a16:creationId xmlns:a16="http://schemas.microsoft.com/office/drawing/2014/main" id="{19AA1686-9F6C-C597-980A-273180E67FE9}"/>
              </a:ext>
            </a:extLst>
          </p:cNvPr>
          <p:cNvSpPr txBox="1"/>
          <p:nvPr/>
        </p:nvSpPr>
        <p:spPr>
          <a:xfrm>
            <a:off x="11144575" y="38550322"/>
            <a:ext cx="18274449" cy="1815882"/>
          </a:xfrm>
          <a:prstGeom prst="rect">
            <a:avLst/>
          </a:prstGeom>
          <a:noFill/>
        </p:spPr>
        <p:txBody>
          <a:bodyPr wrap="square">
            <a:spAutoFit/>
          </a:bodyPr>
          <a:lstStyle/>
          <a:p>
            <a:r>
              <a:rPr lang="tr-TR" sz="2800" dirty="0">
                <a:latin typeface="+mn-lt"/>
                <a:ea typeface="+mn-ea"/>
                <a:cs typeface="+mn-cs"/>
              </a:rPr>
              <a:t>Okuyucunun çalışmanın hangi soruna çözüm aradığını kolayca anlayabilmesi amaçlanır. Bu bölümde çalışmada yararlanılan tüm akademik kaynaklar, makaleler, kitaplar, tezler ve web siteleri eksiksiz ve uygun biçimlendirme kurallarına (APA 7 formatına uygun) göre sıralanır. Posterde sınırlı yer olduğundan, sadece en önemli ve doğrudan referans verilen kaynaklara yer verilmesi tavsiye edilir (Tez içeriğinde tüm kaynaklar verilmelidir).</a:t>
            </a:r>
            <a:endParaRPr lang="tr-TR" sz="2800" dirty="0"/>
          </a:p>
        </p:txBody>
      </p:sp>
      <p:sp>
        <p:nvSpPr>
          <p:cNvPr id="14" name="Başlık 1">
            <a:extLst>
              <a:ext uri="{FF2B5EF4-FFF2-40B4-BE49-F238E27FC236}">
                <a16:creationId xmlns:a16="http://schemas.microsoft.com/office/drawing/2014/main" id="{C3B4D65B-E3F0-AE81-24BC-B5E4AEECC3EA}"/>
              </a:ext>
            </a:extLst>
          </p:cNvPr>
          <p:cNvSpPr txBox="1">
            <a:spLocks/>
          </p:cNvSpPr>
          <p:nvPr/>
        </p:nvSpPr>
        <p:spPr>
          <a:xfrm>
            <a:off x="894581" y="40949285"/>
            <a:ext cx="28878733" cy="1459681"/>
          </a:xfrm>
          <a:prstGeom prst="rect">
            <a:avLst/>
          </a:prstGeom>
          <a:solidFill>
            <a:schemeClr val="bg1">
              <a:alpha val="75000"/>
            </a:schemeClr>
          </a:solidFill>
          <a:ln w="76200">
            <a:solidFill>
              <a:srgbClr val="00426A"/>
            </a:solidFill>
          </a:ln>
        </p:spPr>
        <p:txBody>
          <a:bodyPr vert="horz" lIns="91440" tIns="45720" rIns="91440" bIns="45720" rtlCol="0" anchor="t">
            <a:normAutofit fontScale="25000" lnSpcReduction="20000"/>
          </a:bodyPr>
          <a:lstStyle>
            <a:lvl1pPr algn="l" defTabSz="3023131" rtl="0" eaLnBrk="1" latinLnBrk="0" hangingPunct="1">
              <a:lnSpc>
                <a:spcPct val="90000"/>
              </a:lnSpc>
              <a:spcBef>
                <a:spcPct val="0"/>
              </a:spcBef>
              <a:buNone/>
              <a:defRPr sz="14548" kern="1200">
                <a:solidFill>
                  <a:schemeClr val="tx1"/>
                </a:solidFill>
                <a:latin typeface="+mj-lt"/>
                <a:ea typeface="+mj-ea"/>
                <a:cs typeface="+mj-cs"/>
              </a:defRPr>
            </a:lvl1pPr>
          </a:lstStyle>
          <a:p>
            <a:pPr>
              <a:lnSpc>
                <a:spcPct val="100000"/>
              </a:lnSpc>
            </a:pPr>
            <a:r>
              <a:rPr lang="tr-TR" sz="24000" b="1" dirty="0">
                <a:solidFill>
                  <a:schemeClr val="accent2"/>
                </a:solidFill>
              </a:rPr>
              <a:t>Teşekkür</a:t>
            </a:r>
          </a:p>
          <a:p>
            <a:pPr>
              <a:lnSpc>
                <a:spcPct val="100000"/>
              </a:lnSpc>
            </a:pPr>
            <a:r>
              <a:rPr lang="tr-TR" sz="16000" dirty="0"/>
              <a:t>Bu bölümde bitirme projenize katkı sunan kişi ya da kişilere/kurumlara teşekkür edebilirsiniz.</a:t>
            </a:r>
            <a:r>
              <a:rPr lang="tr-TR" sz="16000" b="1" spc="-1240" dirty="0">
                <a:solidFill>
                  <a:schemeClr val="accent2"/>
                </a:solidFill>
              </a:rPr>
              <a:t/>
            </a:r>
            <a:br>
              <a:rPr lang="tr-TR" sz="16000" b="1" spc="-1240" dirty="0">
                <a:solidFill>
                  <a:schemeClr val="accent2"/>
                </a:solidFill>
              </a:rPr>
            </a:br>
            <a:endParaRPr lang="tr-TR" sz="7200" dirty="0"/>
          </a:p>
        </p:txBody>
      </p:sp>
    </p:spTree>
    <p:extLst>
      <p:ext uri="{BB962C8B-B14F-4D97-AF65-F5344CB8AC3E}">
        <p14:creationId xmlns:p14="http://schemas.microsoft.com/office/powerpoint/2010/main" val="3095095537"/>
      </p:ext>
    </p:extLst>
  </p:cSld>
  <p:clrMapOvr>
    <a:masterClrMapping/>
  </p:clrMapOvr>
</p:sld>
</file>

<file path=ppt/theme/theme1.xml><?xml version="1.0" encoding="utf-8"?>
<a:theme xmlns:a="http://schemas.openxmlformats.org/drawingml/2006/main" name="Custom">
  <a:themeElements>
    <a:clrScheme name="Custom 225">
      <a:dk1>
        <a:sysClr val="windowText" lastClr="000000"/>
      </a:dk1>
      <a:lt1>
        <a:sysClr val="window" lastClr="FFFFFF"/>
      </a:lt1>
      <a:dk2>
        <a:srgbClr val="44546A"/>
      </a:dk2>
      <a:lt2>
        <a:srgbClr val="E7E6E6"/>
      </a:lt2>
      <a:accent1>
        <a:srgbClr val="F2F7FC"/>
      </a:accent1>
      <a:accent2>
        <a:srgbClr val="2E7BC8"/>
      </a:accent2>
      <a:accent3>
        <a:srgbClr val="FFFEEB"/>
      </a:accent3>
      <a:accent4>
        <a:srgbClr val="C15764"/>
      </a:accent4>
      <a:accent5>
        <a:srgbClr val="F5A26F"/>
      </a:accent5>
      <a:accent6>
        <a:srgbClr val="C6FEDA"/>
      </a:accent6>
      <a:hlink>
        <a:srgbClr val="D2B356"/>
      </a:hlink>
      <a:folHlink>
        <a:srgbClr val="C59169"/>
      </a:folHlink>
    </a:clrScheme>
    <a:fontScheme name="Custom 72">
      <a:majorFont>
        <a:latin typeface="Calibri"/>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66781421_Win32_SL_v4" id="{A05BC38D-7A36-434C-AE58-671B91A32AC4}" vid="{BA7B049D-A6D9-479D-80E8-6A737482F9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0891D39D-0B59-4B56-81CF-15F533A134D9}">
  <ds:schemaRefs>
    <ds:schemaRef ds:uri="http://schemas.microsoft.com/sharepoint/v3/contenttype/forms"/>
  </ds:schemaRefs>
</ds:datastoreItem>
</file>

<file path=customXml/itemProps2.xml><?xml version="1.0" encoding="utf-8"?>
<ds:datastoreItem xmlns:ds="http://schemas.openxmlformats.org/officeDocument/2006/customXml" ds:itemID="{166227D2-E40E-4221-BAD8-76574753A1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D7CE127-7813-43B3-896B-0FC731E05D08}">
  <ds:schemaRefs>
    <ds:schemaRef ds:uri="71af3243-3dd4-4a8d-8c0d-dd76da1f02a5"/>
    <ds:schemaRef ds:uri="http://schemas.microsoft.com/office/2006/documentManagement/types"/>
    <ds:schemaRef ds:uri="http://schemas.microsoft.com/office/2006/metadata/properties"/>
    <ds:schemaRef ds:uri="http://purl.org/dc/terms/"/>
    <ds:schemaRef ds:uri="http://schemas.microsoft.com/sharepoint/v3"/>
    <ds:schemaRef ds:uri="http://purl.org/dc/elements/1.1/"/>
    <ds:schemaRef ds:uri="http://schemas.microsoft.com/office/infopath/2007/PartnerControls"/>
    <ds:schemaRef ds:uri="http://purl.org/dc/dcmitype/"/>
    <ds:schemaRef ds:uri="http://schemas.openxmlformats.org/package/2006/metadata/core-properties"/>
    <ds:schemaRef ds:uri="230e9df3-be65-4c73-a93b-d1236ebd677e"/>
    <ds:schemaRef ds:uri="16c05727-aa75-4e4a-9b5f-8a80a1165891"/>
    <ds:schemaRef ds:uri="http://www.w3.org/XML/1998/namespac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196</TotalTime>
  <Words>431</Words>
  <Application>Microsoft Office PowerPoint</Application>
  <PresentationFormat>Özel</PresentationFormat>
  <Paragraphs>51</Paragraphs>
  <Slides>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vt:i4>
      </vt:variant>
    </vt:vector>
  </HeadingPairs>
  <TitlesOfParts>
    <vt:vector size="5" baseType="lpstr">
      <vt:lpstr>Arial</vt:lpstr>
      <vt:lpstr>Calibri</vt:lpstr>
      <vt:lpstr>Custom</vt:lpstr>
      <vt:lpstr>Çalışmanın Amacı Bu bölümde çalışmanın ele aldığı problem açık ve net biçimde ele alınarak amacı tanımlanır. Problemin neden önemli olduğu, mevcut durumda hangi eksiklik veya ihtiyaçtan kaynaklandığı açıklanır. Okuyucunun çalışmanın hangi soruna çözüm aradığını kolayca anlayabilmesi amaçlanır. </vt:lpstr>
      <vt:lpstr>Çalışmanın Amacı Bu bölümde çalışmanın ele aldığı problem açık ve net biçimde tanımlanır. Problemin neden önemli olduğu, mevcut durumda hangi eksiklik veya ihtiyaçtan kaynaklandığı açıklanır. Okuyucunun çalışmanın hangi soruna çözüm aradığını kolayca anlayabilmesi amaçlanır.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Çalışmanın Amacı Bu bölümde çalışmanın ele aldığı problem açık ve net biçimde ele alınarak amacı tanımlanır. Problemin neden önemli olduğu, mevcut durumda hangi eksiklik veya ihtiyaçtan kaynaklandığı açıklanır. Okuyucunun çalışmanın hangi soruna çözüm aradığını kolayca anlayabilmesi amaçlanır.</dc:title>
  <dc:creator>KTUGISLab</dc:creator>
  <cp:lastModifiedBy>Harita Bölümü</cp:lastModifiedBy>
  <cp:revision>15</cp:revision>
  <dcterms:created xsi:type="dcterms:W3CDTF">2023-07-24T20:28:10Z</dcterms:created>
  <dcterms:modified xsi:type="dcterms:W3CDTF">2026-04-07T07:47:18Z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