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1" r:id="rId2"/>
    <p:sldId id="274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4"/>
    <a:srgbClr val="FF00FF"/>
    <a:srgbClr val="919498"/>
    <a:srgbClr val="173960"/>
    <a:srgbClr val="99999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0630C-AAE3-4920-B0CE-34D041A94627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1BCF6-433F-44C3-8721-690901A9FF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60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iri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>
            <a:extLst>
              <a:ext uri="{FF2B5EF4-FFF2-40B4-BE49-F238E27FC236}">
                <a16:creationId xmlns:a16="http://schemas.microsoft.com/office/drawing/2014/main" id="{A39085CA-9906-471D-9CDD-D6949D9C95F2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dirty="0"/>
          </a:p>
        </p:txBody>
      </p:sp>
      <p:pic>
        <p:nvPicPr>
          <p:cNvPr id="10" name="Resim 9" descr="çizim içeren bir resim&#10;&#10;Açıklama otomatik olarak oluşturuldu">
            <a:extLst>
              <a:ext uri="{FF2B5EF4-FFF2-40B4-BE49-F238E27FC236}">
                <a16:creationId xmlns:a16="http://schemas.microsoft.com/office/drawing/2014/main" id="{D317CCAB-2494-45E5-9C13-BB47D2F101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810000"/>
            <a:ext cx="3599295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13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>
            <a:extLst>
              <a:ext uri="{FF2B5EF4-FFF2-40B4-BE49-F238E27FC236}">
                <a16:creationId xmlns:a16="http://schemas.microsoft.com/office/drawing/2014/main" id="{C4B81BD0-1990-4E0D-8D3B-6F733B30339A}"/>
              </a:ext>
            </a:extLst>
          </p:cNvPr>
          <p:cNvSpPr/>
          <p:nvPr userDrawn="1"/>
        </p:nvSpPr>
        <p:spPr>
          <a:xfrm>
            <a:off x="0" y="0"/>
            <a:ext cx="9144000" cy="5584054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dirty="0"/>
          </a:p>
        </p:txBody>
      </p:sp>
      <p:pic>
        <p:nvPicPr>
          <p:cNvPr id="10" name="Resim 9" descr="çizim içeren bir resim&#10;&#10;Açıklama otomatik olarak oluşturuldu">
            <a:extLst>
              <a:ext uri="{FF2B5EF4-FFF2-40B4-BE49-F238E27FC236}">
                <a16:creationId xmlns:a16="http://schemas.microsoft.com/office/drawing/2014/main" id="{A673316F-241C-44CB-8E6C-C8ED05EC5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810000"/>
            <a:ext cx="2159577" cy="1080000"/>
          </a:xfrm>
          <a:prstGeom prst="rect">
            <a:avLst/>
          </a:prstGeom>
        </p:spPr>
      </p:pic>
      <p:sp>
        <p:nvSpPr>
          <p:cNvPr id="12" name="Dikdörtgen 11">
            <a:extLst>
              <a:ext uri="{FF2B5EF4-FFF2-40B4-BE49-F238E27FC236}">
                <a16:creationId xmlns:a16="http://schemas.microsoft.com/office/drawing/2014/main" id="{ED5311B8-80AF-490B-9AF1-409D868067D5}"/>
              </a:ext>
            </a:extLst>
          </p:cNvPr>
          <p:cNvSpPr/>
          <p:nvPr userDrawn="1"/>
        </p:nvSpPr>
        <p:spPr>
          <a:xfrm>
            <a:off x="8279999" y="0"/>
            <a:ext cx="432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313523ED-8E9B-4013-A778-33B30D1AA20A}"/>
              </a:ext>
            </a:extLst>
          </p:cNvPr>
          <p:cNvSpPr txBox="1"/>
          <p:nvPr userDrawn="1"/>
        </p:nvSpPr>
        <p:spPr>
          <a:xfrm>
            <a:off x="3240000" y="954000"/>
            <a:ext cx="504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  <a:t>T.C.</a:t>
            </a:r>
            <a:br>
              <a: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</a:br>
            <a:r>
              <a: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  <a:t>KARADENİZ TEKNİK ÜNİVERSİTESİ</a:t>
            </a:r>
          </a:p>
        </p:txBody>
      </p:sp>
    </p:spTree>
    <p:extLst>
      <p:ext uri="{BB962C8B-B14F-4D97-AF65-F5344CB8AC3E}">
        <p14:creationId xmlns:p14="http://schemas.microsoft.com/office/powerpoint/2010/main" val="100599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90295" y="6356351"/>
            <a:ext cx="2057400" cy="365125"/>
          </a:xfrm>
        </p:spPr>
        <p:txBody>
          <a:bodyPr/>
          <a:lstStyle>
            <a:lvl1pPr>
              <a:defRPr sz="1800" b="1">
                <a:solidFill>
                  <a:srgbClr val="003B64"/>
                </a:solidFill>
                <a:latin typeface="Hurme Geometric Sans 1" panose="020B0200020000000000" pitchFamily="34" charset="-94"/>
              </a:defRPr>
            </a:lvl1pPr>
          </a:lstStyle>
          <a:p>
            <a:fld id="{860A2120-F4D3-485F-A5B8-C44F1997944B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2DD28740-61E1-4D55-8201-7BBD8C8A077D}"/>
              </a:ext>
            </a:extLst>
          </p:cNvPr>
          <p:cNvSpPr/>
          <p:nvPr userDrawn="1"/>
        </p:nvSpPr>
        <p:spPr>
          <a:xfrm>
            <a:off x="0" y="0"/>
            <a:ext cx="9144000" cy="864000"/>
          </a:xfrm>
          <a:prstGeom prst="rect">
            <a:avLst/>
          </a:prstGeom>
          <a:solidFill>
            <a:srgbClr val="1739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dirty="0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6767DF66-3A10-41A4-80F3-52C73BDFD824}"/>
              </a:ext>
            </a:extLst>
          </p:cNvPr>
          <p:cNvSpPr/>
          <p:nvPr userDrawn="1"/>
        </p:nvSpPr>
        <p:spPr>
          <a:xfrm>
            <a:off x="8280000" y="6210000"/>
            <a:ext cx="43200" cy="648000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173960"/>
              </a:solidFill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706C3FA9-00B4-4AFE-8BCA-C0B191EFBC66}"/>
              </a:ext>
            </a:extLst>
          </p:cNvPr>
          <p:cNvSpPr/>
          <p:nvPr userDrawn="1"/>
        </p:nvSpPr>
        <p:spPr>
          <a:xfrm>
            <a:off x="8280000" y="0"/>
            <a:ext cx="43200" cy="64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173960"/>
              </a:solidFill>
            </a:endParaRPr>
          </a:p>
        </p:txBody>
      </p:sp>
      <p:pic>
        <p:nvPicPr>
          <p:cNvPr id="16" name="Resim 15" descr="çizim içeren bir resim&#10;&#10;Açıklama otomatik olarak oluşturuldu">
            <a:extLst>
              <a:ext uri="{FF2B5EF4-FFF2-40B4-BE49-F238E27FC236}">
                <a16:creationId xmlns:a16="http://schemas.microsoft.com/office/drawing/2014/main" id="{173E47E8-50A3-45D5-91A1-A5263060CB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72000"/>
            <a:ext cx="143971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26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şekkü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>
            <a:extLst>
              <a:ext uri="{FF2B5EF4-FFF2-40B4-BE49-F238E27FC236}">
                <a16:creationId xmlns:a16="http://schemas.microsoft.com/office/drawing/2014/main" id="{93A47783-8EF1-4680-915D-B86157975272}"/>
              </a:ext>
            </a:extLst>
          </p:cNvPr>
          <p:cNvSpPr/>
          <p:nvPr userDrawn="1"/>
        </p:nvSpPr>
        <p:spPr>
          <a:xfrm>
            <a:off x="0" y="0"/>
            <a:ext cx="9144000" cy="864000"/>
          </a:xfrm>
          <a:prstGeom prst="rect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 baseline="-25000" dirty="0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4E3C9591-59C8-4A36-A479-09E01F07315D}"/>
              </a:ext>
            </a:extLst>
          </p:cNvPr>
          <p:cNvSpPr/>
          <p:nvPr userDrawn="1"/>
        </p:nvSpPr>
        <p:spPr>
          <a:xfrm>
            <a:off x="0" y="863999"/>
            <a:ext cx="9144000" cy="599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aseline="-25000" dirty="0"/>
          </a:p>
        </p:txBody>
      </p:sp>
      <p:pic>
        <p:nvPicPr>
          <p:cNvPr id="13" name="Resim 12" descr="çizim içeren bir resim&#10;&#10;Açıklama otomatik olarak oluşturuldu">
            <a:extLst>
              <a:ext uri="{FF2B5EF4-FFF2-40B4-BE49-F238E27FC236}">
                <a16:creationId xmlns:a16="http://schemas.microsoft.com/office/drawing/2014/main" id="{CC2D491C-D613-40E1-B671-659EB02C0C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72000"/>
            <a:ext cx="143971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8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95B04-D58E-4634-B823-5C4919C552B9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A2120-F4D3-485F-A5B8-C44F199794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95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kutusu 13">
            <a:extLst>
              <a:ext uri="{FF2B5EF4-FFF2-40B4-BE49-F238E27FC236}">
                <a16:creationId xmlns:a16="http://schemas.microsoft.com/office/drawing/2014/main" id="{3444B603-63F0-4689-AFA1-1531A15DF771}"/>
              </a:ext>
            </a:extLst>
          </p:cNvPr>
          <p:cNvSpPr txBox="1"/>
          <p:nvPr/>
        </p:nvSpPr>
        <p:spPr>
          <a:xfrm>
            <a:off x="3240000" y="2026774"/>
            <a:ext cx="50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  <a:t>KONU BAŞLIĞI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7DE95019-D3C9-477D-AD69-DBA8436D5845}"/>
              </a:ext>
            </a:extLst>
          </p:cNvPr>
          <p:cNvSpPr txBox="1"/>
          <p:nvPr/>
        </p:nvSpPr>
        <p:spPr>
          <a:xfrm>
            <a:off x="3240000" y="5760000"/>
            <a:ext cx="50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b="1" dirty="0">
                <a:solidFill>
                  <a:srgbClr val="003B64"/>
                </a:solidFill>
                <a:latin typeface="Hurme Geometric Sans 1" panose="020B0200020000000000" pitchFamily="34" charset="-94"/>
              </a:rPr>
              <a:t>SUNUM YAPAN KİŞİNİN VEYA KURUMUN ADI</a:t>
            </a:r>
            <a:endParaRPr lang="tr-TR" sz="1600" dirty="0">
              <a:solidFill>
                <a:srgbClr val="FF00FF"/>
              </a:solidFill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2A9A6E8E-A874-4186-863A-95385B0C7F69}"/>
              </a:ext>
            </a:extLst>
          </p:cNvPr>
          <p:cNvSpPr txBox="1"/>
          <p:nvPr/>
        </p:nvSpPr>
        <p:spPr>
          <a:xfrm>
            <a:off x="3240000" y="4680000"/>
            <a:ext cx="50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200" b="1" dirty="0">
                <a:solidFill>
                  <a:schemeClr val="bg1"/>
                </a:solidFill>
                <a:latin typeface="Hurme Geometric Sans 1" panose="020B0200020000000000" pitchFamily="34" charset="-94"/>
              </a:rPr>
              <a:t>TARİH VE YER</a:t>
            </a:r>
          </a:p>
        </p:txBody>
      </p:sp>
    </p:spTree>
    <p:extLst>
      <p:ext uri="{BB962C8B-B14F-4D97-AF65-F5344CB8AC3E}">
        <p14:creationId xmlns:p14="http://schemas.microsoft.com/office/powerpoint/2010/main" val="121041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37AF26-8CB6-4C22-8614-54356E16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2120-F4D3-485F-A5B8-C44F1997944B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3BAB6160-6303-46E0-9711-B0A73F6686F0}"/>
              </a:ext>
            </a:extLst>
          </p:cNvPr>
          <p:cNvSpPr txBox="1"/>
          <p:nvPr/>
        </p:nvSpPr>
        <p:spPr>
          <a:xfrm>
            <a:off x="3240000" y="216000"/>
            <a:ext cx="5040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400" b="1" dirty="0">
                <a:solidFill>
                  <a:schemeClr val="bg1">
                    <a:lumMod val="75000"/>
                  </a:schemeClr>
                </a:solidFill>
                <a:latin typeface="Hurme Geometric Sans 1" panose="020B0200020000000000" pitchFamily="34" charset="-94"/>
              </a:rPr>
              <a:t>Konu Başlığı</a:t>
            </a:r>
          </a:p>
          <a:p>
            <a:pPr algn="r"/>
            <a:r>
              <a:rPr lang="tr-TR" sz="1400" b="1" dirty="0">
                <a:solidFill>
                  <a:schemeClr val="bg1">
                    <a:lumMod val="75000"/>
                  </a:schemeClr>
                </a:solidFill>
                <a:latin typeface="Hurme Geometric Sans 1" panose="020B0200020000000000" pitchFamily="34" charset="-94"/>
              </a:rPr>
              <a:t>Sunum Yapan Kişinin veya Kurumun Adı</a:t>
            </a:r>
          </a:p>
          <a:p>
            <a:pPr algn="r"/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08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ayt Numarası Yer Tutucusu 2">
            <a:extLst>
              <a:ext uri="{FF2B5EF4-FFF2-40B4-BE49-F238E27FC236}">
                <a16:creationId xmlns:a16="http://schemas.microsoft.com/office/drawing/2014/main" id="{3E8309D5-7BD5-4D09-BF04-52B6CAF0204E}"/>
              </a:ext>
            </a:extLst>
          </p:cNvPr>
          <p:cNvSpPr txBox="1">
            <a:spLocks/>
          </p:cNvSpPr>
          <p:nvPr/>
        </p:nvSpPr>
        <p:spPr>
          <a:xfrm>
            <a:off x="3240000" y="5760000"/>
            <a:ext cx="2160000" cy="43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1800" b="1" dirty="0">
                <a:solidFill>
                  <a:srgbClr val="003B64"/>
                </a:solidFill>
                <a:latin typeface="Hurme Geometric Sans 1" panose="020B0200020000000000" pitchFamily="34" charset="-94"/>
              </a:rPr>
              <a:t>Teşekkürler!</a:t>
            </a:r>
            <a:endParaRPr lang="tr-TR" sz="1800" dirty="0">
              <a:solidFill>
                <a:srgbClr val="003B64"/>
              </a:solidFill>
              <a:latin typeface="Hurme Geometric Sans 1" panose="020B0200020000000000" pitchFamily="34" charset="-94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A7974F-3846-46DC-B8A0-506A6CAD90AC}"/>
              </a:ext>
            </a:extLst>
          </p:cNvPr>
          <p:cNvSpPr/>
          <p:nvPr/>
        </p:nvSpPr>
        <p:spPr>
          <a:xfrm>
            <a:off x="720000" y="1440000"/>
            <a:ext cx="2160000" cy="2160000"/>
          </a:xfrm>
          <a:prstGeom prst="ellipse">
            <a:avLst/>
          </a:prstGeom>
          <a:solidFill>
            <a:srgbClr val="003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3B64"/>
              </a:solidFill>
            </a:endParaRPr>
          </a:p>
        </p:txBody>
      </p:sp>
      <p:grpSp>
        <p:nvGrpSpPr>
          <p:cNvPr id="2" name="Grup 1">
            <a:extLst>
              <a:ext uri="{FF2B5EF4-FFF2-40B4-BE49-F238E27FC236}">
                <a16:creationId xmlns:a16="http://schemas.microsoft.com/office/drawing/2014/main" id="{E6E59B52-BE55-4A01-A9EB-29767E9CE8D8}"/>
              </a:ext>
            </a:extLst>
          </p:cNvPr>
          <p:cNvGrpSpPr/>
          <p:nvPr/>
        </p:nvGrpSpPr>
        <p:grpSpPr>
          <a:xfrm>
            <a:off x="3240000" y="1440000"/>
            <a:ext cx="5400000" cy="3456000"/>
            <a:chOff x="3240000" y="2529000"/>
            <a:chExt cx="5400000" cy="3456000"/>
          </a:xfrm>
        </p:grpSpPr>
        <p:sp>
          <p:nvSpPr>
            <p:cNvPr id="13" name="Slayt Numarası Yer Tutucusu 2">
              <a:extLst>
                <a:ext uri="{FF2B5EF4-FFF2-40B4-BE49-F238E27FC236}">
                  <a16:creationId xmlns:a16="http://schemas.microsoft.com/office/drawing/2014/main" id="{03BF954F-FCD8-4844-B49C-021C7CF81C5E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2529000"/>
              <a:ext cx="5400000" cy="432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800" b="1" dirty="0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SUNUM YAPAN KİŞİNİN VEYA KURUMUN ADI</a:t>
              </a:r>
              <a:endParaRPr lang="tr-TR" sz="1800" dirty="0">
                <a:solidFill>
                  <a:srgbClr val="003B64"/>
                </a:solidFill>
                <a:latin typeface="Hurme Geometric Sans 1" panose="020B0200020000000000" pitchFamily="34" charset="-94"/>
              </a:endParaRPr>
            </a:p>
          </p:txBody>
        </p:sp>
        <p:sp>
          <p:nvSpPr>
            <p:cNvPr id="14" name="Slayt Numarası Yer Tutucusu 2">
              <a:extLst>
                <a:ext uri="{FF2B5EF4-FFF2-40B4-BE49-F238E27FC236}">
                  <a16:creationId xmlns:a16="http://schemas.microsoft.com/office/drawing/2014/main" id="{C8D50741-489F-47BD-BA17-622FA7B8180B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2952000"/>
              <a:ext cx="540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400" b="1" dirty="0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Unvan</a:t>
              </a:r>
            </a:p>
          </p:txBody>
        </p:sp>
        <p:sp>
          <p:nvSpPr>
            <p:cNvPr id="15" name="Slayt Numarası Yer Tutucusu 2">
              <a:extLst>
                <a:ext uri="{FF2B5EF4-FFF2-40B4-BE49-F238E27FC236}">
                  <a16:creationId xmlns:a16="http://schemas.microsoft.com/office/drawing/2014/main" id="{1A3E06CF-B386-438C-A0AA-B51BE4E7A76E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3600000"/>
              <a:ext cx="1080000" cy="3600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600" b="1" dirty="0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E-posta</a:t>
              </a:r>
            </a:p>
          </p:txBody>
        </p:sp>
        <p:sp>
          <p:nvSpPr>
            <p:cNvPr id="16" name="Slayt Numarası Yer Tutucusu 2">
              <a:extLst>
                <a:ext uri="{FF2B5EF4-FFF2-40B4-BE49-F238E27FC236}">
                  <a16:creationId xmlns:a16="http://schemas.microsoft.com/office/drawing/2014/main" id="{1804D926-3A33-43F0-A017-B29A6731EB67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3960000"/>
              <a:ext cx="1080000" cy="3600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600" b="1" dirty="0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Telefon</a:t>
              </a:r>
            </a:p>
          </p:txBody>
        </p:sp>
        <p:sp>
          <p:nvSpPr>
            <p:cNvPr id="17" name="Slayt Numarası Yer Tutucusu 2">
              <a:extLst>
                <a:ext uri="{FF2B5EF4-FFF2-40B4-BE49-F238E27FC236}">
                  <a16:creationId xmlns:a16="http://schemas.microsoft.com/office/drawing/2014/main" id="{D8D4B102-BB9A-4D4B-AF09-AB732AA9E96E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4320000"/>
              <a:ext cx="108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600" b="1" dirty="0" err="1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Fax</a:t>
              </a:r>
              <a:endParaRPr lang="tr-TR" sz="1600" b="1" dirty="0">
                <a:solidFill>
                  <a:srgbClr val="003B64"/>
                </a:solidFill>
                <a:latin typeface="Hurme Geometric Sans 1" panose="020B0200020000000000" pitchFamily="34" charset="-94"/>
              </a:endParaRPr>
            </a:p>
          </p:txBody>
        </p:sp>
        <p:sp>
          <p:nvSpPr>
            <p:cNvPr id="18" name="Slayt Numarası Yer Tutucusu 2">
              <a:extLst>
                <a:ext uri="{FF2B5EF4-FFF2-40B4-BE49-F238E27FC236}">
                  <a16:creationId xmlns:a16="http://schemas.microsoft.com/office/drawing/2014/main" id="{7A458B2D-EA2E-4941-A448-E695B377347A}"/>
                </a:ext>
              </a:extLst>
            </p:cNvPr>
            <p:cNvSpPr txBox="1">
              <a:spLocks/>
            </p:cNvSpPr>
            <p:nvPr/>
          </p:nvSpPr>
          <p:spPr>
            <a:xfrm>
              <a:off x="4320000" y="3600000"/>
              <a:ext cx="432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600" b="1" dirty="0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baris.caglar.mimar@gmail.com</a:t>
              </a:r>
            </a:p>
          </p:txBody>
        </p:sp>
        <p:sp>
          <p:nvSpPr>
            <p:cNvPr id="19" name="Slayt Numarası Yer Tutucusu 2">
              <a:extLst>
                <a:ext uri="{FF2B5EF4-FFF2-40B4-BE49-F238E27FC236}">
                  <a16:creationId xmlns:a16="http://schemas.microsoft.com/office/drawing/2014/main" id="{C7DFBFB5-4905-4780-9CE9-3F42AC770006}"/>
                </a:ext>
              </a:extLst>
            </p:cNvPr>
            <p:cNvSpPr txBox="1">
              <a:spLocks/>
            </p:cNvSpPr>
            <p:nvPr/>
          </p:nvSpPr>
          <p:spPr>
            <a:xfrm>
              <a:off x="4320000" y="3960000"/>
              <a:ext cx="432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600" b="1" dirty="0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+90 xxx </a:t>
              </a:r>
              <a:r>
                <a:rPr lang="tr-TR" sz="1600" b="1" dirty="0" err="1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xxx</a:t>
              </a:r>
              <a:r>
                <a:rPr lang="tr-TR" sz="1600" b="1" dirty="0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 xx </a:t>
              </a:r>
              <a:r>
                <a:rPr lang="tr-TR" sz="1600" b="1" dirty="0" err="1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xx</a:t>
              </a:r>
              <a:endPara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endParaRPr>
            </a:p>
          </p:txBody>
        </p:sp>
        <p:sp>
          <p:nvSpPr>
            <p:cNvPr id="20" name="Slayt Numarası Yer Tutucusu 2">
              <a:extLst>
                <a:ext uri="{FF2B5EF4-FFF2-40B4-BE49-F238E27FC236}">
                  <a16:creationId xmlns:a16="http://schemas.microsoft.com/office/drawing/2014/main" id="{589B0062-401B-4124-835B-0D556B1157FB}"/>
                </a:ext>
              </a:extLst>
            </p:cNvPr>
            <p:cNvSpPr txBox="1">
              <a:spLocks/>
            </p:cNvSpPr>
            <p:nvPr/>
          </p:nvSpPr>
          <p:spPr>
            <a:xfrm>
              <a:off x="4320000" y="4320000"/>
              <a:ext cx="432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600" b="1" dirty="0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+90 xxx </a:t>
              </a:r>
              <a:r>
                <a:rPr lang="tr-TR" sz="1600" b="1" dirty="0" err="1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xxx</a:t>
              </a:r>
              <a:r>
                <a:rPr lang="tr-TR" sz="1600" b="1" dirty="0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 xx </a:t>
              </a:r>
              <a:r>
                <a:rPr lang="tr-TR" sz="1600" b="1" dirty="0" err="1">
                  <a:solidFill>
                    <a:schemeClr val="bg1"/>
                  </a:solidFill>
                  <a:latin typeface="Hurme Geometric Sans 1" panose="020B0200020000000000" pitchFamily="34" charset="-94"/>
                </a:rPr>
                <a:t>xx</a:t>
              </a:r>
              <a:endParaRPr lang="tr-TR" sz="1600" b="1" dirty="0">
                <a:solidFill>
                  <a:schemeClr val="bg1"/>
                </a:solidFill>
                <a:latin typeface="Hurme Geometric Sans 1" panose="020B0200020000000000" pitchFamily="34" charset="-94"/>
              </a:endParaRPr>
            </a:p>
          </p:txBody>
        </p:sp>
        <p:sp>
          <p:nvSpPr>
            <p:cNvPr id="21" name="Slayt Numarası Yer Tutucusu 2">
              <a:extLst>
                <a:ext uri="{FF2B5EF4-FFF2-40B4-BE49-F238E27FC236}">
                  <a16:creationId xmlns:a16="http://schemas.microsoft.com/office/drawing/2014/main" id="{EF7ECA43-BBDE-460F-AE8B-E8EF2F2F7534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4905000"/>
              <a:ext cx="540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400" b="1" dirty="0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Karadeniz Teknik Üniversitesi</a:t>
              </a:r>
            </a:p>
          </p:txBody>
        </p:sp>
        <p:sp>
          <p:nvSpPr>
            <p:cNvPr id="22" name="Slayt Numarası Yer Tutucusu 2">
              <a:extLst>
                <a:ext uri="{FF2B5EF4-FFF2-40B4-BE49-F238E27FC236}">
                  <a16:creationId xmlns:a16="http://schemas.microsoft.com/office/drawing/2014/main" id="{6147B38A-2281-44D5-918D-FA82816CB0AD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5265000"/>
              <a:ext cx="540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400" b="1" dirty="0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Mimarlık Fakültesi Mimarlık Bölümü</a:t>
              </a:r>
            </a:p>
          </p:txBody>
        </p:sp>
        <p:sp>
          <p:nvSpPr>
            <p:cNvPr id="23" name="Slayt Numarası Yer Tutucusu 2">
              <a:extLst>
                <a:ext uri="{FF2B5EF4-FFF2-40B4-BE49-F238E27FC236}">
                  <a16:creationId xmlns:a16="http://schemas.microsoft.com/office/drawing/2014/main" id="{4AAD78A2-8743-4269-B276-C3EAB9280D89}"/>
                </a:ext>
              </a:extLst>
            </p:cNvPr>
            <p:cNvSpPr txBox="1">
              <a:spLocks/>
            </p:cNvSpPr>
            <p:nvPr/>
          </p:nvSpPr>
          <p:spPr>
            <a:xfrm>
              <a:off x="3240000" y="5625000"/>
              <a:ext cx="5400000" cy="36000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tr-TR" sz="1400" b="1" dirty="0">
                  <a:solidFill>
                    <a:srgbClr val="003B64"/>
                  </a:solidFill>
                  <a:latin typeface="Hurme Geometric Sans 1" panose="020B0200020000000000" pitchFamily="34" charset="-94"/>
                </a:rPr>
                <a:t>Oda: 1001 Kat: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484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66</Words>
  <Application>Microsoft Macintosh PowerPoint</Application>
  <PresentationFormat>Ekran Gösterisi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Hurme Geometric Sans 1</vt:lpstr>
      <vt:lpstr>Office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Barış ÇAĞLAR</dc:creator>
  <cp:lastModifiedBy>İsmail  AYDIN</cp:lastModifiedBy>
  <cp:revision>46</cp:revision>
  <dcterms:created xsi:type="dcterms:W3CDTF">2020-04-28T11:34:39Z</dcterms:created>
  <dcterms:modified xsi:type="dcterms:W3CDTF">2024-05-22T21:12:56Z</dcterms:modified>
</cp:coreProperties>
</file>