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5890"/>
  </p:normalViewPr>
  <p:slideViewPr>
    <p:cSldViewPr snapToGrid="0">
      <p:cViewPr>
        <p:scale>
          <a:sx n="135" d="100"/>
          <a:sy n="135" d="100"/>
        </p:scale>
        <p:origin x="20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9A355-F6C9-184A-85CF-0E548BD50BDD}" type="datetimeFigureOut">
              <a:rPr lang="tr-TR" smtClean="0"/>
              <a:t>13.03.2025</a:t>
            </a:fld>
            <a:endParaRPr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E37C-1AED-D945-970D-888E38BDD9BE}" type="slidenum">
              <a:rPr lang="tr-TR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11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282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565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848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131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413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695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5978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261" algn="l" defTabSz="804565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sim 11" descr="dikdörtgen, ekran görüntüsü, çizgi, paralel içeren bir resim&#10;&#10;Açıklama otomatik olarak oluşturuldu">
            <a:extLst>
              <a:ext uri="{FF2B5EF4-FFF2-40B4-BE49-F238E27FC236}">
                <a16:creationId xmlns:a16="http://schemas.microsoft.com/office/drawing/2014/main" id="{DDA89B3C-C151-363A-F168-51FF7BF25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6897541" cy="10263808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8BDC0F7C-A806-0BCC-A829-04DAC1EFA6CE}"/>
              </a:ext>
            </a:extLst>
          </p:cNvPr>
          <p:cNvSpPr txBox="1"/>
          <p:nvPr userDrawn="1"/>
        </p:nvSpPr>
        <p:spPr>
          <a:xfrm>
            <a:off x="246743" y="9377683"/>
            <a:ext cx="41060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urme Geometric Sans 1" panose="020B0500020000000000" pitchFamily="34" charset="0"/>
              </a:rPr>
              <a:t>LİSANSÜSTÜ ÖĞRENCİLER İÇİN EĞİTİM ETKİNLİĞİ</a:t>
            </a:r>
            <a:endParaRPr sz="1100" b="1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Hurme Geometric Sans 1" panose="020B0500020000000000" pitchFamily="34" charset="0"/>
            </a:endParaRPr>
          </a:p>
        </p:txBody>
      </p:sp>
      <p:sp>
        <p:nvSpPr>
          <p:cNvPr id="9" name="Resim Yer Tutucusu 8">
            <a:extLst>
              <a:ext uri="{FF2B5EF4-FFF2-40B4-BE49-F238E27FC236}">
                <a16:creationId xmlns:a16="http://schemas.microsoft.com/office/drawing/2014/main" id="{DFD6DBDB-23F4-6C40-FD2B-1D867B45486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7660" y="1472153"/>
            <a:ext cx="5878549" cy="371633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29" b="1">
                <a:solidFill>
                  <a:srgbClr val="C00000"/>
                </a:solidFill>
                <a:latin typeface="Hurme Geometric Sans 1" panose="020B0500020000000000" pitchFamily="34" charset="0"/>
              </a:defRPr>
            </a:lvl1pPr>
          </a:lstStyle>
          <a:p>
            <a:r>
              <a:rPr lang="tr-TR" dirty="0"/>
              <a:t>Etkinlik ile ilgili resim eklemek için aşağıdaki simgeye tıklayınız…</a:t>
            </a:r>
            <a:endParaRPr dirty="0"/>
          </a:p>
        </p:txBody>
      </p:sp>
      <p:sp>
        <p:nvSpPr>
          <p:cNvPr id="14" name="Metin Yer Tutucusu 7">
            <a:extLst>
              <a:ext uri="{FF2B5EF4-FFF2-40B4-BE49-F238E27FC236}">
                <a16:creationId xmlns:a16="http://schemas.microsoft.com/office/drawing/2014/main" id="{E15004AF-22FF-8C79-049F-4CC6E002F2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3889" y="5976698"/>
            <a:ext cx="3933189" cy="1005302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004169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dirty="0"/>
              <a:t>ETKİNLİK ADINI YAZINIZ</a:t>
            </a:r>
          </a:p>
        </p:txBody>
      </p:sp>
      <p:sp>
        <p:nvSpPr>
          <p:cNvPr id="15" name="Metin Yer Tutucusu 7">
            <a:extLst>
              <a:ext uri="{FF2B5EF4-FFF2-40B4-BE49-F238E27FC236}">
                <a16:creationId xmlns:a16="http://schemas.microsoft.com/office/drawing/2014/main" id="{2D60036F-03F6-E893-50CC-61C39F1ADB7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3889" y="7034405"/>
            <a:ext cx="3933189" cy="492480"/>
          </a:xfrm>
          <a:noFill/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43" b="1">
                <a:solidFill>
                  <a:srgbClr val="C00000"/>
                </a:solidFill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dirty="0"/>
              <a:t>Etkinliği Sunacak Kişinin  Unvanı. Adı SOYADI</a:t>
            </a:r>
          </a:p>
        </p:txBody>
      </p:sp>
      <p:sp>
        <p:nvSpPr>
          <p:cNvPr id="16" name="Metin Yer Tutucusu 7">
            <a:extLst>
              <a:ext uri="{FF2B5EF4-FFF2-40B4-BE49-F238E27FC236}">
                <a16:creationId xmlns:a16="http://schemas.microsoft.com/office/drawing/2014/main" id="{C6A854B7-1387-9703-1664-80CF08E65B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2769" y="7668190"/>
            <a:ext cx="3933190" cy="588485"/>
          </a:xfrm>
          <a:noFill/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 i="0">
                <a:solidFill>
                  <a:schemeClr val="tx1">
                    <a:lumMod val="50000"/>
                    <a:lumOff val="50000"/>
                  </a:schemeClr>
                </a:solidFill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dirty="0"/>
              <a:t>Etkinliği Sunacak Kişinin Kurum/Kuruluşu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E4D3D89E-F4FE-04C2-B3FA-F772BCAF35E6}"/>
              </a:ext>
            </a:extLst>
          </p:cNvPr>
          <p:cNvSpPr/>
          <p:nvPr userDrawn="1"/>
        </p:nvSpPr>
        <p:spPr>
          <a:xfrm>
            <a:off x="4382762" y="5692348"/>
            <a:ext cx="2223447" cy="3277481"/>
          </a:xfrm>
          <a:prstGeom prst="rect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60B9E4D6-28BF-3056-C99C-F4BC5BECF36F}"/>
              </a:ext>
            </a:extLst>
          </p:cNvPr>
          <p:cNvSpPr txBox="1"/>
          <p:nvPr userDrawn="1"/>
        </p:nvSpPr>
        <p:spPr>
          <a:xfrm>
            <a:off x="4832633" y="7453385"/>
            <a:ext cx="87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  <a:latin typeface="Hurme Geometric Sans 1" panose="020B0500020000000000" pitchFamily="34" charset="0"/>
              </a:rPr>
              <a:t>Tarih</a:t>
            </a:r>
            <a:endParaRPr sz="1100" b="1" dirty="0">
              <a:solidFill>
                <a:schemeClr val="bg1"/>
              </a:solidFill>
              <a:latin typeface="Hurme Geometric Sans 1" panose="020B0500020000000000" pitchFamily="34" charset="0"/>
            </a:endParaRP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25F2211F-BFAF-1E0F-39EC-059F57B1B7A6}"/>
              </a:ext>
            </a:extLst>
          </p:cNvPr>
          <p:cNvSpPr txBox="1"/>
          <p:nvPr userDrawn="1"/>
        </p:nvSpPr>
        <p:spPr>
          <a:xfrm>
            <a:off x="4846463" y="7866990"/>
            <a:ext cx="87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  <a:latin typeface="Hurme Geometric Sans 1" panose="020B0500020000000000" pitchFamily="34" charset="0"/>
              </a:rPr>
              <a:t>Saat</a:t>
            </a:r>
            <a:endParaRPr sz="1100" b="1" dirty="0">
              <a:solidFill>
                <a:schemeClr val="bg1"/>
              </a:solidFill>
              <a:latin typeface="Hurme Geometric Sans 1" panose="020B0500020000000000" pitchFamily="34" charset="0"/>
            </a:endParaRP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14A2F22E-772C-4E86-8FFF-2C3CCC43E55F}"/>
              </a:ext>
            </a:extLst>
          </p:cNvPr>
          <p:cNvSpPr txBox="1"/>
          <p:nvPr userDrawn="1"/>
        </p:nvSpPr>
        <p:spPr>
          <a:xfrm>
            <a:off x="4846463" y="8285133"/>
            <a:ext cx="87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  <a:latin typeface="Hurme Geometric Sans 1" panose="020B0500020000000000" pitchFamily="34" charset="0"/>
              </a:rPr>
              <a:t>Yer</a:t>
            </a:r>
            <a:endParaRPr sz="1100" b="1" dirty="0">
              <a:solidFill>
                <a:schemeClr val="bg1"/>
              </a:solidFill>
              <a:latin typeface="Hurme Geometric Sans 1" panose="020B0500020000000000" pitchFamily="34" charset="0"/>
            </a:endParaRPr>
          </a:p>
        </p:txBody>
      </p:sp>
      <p:sp>
        <p:nvSpPr>
          <p:cNvPr id="27" name="Metin Yer Tutucusu 26">
            <a:extLst>
              <a:ext uri="{FF2B5EF4-FFF2-40B4-BE49-F238E27FC236}">
                <a16:creationId xmlns:a16="http://schemas.microsoft.com/office/drawing/2014/main" id="{C1002039-0F7E-4C7C-B0D9-BC344C18D51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832632" y="7651691"/>
            <a:ext cx="1598644" cy="220665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1"/>
                </a:solidFill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sz="857" dirty="0">
                <a:latin typeface="Hurme Geometric Sans 1" panose="020B0500020000000000" pitchFamily="34" charset="0"/>
              </a:rPr>
              <a:t>Etkinlik Tarihini Yazınız</a:t>
            </a:r>
            <a:endParaRPr dirty="0"/>
          </a:p>
        </p:txBody>
      </p:sp>
      <p:sp>
        <p:nvSpPr>
          <p:cNvPr id="28" name="Metin Yer Tutucusu 26">
            <a:extLst>
              <a:ext uri="{FF2B5EF4-FFF2-40B4-BE49-F238E27FC236}">
                <a16:creationId xmlns:a16="http://schemas.microsoft.com/office/drawing/2014/main" id="{49BC121A-E86D-CC21-CB95-6851336AFB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46461" y="8068866"/>
            <a:ext cx="1584815" cy="177392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1"/>
                </a:solidFill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sz="857" dirty="0">
                <a:latin typeface="Hurme Geometric Sans 1" panose="020B0500020000000000" pitchFamily="34" charset="0"/>
              </a:rPr>
              <a:t>Etkinlik Saatini Yazınız</a:t>
            </a:r>
            <a:endParaRPr dirty="0"/>
          </a:p>
        </p:txBody>
      </p:sp>
      <p:sp>
        <p:nvSpPr>
          <p:cNvPr id="29" name="Metin Yer Tutucusu 26">
            <a:extLst>
              <a:ext uri="{FF2B5EF4-FFF2-40B4-BE49-F238E27FC236}">
                <a16:creationId xmlns:a16="http://schemas.microsoft.com/office/drawing/2014/main" id="{831AEA55-FC32-048B-15D9-BD4D45AB20F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42054" y="8497222"/>
            <a:ext cx="1584814" cy="418583"/>
          </a:xfrm>
        </p:spPr>
        <p:txBody>
          <a:bodyPr>
            <a:normAutofit/>
          </a:bodyPr>
          <a:lstStyle>
            <a:lvl1pPr marL="0" indent="0">
              <a:buNone/>
              <a:defRPr sz="1000" b="1">
                <a:solidFill>
                  <a:schemeClr val="tx1"/>
                </a:solidFill>
                <a:latin typeface="Hurme Geometric Sans 1" panose="020B0500020000000000" pitchFamily="34" charset="0"/>
              </a:defRPr>
            </a:lvl1pPr>
          </a:lstStyle>
          <a:p>
            <a:pPr lvl="0"/>
            <a:r>
              <a:rPr lang="tr-TR" sz="857" dirty="0">
                <a:latin typeface="Hurme Geometric Sans 1" panose="020B0500020000000000" pitchFamily="34" charset="0"/>
              </a:rPr>
              <a:t>Etkinlik Yerini Yazınız</a:t>
            </a:r>
            <a:endParaRPr dirty="0"/>
          </a:p>
        </p:txBody>
      </p:sp>
      <p:pic>
        <p:nvPicPr>
          <p:cNvPr id="18" name="Resim 17">
            <a:extLst>
              <a:ext uri="{FF2B5EF4-FFF2-40B4-BE49-F238E27FC236}">
                <a16:creationId xmlns:a16="http://schemas.microsoft.com/office/drawing/2014/main" id="{65B0D044-4945-7D73-69EB-97B9B47DE3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41509" y="45566"/>
            <a:ext cx="2177652" cy="943649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EA8DE99-B615-4E4B-32BF-734860CC4D9A}"/>
              </a:ext>
            </a:extLst>
          </p:cNvPr>
          <p:cNvSpPr txBox="1"/>
          <p:nvPr userDrawn="1"/>
        </p:nvSpPr>
        <p:spPr>
          <a:xfrm>
            <a:off x="5330467" y="722068"/>
            <a:ext cx="1047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kern="1200" dirty="0">
                <a:solidFill>
                  <a:schemeClr val="accent2"/>
                </a:solidFill>
                <a:latin typeface="Hurme Geometric Sans 1" panose="020B0500020000000000" pitchFamily="34" charset="0"/>
                <a:ea typeface="+mn-ea"/>
                <a:cs typeface="+mn-cs"/>
              </a:rPr>
              <a:t>Anabilim Dalı</a:t>
            </a:r>
            <a:endParaRPr sz="1000" b="1" kern="1200" dirty="0">
              <a:solidFill>
                <a:schemeClr val="accent2"/>
              </a:solidFill>
              <a:latin typeface="Hurme Geometric Sans 1" panose="020B0500020000000000" pitchFamily="34" charset="0"/>
              <a:ea typeface="+mn-ea"/>
              <a:cs typeface="+mn-cs"/>
            </a:endParaRPr>
          </a:p>
        </p:txBody>
      </p:sp>
      <p:sp>
        <p:nvSpPr>
          <p:cNvPr id="13" name="Metin Yer Tutucusu 16">
            <a:extLst>
              <a:ext uri="{FF2B5EF4-FFF2-40B4-BE49-F238E27FC236}">
                <a16:creationId xmlns:a16="http://schemas.microsoft.com/office/drawing/2014/main" id="{C4FBADC6-D9AE-FD62-A5F0-A16575A0D98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70797" y="740511"/>
            <a:ext cx="3206960" cy="227778"/>
          </a:xfrm>
          <a:noFill/>
        </p:spPr>
        <p:txBody>
          <a:bodyPr>
            <a:noAutofit/>
          </a:bodyPr>
          <a:lstStyle>
            <a:lvl1pPr marL="0" indent="0" algn="r" defTabSz="457200" rtl="0" eaLnBrk="1" latinLnBrk="0" hangingPunct="1">
              <a:buNone/>
              <a:defRPr lang="tr-TR" sz="1000" b="1" kern="1200" dirty="0">
                <a:solidFill>
                  <a:schemeClr val="accent2"/>
                </a:solidFill>
                <a:latin typeface="Hurme Geometric Sans 1" panose="020B0500020000000000" pitchFamily="34" charset="0"/>
                <a:ea typeface="+mn-ea"/>
                <a:cs typeface="+mn-cs"/>
              </a:defRPr>
            </a:lvl1pPr>
            <a:lvl2pPr algn="r">
              <a:defRPr sz="714" b="1">
                <a:solidFill>
                  <a:schemeClr val="accent2"/>
                </a:solidFill>
                <a:latin typeface="Hurme Geometric Sans 1" panose="020B0500020000000000" pitchFamily="34" charset="0"/>
              </a:defRPr>
            </a:lvl2pPr>
            <a:lvl3pPr algn="r">
              <a:defRPr sz="714" b="1">
                <a:solidFill>
                  <a:schemeClr val="accent2"/>
                </a:solidFill>
                <a:latin typeface="Hurme Geometric Sans 1" panose="020B0500020000000000" pitchFamily="34" charset="0"/>
              </a:defRPr>
            </a:lvl3pPr>
            <a:lvl4pPr algn="r">
              <a:defRPr sz="714" b="1">
                <a:solidFill>
                  <a:schemeClr val="accent2"/>
                </a:solidFill>
                <a:latin typeface="Hurme Geometric Sans 1" panose="020B0500020000000000" pitchFamily="34" charset="0"/>
              </a:defRPr>
            </a:lvl4pPr>
            <a:lvl5pPr algn="r">
              <a:defRPr sz="714" b="1">
                <a:solidFill>
                  <a:schemeClr val="accent2"/>
                </a:solidFill>
                <a:latin typeface="Hurme Geometric Sans 1" panose="020B0500020000000000" pitchFamily="34" charset="0"/>
              </a:defRPr>
            </a:lvl5pPr>
          </a:lstStyle>
          <a:p>
            <a:pPr lvl="0"/>
            <a:r>
              <a:rPr lang="tr-TR" dirty="0"/>
              <a:t>Buraya Anabilim Dalı Adını Yazınız………………………..</a:t>
            </a:r>
          </a:p>
        </p:txBody>
      </p:sp>
      <p:pic>
        <p:nvPicPr>
          <p:cNvPr id="26" name="Resim 25">
            <a:extLst>
              <a:ext uri="{FF2B5EF4-FFF2-40B4-BE49-F238E27FC236}">
                <a16:creationId xmlns:a16="http://schemas.microsoft.com/office/drawing/2014/main" id="{26832703-9E7C-5DA2-5C6C-62F86D4B3F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3889" y="186883"/>
            <a:ext cx="1383097" cy="650429"/>
          </a:xfrm>
          <a:prstGeom prst="rect">
            <a:avLst/>
          </a:prstGeom>
        </p:spPr>
      </p:pic>
      <p:pic>
        <p:nvPicPr>
          <p:cNvPr id="31" name="Resim 30">
            <a:extLst>
              <a:ext uri="{FF2B5EF4-FFF2-40B4-BE49-F238E27FC236}">
                <a16:creationId xmlns:a16="http://schemas.microsoft.com/office/drawing/2014/main" id="{2E3DE3A9-EBC7-8A0F-EC46-8C15B9B269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40834" y="5927802"/>
            <a:ext cx="922627" cy="885223"/>
          </a:xfrm>
          <a:prstGeom prst="rect">
            <a:avLst/>
          </a:prstGeom>
        </p:spPr>
      </p:pic>
      <p:sp>
        <p:nvSpPr>
          <p:cNvPr id="17" name="Resim Yer Tutucusu 46">
            <a:extLst>
              <a:ext uri="{FF2B5EF4-FFF2-40B4-BE49-F238E27FC236}">
                <a16:creationId xmlns:a16="http://schemas.microsoft.com/office/drawing/2014/main" id="{7A7FB719-6B94-E0D8-7D02-7B00A7DE81E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145314" y="6031905"/>
            <a:ext cx="714490" cy="681173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550" b="1">
                <a:solidFill>
                  <a:schemeClr val="tx1"/>
                </a:solidFill>
              </a:defRPr>
            </a:lvl1pPr>
          </a:lstStyle>
          <a:p>
            <a:pPr marL="0" indent="0" algn="ctr">
              <a:buNone/>
            </a:pPr>
            <a:r>
              <a:rPr lang="tr-TR" sz="571" dirty="0">
                <a:latin typeface="Hurme Geometric Sans 1" panose="020B0500020000000000" pitchFamily="34" charset="0"/>
              </a:rPr>
              <a:t>Etkinlik Bilgi Karekodu Eklemek için </a:t>
            </a:r>
          </a:p>
          <a:p>
            <a:pPr marL="0" indent="0" algn="ctr">
              <a:buNone/>
            </a:pPr>
            <a:endParaRPr lang="tr-TR" sz="571" dirty="0">
              <a:latin typeface="Hurme Geometric Sans 1" panose="020B0500020000000000" pitchFamily="34" charset="0"/>
            </a:endParaRPr>
          </a:p>
          <a:p>
            <a:pPr marL="0" indent="0" algn="ctr">
              <a:buNone/>
            </a:pPr>
            <a:endParaRPr lang="tr-TR" sz="571" dirty="0">
              <a:latin typeface="Hurme Geometric Sans 1" panose="020B0500020000000000" pitchFamily="34" charset="0"/>
            </a:endParaRPr>
          </a:p>
        </p:txBody>
      </p:sp>
      <p:pic>
        <p:nvPicPr>
          <p:cNvPr id="32" name="Resim 31">
            <a:extLst>
              <a:ext uri="{FF2B5EF4-FFF2-40B4-BE49-F238E27FC236}">
                <a16:creationId xmlns:a16="http://schemas.microsoft.com/office/drawing/2014/main" id="{8A0A8CF3-727F-4A74-55BD-75E2874EF76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00527" y="7485947"/>
            <a:ext cx="372174" cy="374706"/>
          </a:xfrm>
          <a:prstGeom prst="rect">
            <a:avLst/>
          </a:prstGeom>
        </p:spPr>
      </p:pic>
      <p:pic>
        <p:nvPicPr>
          <p:cNvPr id="33" name="Resim 32">
            <a:extLst>
              <a:ext uri="{FF2B5EF4-FFF2-40B4-BE49-F238E27FC236}">
                <a16:creationId xmlns:a16="http://schemas.microsoft.com/office/drawing/2014/main" id="{8CC35BBC-40F2-CB57-30A2-A59FE34DEA7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00527" y="7901572"/>
            <a:ext cx="388900" cy="391546"/>
          </a:xfrm>
          <a:prstGeom prst="rect">
            <a:avLst/>
          </a:prstGeom>
        </p:spPr>
      </p:pic>
      <p:pic>
        <p:nvPicPr>
          <p:cNvPr id="34" name="Resim 33">
            <a:extLst>
              <a:ext uri="{FF2B5EF4-FFF2-40B4-BE49-F238E27FC236}">
                <a16:creationId xmlns:a16="http://schemas.microsoft.com/office/drawing/2014/main" id="{18E4249B-13C5-AA20-B1E7-E5B0DF5583E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00527" y="8322333"/>
            <a:ext cx="415756" cy="418584"/>
          </a:xfrm>
          <a:prstGeom prst="rect">
            <a:avLst/>
          </a:prstGeom>
        </p:spPr>
      </p:pic>
      <p:cxnSp>
        <p:nvCxnSpPr>
          <p:cNvPr id="37" name="Düz Bağlayıcı 36">
            <a:extLst>
              <a:ext uri="{FF2B5EF4-FFF2-40B4-BE49-F238E27FC236}">
                <a16:creationId xmlns:a16="http://schemas.microsoft.com/office/drawing/2014/main" id="{E8E97B49-62DE-0350-FBD6-85E7E5D539C0}"/>
              </a:ext>
            </a:extLst>
          </p:cNvPr>
          <p:cNvCxnSpPr>
            <a:cxnSpLocks/>
          </p:cNvCxnSpPr>
          <p:nvPr userDrawn="1"/>
        </p:nvCxnSpPr>
        <p:spPr>
          <a:xfrm flipH="1">
            <a:off x="-6927" y="9043015"/>
            <a:ext cx="6631896" cy="0"/>
          </a:xfrm>
          <a:prstGeom prst="lin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Metin Yer Tutucusu 39">
            <a:extLst>
              <a:ext uri="{FF2B5EF4-FFF2-40B4-BE49-F238E27FC236}">
                <a16:creationId xmlns:a16="http://schemas.microsoft.com/office/drawing/2014/main" id="{14F78D5B-6A93-4808-1ED6-B324283ED62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3532" y="8531882"/>
            <a:ext cx="4002427" cy="466228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800" b="0">
                <a:solidFill>
                  <a:srgbClr val="002060"/>
                </a:solidFill>
                <a:latin typeface="Hurme Geometric Sans 1" panose="020B0500020000000000" pitchFamily="34" charset="0"/>
              </a:defRPr>
            </a:lvl1pPr>
            <a:lvl2pPr>
              <a:defRPr sz="1000">
                <a:latin typeface="Hurme Geometric Sans 1" panose="020B0500020000000000" pitchFamily="34" charset="0"/>
              </a:defRPr>
            </a:lvl2pPr>
            <a:lvl3pPr>
              <a:defRPr sz="1000">
                <a:latin typeface="Hurme Geometric Sans 1" panose="020B0500020000000000" pitchFamily="34" charset="0"/>
              </a:defRPr>
            </a:lvl3pPr>
            <a:lvl4pPr>
              <a:defRPr sz="1000">
                <a:latin typeface="Hurme Geometric Sans 1" panose="020B0500020000000000" pitchFamily="34" charset="0"/>
              </a:defRPr>
            </a:lvl4pPr>
            <a:lvl5pPr>
              <a:defRPr sz="1000">
                <a:latin typeface="Hurme Geometric Sans 1" panose="020B0500020000000000" pitchFamily="34" charset="0"/>
              </a:defRPr>
            </a:lvl5pPr>
          </a:lstStyle>
          <a:p>
            <a:pPr lvl="0"/>
            <a:r>
              <a:rPr lang="tr-TR" dirty="0"/>
              <a:t>Çevrimiçi Toplantı Linki: Etkinlik çevrimiçi ise, bu alana çevrimiçi bağlantı linkini ekleyebilirsiniz. Gerekli değil ise bu alanı siliniz…</a:t>
            </a:r>
            <a:endParaRPr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F284129D-5C27-36EE-F836-7F4AC41F6EA9}"/>
              </a:ext>
            </a:extLst>
          </p:cNvPr>
          <p:cNvSpPr/>
          <p:nvPr userDrawn="1"/>
        </p:nvSpPr>
        <p:spPr>
          <a:xfrm>
            <a:off x="6624969" y="5131905"/>
            <a:ext cx="251791" cy="484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0071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ED2FAE-238A-6C4B-9CED-1569912713FC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E0CC7F-3DA8-1E49-8E83-DF0576BDC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74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sim Yer Tutucusu 1">
            <a:extLst>
              <a:ext uri="{FF2B5EF4-FFF2-40B4-BE49-F238E27FC236}">
                <a16:creationId xmlns:a16="http://schemas.microsoft.com/office/drawing/2014/main" id="{8A78C727-21BD-6ECE-AD04-E8D6F3C08E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0928198-2C06-AD1D-137A-E08E2B15FB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3DF5C8-A3E5-AC62-DCC6-A0145BF6A9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B616CDA-E9B3-8120-E018-546BDAC3E2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18324CBE-0095-F36D-0AED-DB278B8B079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BF4F599E-5680-3C0D-8FDD-9126020EE17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1AEC53D5-3C38-62D0-FCE9-4D1F01C6C32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9A5BB9D1-1615-475D-85F9-420B1ED1AA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Resim Yer Tutucusu 9">
            <a:extLst>
              <a:ext uri="{FF2B5EF4-FFF2-40B4-BE49-F238E27FC236}">
                <a16:creationId xmlns:a16="http://schemas.microsoft.com/office/drawing/2014/main" id="{8A9AFE15-55EC-3084-25B8-CB502390A08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/>
          </a:p>
        </p:txBody>
      </p:sp>
      <p:sp>
        <p:nvSpPr>
          <p:cNvPr id="11" name="Metin Yer Tutucusu 10">
            <a:extLst>
              <a:ext uri="{FF2B5EF4-FFF2-40B4-BE49-F238E27FC236}">
                <a16:creationId xmlns:a16="http://schemas.microsoft.com/office/drawing/2014/main" id="{5A343E41-DF5B-4CBC-DE21-DC281DC55BF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206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0</Words>
  <Application>Microsoft Macintosh PowerPoint</Application>
  <PresentationFormat>A4 Kağıt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Hurme Geometric Sans 1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İsmail  AYDIN</dc:creator>
  <cp:lastModifiedBy>İsmail  AYDIN</cp:lastModifiedBy>
  <cp:revision>19</cp:revision>
  <cp:lastPrinted>2025-03-12T22:58:16Z</cp:lastPrinted>
  <dcterms:created xsi:type="dcterms:W3CDTF">2025-03-12T20:12:22Z</dcterms:created>
  <dcterms:modified xsi:type="dcterms:W3CDTF">2025-03-12T23:11:45Z</dcterms:modified>
</cp:coreProperties>
</file>