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18_DAB6584A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80" r:id="rId2"/>
    <p:sldId id="278" r:id="rId3"/>
    <p:sldId id="27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88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07E45E-43BF-BAF5-6F43-5E371F68E96D}" name="Fatma Betül Yeni" initials="FBY" userId="S::fb.yeni@ktu.edu.tr::8e0e8cbb-4298-4a73-b408-c9d47d1797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404"/>
    <a:srgbClr val="003B64"/>
    <a:srgbClr val="173960"/>
    <a:srgbClr val="9999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7" autoAdjust="0"/>
    <p:restoredTop sz="94660"/>
  </p:normalViewPr>
  <p:slideViewPr>
    <p:cSldViewPr snapToGrid="0">
      <p:cViewPr>
        <p:scale>
          <a:sx n="115" d="100"/>
          <a:sy n="115" d="100"/>
        </p:scale>
        <p:origin x="6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0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18_DAB658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D52429-427E-0E40-A4B6-B202B8A3DD23}" authorId="{7007E45E-43BF-BAF5-6F43-5E371F68E96D}" created="2025-10-30T11:21:49.511">
    <pc:sldMkLst xmlns:pc="http://schemas.microsoft.com/office/powerpoint/2013/main/command">
      <pc:docMk/>
      <pc:sldMk cId="3669383242" sldId="280"/>
    </pc:sldMkLst>
    <p188:txBody>
      <a:bodyPr/>
      <a:lstStyle/>
      <a:p>
        <a:r>
          <a:rPr lang="tr-TR"/>
          <a:t>Sunum Kapak Sayfasında proje başlığı, proje grubu üyelerinin öğrenci numarası ve ad soyadları, danışman öğretim üyesinin ad soyadı bulunmalı.
</a:t>
        </a:r>
      </a:p>
    </p188:txBody>
  </p188:cm>
  <p188:cm id="{AC921EEC-9F63-7644-8C04-A9F425952D47}" authorId="{7007E45E-43BF-BAF5-6F43-5E371F68E96D}" created="2025-10-30T11:23:31.061">
    <pc:sldMkLst xmlns:pc="http://schemas.microsoft.com/office/powerpoint/2013/main/command">
      <pc:docMk/>
      <pc:sldMk cId="3669383242" sldId="280"/>
    </pc:sldMkLst>
    <p188:txBody>
      <a:bodyPr/>
      <a:lstStyle/>
      <a:p>
        <a:r>
          <a:rPr lang="tr-TR"/>
          <a:t>Bu sunum içerik olarak bir örnek teşkil etmektedir. Sunum tasarımını ve içeriğini istediğiniz şekilde değiştirebilirsiniz. Ancak genel hatları ile burada bahsedilen içeriği dikkate almaya özen gösterin.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A3510-9EF6-9040-BC04-772F6B6EABAF}" type="doc">
      <dgm:prSet loTypeId="urn:microsoft.com/office/officeart/2005/8/layout/chevron2" loCatId="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tr-TR"/>
        </a:p>
      </dgm:t>
    </dgm:pt>
    <dgm:pt modelId="{8C2C8948-FC19-1445-B77D-4004ADCFB317}">
      <dgm:prSet phldrT="[Metin]" custT="1"/>
      <dgm:spPr/>
      <dgm:t>
        <a:bodyPr/>
        <a:lstStyle/>
        <a:p>
          <a:r>
            <a:rPr lang="tr-TR" sz="21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18CDD542-B3D4-014A-BF26-3D5622D9ECF2}" type="parTrans" cxnId="{1EFF2813-DA4C-1047-8C03-D9A12C3147F8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FD283E-C95A-7748-9A1E-956C91A6D056}" type="sibTrans" cxnId="{1EFF2813-DA4C-1047-8C03-D9A12C3147F8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68618-8830-3146-BAC4-3A8152743DF8}">
      <dgm:prSet phldrT="[Metin]" custT="1"/>
      <dgm:spPr/>
      <dgm:t>
        <a:bodyPr/>
        <a:lstStyle/>
        <a:p>
          <a:r>
            <a:rPr lang="tr-TR" sz="2100" dirty="0">
              <a:latin typeface="Arial" panose="020B0604020202020204" pitchFamily="34" charset="0"/>
              <a:cs typeface="Arial" panose="020B0604020202020204" pitchFamily="34" charset="0"/>
            </a:rPr>
            <a:t>Giriş</a:t>
          </a:r>
        </a:p>
      </dgm:t>
    </dgm:pt>
    <dgm:pt modelId="{0C82D6A5-F687-FD46-B84D-B074A4C5BF65}" type="parTrans" cxnId="{26D08264-762A-8A45-AC6B-BE14D36C724E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5B522-F78A-134D-96BF-912410C4F303}" type="sibTrans" cxnId="{26D08264-762A-8A45-AC6B-BE14D36C724E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B2AEA-8DA1-7E4B-8989-4E4454371CE4}">
      <dgm:prSet phldrT="[Metin]" custT="1"/>
      <dgm:spPr/>
      <dgm:t>
        <a:bodyPr/>
        <a:lstStyle/>
        <a:p>
          <a:r>
            <a:rPr lang="tr-TR" sz="21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83BE3131-A237-6349-82DE-84D80528C6ED}" type="parTrans" cxnId="{0632223F-2436-E94D-B802-0D2443EAAD96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BBE060-B573-664C-9F2E-A17CFD868C75}" type="sibTrans" cxnId="{0632223F-2436-E94D-B802-0D2443EAAD96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40130-157F-E34D-B82C-850DCC8A6C73}">
      <dgm:prSet phldrT="[Metin]" custT="1"/>
      <dgm:spPr/>
      <dgm:t>
        <a:bodyPr/>
        <a:lstStyle/>
        <a:p>
          <a:r>
            <a:rPr lang="tr-TR" sz="2100" dirty="0">
              <a:latin typeface="Arial" panose="020B0604020202020204" pitchFamily="34" charset="0"/>
              <a:cs typeface="Arial" panose="020B0604020202020204" pitchFamily="34" charset="0"/>
            </a:rPr>
            <a:t>Problemin tanımı</a:t>
          </a:r>
        </a:p>
      </dgm:t>
    </dgm:pt>
    <dgm:pt modelId="{4547CE97-B8E8-044E-86B9-04775EE15FBA}" type="parTrans" cxnId="{7DF3D70B-8BDD-E74C-A9C7-8EDA4497ECD6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33070-1514-5546-A32C-70045956DE5C}" type="sibTrans" cxnId="{7DF3D70B-8BDD-E74C-A9C7-8EDA4497ECD6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A524F-7C5C-3940-BAE8-BABF97488C8A}">
      <dgm:prSet phldrT="[Metin]" custT="1"/>
      <dgm:spPr/>
      <dgm:t>
        <a:bodyPr/>
        <a:lstStyle/>
        <a:p>
          <a:r>
            <a:rPr lang="tr-TR" sz="21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365A215E-9A75-964B-8A52-64DD77621615}" type="parTrans" cxnId="{F65229F1-3644-5340-A921-BC7F5A3F4472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7568D8-F283-B144-A6C0-6F31BE1970A0}" type="sibTrans" cxnId="{F65229F1-3644-5340-A921-BC7F5A3F4472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0BEA8-DB0B-5A46-BADF-51BF1FA5925D}">
      <dgm:prSet phldrT="[Metin]" custT="1"/>
      <dgm:spPr/>
      <dgm:t>
        <a:bodyPr/>
        <a:lstStyle/>
        <a:p>
          <a:r>
            <a:rPr lang="tr-TR" sz="2100" dirty="0">
              <a:latin typeface="Arial" panose="020B0604020202020204" pitchFamily="34" charset="0"/>
              <a:cs typeface="Arial" panose="020B0604020202020204" pitchFamily="34" charset="0"/>
            </a:rPr>
            <a:t>Literatür Çalışması</a:t>
          </a:r>
        </a:p>
      </dgm:t>
    </dgm:pt>
    <dgm:pt modelId="{85A24CE6-FB3F-F64E-87C9-F36B348C8C36}" type="parTrans" cxnId="{332F7CB4-79AC-1E40-8E9B-02F78CEE489B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3CC634-EC02-7B43-82F4-4E3A49BF32ED}" type="sibTrans" cxnId="{332F7CB4-79AC-1E40-8E9B-02F78CEE489B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135059-D9A2-0942-A307-7501347647A1}">
      <dgm:prSet phldrT="[Metin]" custT="1"/>
      <dgm:spPr/>
      <dgm:t>
        <a:bodyPr/>
        <a:lstStyle/>
        <a:p>
          <a:r>
            <a:rPr lang="tr-TR" sz="2100" b="1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8A29FBED-AB47-B04F-BD8B-D5BEB385D316}" type="parTrans" cxnId="{A9A17892-BFBE-F643-96AD-320CE34B4CC8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5C654-631F-9E43-AD22-2AD589C63566}" type="sibTrans" cxnId="{A9A17892-BFBE-F643-96AD-320CE34B4CC8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4C35B-A5B6-3A43-9673-E4791AF59513}">
      <dgm:prSet phldrT="[Metin]" custT="1"/>
      <dgm:spPr/>
      <dgm:t>
        <a:bodyPr/>
        <a:lstStyle/>
        <a:p>
          <a:r>
            <a:rPr lang="tr-TR" sz="2100" dirty="0">
              <a:latin typeface="Arial" panose="020B0604020202020204" pitchFamily="34" charset="0"/>
              <a:cs typeface="Arial" panose="020B0604020202020204" pitchFamily="34" charset="0"/>
            </a:rPr>
            <a:t>Çalışmanın Amacı</a:t>
          </a:r>
        </a:p>
      </dgm:t>
    </dgm:pt>
    <dgm:pt modelId="{7C3E69C2-613D-AB4C-A80E-CF734B7C5338}" type="parTrans" cxnId="{9DA5E570-A4F6-C647-A7EA-B3223CE0251F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B7A7D-DD75-1643-A906-A95A3D1D8635}" type="sibTrans" cxnId="{9DA5E570-A4F6-C647-A7EA-B3223CE0251F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FD113-01FE-E34F-96A2-141B34DFDB5E}">
      <dgm:prSet phldrT="[Metin]" custT="1"/>
      <dgm:spPr/>
      <dgm:t>
        <a:bodyPr/>
        <a:lstStyle/>
        <a:p>
          <a:r>
            <a:rPr lang="tr-TR" sz="2100" b="1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F7B4DF89-58E8-3743-AFF2-7589DCAC7868}" type="parTrans" cxnId="{4EFDE9DA-E8BF-7D4B-8D63-0819F4BE260F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B8989-9DB8-9941-BC22-EFB28FBD41F4}" type="sibTrans" cxnId="{4EFDE9DA-E8BF-7D4B-8D63-0819F4BE260F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4866B-84A2-A04A-817B-5A68306725AD}">
      <dgm:prSet phldrT="[Metin]" custT="1"/>
      <dgm:spPr/>
      <dgm:t>
        <a:bodyPr/>
        <a:lstStyle/>
        <a:p>
          <a:r>
            <a:rPr lang="tr-TR" sz="2100" dirty="0">
              <a:latin typeface="Arial" panose="020B0604020202020204" pitchFamily="34" charset="0"/>
              <a:cs typeface="Arial" panose="020B0604020202020204" pitchFamily="34" charset="0"/>
            </a:rPr>
            <a:t>Mevcut Durum ve Problem Analiz</a:t>
          </a:r>
        </a:p>
      </dgm:t>
    </dgm:pt>
    <dgm:pt modelId="{740B1B20-C134-CF45-A941-ABF54E62119B}" type="parTrans" cxnId="{9FD03B8A-D909-DE40-8DF9-8A0A18B3CB49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523DC-ABCF-6B43-B8D7-A63DA140061A}" type="sibTrans" cxnId="{9FD03B8A-D909-DE40-8DF9-8A0A18B3CB49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84389-548C-9643-A84D-4AAFEDF8AE64}">
      <dgm:prSet phldrT="[Metin]" custT="1"/>
      <dgm:spPr/>
      <dgm:t>
        <a:bodyPr/>
        <a:lstStyle/>
        <a:p>
          <a:r>
            <a:rPr lang="tr-TR" sz="2100" b="1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gm:t>
    </dgm:pt>
    <dgm:pt modelId="{46825520-71DE-7740-AD87-713965CC0F14}" type="parTrans" cxnId="{6981F676-197D-2C44-888F-D04F6336541D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BA615-DDB7-6444-9AAF-A21AFDF9B8ED}" type="sibTrans" cxnId="{6981F676-197D-2C44-888F-D04F6336541D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C9880A-FAC1-CB48-92F2-71D84252AF52}">
      <dgm:prSet phldrT="[Metin]" custT="1"/>
      <dgm:spPr/>
      <dgm:t>
        <a:bodyPr/>
        <a:lstStyle/>
        <a:p>
          <a:r>
            <a:rPr lang="tr-TR" sz="2100" dirty="0">
              <a:latin typeface="Arial" panose="020B0604020202020204" pitchFamily="34" charset="0"/>
              <a:cs typeface="Arial" panose="020B0604020202020204" pitchFamily="34" charset="0"/>
            </a:rPr>
            <a:t>Önerilen Yöntem / Metodoloji</a:t>
          </a:r>
        </a:p>
      </dgm:t>
    </dgm:pt>
    <dgm:pt modelId="{D447CB13-3EF3-3448-B57D-90261A9F8AB6}" type="parTrans" cxnId="{E13D3CB1-29FF-8549-A975-31F29DB62A26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F5DF2-9D96-0546-80A3-69B6FF8327B2}" type="sibTrans" cxnId="{E13D3CB1-29FF-8549-A975-31F29DB62A26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E49199-7DD2-B84A-99DD-42013CF8AAA6}">
      <dgm:prSet phldrT="[Metin]" custT="1"/>
      <dgm:spPr/>
      <dgm:t>
        <a:bodyPr/>
        <a:lstStyle/>
        <a:p>
          <a:r>
            <a:rPr lang="tr-TR" sz="2100" b="1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gm:t>
    </dgm:pt>
    <dgm:pt modelId="{41FC91AD-73D6-284D-898B-6B9A90913EC3}" type="parTrans" cxnId="{B0AD22A2-C3C6-454B-BC4F-656D5545CF4F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2CF8C3-5B59-E941-81E7-5FA464E2CFF4}" type="sibTrans" cxnId="{B0AD22A2-C3C6-454B-BC4F-656D5545CF4F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FF8F9-A1D0-A845-A1B3-A50F279E272C}">
      <dgm:prSet phldrT="[Metin]" custT="1"/>
      <dgm:spPr/>
      <dgm:t>
        <a:bodyPr/>
        <a:lstStyle/>
        <a:p>
          <a:r>
            <a:rPr lang="tr-TR" sz="2100" dirty="0">
              <a:latin typeface="Arial" panose="020B0604020202020204" pitchFamily="34" charset="0"/>
              <a:cs typeface="Arial" panose="020B0604020202020204" pitchFamily="34" charset="0"/>
            </a:rPr>
            <a:t>Beklenen Sonuçlar ve 2. Dönem Planı</a:t>
          </a:r>
        </a:p>
      </dgm:t>
    </dgm:pt>
    <dgm:pt modelId="{00FB6521-F66F-3B4E-AD63-C5B6804A2FB0}" type="parTrans" cxnId="{D7DC5B99-F03B-8F4C-A47F-2974B4F14B05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8714E-8163-9A4B-A236-6D4DCDEA0CEE}" type="sibTrans" cxnId="{D7DC5B99-F03B-8F4C-A47F-2974B4F14B05}">
      <dgm:prSet/>
      <dgm:spPr/>
      <dgm:t>
        <a:bodyPr/>
        <a:lstStyle/>
        <a:p>
          <a:endParaRPr lang="tr-TR" sz="2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6BB361-9A17-294E-92E7-54C8A35AA904}" type="pres">
      <dgm:prSet presAssocID="{B1CA3510-9EF6-9040-BC04-772F6B6EABAF}" presName="linearFlow" presStyleCnt="0">
        <dgm:presLayoutVars>
          <dgm:dir/>
          <dgm:animLvl val="lvl"/>
          <dgm:resizeHandles val="exact"/>
        </dgm:presLayoutVars>
      </dgm:prSet>
      <dgm:spPr/>
    </dgm:pt>
    <dgm:pt modelId="{CF34D055-0CDB-034F-9DA2-97F074F8FE77}" type="pres">
      <dgm:prSet presAssocID="{8C2C8948-FC19-1445-B77D-4004ADCFB317}" presName="composite" presStyleCnt="0"/>
      <dgm:spPr/>
    </dgm:pt>
    <dgm:pt modelId="{F4B3F3D3-5CB9-CC4D-A338-A36E11176EEE}" type="pres">
      <dgm:prSet presAssocID="{8C2C8948-FC19-1445-B77D-4004ADCFB317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64E573C-9343-8243-8316-FED9B20AF6B3}" type="pres">
      <dgm:prSet presAssocID="{8C2C8948-FC19-1445-B77D-4004ADCFB317}" presName="descendantText" presStyleLbl="alignAcc1" presStyleIdx="0" presStyleCnt="7">
        <dgm:presLayoutVars>
          <dgm:bulletEnabled val="1"/>
        </dgm:presLayoutVars>
      </dgm:prSet>
      <dgm:spPr/>
    </dgm:pt>
    <dgm:pt modelId="{6649E733-81EF-C949-90C5-A8BD6A7C9C61}" type="pres">
      <dgm:prSet presAssocID="{A8FD283E-C95A-7748-9A1E-956C91A6D056}" presName="sp" presStyleCnt="0"/>
      <dgm:spPr/>
    </dgm:pt>
    <dgm:pt modelId="{2F1FC869-6C12-8A49-B0BF-4502CC63D7A0}" type="pres">
      <dgm:prSet presAssocID="{F57B2AEA-8DA1-7E4B-8989-4E4454371CE4}" presName="composite" presStyleCnt="0"/>
      <dgm:spPr/>
    </dgm:pt>
    <dgm:pt modelId="{F3BE0FCF-CC89-2F48-BA90-BE79F31F76BC}" type="pres">
      <dgm:prSet presAssocID="{F57B2AEA-8DA1-7E4B-8989-4E4454371CE4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DB943179-8ECC-4A44-9A9D-28EF5C42A299}" type="pres">
      <dgm:prSet presAssocID="{F57B2AEA-8DA1-7E4B-8989-4E4454371CE4}" presName="descendantText" presStyleLbl="alignAcc1" presStyleIdx="1" presStyleCnt="7">
        <dgm:presLayoutVars>
          <dgm:bulletEnabled val="1"/>
        </dgm:presLayoutVars>
      </dgm:prSet>
      <dgm:spPr/>
    </dgm:pt>
    <dgm:pt modelId="{BC39980A-BC20-C945-8678-E42C41A51270}" type="pres">
      <dgm:prSet presAssocID="{BABBE060-B573-664C-9F2E-A17CFD868C75}" presName="sp" presStyleCnt="0"/>
      <dgm:spPr/>
    </dgm:pt>
    <dgm:pt modelId="{B3E86982-8C2B-0A4A-948E-4533FE7917E4}" type="pres">
      <dgm:prSet presAssocID="{EAFA524F-7C5C-3940-BAE8-BABF97488C8A}" presName="composite" presStyleCnt="0"/>
      <dgm:spPr/>
    </dgm:pt>
    <dgm:pt modelId="{E0E8AC4A-0AB3-2942-80EA-BF4FBC7579D1}" type="pres">
      <dgm:prSet presAssocID="{EAFA524F-7C5C-3940-BAE8-BABF97488C8A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2DF59446-08A4-3F44-A086-DDAC3DA489D8}" type="pres">
      <dgm:prSet presAssocID="{EAFA524F-7C5C-3940-BAE8-BABF97488C8A}" presName="descendantText" presStyleLbl="alignAcc1" presStyleIdx="2" presStyleCnt="7">
        <dgm:presLayoutVars>
          <dgm:bulletEnabled val="1"/>
        </dgm:presLayoutVars>
      </dgm:prSet>
      <dgm:spPr/>
    </dgm:pt>
    <dgm:pt modelId="{677ECC8E-52FC-344D-94E3-C18B52439215}" type="pres">
      <dgm:prSet presAssocID="{E47568D8-F283-B144-A6C0-6F31BE1970A0}" presName="sp" presStyleCnt="0"/>
      <dgm:spPr/>
    </dgm:pt>
    <dgm:pt modelId="{17174C4A-0DA4-3E42-87F6-3F61EBC96257}" type="pres">
      <dgm:prSet presAssocID="{8B135059-D9A2-0942-A307-7501347647A1}" presName="composite" presStyleCnt="0"/>
      <dgm:spPr/>
    </dgm:pt>
    <dgm:pt modelId="{553764F9-2CEB-DD4D-82FF-6BBEE6F82966}" type="pres">
      <dgm:prSet presAssocID="{8B135059-D9A2-0942-A307-7501347647A1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6C96DD72-3848-3741-8FA3-E3FF21A987C2}" type="pres">
      <dgm:prSet presAssocID="{8B135059-D9A2-0942-A307-7501347647A1}" presName="descendantText" presStyleLbl="alignAcc1" presStyleIdx="3" presStyleCnt="7">
        <dgm:presLayoutVars>
          <dgm:bulletEnabled val="1"/>
        </dgm:presLayoutVars>
      </dgm:prSet>
      <dgm:spPr/>
    </dgm:pt>
    <dgm:pt modelId="{11E50A76-1820-DF43-80FD-09C1275D05D6}" type="pres">
      <dgm:prSet presAssocID="{FCB5C654-631F-9E43-AD22-2AD589C63566}" presName="sp" presStyleCnt="0"/>
      <dgm:spPr/>
    </dgm:pt>
    <dgm:pt modelId="{52728578-C9CE-BF48-ABFD-6FE7F57533AA}" type="pres">
      <dgm:prSet presAssocID="{624FD113-01FE-E34F-96A2-141B34DFDB5E}" presName="composite" presStyleCnt="0"/>
      <dgm:spPr/>
    </dgm:pt>
    <dgm:pt modelId="{CB6305FC-E1E6-5B4B-93A0-E605C4618066}" type="pres">
      <dgm:prSet presAssocID="{624FD113-01FE-E34F-96A2-141B34DFDB5E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47035ABD-6136-0746-87F8-107B8F2D0C85}" type="pres">
      <dgm:prSet presAssocID="{624FD113-01FE-E34F-96A2-141B34DFDB5E}" presName="descendantText" presStyleLbl="alignAcc1" presStyleIdx="4" presStyleCnt="7">
        <dgm:presLayoutVars>
          <dgm:bulletEnabled val="1"/>
        </dgm:presLayoutVars>
      </dgm:prSet>
      <dgm:spPr/>
    </dgm:pt>
    <dgm:pt modelId="{4DC615A7-D04B-BF49-A7A3-4D1F56827C2F}" type="pres">
      <dgm:prSet presAssocID="{F0AB8989-9DB8-9941-BC22-EFB28FBD41F4}" presName="sp" presStyleCnt="0"/>
      <dgm:spPr/>
    </dgm:pt>
    <dgm:pt modelId="{5AAB5EF0-37E8-6947-A6B4-2F6EA17FBB35}" type="pres">
      <dgm:prSet presAssocID="{8A484389-548C-9643-A84D-4AAFEDF8AE64}" presName="composite" presStyleCnt="0"/>
      <dgm:spPr/>
    </dgm:pt>
    <dgm:pt modelId="{CE4B525A-1D9B-1E47-92AC-A08280F89F24}" type="pres">
      <dgm:prSet presAssocID="{8A484389-548C-9643-A84D-4AAFEDF8AE64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B3B87359-BDF0-2846-AC59-1ABCF69E7B9F}" type="pres">
      <dgm:prSet presAssocID="{8A484389-548C-9643-A84D-4AAFEDF8AE64}" presName="descendantText" presStyleLbl="alignAcc1" presStyleIdx="5" presStyleCnt="7">
        <dgm:presLayoutVars>
          <dgm:bulletEnabled val="1"/>
        </dgm:presLayoutVars>
      </dgm:prSet>
      <dgm:spPr/>
    </dgm:pt>
    <dgm:pt modelId="{969D00D2-C3CB-CC49-8D08-C9BEB02646D6}" type="pres">
      <dgm:prSet presAssocID="{437BA615-DDB7-6444-9AAF-A21AFDF9B8ED}" presName="sp" presStyleCnt="0"/>
      <dgm:spPr/>
    </dgm:pt>
    <dgm:pt modelId="{EEF461A7-EEB7-1849-B33E-2B25D135FF36}" type="pres">
      <dgm:prSet presAssocID="{CEE49199-7DD2-B84A-99DD-42013CF8AAA6}" presName="composite" presStyleCnt="0"/>
      <dgm:spPr/>
    </dgm:pt>
    <dgm:pt modelId="{7267FA93-6522-6348-913A-E09C3A08DFC1}" type="pres">
      <dgm:prSet presAssocID="{CEE49199-7DD2-B84A-99DD-42013CF8AAA6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91ACE891-5D6E-3B42-98FA-DA785DE4D9CD}" type="pres">
      <dgm:prSet presAssocID="{CEE49199-7DD2-B84A-99DD-42013CF8AAA6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7DF3D70B-8BDD-E74C-A9C7-8EDA4497ECD6}" srcId="{F57B2AEA-8DA1-7E4B-8989-4E4454371CE4}" destId="{71440130-157F-E34D-B82C-850DCC8A6C73}" srcOrd="0" destOrd="0" parTransId="{4547CE97-B8E8-044E-86B9-04775EE15FBA}" sibTransId="{06833070-1514-5546-A32C-70045956DE5C}"/>
    <dgm:cxn modelId="{1EFF2813-DA4C-1047-8C03-D9A12C3147F8}" srcId="{B1CA3510-9EF6-9040-BC04-772F6B6EABAF}" destId="{8C2C8948-FC19-1445-B77D-4004ADCFB317}" srcOrd="0" destOrd="0" parTransId="{18CDD542-B3D4-014A-BF26-3D5622D9ECF2}" sibTransId="{A8FD283E-C95A-7748-9A1E-956C91A6D056}"/>
    <dgm:cxn modelId="{E7B6E215-B530-C34A-B86E-F58C003BC3AD}" type="presOf" srcId="{B1CA3510-9EF6-9040-BC04-772F6B6EABAF}" destId="{596BB361-9A17-294E-92E7-54C8A35AA904}" srcOrd="0" destOrd="0" presId="urn:microsoft.com/office/officeart/2005/8/layout/chevron2"/>
    <dgm:cxn modelId="{71CC9620-33CD-8549-9A49-C6F0564933C2}" type="presOf" srcId="{624FD113-01FE-E34F-96A2-141B34DFDB5E}" destId="{CB6305FC-E1E6-5B4B-93A0-E605C4618066}" srcOrd="0" destOrd="0" presId="urn:microsoft.com/office/officeart/2005/8/layout/chevron2"/>
    <dgm:cxn modelId="{E1256027-9E09-D84E-82FC-F96DCAFC312E}" type="presOf" srcId="{8B135059-D9A2-0942-A307-7501347647A1}" destId="{553764F9-2CEB-DD4D-82FF-6BBEE6F82966}" srcOrd="0" destOrd="0" presId="urn:microsoft.com/office/officeart/2005/8/layout/chevron2"/>
    <dgm:cxn modelId="{F3D87F29-E05E-4445-81F5-B05174052ABA}" type="presOf" srcId="{34E4866B-84A2-A04A-817B-5A68306725AD}" destId="{47035ABD-6136-0746-87F8-107B8F2D0C85}" srcOrd="0" destOrd="0" presId="urn:microsoft.com/office/officeart/2005/8/layout/chevron2"/>
    <dgm:cxn modelId="{1D4E7F2B-0B34-C341-BAD4-0E9F76FEAF46}" type="presOf" srcId="{8A84C35B-A5B6-3A43-9673-E4791AF59513}" destId="{6C96DD72-3848-3741-8FA3-E3FF21A987C2}" srcOrd="0" destOrd="0" presId="urn:microsoft.com/office/officeart/2005/8/layout/chevron2"/>
    <dgm:cxn modelId="{3CD97935-A2D9-4A46-955D-E19176B76286}" type="presOf" srcId="{CEE49199-7DD2-B84A-99DD-42013CF8AAA6}" destId="{7267FA93-6522-6348-913A-E09C3A08DFC1}" srcOrd="0" destOrd="0" presId="urn:microsoft.com/office/officeart/2005/8/layout/chevron2"/>
    <dgm:cxn modelId="{0632223F-2436-E94D-B802-0D2443EAAD96}" srcId="{B1CA3510-9EF6-9040-BC04-772F6B6EABAF}" destId="{F57B2AEA-8DA1-7E4B-8989-4E4454371CE4}" srcOrd="1" destOrd="0" parTransId="{83BE3131-A237-6349-82DE-84D80528C6ED}" sibTransId="{BABBE060-B573-664C-9F2E-A17CFD868C75}"/>
    <dgm:cxn modelId="{375BCE40-00B4-5D43-90CF-1DCA2EDA5254}" type="presOf" srcId="{69C9880A-FAC1-CB48-92F2-71D84252AF52}" destId="{B3B87359-BDF0-2846-AC59-1ABCF69E7B9F}" srcOrd="0" destOrd="0" presId="urn:microsoft.com/office/officeart/2005/8/layout/chevron2"/>
    <dgm:cxn modelId="{C9099643-DA66-1A4A-A166-AB06DF24D2F8}" type="presOf" srcId="{F57B2AEA-8DA1-7E4B-8989-4E4454371CE4}" destId="{F3BE0FCF-CC89-2F48-BA90-BE79F31F76BC}" srcOrd="0" destOrd="0" presId="urn:microsoft.com/office/officeart/2005/8/layout/chevron2"/>
    <dgm:cxn modelId="{26D08264-762A-8A45-AC6B-BE14D36C724E}" srcId="{8C2C8948-FC19-1445-B77D-4004ADCFB317}" destId="{B9C68618-8830-3146-BAC4-3A8152743DF8}" srcOrd="0" destOrd="0" parTransId="{0C82D6A5-F687-FD46-B84D-B074A4C5BF65}" sibTransId="{8DC5B522-F78A-134D-96BF-912410C4F303}"/>
    <dgm:cxn modelId="{16D64A6E-79AF-3344-9474-E699CABCD76C}" type="presOf" srcId="{B9C68618-8830-3146-BAC4-3A8152743DF8}" destId="{F64E573C-9343-8243-8316-FED9B20AF6B3}" srcOrd="0" destOrd="0" presId="urn:microsoft.com/office/officeart/2005/8/layout/chevron2"/>
    <dgm:cxn modelId="{9DA5E570-A4F6-C647-A7EA-B3223CE0251F}" srcId="{8B135059-D9A2-0942-A307-7501347647A1}" destId="{8A84C35B-A5B6-3A43-9673-E4791AF59513}" srcOrd="0" destOrd="0" parTransId="{7C3E69C2-613D-AB4C-A80E-CF734B7C5338}" sibTransId="{B9CB7A7D-DD75-1643-A906-A95A3D1D8635}"/>
    <dgm:cxn modelId="{6981F676-197D-2C44-888F-D04F6336541D}" srcId="{B1CA3510-9EF6-9040-BC04-772F6B6EABAF}" destId="{8A484389-548C-9643-A84D-4AAFEDF8AE64}" srcOrd="5" destOrd="0" parTransId="{46825520-71DE-7740-AD87-713965CC0F14}" sibTransId="{437BA615-DDB7-6444-9AAF-A21AFDF9B8ED}"/>
    <dgm:cxn modelId="{A811337D-0BDD-C745-A14C-A13CE4452B0D}" type="presOf" srcId="{EAFA524F-7C5C-3940-BAE8-BABF97488C8A}" destId="{E0E8AC4A-0AB3-2942-80EA-BF4FBC7579D1}" srcOrd="0" destOrd="0" presId="urn:microsoft.com/office/officeart/2005/8/layout/chevron2"/>
    <dgm:cxn modelId="{9FD03B8A-D909-DE40-8DF9-8A0A18B3CB49}" srcId="{624FD113-01FE-E34F-96A2-141B34DFDB5E}" destId="{34E4866B-84A2-A04A-817B-5A68306725AD}" srcOrd="0" destOrd="0" parTransId="{740B1B20-C134-CF45-A941-ABF54E62119B}" sibTransId="{520523DC-ABCF-6B43-B8D7-A63DA140061A}"/>
    <dgm:cxn modelId="{6B4F2A91-64DD-3746-8094-1D3196FE9F13}" type="presOf" srcId="{71440130-157F-E34D-B82C-850DCC8A6C73}" destId="{DB943179-8ECC-4A44-9A9D-28EF5C42A299}" srcOrd="0" destOrd="0" presId="urn:microsoft.com/office/officeart/2005/8/layout/chevron2"/>
    <dgm:cxn modelId="{A9A17892-BFBE-F643-96AD-320CE34B4CC8}" srcId="{B1CA3510-9EF6-9040-BC04-772F6B6EABAF}" destId="{8B135059-D9A2-0942-A307-7501347647A1}" srcOrd="3" destOrd="0" parTransId="{8A29FBED-AB47-B04F-BD8B-D5BEB385D316}" sibTransId="{FCB5C654-631F-9E43-AD22-2AD589C63566}"/>
    <dgm:cxn modelId="{D7DC5B99-F03B-8F4C-A47F-2974B4F14B05}" srcId="{CEE49199-7DD2-B84A-99DD-42013CF8AAA6}" destId="{435FF8F9-A1D0-A845-A1B3-A50F279E272C}" srcOrd="0" destOrd="0" parTransId="{00FB6521-F66F-3B4E-AD63-C5B6804A2FB0}" sibTransId="{4A98714E-8163-9A4B-A236-6D4DCDEA0CEE}"/>
    <dgm:cxn modelId="{B0AD22A2-C3C6-454B-BC4F-656D5545CF4F}" srcId="{B1CA3510-9EF6-9040-BC04-772F6B6EABAF}" destId="{CEE49199-7DD2-B84A-99DD-42013CF8AAA6}" srcOrd="6" destOrd="0" parTransId="{41FC91AD-73D6-284D-898B-6B9A90913EC3}" sibTransId="{9B2CF8C3-5B59-E941-81E7-5FA464E2CFF4}"/>
    <dgm:cxn modelId="{AC8F6EAE-2605-E64B-9641-52DB86BB442B}" type="presOf" srcId="{8C2C8948-FC19-1445-B77D-4004ADCFB317}" destId="{F4B3F3D3-5CB9-CC4D-A338-A36E11176EEE}" srcOrd="0" destOrd="0" presId="urn:microsoft.com/office/officeart/2005/8/layout/chevron2"/>
    <dgm:cxn modelId="{E13D3CB1-29FF-8549-A975-31F29DB62A26}" srcId="{8A484389-548C-9643-A84D-4AAFEDF8AE64}" destId="{69C9880A-FAC1-CB48-92F2-71D84252AF52}" srcOrd="0" destOrd="0" parTransId="{D447CB13-3EF3-3448-B57D-90261A9F8AB6}" sibTransId="{3A9F5DF2-9D96-0546-80A3-69B6FF8327B2}"/>
    <dgm:cxn modelId="{332F7CB4-79AC-1E40-8E9B-02F78CEE489B}" srcId="{EAFA524F-7C5C-3940-BAE8-BABF97488C8A}" destId="{07C0BEA8-DB0B-5A46-BADF-51BF1FA5925D}" srcOrd="0" destOrd="0" parTransId="{85A24CE6-FB3F-F64E-87C9-F36B348C8C36}" sibTransId="{E23CC634-EC02-7B43-82F4-4E3A49BF32ED}"/>
    <dgm:cxn modelId="{E372D2D5-3FFE-9F49-96D4-77B2E0B6E985}" type="presOf" srcId="{8A484389-548C-9643-A84D-4AAFEDF8AE64}" destId="{CE4B525A-1D9B-1E47-92AC-A08280F89F24}" srcOrd="0" destOrd="0" presId="urn:microsoft.com/office/officeart/2005/8/layout/chevron2"/>
    <dgm:cxn modelId="{4EFDE9DA-E8BF-7D4B-8D63-0819F4BE260F}" srcId="{B1CA3510-9EF6-9040-BC04-772F6B6EABAF}" destId="{624FD113-01FE-E34F-96A2-141B34DFDB5E}" srcOrd="4" destOrd="0" parTransId="{F7B4DF89-58E8-3743-AFF2-7589DCAC7868}" sibTransId="{F0AB8989-9DB8-9941-BC22-EFB28FBD41F4}"/>
    <dgm:cxn modelId="{AFA757E2-F54B-F44C-8C7F-FCDD9A24496D}" type="presOf" srcId="{07C0BEA8-DB0B-5A46-BADF-51BF1FA5925D}" destId="{2DF59446-08A4-3F44-A086-DDAC3DA489D8}" srcOrd="0" destOrd="0" presId="urn:microsoft.com/office/officeart/2005/8/layout/chevron2"/>
    <dgm:cxn modelId="{F65229F1-3644-5340-A921-BC7F5A3F4472}" srcId="{B1CA3510-9EF6-9040-BC04-772F6B6EABAF}" destId="{EAFA524F-7C5C-3940-BAE8-BABF97488C8A}" srcOrd="2" destOrd="0" parTransId="{365A215E-9A75-964B-8A52-64DD77621615}" sibTransId="{E47568D8-F283-B144-A6C0-6F31BE1970A0}"/>
    <dgm:cxn modelId="{24CA05F8-669C-9E4A-8156-C43B9363C016}" type="presOf" srcId="{435FF8F9-A1D0-A845-A1B3-A50F279E272C}" destId="{91ACE891-5D6E-3B42-98FA-DA785DE4D9CD}" srcOrd="0" destOrd="0" presId="urn:microsoft.com/office/officeart/2005/8/layout/chevron2"/>
    <dgm:cxn modelId="{64393717-1A26-A14F-A21A-182F10EC1271}" type="presParOf" srcId="{596BB361-9A17-294E-92E7-54C8A35AA904}" destId="{CF34D055-0CDB-034F-9DA2-97F074F8FE77}" srcOrd="0" destOrd="0" presId="urn:microsoft.com/office/officeart/2005/8/layout/chevron2"/>
    <dgm:cxn modelId="{11204816-ED98-0646-869C-184613F0BC29}" type="presParOf" srcId="{CF34D055-0CDB-034F-9DA2-97F074F8FE77}" destId="{F4B3F3D3-5CB9-CC4D-A338-A36E11176EEE}" srcOrd="0" destOrd="0" presId="urn:microsoft.com/office/officeart/2005/8/layout/chevron2"/>
    <dgm:cxn modelId="{D3A54BCB-7CAA-D647-8FAE-6570E1319C6A}" type="presParOf" srcId="{CF34D055-0CDB-034F-9DA2-97F074F8FE77}" destId="{F64E573C-9343-8243-8316-FED9B20AF6B3}" srcOrd="1" destOrd="0" presId="urn:microsoft.com/office/officeart/2005/8/layout/chevron2"/>
    <dgm:cxn modelId="{4B794B5A-CD9F-F647-BB24-81AA44E2CC39}" type="presParOf" srcId="{596BB361-9A17-294E-92E7-54C8A35AA904}" destId="{6649E733-81EF-C949-90C5-A8BD6A7C9C61}" srcOrd="1" destOrd="0" presId="urn:microsoft.com/office/officeart/2005/8/layout/chevron2"/>
    <dgm:cxn modelId="{06E07CBA-9D83-3A49-8DB1-03BC9329FE61}" type="presParOf" srcId="{596BB361-9A17-294E-92E7-54C8A35AA904}" destId="{2F1FC869-6C12-8A49-B0BF-4502CC63D7A0}" srcOrd="2" destOrd="0" presId="urn:microsoft.com/office/officeart/2005/8/layout/chevron2"/>
    <dgm:cxn modelId="{AA53BA4A-E13E-5B4E-9D74-EB4C1708BFBD}" type="presParOf" srcId="{2F1FC869-6C12-8A49-B0BF-4502CC63D7A0}" destId="{F3BE0FCF-CC89-2F48-BA90-BE79F31F76BC}" srcOrd="0" destOrd="0" presId="urn:microsoft.com/office/officeart/2005/8/layout/chevron2"/>
    <dgm:cxn modelId="{832ADC45-96A1-1F48-883C-08A3D38EFA68}" type="presParOf" srcId="{2F1FC869-6C12-8A49-B0BF-4502CC63D7A0}" destId="{DB943179-8ECC-4A44-9A9D-28EF5C42A299}" srcOrd="1" destOrd="0" presId="urn:microsoft.com/office/officeart/2005/8/layout/chevron2"/>
    <dgm:cxn modelId="{4467596E-0C4D-A344-9078-3BDFAFC1104D}" type="presParOf" srcId="{596BB361-9A17-294E-92E7-54C8A35AA904}" destId="{BC39980A-BC20-C945-8678-E42C41A51270}" srcOrd="3" destOrd="0" presId="urn:microsoft.com/office/officeart/2005/8/layout/chevron2"/>
    <dgm:cxn modelId="{22F03271-F1FD-B647-9BCA-6A1CB05ED731}" type="presParOf" srcId="{596BB361-9A17-294E-92E7-54C8A35AA904}" destId="{B3E86982-8C2B-0A4A-948E-4533FE7917E4}" srcOrd="4" destOrd="0" presId="urn:microsoft.com/office/officeart/2005/8/layout/chevron2"/>
    <dgm:cxn modelId="{23D0DEF1-DA1A-1C41-BB90-75F5C2E1B105}" type="presParOf" srcId="{B3E86982-8C2B-0A4A-948E-4533FE7917E4}" destId="{E0E8AC4A-0AB3-2942-80EA-BF4FBC7579D1}" srcOrd="0" destOrd="0" presId="urn:microsoft.com/office/officeart/2005/8/layout/chevron2"/>
    <dgm:cxn modelId="{05AB96C8-0C37-CF4B-B865-188F962AA382}" type="presParOf" srcId="{B3E86982-8C2B-0A4A-948E-4533FE7917E4}" destId="{2DF59446-08A4-3F44-A086-DDAC3DA489D8}" srcOrd="1" destOrd="0" presId="urn:microsoft.com/office/officeart/2005/8/layout/chevron2"/>
    <dgm:cxn modelId="{E980DD47-5B7F-9141-965F-B46CC662A8B7}" type="presParOf" srcId="{596BB361-9A17-294E-92E7-54C8A35AA904}" destId="{677ECC8E-52FC-344D-94E3-C18B52439215}" srcOrd="5" destOrd="0" presId="urn:microsoft.com/office/officeart/2005/8/layout/chevron2"/>
    <dgm:cxn modelId="{0AFC1826-3E2B-5C43-BCA7-DA66EFA0F5F2}" type="presParOf" srcId="{596BB361-9A17-294E-92E7-54C8A35AA904}" destId="{17174C4A-0DA4-3E42-87F6-3F61EBC96257}" srcOrd="6" destOrd="0" presId="urn:microsoft.com/office/officeart/2005/8/layout/chevron2"/>
    <dgm:cxn modelId="{A3B48EFF-2905-234A-B32E-FB6C5297707C}" type="presParOf" srcId="{17174C4A-0DA4-3E42-87F6-3F61EBC96257}" destId="{553764F9-2CEB-DD4D-82FF-6BBEE6F82966}" srcOrd="0" destOrd="0" presId="urn:microsoft.com/office/officeart/2005/8/layout/chevron2"/>
    <dgm:cxn modelId="{5B7B041A-7CA5-124D-BE54-ED3330964ED5}" type="presParOf" srcId="{17174C4A-0DA4-3E42-87F6-3F61EBC96257}" destId="{6C96DD72-3848-3741-8FA3-E3FF21A987C2}" srcOrd="1" destOrd="0" presId="urn:microsoft.com/office/officeart/2005/8/layout/chevron2"/>
    <dgm:cxn modelId="{983B9F60-7A01-304A-B596-0C1A23584D97}" type="presParOf" srcId="{596BB361-9A17-294E-92E7-54C8A35AA904}" destId="{11E50A76-1820-DF43-80FD-09C1275D05D6}" srcOrd="7" destOrd="0" presId="urn:microsoft.com/office/officeart/2005/8/layout/chevron2"/>
    <dgm:cxn modelId="{278BB546-EE4B-8742-B653-8B4A097A481A}" type="presParOf" srcId="{596BB361-9A17-294E-92E7-54C8A35AA904}" destId="{52728578-C9CE-BF48-ABFD-6FE7F57533AA}" srcOrd="8" destOrd="0" presId="urn:microsoft.com/office/officeart/2005/8/layout/chevron2"/>
    <dgm:cxn modelId="{9666B9C9-FACE-6B47-97D5-9E2758806291}" type="presParOf" srcId="{52728578-C9CE-BF48-ABFD-6FE7F57533AA}" destId="{CB6305FC-E1E6-5B4B-93A0-E605C4618066}" srcOrd="0" destOrd="0" presId="urn:microsoft.com/office/officeart/2005/8/layout/chevron2"/>
    <dgm:cxn modelId="{66457F35-8DAA-5E46-B9D3-51AEF4D57FFF}" type="presParOf" srcId="{52728578-C9CE-BF48-ABFD-6FE7F57533AA}" destId="{47035ABD-6136-0746-87F8-107B8F2D0C85}" srcOrd="1" destOrd="0" presId="urn:microsoft.com/office/officeart/2005/8/layout/chevron2"/>
    <dgm:cxn modelId="{60D8C493-3EBE-BB4F-A510-908D019E77CB}" type="presParOf" srcId="{596BB361-9A17-294E-92E7-54C8A35AA904}" destId="{4DC615A7-D04B-BF49-A7A3-4D1F56827C2F}" srcOrd="9" destOrd="0" presId="urn:microsoft.com/office/officeart/2005/8/layout/chevron2"/>
    <dgm:cxn modelId="{3F6E89F6-DA06-2C4C-9DC0-FBDE146DA2B2}" type="presParOf" srcId="{596BB361-9A17-294E-92E7-54C8A35AA904}" destId="{5AAB5EF0-37E8-6947-A6B4-2F6EA17FBB35}" srcOrd="10" destOrd="0" presId="urn:microsoft.com/office/officeart/2005/8/layout/chevron2"/>
    <dgm:cxn modelId="{F5FC3983-3641-6E4A-B55A-C6AD76DEEF78}" type="presParOf" srcId="{5AAB5EF0-37E8-6947-A6B4-2F6EA17FBB35}" destId="{CE4B525A-1D9B-1E47-92AC-A08280F89F24}" srcOrd="0" destOrd="0" presId="urn:microsoft.com/office/officeart/2005/8/layout/chevron2"/>
    <dgm:cxn modelId="{9C1F08A4-A3E8-5D41-8348-03B0677B679E}" type="presParOf" srcId="{5AAB5EF0-37E8-6947-A6B4-2F6EA17FBB35}" destId="{B3B87359-BDF0-2846-AC59-1ABCF69E7B9F}" srcOrd="1" destOrd="0" presId="urn:microsoft.com/office/officeart/2005/8/layout/chevron2"/>
    <dgm:cxn modelId="{D2F4843E-A7C9-C84E-8563-513655D773B7}" type="presParOf" srcId="{596BB361-9A17-294E-92E7-54C8A35AA904}" destId="{969D00D2-C3CB-CC49-8D08-C9BEB02646D6}" srcOrd="11" destOrd="0" presId="urn:microsoft.com/office/officeart/2005/8/layout/chevron2"/>
    <dgm:cxn modelId="{316DD44F-E423-9545-8AB9-7306E0836045}" type="presParOf" srcId="{596BB361-9A17-294E-92E7-54C8A35AA904}" destId="{EEF461A7-EEB7-1849-B33E-2B25D135FF36}" srcOrd="12" destOrd="0" presId="urn:microsoft.com/office/officeart/2005/8/layout/chevron2"/>
    <dgm:cxn modelId="{F6D688AC-6B1F-EF43-9621-D63852AE92B0}" type="presParOf" srcId="{EEF461A7-EEB7-1849-B33E-2B25D135FF36}" destId="{7267FA93-6522-6348-913A-E09C3A08DFC1}" srcOrd="0" destOrd="0" presId="urn:microsoft.com/office/officeart/2005/8/layout/chevron2"/>
    <dgm:cxn modelId="{0E91204A-E313-C749-AEE9-5FA2C973C25F}" type="presParOf" srcId="{EEF461A7-EEB7-1849-B33E-2B25D135FF36}" destId="{91ACE891-5D6E-3B42-98FA-DA785DE4D9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3F3D3-5CB9-CC4D-A338-A36E11176EEE}">
      <dsp:nvSpPr>
        <dsp:cNvPr id="0" name=""/>
        <dsp:cNvSpPr/>
      </dsp:nvSpPr>
      <dsp:spPr>
        <a:xfrm rot="5400000">
          <a:off x="-112229" y="117780"/>
          <a:ext cx="748199" cy="523739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2" y="267420"/>
        <a:ext cx="523739" cy="224460"/>
      </dsp:txXfrm>
    </dsp:sp>
    <dsp:sp modelId="{F64E573C-9343-8243-8316-FED9B20AF6B3}">
      <dsp:nvSpPr>
        <dsp:cNvPr id="0" name=""/>
        <dsp:cNvSpPr/>
      </dsp:nvSpPr>
      <dsp:spPr>
        <a:xfrm rot="5400000">
          <a:off x="4232536" y="-3703246"/>
          <a:ext cx="486585" cy="7904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>
              <a:latin typeface="Arial" panose="020B0604020202020204" pitchFamily="34" charset="0"/>
              <a:cs typeface="Arial" panose="020B0604020202020204" pitchFamily="34" charset="0"/>
            </a:rPr>
            <a:t>Giriş</a:t>
          </a:r>
        </a:p>
      </dsp:txBody>
      <dsp:txXfrm rot="-5400000">
        <a:off x="523740" y="29303"/>
        <a:ext cx="7880425" cy="439079"/>
      </dsp:txXfrm>
    </dsp:sp>
    <dsp:sp modelId="{F3BE0FCF-CC89-2F48-BA90-BE79F31F76BC}">
      <dsp:nvSpPr>
        <dsp:cNvPr id="0" name=""/>
        <dsp:cNvSpPr/>
      </dsp:nvSpPr>
      <dsp:spPr>
        <a:xfrm rot="5400000">
          <a:off x="-112229" y="781446"/>
          <a:ext cx="748199" cy="523739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318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31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2" y="931086"/>
        <a:ext cx="523739" cy="224460"/>
      </dsp:txXfrm>
    </dsp:sp>
    <dsp:sp modelId="{DB943179-8ECC-4A44-9A9D-28EF5C42A299}">
      <dsp:nvSpPr>
        <dsp:cNvPr id="0" name=""/>
        <dsp:cNvSpPr/>
      </dsp:nvSpPr>
      <dsp:spPr>
        <a:xfrm rot="5400000">
          <a:off x="4232663" y="-3039707"/>
          <a:ext cx="486329" cy="7904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31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>
              <a:latin typeface="Arial" panose="020B0604020202020204" pitchFamily="34" charset="0"/>
              <a:cs typeface="Arial" panose="020B0604020202020204" pitchFamily="34" charset="0"/>
            </a:rPr>
            <a:t>Problemin tanımı</a:t>
          </a:r>
        </a:p>
      </dsp:txBody>
      <dsp:txXfrm rot="-5400000">
        <a:off x="523739" y="692958"/>
        <a:ext cx="7880437" cy="438847"/>
      </dsp:txXfrm>
    </dsp:sp>
    <dsp:sp modelId="{E0E8AC4A-0AB3-2942-80EA-BF4FBC7579D1}">
      <dsp:nvSpPr>
        <dsp:cNvPr id="0" name=""/>
        <dsp:cNvSpPr/>
      </dsp:nvSpPr>
      <dsp:spPr>
        <a:xfrm rot="5400000">
          <a:off x="-112229" y="1445112"/>
          <a:ext cx="748199" cy="523739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2" y="1594752"/>
        <a:ext cx="523739" cy="224460"/>
      </dsp:txXfrm>
    </dsp:sp>
    <dsp:sp modelId="{2DF59446-08A4-3F44-A086-DDAC3DA489D8}">
      <dsp:nvSpPr>
        <dsp:cNvPr id="0" name=""/>
        <dsp:cNvSpPr/>
      </dsp:nvSpPr>
      <dsp:spPr>
        <a:xfrm rot="5400000">
          <a:off x="4232663" y="-2376041"/>
          <a:ext cx="486329" cy="7904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>
              <a:latin typeface="Arial" panose="020B0604020202020204" pitchFamily="34" charset="0"/>
              <a:cs typeface="Arial" panose="020B0604020202020204" pitchFamily="34" charset="0"/>
            </a:rPr>
            <a:t>Literatür Çalışması</a:t>
          </a:r>
        </a:p>
      </dsp:txBody>
      <dsp:txXfrm rot="-5400000">
        <a:off x="523739" y="1356624"/>
        <a:ext cx="7880437" cy="438847"/>
      </dsp:txXfrm>
    </dsp:sp>
    <dsp:sp modelId="{553764F9-2CEB-DD4D-82FF-6BBEE6F82966}">
      <dsp:nvSpPr>
        <dsp:cNvPr id="0" name=""/>
        <dsp:cNvSpPr/>
      </dsp:nvSpPr>
      <dsp:spPr>
        <a:xfrm rot="5400000">
          <a:off x="-112229" y="2108779"/>
          <a:ext cx="748199" cy="523739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2" y="2258419"/>
        <a:ext cx="523739" cy="224460"/>
      </dsp:txXfrm>
    </dsp:sp>
    <dsp:sp modelId="{6C96DD72-3848-3741-8FA3-E3FF21A987C2}">
      <dsp:nvSpPr>
        <dsp:cNvPr id="0" name=""/>
        <dsp:cNvSpPr/>
      </dsp:nvSpPr>
      <dsp:spPr>
        <a:xfrm rot="5400000">
          <a:off x="4232663" y="-1712375"/>
          <a:ext cx="486329" cy="7904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>
              <a:latin typeface="Arial" panose="020B0604020202020204" pitchFamily="34" charset="0"/>
              <a:cs typeface="Arial" panose="020B0604020202020204" pitchFamily="34" charset="0"/>
            </a:rPr>
            <a:t>Çalışmanın Amacı</a:t>
          </a:r>
        </a:p>
      </dsp:txBody>
      <dsp:txXfrm rot="-5400000">
        <a:off x="523739" y="2020290"/>
        <a:ext cx="7880437" cy="438847"/>
      </dsp:txXfrm>
    </dsp:sp>
    <dsp:sp modelId="{CB6305FC-E1E6-5B4B-93A0-E605C4618066}">
      <dsp:nvSpPr>
        <dsp:cNvPr id="0" name=""/>
        <dsp:cNvSpPr/>
      </dsp:nvSpPr>
      <dsp:spPr>
        <a:xfrm rot="5400000">
          <a:off x="-112229" y="2772445"/>
          <a:ext cx="748199" cy="523739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 rot="-5400000">
        <a:off x="2" y="2922085"/>
        <a:ext cx="523739" cy="224460"/>
      </dsp:txXfrm>
    </dsp:sp>
    <dsp:sp modelId="{47035ABD-6136-0746-87F8-107B8F2D0C85}">
      <dsp:nvSpPr>
        <dsp:cNvPr id="0" name=""/>
        <dsp:cNvSpPr/>
      </dsp:nvSpPr>
      <dsp:spPr>
        <a:xfrm rot="5400000">
          <a:off x="4232663" y="-1048708"/>
          <a:ext cx="486329" cy="7904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>
              <a:latin typeface="Arial" panose="020B0604020202020204" pitchFamily="34" charset="0"/>
              <a:cs typeface="Arial" panose="020B0604020202020204" pitchFamily="34" charset="0"/>
            </a:rPr>
            <a:t>Mevcut Durum ve Problem Analiz</a:t>
          </a:r>
        </a:p>
      </dsp:txBody>
      <dsp:txXfrm rot="-5400000">
        <a:off x="523739" y="2683957"/>
        <a:ext cx="7880437" cy="438847"/>
      </dsp:txXfrm>
    </dsp:sp>
    <dsp:sp modelId="{CE4B525A-1D9B-1E47-92AC-A08280F89F24}">
      <dsp:nvSpPr>
        <dsp:cNvPr id="0" name=""/>
        <dsp:cNvSpPr/>
      </dsp:nvSpPr>
      <dsp:spPr>
        <a:xfrm rot="5400000">
          <a:off x="-112229" y="3436112"/>
          <a:ext cx="748199" cy="523739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591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5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sp:txBody>
      <dsp:txXfrm rot="-5400000">
        <a:off x="2" y="3585752"/>
        <a:ext cx="523739" cy="224460"/>
      </dsp:txXfrm>
    </dsp:sp>
    <dsp:sp modelId="{B3B87359-BDF0-2846-AC59-1ABCF69E7B9F}">
      <dsp:nvSpPr>
        <dsp:cNvPr id="0" name=""/>
        <dsp:cNvSpPr/>
      </dsp:nvSpPr>
      <dsp:spPr>
        <a:xfrm rot="5400000">
          <a:off x="4232663" y="-385042"/>
          <a:ext cx="486329" cy="7904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5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>
              <a:latin typeface="Arial" panose="020B0604020202020204" pitchFamily="34" charset="0"/>
              <a:cs typeface="Arial" panose="020B0604020202020204" pitchFamily="34" charset="0"/>
            </a:rPr>
            <a:t>Önerilen Yöntem / Metodoloji</a:t>
          </a:r>
        </a:p>
      </dsp:txBody>
      <dsp:txXfrm rot="-5400000">
        <a:off x="523739" y="3347623"/>
        <a:ext cx="7880437" cy="438847"/>
      </dsp:txXfrm>
    </dsp:sp>
    <dsp:sp modelId="{7267FA93-6522-6348-913A-E09C3A08DFC1}">
      <dsp:nvSpPr>
        <dsp:cNvPr id="0" name=""/>
        <dsp:cNvSpPr/>
      </dsp:nvSpPr>
      <dsp:spPr>
        <a:xfrm rot="5400000">
          <a:off x="-112229" y="4099778"/>
          <a:ext cx="748199" cy="523739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b="1" kern="1200" dirty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sp:txBody>
      <dsp:txXfrm rot="-5400000">
        <a:off x="2" y="4249418"/>
        <a:ext cx="523739" cy="224460"/>
      </dsp:txXfrm>
    </dsp:sp>
    <dsp:sp modelId="{91ACE891-5D6E-3B42-98FA-DA785DE4D9CD}">
      <dsp:nvSpPr>
        <dsp:cNvPr id="0" name=""/>
        <dsp:cNvSpPr/>
      </dsp:nvSpPr>
      <dsp:spPr>
        <a:xfrm rot="5400000">
          <a:off x="4232663" y="278624"/>
          <a:ext cx="486329" cy="7904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>
              <a:latin typeface="Arial" panose="020B0604020202020204" pitchFamily="34" charset="0"/>
              <a:cs typeface="Arial" panose="020B0604020202020204" pitchFamily="34" charset="0"/>
            </a:rPr>
            <a:t>Beklenen Sonuçlar ve 2. Dönem Planı</a:t>
          </a:r>
        </a:p>
      </dsp:txBody>
      <dsp:txXfrm rot="-5400000">
        <a:off x="523739" y="4011290"/>
        <a:ext cx="7880437" cy="438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593B6C81-1346-4C78-A0C6-86FB85857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94BF652-FEBC-4CE9-9D2E-18FC75F1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1571F-2A2B-4037-B6AD-3CDADF16A388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CA644A-1DAC-414B-9CDE-F8C6397C2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E5BD83-60B5-4896-961E-7ED03C406E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BB0C8-F4A6-4D6F-BEC1-2537F59642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770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630C-AAE3-4920-B0CE-34D041A94627}" type="datetimeFigureOut">
              <a:rPr lang="tr-TR" smtClean="0"/>
              <a:t>30.10.2025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1BCF6-433F-44C3-8721-690901A9FF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60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ri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5CB6360F-9D82-4717-8228-565FD25B5B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pic>
        <p:nvPicPr>
          <p:cNvPr id="10" name="Resim 9" descr="çizim içeren bir resim&#10;&#10;Açıklama otomatik olarak oluşturuldu">
            <a:extLst>
              <a:ext uri="{FF2B5EF4-FFF2-40B4-BE49-F238E27FC236}">
                <a16:creationId xmlns:a16="http://schemas.microsoft.com/office/drawing/2014/main" id="{95510F45-23D2-4543-B5AA-D74016EC7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0000"/>
            <a:ext cx="359929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9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>
            <a:extLst>
              <a:ext uri="{FF2B5EF4-FFF2-40B4-BE49-F238E27FC236}">
                <a16:creationId xmlns:a16="http://schemas.microsoft.com/office/drawing/2014/main" id="{B4FB70A6-B456-4850-B164-06229B3C11C3}"/>
              </a:ext>
            </a:extLst>
          </p:cNvPr>
          <p:cNvSpPr/>
          <p:nvPr userDrawn="1"/>
        </p:nvSpPr>
        <p:spPr>
          <a:xfrm>
            <a:off x="-1" y="0"/>
            <a:ext cx="288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6E8A96A6-73C7-4462-9AE4-3A8545504400}"/>
              </a:ext>
            </a:extLst>
          </p:cNvPr>
          <p:cNvSpPr/>
          <p:nvPr userDrawn="1"/>
        </p:nvSpPr>
        <p:spPr>
          <a:xfrm>
            <a:off x="11160422" y="0"/>
            <a:ext cx="43200" cy="1440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E23CE08-F939-4246-B3EA-CC60F674808B}"/>
              </a:ext>
            </a:extLst>
          </p:cNvPr>
          <p:cNvSpPr txBox="1"/>
          <p:nvPr userDrawn="1"/>
        </p:nvSpPr>
        <p:spPr>
          <a:xfrm>
            <a:off x="6120423" y="954000"/>
            <a:ext cx="50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T.C.</a:t>
            </a:r>
            <a:b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</a:br>
            <a:r>
              <a:rPr lang="tr-TR" sz="1600" b="1" dirty="0">
                <a:solidFill>
                  <a:srgbClr val="003B64"/>
                </a:solidFill>
                <a:latin typeface="Hurme Geometric Sans 1" panose="020B0200020000000000" pitchFamily="34" charset="-94"/>
              </a:rPr>
              <a:t>KARADENİZ TEKNİK ÜNİVERSİTESİ</a:t>
            </a:r>
          </a:p>
        </p:txBody>
      </p:sp>
      <p:pic>
        <p:nvPicPr>
          <p:cNvPr id="22" name="Resim 21" descr="çizim içeren bir resim&#10;&#10;Açıklama otomatik olarak oluşturuldu">
            <a:extLst>
              <a:ext uri="{FF2B5EF4-FFF2-40B4-BE49-F238E27FC236}">
                <a16:creationId xmlns:a16="http://schemas.microsoft.com/office/drawing/2014/main" id="{B5D4BD03-BAF9-4658-8C5E-87E76AD90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10000"/>
            <a:ext cx="215957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C7F5269B-722E-471C-8A2E-95828EA727D2}"/>
              </a:ext>
            </a:extLst>
          </p:cNvPr>
          <p:cNvSpPr/>
          <p:nvPr userDrawn="1"/>
        </p:nvSpPr>
        <p:spPr>
          <a:xfrm>
            <a:off x="0" y="0"/>
            <a:ext cx="216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4B338E73-4807-48D4-A5D2-698796A397C1}"/>
              </a:ext>
            </a:extLst>
          </p:cNvPr>
          <p:cNvSpPr/>
          <p:nvPr userDrawn="1"/>
        </p:nvSpPr>
        <p:spPr>
          <a:xfrm>
            <a:off x="11160000" y="6210000"/>
            <a:ext cx="43200" cy="64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 descr="çizim içeren bir resim&#10;&#10;Açıklama otomatik olarak oluşturuldu">
            <a:extLst>
              <a:ext uri="{FF2B5EF4-FFF2-40B4-BE49-F238E27FC236}">
                <a16:creationId xmlns:a16="http://schemas.microsoft.com/office/drawing/2014/main" id="{F866B4F8-8445-45A3-908E-B4628FA11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439718" cy="7200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3E469E-9690-464C-BCFC-F34C27BC1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914" y="6351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rgbClr val="003B64"/>
                </a:solidFill>
                <a:latin typeface="Hurme Geometric Sans 1" panose="020B0200020000000000" pitchFamily="34" charset="-94"/>
              </a:defRPr>
            </a:lvl1pPr>
          </a:lstStyle>
          <a:p>
            <a:fld id="{860A2120-F4D3-485F-A5B8-C44F1997944B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62778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şekkü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2C03A0B8-C04D-46B9-83EE-686C38053D2D}"/>
              </a:ext>
            </a:extLst>
          </p:cNvPr>
          <p:cNvSpPr/>
          <p:nvPr userDrawn="1"/>
        </p:nvSpPr>
        <p:spPr>
          <a:xfrm>
            <a:off x="2159860" y="0"/>
            <a:ext cx="10032140" cy="68569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CB8230EA-1A54-4CB0-941E-E3B434045FFF}"/>
              </a:ext>
            </a:extLst>
          </p:cNvPr>
          <p:cNvSpPr/>
          <p:nvPr userDrawn="1"/>
        </p:nvSpPr>
        <p:spPr>
          <a:xfrm>
            <a:off x="0" y="0"/>
            <a:ext cx="2160000" cy="6858000"/>
          </a:xfrm>
          <a:prstGeom prst="rect">
            <a:avLst/>
          </a:prstGeom>
          <a:solidFill>
            <a:srgbClr val="00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  <p:pic>
        <p:nvPicPr>
          <p:cNvPr id="13" name="Resim 12" descr="çizim içeren bir resim&#10;&#10;Açıklama otomatik olarak oluşturuldu">
            <a:extLst>
              <a:ext uri="{FF2B5EF4-FFF2-40B4-BE49-F238E27FC236}">
                <a16:creationId xmlns:a16="http://schemas.microsoft.com/office/drawing/2014/main" id="{7C7929B6-168A-4FD5-8197-C478A68FB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4397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95B04-D58E-4634-B823-5C4919C552B9}" type="datetime1">
              <a:rPr lang="tr-TR" smtClean="0"/>
              <a:t>30.10.2025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2120-F4D3-485F-A5B8-C44F199794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82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18_DAB6584A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418847D-D914-E0D1-706A-B7BF53077ED6}"/>
              </a:ext>
            </a:extLst>
          </p:cNvPr>
          <p:cNvSpPr txBox="1"/>
          <p:nvPr/>
        </p:nvSpPr>
        <p:spPr>
          <a:xfrm>
            <a:off x="7576457" y="3347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D5EAF8C-D270-FDE1-CA29-CA7825B6E69A}"/>
              </a:ext>
            </a:extLst>
          </p:cNvPr>
          <p:cNvSpPr txBox="1"/>
          <p:nvPr/>
        </p:nvSpPr>
        <p:spPr>
          <a:xfrm>
            <a:off x="755839" y="1949245"/>
            <a:ext cx="10680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« PROJE BAŞLIĞI PROJE BAŞLIĞI PROJE BAŞLIĞI PROJE BAŞLIĞI PROJE BAŞLIĞI »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8DC8F6D4-23BD-25DE-B84E-910BCB57D175}"/>
              </a:ext>
            </a:extLst>
          </p:cNvPr>
          <p:cNvSpPr txBox="1"/>
          <p:nvPr/>
        </p:nvSpPr>
        <p:spPr>
          <a:xfrm>
            <a:off x="4117124" y="3445339"/>
            <a:ext cx="404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B5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MÜHENDİSLİK TASARIMI 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676FBFC7-B3A6-A8B2-113A-94983F06EA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-21918"/>
            <a:ext cx="12192000" cy="6909330"/>
            <a:chOff x="0" y="-21918"/>
            <a:chExt cx="12192000" cy="6909330"/>
          </a:xfrm>
        </p:grpSpPr>
        <p:pic>
          <p:nvPicPr>
            <p:cNvPr id="15" name="Resim 14" descr="yazı tipi, grafik, logo, grafik tasarım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B78EE159-8845-767A-83A0-0E132AD2CBB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46" y="375261"/>
              <a:ext cx="2285333" cy="1142667"/>
            </a:xfrm>
            <a:prstGeom prst="rect">
              <a:avLst/>
            </a:prstGeom>
          </p:spPr>
        </p:pic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F0D96308-3933-582C-A504-BE690000F96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36" t="30441"/>
            <a:stretch>
              <a:fillRect/>
            </a:stretch>
          </p:blipFill>
          <p:spPr>
            <a:xfrm>
              <a:off x="8382192" y="162762"/>
              <a:ext cx="3471862" cy="1329440"/>
            </a:xfrm>
            <a:prstGeom prst="rect">
              <a:avLst/>
            </a:prstGeom>
          </p:spPr>
        </p:pic>
        <p:sp>
          <p:nvSpPr>
            <p:cNvPr id="17" name="Dikdörtgen 16">
              <a:extLst>
                <a:ext uri="{FF2B5EF4-FFF2-40B4-BE49-F238E27FC236}">
                  <a16:creationId xmlns:a16="http://schemas.microsoft.com/office/drawing/2014/main" id="{9148B67A-43BC-00F8-582B-D1F72441C0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1918"/>
              <a:ext cx="12192000" cy="72000"/>
            </a:xfrm>
            <a:prstGeom prst="rect">
              <a:avLst/>
            </a:prstGeom>
            <a:solidFill>
              <a:srgbClr val="003B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Dikdörtgen 17">
              <a:extLst>
                <a:ext uri="{FF2B5EF4-FFF2-40B4-BE49-F238E27FC236}">
                  <a16:creationId xmlns:a16="http://schemas.microsoft.com/office/drawing/2014/main" id="{EAC9EB8F-CB96-6E08-A2BD-DCD3BBD499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815412"/>
              <a:ext cx="12192000" cy="72000"/>
            </a:xfrm>
            <a:prstGeom prst="rect">
              <a:avLst/>
            </a:prstGeom>
            <a:solidFill>
              <a:srgbClr val="003B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DCD5446-7550-BCED-F0BA-40241F97B915}"/>
              </a:ext>
            </a:extLst>
          </p:cNvPr>
          <p:cNvSpPr txBox="1"/>
          <p:nvPr/>
        </p:nvSpPr>
        <p:spPr>
          <a:xfrm>
            <a:off x="3394245" y="4286459"/>
            <a:ext cx="1989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Grubu: 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4F6E1F1-AB79-DE81-85E8-1AA5240754FD}"/>
              </a:ext>
            </a:extLst>
          </p:cNvPr>
          <p:cNvSpPr txBox="1"/>
          <p:nvPr/>
        </p:nvSpPr>
        <p:spPr>
          <a:xfrm>
            <a:off x="5241888" y="4286458"/>
            <a:ext cx="2857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Numara  - Ad </a:t>
            </a:r>
            <a:r>
              <a:rPr lang="tr-TR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57D4E57E-8531-307C-A04E-A0BBE753D9D5}"/>
              </a:ext>
            </a:extLst>
          </p:cNvPr>
          <p:cNvSpPr txBox="1"/>
          <p:nvPr/>
        </p:nvSpPr>
        <p:spPr>
          <a:xfrm>
            <a:off x="5241888" y="4651020"/>
            <a:ext cx="2857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Numara  - Ad </a:t>
            </a:r>
            <a:r>
              <a:rPr lang="tr-TR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2B7B543-C798-2389-7CFC-0F36D1233D86}"/>
              </a:ext>
            </a:extLst>
          </p:cNvPr>
          <p:cNvSpPr txBox="1"/>
          <p:nvPr/>
        </p:nvSpPr>
        <p:spPr>
          <a:xfrm>
            <a:off x="5241888" y="5015581"/>
            <a:ext cx="2857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Numara  - Ad </a:t>
            </a:r>
            <a:r>
              <a:rPr lang="tr-TR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F9DAABA6-F0B2-202F-1B22-AEADFCEEE988}"/>
              </a:ext>
            </a:extLst>
          </p:cNvPr>
          <p:cNvSpPr txBox="1"/>
          <p:nvPr/>
        </p:nvSpPr>
        <p:spPr>
          <a:xfrm>
            <a:off x="5241888" y="5417650"/>
            <a:ext cx="2857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Numara  - Ad </a:t>
            </a:r>
            <a:r>
              <a:rPr lang="tr-TR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8BCD9F95-0D08-EB14-166A-403E267F0285}"/>
              </a:ext>
            </a:extLst>
          </p:cNvPr>
          <p:cNvSpPr txBox="1"/>
          <p:nvPr/>
        </p:nvSpPr>
        <p:spPr>
          <a:xfrm>
            <a:off x="3394245" y="6005070"/>
            <a:ext cx="2491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Danışman: 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2203103-4538-009A-5CA3-33152E7C1ED3}"/>
              </a:ext>
            </a:extLst>
          </p:cNvPr>
          <p:cNvSpPr txBox="1"/>
          <p:nvPr/>
        </p:nvSpPr>
        <p:spPr>
          <a:xfrm>
            <a:off x="5743629" y="5992332"/>
            <a:ext cx="2671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Ünvan</a:t>
            </a:r>
            <a:r>
              <a:rPr lang="tr-T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Ad </a:t>
            </a:r>
            <a:r>
              <a:rPr lang="tr-TR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endParaRPr lang="tr-TR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832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A93F9-00B0-A21E-D226-B46DE1D68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D92CA6B-DC0F-235C-B4C9-417A75802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13B3A9F-AE33-602B-B1C9-5F2BD2A59977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0DC4BEF-71D7-DDF4-4CC9-6CD0BFE453F3}"/>
              </a:ext>
            </a:extLst>
          </p:cNvPr>
          <p:cNvSpPr txBox="1"/>
          <p:nvPr/>
        </p:nvSpPr>
        <p:spPr>
          <a:xfrm>
            <a:off x="2493123" y="619905"/>
            <a:ext cx="543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Önerilen Metodoloji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B404619-FF8A-8923-8520-918BA6BB721C}"/>
              </a:ext>
            </a:extLst>
          </p:cNvPr>
          <p:cNvSpPr txBox="1"/>
          <p:nvPr/>
        </p:nvSpPr>
        <p:spPr>
          <a:xfrm>
            <a:off x="2493123" y="1576787"/>
            <a:ext cx="8445172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Ele aldığınız problemin çözümünde hangi çözüm yaklaşımlarını kullanmayı planladığınızdan bahsediniz. </a:t>
            </a:r>
          </a:p>
          <a:p>
            <a:pPr algn="just">
              <a:lnSpc>
                <a:spcPct val="150000"/>
              </a:lnSpc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Kullanılacak araçlar, teknikler, modelleri kısaca anlatınız.</a:t>
            </a:r>
          </a:p>
          <a:p>
            <a:pPr algn="just">
              <a:lnSpc>
                <a:spcPct val="150000"/>
              </a:lnSpc>
            </a:pPr>
            <a:endParaRPr lang="tr-TR" sz="22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 aşamada önerdiğiniz metodoloji için bir akış şeması çizmeniz süreci görselleştirmeniz açısından güzel olacaktır. </a:t>
            </a:r>
          </a:p>
        </p:txBody>
      </p:sp>
    </p:spTree>
    <p:extLst>
      <p:ext uri="{BB962C8B-B14F-4D97-AF65-F5344CB8AC3E}">
        <p14:creationId xmlns:p14="http://schemas.microsoft.com/office/powerpoint/2010/main" val="207795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0AD08-A398-1010-14D9-60611353B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09C5EB5-1C15-6315-C8DF-163936EAB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ED86D-DDB3-74DE-5654-ED91BC180F73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F9A08B8-E22B-867A-A86C-17B1774B6737}"/>
              </a:ext>
            </a:extLst>
          </p:cNvPr>
          <p:cNvSpPr txBox="1"/>
          <p:nvPr/>
        </p:nvSpPr>
        <p:spPr>
          <a:xfrm>
            <a:off x="2493123" y="619905"/>
            <a:ext cx="5435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Önerilen Metodoloji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985E7F0-4752-A6D1-11F2-5ADC1F9B7D2B}"/>
              </a:ext>
            </a:extLst>
          </p:cNvPr>
          <p:cNvSpPr txBox="1"/>
          <p:nvPr/>
        </p:nvSpPr>
        <p:spPr>
          <a:xfrm>
            <a:off x="7928811" y="3551130"/>
            <a:ext cx="3101766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Örnek bir akış şeması</a:t>
            </a:r>
            <a:endParaRPr lang="tr-TR" sz="22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8F2BA66-C823-F13F-8C44-FA6BB3D7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957"/>
          <a:stretch>
            <a:fillRect/>
          </a:stretch>
        </p:blipFill>
        <p:spPr>
          <a:xfrm>
            <a:off x="3473067" y="1460482"/>
            <a:ext cx="4309218" cy="48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2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09F58C-94A3-EBBC-ACA3-416817AC8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42122C2-3944-4587-0E5A-43ABB8032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1CBD36E-1585-174A-9E49-490E0FB06571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3775021-A08A-BBFE-5E3D-265D8C7F0D14}"/>
              </a:ext>
            </a:extLst>
          </p:cNvPr>
          <p:cNvSpPr txBox="1"/>
          <p:nvPr/>
        </p:nvSpPr>
        <p:spPr>
          <a:xfrm>
            <a:off x="2493123" y="619905"/>
            <a:ext cx="853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Beklenen Sonuçlar ve 2. Dönem Planı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3511819-B6E8-8E14-0843-193E0AD8A272}"/>
              </a:ext>
            </a:extLst>
          </p:cNvPr>
          <p:cNvSpPr txBox="1"/>
          <p:nvPr/>
        </p:nvSpPr>
        <p:spPr>
          <a:xfrm>
            <a:off x="2493123" y="1576787"/>
            <a:ext cx="8445172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Çalışmanın uygulama aşamasını nasıl yürüteceğinizi (veri toplama, modeli çalıştırma vb.) kısaca anlatınız.</a:t>
            </a:r>
          </a:p>
          <a:p>
            <a:pPr algn="just">
              <a:lnSpc>
                <a:spcPct val="150000"/>
              </a:lnSpc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Çalışmanız için Zaman çizelgesi veya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Gantt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diyagramı paylaşınız.</a:t>
            </a:r>
          </a:p>
          <a:p>
            <a:pPr algn="just">
              <a:lnSpc>
                <a:spcPct val="150000"/>
              </a:lnSpc>
            </a:pPr>
            <a:endParaRPr lang="tr-TR" sz="22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tr-TR" sz="22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8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1E5B6-2B8C-C51F-3F4E-13E84BB77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335C96C-CC83-C5B7-4DBF-0DA01BEBC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ABDDDD8-477E-70DE-54DB-9F31D2EF5ED6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D2DD861-61D2-2DD7-F896-84604522E808}"/>
              </a:ext>
            </a:extLst>
          </p:cNvPr>
          <p:cNvSpPr txBox="1"/>
          <p:nvPr/>
        </p:nvSpPr>
        <p:spPr>
          <a:xfrm>
            <a:off x="2493123" y="619905"/>
            <a:ext cx="853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Kaynakça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BED7C19-3F90-A5CA-0023-E5FC9BBE3F29}"/>
              </a:ext>
            </a:extLst>
          </p:cNvPr>
          <p:cNvSpPr txBox="1"/>
          <p:nvPr/>
        </p:nvSpPr>
        <p:spPr>
          <a:xfrm>
            <a:off x="2493123" y="1576787"/>
            <a:ext cx="844517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Çalışmanızda kullandığınız referansları bu alanda paylaşınız.</a:t>
            </a:r>
            <a:endParaRPr lang="tr-TR" sz="22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0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B8DA9-594B-9BD6-6BA9-896CFFD2B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DCB0CF4-CDD5-C49F-2B59-B2842CA11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43DD5B4-4C3D-1F95-50F6-074C4609E54E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EF4325D-F568-ED62-5322-DC780C9A3CB4}"/>
              </a:ext>
            </a:extLst>
          </p:cNvPr>
          <p:cNvSpPr txBox="1"/>
          <p:nvPr/>
        </p:nvSpPr>
        <p:spPr>
          <a:xfrm>
            <a:off x="2544882" y="619905"/>
            <a:ext cx="411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Sunum İçeriği</a:t>
            </a: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02522B08-29FC-CE79-3D45-2EBCD9F16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938698"/>
              </p:ext>
            </p:extLst>
          </p:nvPr>
        </p:nvGraphicFramePr>
        <p:xfrm>
          <a:off x="2684030" y="1610139"/>
          <a:ext cx="8427918" cy="474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87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CB20CC-4EC7-0A72-B5CA-A572F48C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19E55D4-0CB1-6F13-D29A-7F541FCA4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211E9D1-DC97-91EE-BD30-01527DD0CBD5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0FC2453-D97A-B9EA-8B30-FC6A203E6072}"/>
              </a:ext>
            </a:extLst>
          </p:cNvPr>
          <p:cNvSpPr txBox="1"/>
          <p:nvPr/>
        </p:nvSpPr>
        <p:spPr>
          <a:xfrm>
            <a:off x="2493123" y="619905"/>
            <a:ext cx="411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Giriş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DC36AAB-C36F-24C2-A0EE-F52032549F9E}"/>
              </a:ext>
            </a:extLst>
          </p:cNvPr>
          <p:cNvSpPr txBox="1"/>
          <p:nvPr/>
        </p:nvSpPr>
        <p:spPr>
          <a:xfrm>
            <a:off x="2493123" y="1576787"/>
            <a:ext cx="844517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Konunun genel tanıtımı ile ilgili kısa bir giriş (1 slayt olması önerilir) genel bilgi veriniz.</a:t>
            </a:r>
            <a:endParaRPr lang="tr-TR" sz="22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FB48C4-481C-ECF0-58DB-E463D0218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EDA9E69-6073-8331-CDB4-96325A074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A669CE6-1862-3375-6948-4282E392E22A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F5313B1-F2F9-502E-A418-060B071BAA78}"/>
              </a:ext>
            </a:extLst>
          </p:cNvPr>
          <p:cNvSpPr txBox="1"/>
          <p:nvPr/>
        </p:nvSpPr>
        <p:spPr>
          <a:xfrm>
            <a:off x="2493123" y="619905"/>
            <a:ext cx="411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Problem Tanımı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14C745D-F775-5961-C8F1-C8A81F34C83F}"/>
              </a:ext>
            </a:extLst>
          </p:cNvPr>
          <p:cNvSpPr txBox="1"/>
          <p:nvPr/>
        </p:nvSpPr>
        <p:spPr>
          <a:xfrm>
            <a:off x="2493123" y="1576787"/>
            <a:ext cx="8445172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Problemin tanımı ve önemi (Problemi “neden bu konuyu seçtik?” sorusuna yanıt verecek şekilde anlatabilirsiniz.)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Örneğin atık yönetimi çalışacaksanız, atık kavramından, bunların geri dönüşümünden, atık yönetiminin çevresel etkisinden, bu alandaki devlet teşviklerinin öneminden, yani bu konuyu neden seçtiğinizden bahsedebilirsiniz.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Proje kapsamı (hangi sınırlar içinde ele alınıyor?)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i="1" dirty="0">
                <a:latin typeface="Arial" panose="020B0604020202020204" pitchFamily="34" charset="0"/>
                <a:cs typeface="Arial" panose="020B0604020202020204" pitchFamily="34" charset="0"/>
              </a:rPr>
              <a:t>Farklı farklı atık türleri vardır, ancak sizin belirlediğiniz problem tıbbi atıkların yönetimi ise, biraz bu konuda bilgi ekleyebilirsiniz.</a:t>
            </a:r>
          </a:p>
        </p:txBody>
      </p:sp>
    </p:spTree>
    <p:extLst>
      <p:ext uri="{BB962C8B-B14F-4D97-AF65-F5344CB8AC3E}">
        <p14:creationId xmlns:p14="http://schemas.microsoft.com/office/powerpoint/2010/main" val="416014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943B8-19E8-9DA3-861C-7802E6EB0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86C2CDC-B794-AE08-5F0A-76CBCDA03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10BE8D9-358D-2404-095A-906D2C83C551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7DE0856-94F3-9E20-C789-F37DB742928D}"/>
              </a:ext>
            </a:extLst>
          </p:cNvPr>
          <p:cNvSpPr txBox="1"/>
          <p:nvPr/>
        </p:nvSpPr>
        <p:spPr>
          <a:xfrm>
            <a:off x="2493123" y="619905"/>
            <a:ext cx="411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Problem Tanımı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67FAAB-1FFD-63B3-3EC4-7975EE0D04FA}"/>
              </a:ext>
            </a:extLst>
          </p:cNvPr>
          <p:cNvSpPr txBox="1"/>
          <p:nvPr/>
        </p:nvSpPr>
        <p:spPr>
          <a:xfrm>
            <a:off x="2493123" y="1576787"/>
            <a:ext cx="8445172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Problem belirleme tekniklerini (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analizi, balık kılçığı vb.) kullanarak ele aldığınız sistemi inceleyip, kök problemlere nasıl ulaştığınızı anlatınız.</a:t>
            </a:r>
          </a:p>
        </p:txBody>
      </p:sp>
    </p:spTree>
    <p:extLst>
      <p:ext uri="{BB962C8B-B14F-4D97-AF65-F5344CB8AC3E}">
        <p14:creationId xmlns:p14="http://schemas.microsoft.com/office/powerpoint/2010/main" val="357558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525CF-09EC-2603-14A3-2379431B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1FB1A7D-7289-FEC8-E1C4-CA886DBA8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FC3F929-755D-9BDB-4214-8032C3CF8FA0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E62D0D-57B1-ECEE-8347-7C6AB8C0ED0C}"/>
              </a:ext>
            </a:extLst>
          </p:cNvPr>
          <p:cNvSpPr txBox="1"/>
          <p:nvPr/>
        </p:nvSpPr>
        <p:spPr>
          <a:xfrm>
            <a:off x="2493123" y="619905"/>
            <a:ext cx="559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Literatür Taraması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D6A61E9-C712-0144-1182-72627BD9D7C2}"/>
              </a:ext>
            </a:extLst>
          </p:cNvPr>
          <p:cNvSpPr txBox="1"/>
          <p:nvPr/>
        </p:nvSpPr>
        <p:spPr>
          <a:xfrm>
            <a:off x="2493123" y="1576787"/>
            <a:ext cx="8445172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Yaptığınız literatür çalışmalarının (makale, tez, bildiri vb.) tamamını bir literatür tablosunda özet halde verebilirsiniz.</a:t>
            </a:r>
          </a:p>
          <a:p>
            <a:pPr algn="just">
              <a:lnSpc>
                <a:spcPct val="150000"/>
              </a:lnSpc>
            </a:pPr>
            <a:endParaRPr lang="tr-TR" sz="22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Buna ek olarak, özellikle çalışmanızla benzer olan, dikkate aldığınız başlıca eserleri biraz daha detaylı olarak anlatabilirsiniz.</a:t>
            </a:r>
          </a:p>
          <a:p>
            <a:pPr algn="just">
              <a:lnSpc>
                <a:spcPct val="150000"/>
              </a:lnSpc>
            </a:pPr>
            <a:endParaRPr lang="tr-TR" sz="22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Literatür taraması için en az 30 yayın incelemeniz iyi olacaktır. </a:t>
            </a:r>
            <a:endParaRPr lang="tr-TR" sz="22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0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A84D37-43A6-B83B-67AC-CA6804510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8157DC1-9673-296E-79BC-ED9C2BA71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3FB948F-7758-7E9F-D00B-0AE1C0307426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16532B2-8D62-4B3D-EC7D-AF667086C126}"/>
              </a:ext>
            </a:extLst>
          </p:cNvPr>
          <p:cNvSpPr txBox="1"/>
          <p:nvPr/>
        </p:nvSpPr>
        <p:spPr>
          <a:xfrm>
            <a:off x="2493123" y="619905"/>
            <a:ext cx="559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Literatür Taraması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A679292-54F7-1C7F-0631-ABC713CED3A4}"/>
              </a:ext>
            </a:extLst>
          </p:cNvPr>
          <p:cNvSpPr txBox="1"/>
          <p:nvPr/>
        </p:nvSpPr>
        <p:spPr>
          <a:xfrm>
            <a:off x="2493123" y="1576787"/>
            <a:ext cx="8445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Örnek bir literatür tablosu</a:t>
            </a:r>
            <a:endParaRPr lang="tr-TR" sz="2200" kern="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İçerik Yer Tutucusu 3">
            <a:extLst>
              <a:ext uri="{FF2B5EF4-FFF2-40B4-BE49-F238E27FC236}">
                <a16:creationId xmlns:a16="http://schemas.microsoft.com/office/drawing/2014/main" id="{C4170465-763E-9426-82F4-7BFF417F99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511727"/>
              </p:ext>
            </p:extLst>
          </p:nvPr>
        </p:nvGraphicFramePr>
        <p:xfrm>
          <a:off x="2572621" y="2250097"/>
          <a:ext cx="8665394" cy="242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9589">
                  <a:extLst>
                    <a:ext uri="{9D8B030D-6E8A-4147-A177-3AD203B41FA5}">
                      <a16:colId xmlns:a16="http://schemas.microsoft.com/office/drawing/2014/main" val="3733795752"/>
                    </a:ext>
                  </a:extLst>
                </a:gridCol>
                <a:gridCol w="1564106">
                  <a:extLst>
                    <a:ext uri="{9D8B030D-6E8A-4147-A177-3AD203B41FA5}">
                      <a16:colId xmlns:a16="http://schemas.microsoft.com/office/drawing/2014/main" val="3468383199"/>
                    </a:ext>
                  </a:extLst>
                </a:gridCol>
              </a:tblGrid>
              <a:tr h="777216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Yazarlar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Yayın yılı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Amaç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Atık Türü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Çözüm Yöntemi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Gerçek Uygulama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Yeni vd.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Maliyet minimizasyonu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Tıbbi atık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TOPSIS, Optimizasyon Modeli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</a:t>
                      </a:r>
                    </a:p>
                    <a:p>
                      <a:pPr algn="ctr"/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96"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04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86">
                <a:tc>
                  <a:txBody>
                    <a:bodyPr/>
                    <a:lstStyle/>
                    <a:p>
                      <a:pPr algn="ctr"/>
                      <a:endParaRPr lang="tr-TR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7C4C311B-48F6-0F6B-BEB3-046317A973C1}"/>
              </a:ext>
            </a:extLst>
          </p:cNvPr>
          <p:cNvSpPr txBox="1"/>
          <p:nvPr/>
        </p:nvSpPr>
        <p:spPr>
          <a:xfrm>
            <a:off x="2493123" y="4965682"/>
            <a:ext cx="8445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Çalışmanızın içeriğine göre tabloya farklı sütunlar ekleyebilirsiniz.</a:t>
            </a:r>
          </a:p>
        </p:txBody>
      </p:sp>
    </p:spTree>
    <p:extLst>
      <p:ext uri="{BB962C8B-B14F-4D97-AF65-F5344CB8AC3E}">
        <p14:creationId xmlns:p14="http://schemas.microsoft.com/office/powerpoint/2010/main" val="37049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737A3-473B-D5FD-2371-3D310781B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EC62F36-9D0F-1422-789E-3B90C8052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AC4CDEF-CACB-553A-F1C1-ADD918BC9B3E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AE7B1C4-B055-B79A-E5E4-548A3F44473D}"/>
              </a:ext>
            </a:extLst>
          </p:cNvPr>
          <p:cNvSpPr txBox="1"/>
          <p:nvPr/>
        </p:nvSpPr>
        <p:spPr>
          <a:xfrm>
            <a:off x="2493123" y="619905"/>
            <a:ext cx="455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Çalışmanın Amacı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5AB3448-88D6-4842-9889-13582C2E5DB0}"/>
              </a:ext>
            </a:extLst>
          </p:cNvPr>
          <p:cNvSpPr txBox="1"/>
          <p:nvPr/>
        </p:nvSpPr>
        <p:spPr>
          <a:xfrm>
            <a:off x="2493123" y="1576787"/>
            <a:ext cx="8445172" cy="281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Problemi genel olarak anlattınız, bu konudaki literatürden bahsettiniz, bu aşamada ise çalışmanızın tam olarak amacı ne, bunu kısa bir paragraf ile açıklayınız.</a:t>
            </a:r>
          </a:p>
          <a:p>
            <a:pPr marL="717550" indent="-35877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i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Örneğin "yapılacak bu çalışmada Trabzon bölgesinde toplanan tıbbi atıkların toplanmasını ve imha tesislerine gönderimini içeren tersine tedarik zinciri ağı oluşturulması amaçlanmaktadır" gibi..</a:t>
            </a:r>
          </a:p>
        </p:txBody>
      </p:sp>
    </p:spTree>
    <p:extLst>
      <p:ext uri="{BB962C8B-B14F-4D97-AF65-F5344CB8AC3E}">
        <p14:creationId xmlns:p14="http://schemas.microsoft.com/office/powerpoint/2010/main" val="42944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63C5FD-894C-410D-2A64-1B88A2C95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1621003-08F2-1CD2-5D1D-0D2D7584D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0A2120-F4D3-485F-A5B8-C44F1997944B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9EE13F-3A94-3BA9-2922-5E049AC602BF}"/>
              </a:ext>
            </a:extLst>
          </p:cNvPr>
          <p:cNvSpPr txBox="1"/>
          <p:nvPr/>
        </p:nvSpPr>
        <p:spPr>
          <a:xfrm>
            <a:off x="360000" y="1440000"/>
            <a:ext cx="1439859" cy="14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Konu Başlığı</a:t>
            </a:r>
          </a:p>
          <a:p>
            <a:endParaRPr lang="tr-TR" sz="1400" b="1" dirty="0">
              <a:solidFill>
                <a:schemeClr val="bg1">
                  <a:lumMod val="75000"/>
                </a:schemeClr>
              </a:solidFill>
              <a:latin typeface="Hurme Geometric Sans 1" panose="020B0200020000000000" pitchFamily="34" charset="-94"/>
            </a:endParaRP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Sunum Yapan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Kişinin veya</a:t>
            </a:r>
          </a:p>
          <a:p>
            <a:r>
              <a:rPr lang="tr-TR" sz="1400" b="1" dirty="0">
                <a:solidFill>
                  <a:schemeClr val="bg1">
                    <a:lumMod val="75000"/>
                  </a:schemeClr>
                </a:solidFill>
                <a:latin typeface="Hurme Geometric Sans 1" panose="020B0200020000000000" pitchFamily="34" charset="-94"/>
              </a:rPr>
              <a:t>Kurumun Adı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985EFA3-F00D-C3A7-7964-AB236160DDAD}"/>
              </a:ext>
            </a:extLst>
          </p:cNvPr>
          <p:cNvSpPr txBox="1"/>
          <p:nvPr/>
        </p:nvSpPr>
        <p:spPr>
          <a:xfrm>
            <a:off x="2493123" y="619905"/>
            <a:ext cx="781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kern="100" dirty="0">
                <a:solidFill>
                  <a:srgbClr val="1739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Mevcut Durum ve Problem Analizi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4C716FB-019F-C68F-E393-27EC2262E785}"/>
              </a:ext>
            </a:extLst>
          </p:cNvPr>
          <p:cNvSpPr txBox="1"/>
          <p:nvPr/>
        </p:nvSpPr>
        <p:spPr>
          <a:xfrm>
            <a:off x="2493123" y="1576787"/>
            <a:ext cx="8445172" cy="238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Yapmayı amaçladığınız çalışma (ele aldığınız problem) için ön araştırma yaptıysanız bunlardan bahsedebilirsiniz. </a:t>
            </a:r>
          </a:p>
          <a:p>
            <a:pPr marL="669925" indent="-3111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i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Örneğin Trabzon’da tıbbi atıkların nereden toplanacağı,</a:t>
            </a:r>
          </a:p>
          <a:p>
            <a:pPr marL="669925" indent="-3111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i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Hangi tesislere gideceği,</a:t>
            </a:r>
          </a:p>
          <a:p>
            <a:pPr marL="669925" indent="-3111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tr-TR" i="1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Dikkate alacağınız kriterler vb</a:t>
            </a:r>
            <a:r>
              <a:rPr lang="tr-TR" sz="22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29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</TotalTime>
  <Words>566</Words>
  <Application>Microsoft Macintosh PowerPoint</Application>
  <PresentationFormat>Geniş ekran</PresentationFormat>
  <Paragraphs>150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Hurme Geometric Sans 1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Barış ÇAĞLAR</dc:creator>
  <cp:lastModifiedBy>Fatma Betül Yeni</cp:lastModifiedBy>
  <cp:revision>48</cp:revision>
  <dcterms:created xsi:type="dcterms:W3CDTF">2020-04-28T11:34:39Z</dcterms:created>
  <dcterms:modified xsi:type="dcterms:W3CDTF">2025-10-30T17:45:41Z</dcterms:modified>
</cp:coreProperties>
</file>