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0080625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0204"/>
    <a:srgbClr val="F8F8F8"/>
    <a:srgbClr val="EFEFEF"/>
    <a:srgbClr val="E9E9E9"/>
    <a:srgbClr val="00426A"/>
    <a:srgbClr val="F7F7F7"/>
    <a:srgbClr val="01375D"/>
    <a:srgbClr val="00416A"/>
    <a:srgbClr val="0038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35"/>
  </p:normalViewPr>
  <p:slideViewPr>
    <p:cSldViewPr snapToGrid="0">
      <p:cViewPr>
        <p:scale>
          <a:sx n="57" d="100"/>
          <a:sy n="57" d="100"/>
        </p:scale>
        <p:origin x="3496" y="-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56703"/>
            <a:ext cx="8568531" cy="501340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7563446"/>
            <a:ext cx="7560469" cy="3476717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16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57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766678"/>
            <a:ext cx="2173635" cy="1220351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766678"/>
            <a:ext cx="6394896" cy="1220351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14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74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3590057"/>
            <a:ext cx="8694539" cy="5990088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9636813"/>
            <a:ext cx="8694539" cy="315004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52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3833390"/>
            <a:ext cx="4284266" cy="91368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3833390"/>
            <a:ext cx="4284266" cy="91368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7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766681"/>
            <a:ext cx="8694539" cy="278337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3530053"/>
            <a:ext cx="4264576" cy="1730025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5260078"/>
            <a:ext cx="4264576" cy="77367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3530053"/>
            <a:ext cx="4285579" cy="1730025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5260078"/>
            <a:ext cx="4285579" cy="77367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12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51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14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960014"/>
            <a:ext cx="3251264" cy="3360050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2073367"/>
            <a:ext cx="5103316" cy="10233485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4320064"/>
            <a:ext cx="3251264" cy="8003453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69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960014"/>
            <a:ext cx="3251264" cy="3360050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2073367"/>
            <a:ext cx="5103316" cy="10233485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4320064"/>
            <a:ext cx="3251264" cy="8003453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31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766681"/>
            <a:ext cx="8694539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3833390"/>
            <a:ext cx="8694539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13346867"/>
            <a:ext cx="226814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78D3F-4812-E740-864F-3C19B7414620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13346867"/>
            <a:ext cx="340221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13346867"/>
            <a:ext cx="226814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1BD0D-694C-904A-B047-CA40BEFBC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86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Yuvarlatılmış Dikdörtgen 16">
            <a:extLst>
              <a:ext uri="{FF2B5EF4-FFF2-40B4-BE49-F238E27FC236}">
                <a16:creationId xmlns:a16="http://schemas.microsoft.com/office/drawing/2014/main" id="{B1BE4846-3B02-00FC-DC6A-F7DED40298AB}"/>
              </a:ext>
            </a:extLst>
          </p:cNvPr>
          <p:cNvSpPr/>
          <p:nvPr/>
        </p:nvSpPr>
        <p:spPr>
          <a:xfrm>
            <a:off x="-193505" y="-18474"/>
            <a:ext cx="9764226" cy="1365136"/>
          </a:xfrm>
          <a:prstGeom prst="roundRect">
            <a:avLst>
              <a:gd name="adj" fmla="val 0"/>
            </a:avLst>
          </a:prstGeom>
          <a:solidFill>
            <a:srgbClr val="E9E9E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bg1">
                  <a:lumMod val="85000"/>
                </a:schemeClr>
              </a:solidFill>
              <a:highlight>
                <a:srgbClr val="C0C0C0"/>
              </a:highlight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7EAF06C7-C0C3-3EBD-27C1-B0D9B3714B0A}"/>
              </a:ext>
            </a:extLst>
          </p:cNvPr>
          <p:cNvSpPr txBox="1"/>
          <p:nvPr/>
        </p:nvSpPr>
        <p:spPr>
          <a:xfrm rot="5400000">
            <a:off x="9284659" y="450673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900" b="1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</a:t>
            </a:r>
          </a:p>
          <a:p>
            <a:pPr algn="ctr"/>
            <a:r>
              <a:rPr lang="tr-TR" sz="900" b="1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AKADEMİK YILI </a:t>
            </a:r>
          </a:p>
        </p:txBody>
      </p:sp>
      <p:pic>
        <p:nvPicPr>
          <p:cNvPr id="11" name="Resim 10" descr="yazı tipi, metin, grafik, logo içeren bir resim&#10;&#10;Açıklama otomatik olarak oluşturuldu">
            <a:extLst>
              <a:ext uri="{FF2B5EF4-FFF2-40B4-BE49-F238E27FC236}">
                <a16:creationId xmlns:a16="http://schemas.microsoft.com/office/drawing/2014/main" id="{AC40962D-8B68-3A40-CE90-77EACECF4F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9" t="4426" r="53094" b="6894"/>
          <a:stretch/>
        </p:blipFill>
        <p:spPr>
          <a:xfrm>
            <a:off x="70126" y="140850"/>
            <a:ext cx="1066928" cy="988977"/>
          </a:xfrm>
          <a:prstGeom prst="rect">
            <a:avLst/>
          </a:prstGeom>
        </p:spPr>
      </p:pic>
      <p:sp>
        <p:nvSpPr>
          <p:cNvPr id="14" name="Metin kutusu 13">
            <a:extLst>
              <a:ext uri="{FF2B5EF4-FFF2-40B4-BE49-F238E27FC236}">
                <a16:creationId xmlns:a16="http://schemas.microsoft.com/office/drawing/2014/main" id="{1CA8C41C-C305-DD59-1E64-447570296B4E}"/>
              </a:ext>
            </a:extLst>
          </p:cNvPr>
          <p:cNvSpPr txBox="1"/>
          <p:nvPr/>
        </p:nvSpPr>
        <p:spPr>
          <a:xfrm>
            <a:off x="1207500" y="140850"/>
            <a:ext cx="78555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500" b="1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ÇALIŞMANIN ADI BURAYA YAZILACAK ÇALIŞMANIN ADI BURAYA YAZILACAK</a:t>
            </a:r>
          </a:p>
          <a:p>
            <a:pPr algn="ctr"/>
            <a:r>
              <a:rPr lang="tr-TR" sz="1500" b="1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ÇALIŞMANIN ADI BURAYA YAZILACAK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9C11A68E-35A0-E6BA-A9A2-20413ED6DF0E}"/>
              </a:ext>
            </a:extLst>
          </p:cNvPr>
          <p:cNvSpPr txBox="1"/>
          <p:nvPr/>
        </p:nvSpPr>
        <p:spPr>
          <a:xfrm>
            <a:off x="1666586" y="758914"/>
            <a:ext cx="737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 Üyelerinin İsimleri – Grup Üyelerinin İsimleri – Grup Üyelerinin İsimleri – Grup Üyelerinin İsimleri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34762F0F-42BA-AE51-D06A-4C9B6727C6B6}"/>
              </a:ext>
            </a:extLst>
          </p:cNvPr>
          <p:cNvSpPr txBox="1"/>
          <p:nvPr/>
        </p:nvSpPr>
        <p:spPr>
          <a:xfrm>
            <a:off x="2870414" y="1052788"/>
            <a:ext cx="4388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Danışman: İlgili Öğretim Üyesi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16101353-2D31-AF96-8313-CCCCC0B34D82}"/>
              </a:ext>
            </a:extLst>
          </p:cNvPr>
          <p:cNvSpPr txBox="1"/>
          <p:nvPr/>
        </p:nvSpPr>
        <p:spPr>
          <a:xfrm rot="5400000">
            <a:off x="6429113" y="4675355"/>
            <a:ext cx="6812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50" b="1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KARADENİZ  TEKNİK  ÜNİVERSİTESİ  </a:t>
            </a:r>
            <a:r>
              <a:rPr lang="tr-TR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ENDÜSTRİ  MÜHENDİSLİĞİ  BÖLÜMÜ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22302196-4A79-19D1-93E8-CEB8F849256F}"/>
              </a:ext>
            </a:extLst>
          </p:cNvPr>
          <p:cNvSpPr txBox="1"/>
          <p:nvPr/>
        </p:nvSpPr>
        <p:spPr>
          <a:xfrm rot="5400000">
            <a:off x="6429113" y="10750262"/>
            <a:ext cx="6812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>
                <a:solidFill>
                  <a:srgbClr val="0042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KARADENİZ  TEKNİK  ÜNİVERSİTESİ  </a:t>
            </a:r>
            <a:r>
              <a:rPr lang="tr-TR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ENDÜSTRİ  MÜHENDİSLİĞİ  BÖLÜMÜ</a:t>
            </a:r>
          </a:p>
        </p:txBody>
      </p:sp>
    </p:spTree>
    <p:extLst>
      <p:ext uri="{BB962C8B-B14F-4D97-AF65-F5344CB8AC3E}">
        <p14:creationId xmlns:p14="http://schemas.microsoft.com/office/powerpoint/2010/main" val="56735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161</TotalTime>
  <Words>47</Words>
  <Application>Microsoft Macintosh PowerPoint</Application>
  <PresentationFormat>Özel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Yeni</dc:creator>
  <cp:lastModifiedBy>Betül Yeni</cp:lastModifiedBy>
  <cp:revision>6</cp:revision>
  <dcterms:created xsi:type="dcterms:W3CDTF">2023-06-02T18:19:20Z</dcterms:created>
  <dcterms:modified xsi:type="dcterms:W3CDTF">2023-06-05T20:19:19Z</dcterms:modified>
</cp:coreProperties>
</file>