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4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Resim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8834"/>
            <a:ext cx="10654748" cy="5467899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687" y="8112862"/>
            <a:ext cx="9791838" cy="5483871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92759"/>
            <a:ext cx="10654748" cy="15746335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687" y="13792761"/>
            <a:ext cx="9791838" cy="5120240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687" y="19105806"/>
            <a:ext cx="9791838" cy="5120240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722" y="24418851"/>
            <a:ext cx="9791838" cy="4381574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03811"/>
            <a:ext cx="21599525" cy="4928224"/>
          </a:xfrm>
          <a:prstGeom prst="rect">
            <a:avLst/>
          </a:prstGeom>
        </p:spPr>
      </p:pic>
      <p:sp>
        <p:nvSpPr>
          <p:cNvPr id="11" name="Dikdörtgen 10"/>
          <p:cNvSpPr/>
          <p:nvPr userDrawn="1"/>
        </p:nvSpPr>
        <p:spPr>
          <a:xfrm>
            <a:off x="0" y="2467341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0" y="342713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307404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784383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73826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244956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4</cp:revision>
  <dcterms:created xsi:type="dcterms:W3CDTF">2020-05-17T01:34:20Z</dcterms:created>
  <dcterms:modified xsi:type="dcterms:W3CDTF">2020-11-01T11:16:44Z</dcterms:modified>
</cp:coreProperties>
</file>