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67" autoAdjust="0"/>
    <p:restoredTop sz="94660"/>
  </p:normalViewPr>
  <p:slideViewPr>
    <p:cSldViewPr snapToGrid="0">
      <p:cViewPr varScale="1">
        <p:scale>
          <a:sx n="15" d="100"/>
          <a:sy n="15" d="100"/>
        </p:scale>
        <p:origin x="243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29" y="0"/>
            <a:ext cx="21583220" cy="288004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091367"/>
            <a:ext cx="10813775" cy="6942686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0023" y="7091367"/>
            <a:ext cx="10009501" cy="6440556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29" y="13531923"/>
            <a:ext cx="10813775" cy="11832738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0024" y="13029793"/>
            <a:ext cx="10009501" cy="5948773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0024" y="18421975"/>
            <a:ext cx="10009501" cy="6942686"/>
          </a:xfrm>
          <a:prstGeom prst="rect">
            <a:avLst/>
          </a:prstGeom>
        </p:spPr>
      </p:pic>
      <p:sp>
        <p:nvSpPr>
          <p:cNvPr id="11" name="Dikdörtgen 10"/>
          <p:cNvSpPr/>
          <p:nvPr userDrawn="1"/>
        </p:nvSpPr>
        <p:spPr>
          <a:xfrm>
            <a:off x="-110669" y="2376526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12" name="Resim 1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1" y="251898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63814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862207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816090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322780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7</cp:revision>
  <dcterms:created xsi:type="dcterms:W3CDTF">2020-05-17T01:34:20Z</dcterms:created>
  <dcterms:modified xsi:type="dcterms:W3CDTF">2020-11-01T11:18:56Z</dcterms:modified>
</cp:coreProperties>
</file>