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21599525" cy="28800425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4A9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367" autoAdjust="0"/>
    <p:restoredTop sz="94660"/>
  </p:normalViewPr>
  <p:slideViewPr>
    <p:cSldViewPr snapToGrid="0">
      <p:cViewPr varScale="1">
        <p:scale>
          <a:sx n="15" d="100"/>
          <a:sy n="15" d="100"/>
        </p:scale>
        <p:origin x="2432" y="13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3243255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968" y="1533362"/>
            <a:ext cx="18629590" cy="5566751"/>
          </a:xfrm>
          <a:prstGeom prst="rect">
            <a:avLst/>
          </a:prstGeo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84968" y="7666780"/>
            <a:ext cx="18629590" cy="1827360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484967" y="26693734"/>
            <a:ext cx="4859893" cy="1533356"/>
          </a:xfrm>
          <a:prstGeom prst="rect">
            <a:avLst/>
          </a:prstGeom>
        </p:spPr>
        <p:txBody>
          <a:bodyPr/>
          <a:lstStyle/>
          <a:p>
            <a:fld id="{1A4995C2-6FA6-4902-8303-2CC6F1122C5D}" type="datetimeFigureOut">
              <a:rPr lang="en-CA" smtClean="0"/>
              <a:t>2020-11-01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7154843" y="26693734"/>
            <a:ext cx="7289840" cy="1533356"/>
          </a:xfrm>
          <a:prstGeom prst="rect">
            <a:avLst/>
          </a:prstGeom>
        </p:spPr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5254665" y="26693734"/>
            <a:ext cx="4859893" cy="1533356"/>
          </a:xfrm>
          <a:prstGeom prst="rect">
            <a:avLst/>
          </a:prstGeom>
        </p:spPr>
        <p:txBody>
          <a:bodyPr/>
          <a:lstStyle/>
          <a:p>
            <a:fld id="{A6E9A235-88FD-4E96-AECF-DF04B92960BA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9083803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5457161" y="1533356"/>
            <a:ext cx="4657398" cy="24407029"/>
          </a:xfrm>
          <a:prstGeom prst="rect">
            <a:avLst/>
          </a:prstGeo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84968" y="1533356"/>
            <a:ext cx="13702199" cy="24407029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484967" y="26693734"/>
            <a:ext cx="4859893" cy="1533356"/>
          </a:xfrm>
          <a:prstGeom prst="rect">
            <a:avLst/>
          </a:prstGeom>
        </p:spPr>
        <p:txBody>
          <a:bodyPr/>
          <a:lstStyle/>
          <a:p>
            <a:fld id="{1A4995C2-6FA6-4902-8303-2CC6F1122C5D}" type="datetimeFigureOut">
              <a:rPr lang="en-CA" smtClean="0"/>
              <a:t>2020-11-01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7154843" y="26693734"/>
            <a:ext cx="7289840" cy="1533356"/>
          </a:xfrm>
          <a:prstGeom prst="rect">
            <a:avLst/>
          </a:prstGeom>
        </p:spPr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5254665" y="26693734"/>
            <a:ext cx="4859893" cy="1533356"/>
          </a:xfrm>
          <a:prstGeom prst="rect">
            <a:avLst/>
          </a:prstGeom>
        </p:spPr>
        <p:txBody>
          <a:bodyPr/>
          <a:lstStyle/>
          <a:p>
            <a:fld id="{A6E9A235-88FD-4E96-AECF-DF04B92960BA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7926762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968" y="1533362"/>
            <a:ext cx="18629590" cy="5566751"/>
          </a:xfrm>
          <a:prstGeom prst="rect">
            <a:avLst/>
          </a:prstGeo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84968" y="7666780"/>
            <a:ext cx="18629590" cy="1827360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484967" y="26693734"/>
            <a:ext cx="4859893" cy="1533356"/>
          </a:xfrm>
          <a:prstGeom prst="rect">
            <a:avLst/>
          </a:prstGeom>
        </p:spPr>
        <p:txBody>
          <a:bodyPr/>
          <a:lstStyle/>
          <a:p>
            <a:fld id="{1A4995C2-6FA6-4902-8303-2CC6F1122C5D}" type="datetimeFigureOut">
              <a:rPr lang="en-CA" smtClean="0"/>
              <a:t>2020-11-01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7154843" y="26693734"/>
            <a:ext cx="7289840" cy="1533356"/>
          </a:xfrm>
          <a:prstGeom prst="rect">
            <a:avLst/>
          </a:prstGeom>
        </p:spPr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5254665" y="26693734"/>
            <a:ext cx="4859893" cy="1533356"/>
          </a:xfrm>
          <a:prstGeom prst="rect">
            <a:avLst/>
          </a:prstGeom>
        </p:spPr>
        <p:txBody>
          <a:bodyPr/>
          <a:lstStyle/>
          <a:p>
            <a:fld id="{A6E9A235-88FD-4E96-AECF-DF04B92960BA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41582770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73719" y="7180114"/>
            <a:ext cx="18629590" cy="11980175"/>
          </a:xfrm>
          <a:prstGeom prst="rect">
            <a:avLst/>
          </a:prstGeom>
        </p:spPr>
        <p:txBody>
          <a:bodyPr anchor="b"/>
          <a:lstStyle>
            <a:lvl1pPr>
              <a:defRPr sz="14173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73719" y="19273626"/>
            <a:ext cx="18629590" cy="630009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5669">
                <a:solidFill>
                  <a:schemeClr val="tx1"/>
                </a:solidFill>
              </a:defRPr>
            </a:lvl1pPr>
            <a:lvl2pPr marL="1079998" indent="0">
              <a:buNone/>
              <a:defRPr sz="4724">
                <a:solidFill>
                  <a:schemeClr val="tx1">
                    <a:tint val="75000"/>
                  </a:schemeClr>
                </a:solidFill>
              </a:defRPr>
            </a:lvl2pPr>
            <a:lvl3pPr marL="2159996" indent="0">
              <a:buNone/>
              <a:defRPr sz="4252">
                <a:solidFill>
                  <a:schemeClr val="tx1">
                    <a:tint val="75000"/>
                  </a:schemeClr>
                </a:solidFill>
              </a:defRPr>
            </a:lvl3pPr>
            <a:lvl4pPr marL="3239994" indent="0">
              <a:buNone/>
              <a:defRPr sz="3780">
                <a:solidFill>
                  <a:schemeClr val="tx1">
                    <a:tint val="75000"/>
                  </a:schemeClr>
                </a:solidFill>
              </a:defRPr>
            </a:lvl4pPr>
            <a:lvl5pPr marL="4319991" indent="0">
              <a:buNone/>
              <a:defRPr sz="3780">
                <a:solidFill>
                  <a:schemeClr val="tx1">
                    <a:tint val="75000"/>
                  </a:schemeClr>
                </a:solidFill>
              </a:defRPr>
            </a:lvl5pPr>
            <a:lvl6pPr marL="5399989" indent="0">
              <a:buNone/>
              <a:defRPr sz="3780">
                <a:solidFill>
                  <a:schemeClr val="tx1">
                    <a:tint val="75000"/>
                  </a:schemeClr>
                </a:solidFill>
              </a:defRPr>
            </a:lvl6pPr>
            <a:lvl7pPr marL="6479987" indent="0">
              <a:buNone/>
              <a:defRPr sz="3780">
                <a:solidFill>
                  <a:schemeClr val="tx1">
                    <a:tint val="75000"/>
                  </a:schemeClr>
                </a:solidFill>
              </a:defRPr>
            </a:lvl7pPr>
            <a:lvl8pPr marL="7559985" indent="0">
              <a:buNone/>
              <a:defRPr sz="3780">
                <a:solidFill>
                  <a:schemeClr val="tx1">
                    <a:tint val="75000"/>
                  </a:schemeClr>
                </a:solidFill>
              </a:defRPr>
            </a:lvl8pPr>
            <a:lvl9pPr marL="8639983" indent="0">
              <a:buNone/>
              <a:defRPr sz="378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484967" y="26693734"/>
            <a:ext cx="4859893" cy="1533356"/>
          </a:xfrm>
          <a:prstGeom prst="rect">
            <a:avLst/>
          </a:prstGeom>
        </p:spPr>
        <p:txBody>
          <a:bodyPr/>
          <a:lstStyle/>
          <a:p>
            <a:fld id="{1A4995C2-6FA6-4902-8303-2CC6F1122C5D}" type="datetimeFigureOut">
              <a:rPr lang="en-CA" smtClean="0"/>
              <a:t>2020-11-01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7154843" y="26693734"/>
            <a:ext cx="7289840" cy="1533356"/>
          </a:xfrm>
          <a:prstGeom prst="rect">
            <a:avLst/>
          </a:prstGeom>
        </p:spPr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5254665" y="26693734"/>
            <a:ext cx="4859893" cy="1533356"/>
          </a:xfrm>
          <a:prstGeom prst="rect">
            <a:avLst/>
          </a:prstGeom>
        </p:spPr>
        <p:txBody>
          <a:bodyPr/>
          <a:lstStyle/>
          <a:p>
            <a:fld id="{A6E9A235-88FD-4E96-AECF-DF04B92960BA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40173480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968" y="1533362"/>
            <a:ext cx="18629590" cy="5566751"/>
          </a:xfrm>
          <a:prstGeom prst="rect">
            <a:avLst/>
          </a:prstGeo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84967" y="7666780"/>
            <a:ext cx="9179798" cy="1827360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34760" y="7666780"/>
            <a:ext cx="9179798" cy="1827360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484967" y="26693734"/>
            <a:ext cx="4859893" cy="1533356"/>
          </a:xfrm>
          <a:prstGeom prst="rect">
            <a:avLst/>
          </a:prstGeom>
        </p:spPr>
        <p:txBody>
          <a:bodyPr/>
          <a:lstStyle/>
          <a:p>
            <a:fld id="{1A4995C2-6FA6-4902-8303-2CC6F1122C5D}" type="datetimeFigureOut">
              <a:rPr lang="en-CA" smtClean="0"/>
              <a:t>2020-11-01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7154843" y="26693734"/>
            <a:ext cx="7289840" cy="1533356"/>
          </a:xfrm>
          <a:prstGeom prst="rect">
            <a:avLst/>
          </a:prstGeom>
        </p:spPr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5254665" y="26693734"/>
            <a:ext cx="4859893" cy="1533356"/>
          </a:xfrm>
          <a:prstGeom prst="rect">
            <a:avLst/>
          </a:prstGeom>
        </p:spPr>
        <p:txBody>
          <a:bodyPr/>
          <a:lstStyle/>
          <a:p>
            <a:fld id="{A6E9A235-88FD-4E96-AECF-DF04B92960BA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41946838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7781" y="1533362"/>
            <a:ext cx="18629590" cy="5566751"/>
          </a:xfrm>
          <a:prstGeom prst="rect">
            <a:avLst/>
          </a:prstGeo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7783" y="7060106"/>
            <a:ext cx="9137610" cy="3460049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5669" b="1"/>
            </a:lvl1pPr>
            <a:lvl2pPr marL="1079998" indent="0">
              <a:buNone/>
              <a:defRPr sz="4724" b="1"/>
            </a:lvl2pPr>
            <a:lvl3pPr marL="2159996" indent="0">
              <a:buNone/>
              <a:defRPr sz="4252" b="1"/>
            </a:lvl3pPr>
            <a:lvl4pPr marL="3239994" indent="0">
              <a:buNone/>
              <a:defRPr sz="3780" b="1"/>
            </a:lvl4pPr>
            <a:lvl5pPr marL="4319991" indent="0">
              <a:buNone/>
              <a:defRPr sz="3780" b="1"/>
            </a:lvl5pPr>
            <a:lvl6pPr marL="5399989" indent="0">
              <a:buNone/>
              <a:defRPr sz="3780" b="1"/>
            </a:lvl6pPr>
            <a:lvl7pPr marL="6479987" indent="0">
              <a:buNone/>
              <a:defRPr sz="3780" b="1"/>
            </a:lvl7pPr>
            <a:lvl8pPr marL="7559985" indent="0">
              <a:buNone/>
              <a:defRPr sz="3780" b="1"/>
            </a:lvl8pPr>
            <a:lvl9pPr marL="8639983" indent="0">
              <a:buNone/>
              <a:defRPr sz="3780" b="1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87783" y="10520155"/>
            <a:ext cx="9137610" cy="1547356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0934761" y="7060106"/>
            <a:ext cx="9182611" cy="3460049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5669" b="1"/>
            </a:lvl1pPr>
            <a:lvl2pPr marL="1079998" indent="0">
              <a:buNone/>
              <a:defRPr sz="4724" b="1"/>
            </a:lvl2pPr>
            <a:lvl3pPr marL="2159996" indent="0">
              <a:buNone/>
              <a:defRPr sz="4252" b="1"/>
            </a:lvl3pPr>
            <a:lvl4pPr marL="3239994" indent="0">
              <a:buNone/>
              <a:defRPr sz="3780" b="1"/>
            </a:lvl4pPr>
            <a:lvl5pPr marL="4319991" indent="0">
              <a:buNone/>
              <a:defRPr sz="3780" b="1"/>
            </a:lvl5pPr>
            <a:lvl6pPr marL="5399989" indent="0">
              <a:buNone/>
              <a:defRPr sz="3780" b="1"/>
            </a:lvl6pPr>
            <a:lvl7pPr marL="6479987" indent="0">
              <a:buNone/>
              <a:defRPr sz="3780" b="1"/>
            </a:lvl7pPr>
            <a:lvl8pPr marL="7559985" indent="0">
              <a:buNone/>
              <a:defRPr sz="3780" b="1"/>
            </a:lvl8pPr>
            <a:lvl9pPr marL="8639983" indent="0">
              <a:buNone/>
              <a:defRPr sz="3780" b="1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0934761" y="10520155"/>
            <a:ext cx="9182611" cy="1547356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1484967" y="26693734"/>
            <a:ext cx="4859893" cy="1533356"/>
          </a:xfrm>
          <a:prstGeom prst="rect">
            <a:avLst/>
          </a:prstGeom>
        </p:spPr>
        <p:txBody>
          <a:bodyPr/>
          <a:lstStyle/>
          <a:p>
            <a:fld id="{1A4995C2-6FA6-4902-8303-2CC6F1122C5D}" type="datetimeFigureOut">
              <a:rPr lang="en-CA" smtClean="0"/>
              <a:t>2020-11-01</a:t>
            </a:fld>
            <a:endParaRPr lang="en-C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7154843" y="26693734"/>
            <a:ext cx="7289840" cy="1533356"/>
          </a:xfrm>
          <a:prstGeom prst="rect">
            <a:avLst/>
          </a:prstGeom>
        </p:spPr>
        <p:txBody>
          <a:bodyPr/>
          <a:lstStyle/>
          <a:p>
            <a:endParaRPr lang="en-C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15254665" y="26693734"/>
            <a:ext cx="4859893" cy="1533356"/>
          </a:xfrm>
          <a:prstGeom prst="rect">
            <a:avLst/>
          </a:prstGeom>
        </p:spPr>
        <p:txBody>
          <a:bodyPr/>
          <a:lstStyle/>
          <a:p>
            <a:fld id="{A6E9A235-88FD-4E96-AECF-DF04B92960BA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4381325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968" y="1533362"/>
            <a:ext cx="18629590" cy="5566751"/>
          </a:xfrm>
          <a:prstGeom prst="rect">
            <a:avLst/>
          </a:prstGeo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1484967" y="26693734"/>
            <a:ext cx="4859893" cy="1533356"/>
          </a:xfrm>
          <a:prstGeom prst="rect">
            <a:avLst/>
          </a:prstGeom>
        </p:spPr>
        <p:txBody>
          <a:bodyPr/>
          <a:lstStyle/>
          <a:p>
            <a:fld id="{1A4995C2-6FA6-4902-8303-2CC6F1122C5D}" type="datetimeFigureOut">
              <a:rPr lang="en-CA" smtClean="0"/>
              <a:t>2020-11-01</a:t>
            </a:fld>
            <a:endParaRPr lang="en-C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7154843" y="26693734"/>
            <a:ext cx="7289840" cy="1533356"/>
          </a:xfrm>
          <a:prstGeom prst="rect">
            <a:avLst/>
          </a:prstGeom>
        </p:spPr>
        <p:txBody>
          <a:bodyPr/>
          <a:lstStyle/>
          <a:p>
            <a:endParaRPr lang="en-C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15254665" y="26693734"/>
            <a:ext cx="4859893" cy="1533356"/>
          </a:xfrm>
          <a:prstGeom prst="rect">
            <a:avLst/>
          </a:prstGeom>
        </p:spPr>
        <p:txBody>
          <a:bodyPr/>
          <a:lstStyle/>
          <a:p>
            <a:fld id="{A6E9A235-88FD-4E96-AECF-DF04B92960BA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8960858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1484967" y="26693734"/>
            <a:ext cx="4859893" cy="1533356"/>
          </a:xfrm>
          <a:prstGeom prst="rect">
            <a:avLst/>
          </a:prstGeom>
        </p:spPr>
        <p:txBody>
          <a:bodyPr/>
          <a:lstStyle/>
          <a:p>
            <a:fld id="{1A4995C2-6FA6-4902-8303-2CC6F1122C5D}" type="datetimeFigureOut">
              <a:rPr lang="en-CA" smtClean="0"/>
              <a:t>2020-11-01</a:t>
            </a:fld>
            <a:endParaRPr lang="en-C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7154843" y="26693734"/>
            <a:ext cx="7289840" cy="1533356"/>
          </a:xfrm>
          <a:prstGeom prst="rect">
            <a:avLst/>
          </a:prstGeom>
        </p:spPr>
        <p:txBody>
          <a:bodyPr/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15254665" y="26693734"/>
            <a:ext cx="4859893" cy="1533356"/>
          </a:xfrm>
          <a:prstGeom prst="rect">
            <a:avLst/>
          </a:prstGeom>
        </p:spPr>
        <p:txBody>
          <a:bodyPr/>
          <a:lstStyle/>
          <a:p>
            <a:fld id="{A6E9A235-88FD-4E96-AECF-DF04B92960BA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0394749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7781" y="1920028"/>
            <a:ext cx="6966409" cy="6720099"/>
          </a:xfrm>
          <a:prstGeom prst="rect">
            <a:avLst/>
          </a:prstGeom>
        </p:spPr>
        <p:txBody>
          <a:bodyPr anchor="b"/>
          <a:lstStyle>
            <a:lvl1pPr>
              <a:defRPr sz="7559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82611" y="4146734"/>
            <a:ext cx="10934760" cy="20466969"/>
          </a:xfrm>
          <a:prstGeom prst="rect">
            <a:avLst/>
          </a:prstGeom>
        </p:spPr>
        <p:txBody>
          <a:bodyPr/>
          <a:lstStyle>
            <a:lvl1pPr>
              <a:defRPr sz="7559"/>
            </a:lvl1pPr>
            <a:lvl2pPr>
              <a:defRPr sz="6614"/>
            </a:lvl2pPr>
            <a:lvl3pPr>
              <a:defRPr sz="5669"/>
            </a:lvl3pPr>
            <a:lvl4pPr>
              <a:defRPr sz="4724"/>
            </a:lvl4pPr>
            <a:lvl5pPr>
              <a:defRPr sz="4724"/>
            </a:lvl5pPr>
            <a:lvl6pPr>
              <a:defRPr sz="4724"/>
            </a:lvl6pPr>
            <a:lvl7pPr>
              <a:defRPr sz="4724"/>
            </a:lvl7pPr>
            <a:lvl8pPr>
              <a:defRPr sz="4724"/>
            </a:lvl8pPr>
            <a:lvl9pPr>
              <a:defRPr sz="4724"/>
            </a:lvl9pPr>
          </a:lstStyle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7781" y="8640127"/>
            <a:ext cx="6966409" cy="1600690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780"/>
            </a:lvl1pPr>
            <a:lvl2pPr marL="1079998" indent="0">
              <a:buNone/>
              <a:defRPr sz="3307"/>
            </a:lvl2pPr>
            <a:lvl3pPr marL="2159996" indent="0">
              <a:buNone/>
              <a:defRPr sz="2835"/>
            </a:lvl3pPr>
            <a:lvl4pPr marL="3239994" indent="0">
              <a:buNone/>
              <a:defRPr sz="2362"/>
            </a:lvl4pPr>
            <a:lvl5pPr marL="4319991" indent="0">
              <a:buNone/>
              <a:defRPr sz="2362"/>
            </a:lvl5pPr>
            <a:lvl6pPr marL="5399989" indent="0">
              <a:buNone/>
              <a:defRPr sz="2362"/>
            </a:lvl6pPr>
            <a:lvl7pPr marL="6479987" indent="0">
              <a:buNone/>
              <a:defRPr sz="2362"/>
            </a:lvl7pPr>
            <a:lvl8pPr marL="7559985" indent="0">
              <a:buNone/>
              <a:defRPr sz="2362"/>
            </a:lvl8pPr>
            <a:lvl9pPr marL="8639983" indent="0">
              <a:buNone/>
              <a:defRPr sz="2362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484967" y="26693734"/>
            <a:ext cx="4859893" cy="1533356"/>
          </a:xfrm>
          <a:prstGeom prst="rect">
            <a:avLst/>
          </a:prstGeom>
        </p:spPr>
        <p:txBody>
          <a:bodyPr/>
          <a:lstStyle/>
          <a:p>
            <a:fld id="{1A4995C2-6FA6-4902-8303-2CC6F1122C5D}" type="datetimeFigureOut">
              <a:rPr lang="en-CA" smtClean="0"/>
              <a:t>2020-11-01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7154843" y="26693734"/>
            <a:ext cx="7289840" cy="1533356"/>
          </a:xfrm>
          <a:prstGeom prst="rect">
            <a:avLst/>
          </a:prstGeom>
        </p:spPr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5254665" y="26693734"/>
            <a:ext cx="4859893" cy="1533356"/>
          </a:xfrm>
          <a:prstGeom prst="rect">
            <a:avLst/>
          </a:prstGeom>
        </p:spPr>
        <p:txBody>
          <a:bodyPr/>
          <a:lstStyle/>
          <a:p>
            <a:fld id="{A6E9A235-88FD-4E96-AECF-DF04B92960BA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0764197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7781" y="1920028"/>
            <a:ext cx="6966409" cy="6720099"/>
          </a:xfrm>
          <a:prstGeom prst="rect">
            <a:avLst/>
          </a:prstGeom>
        </p:spPr>
        <p:txBody>
          <a:bodyPr anchor="b"/>
          <a:lstStyle>
            <a:lvl1pPr>
              <a:defRPr sz="7559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182611" y="4146734"/>
            <a:ext cx="10934760" cy="20466969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7559"/>
            </a:lvl1pPr>
            <a:lvl2pPr marL="1079998" indent="0">
              <a:buNone/>
              <a:defRPr sz="6614"/>
            </a:lvl2pPr>
            <a:lvl3pPr marL="2159996" indent="0">
              <a:buNone/>
              <a:defRPr sz="5669"/>
            </a:lvl3pPr>
            <a:lvl4pPr marL="3239994" indent="0">
              <a:buNone/>
              <a:defRPr sz="4724"/>
            </a:lvl4pPr>
            <a:lvl5pPr marL="4319991" indent="0">
              <a:buNone/>
              <a:defRPr sz="4724"/>
            </a:lvl5pPr>
            <a:lvl6pPr marL="5399989" indent="0">
              <a:buNone/>
              <a:defRPr sz="4724"/>
            </a:lvl6pPr>
            <a:lvl7pPr marL="6479987" indent="0">
              <a:buNone/>
              <a:defRPr sz="4724"/>
            </a:lvl7pPr>
            <a:lvl8pPr marL="7559985" indent="0">
              <a:buNone/>
              <a:defRPr sz="4724"/>
            </a:lvl8pPr>
            <a:lvl9pPr marL="8639983" indent="0">
              <a:buNone/>
              <a:defRPr sz="4724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7781" y="8640127"/>
            <a:ext cx="6966409" cy="1600690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780"/>
            </a:lvl1pPr>
            <a:lvl2pPr marL="1079998" indent="0">
              <a:buNone/>
              <a:defRPr sz="3307"/>
            </a:lvl2pPr>
            <a:lvl3pPr marL="2159996" indent="0">
              <a:buNone/>
              <a:defRPr sz="2835"/>
            </a:lvl3pPr>
            <a:lvl4pPr marL="3239994" indent="0">
              <a:buNone/>
              <a:defRPr sz="2362"/>
            </a:lvl4pPr>
            <a:lvl5pPr marL="4319991" indent="0">
              <a:buNone/>
              <a:defRPr sz="2362"/>
            </a:lvl5pPr>
            <a:lvl6pPr marL="5399989" indent="0">
              <a:buNone/>
              <a:defRPr sz="2362"/>
            </a:lvl6pPr>
            <a:lvl7pPr marL="6479987" indent="0">
              <a:buNone/>
              <a:defRPr sz="2362"/>
            </a:lvl7pPr>
            <a:lvl8pPr marL="7559985" indent="0">
              <a:buNone/>
              <a:defRPr sz="2362"/>
            </a:lvl8pPr>
            <a:lvl9pPr marL="8639983" indent="0">
              <a:buNone/>
              <a:defRPr sz="2362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484967" y="26693734"/>
            <a:ext cx="4859893" cy="1533356"/>
          </a:xfrm>
          <a:prstGeom prst="rect">
            <a:avLst/>
          </a:prstGeom>
        </p:spPr>
        <p:txBody>
          <a:bodyPr/>
          <a:lstStyle/>
          <a:p>
            <a:fld id="{1A4995C2-6FA6-4902-8303-2CC6F1122C5D}" type="datetimeFigureOut">
              <a:rPr lang="en-CA" smtClean="0"/>
              <a:t>2020-11-01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7154843" y="26693734"/>
            <a:ext cx="7289840" cy="1533356"/>
          </a:xfrm>
          <a:prstGeom prst="rect">
            <a:avLst/>
          </a:prstGeom>
        </p:spPr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5254665" y="26693734"/>
            <a:ext cx="4859893" cy="1533356"/>
          </a:xfrm>
          <a:prstGeom prst="rect">
            <a:avLst/>
          </a:prstGeom>
        </p:spPr>
        <p:txBody>
          <a:bodyPr/>
          <a:lstStyle/>
          <a:p>
            <a:fld id="{A6E9A235-88FD-4E96-AECF-DF04B92960BA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8328392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Resim 4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2424080"/>
            <a:ext cx="21599525" cy="26376346"/>
          </a:xfrm>
          <a:prstGeom prst="rect">
            <a:avLst/>
          </a:prstGeom>
        </p:spPr>
      </p:pic>
      <p:sp>
        <p:nvSpPr>
          <p:cNvPr id="6" name="Dikdörtgen 5"/>
          <p:cNvSpPr/>
          <p:nvPr userDrawn="1"/>
        </p:nvSpPr>
        <p:spPr>
          <a:xfrm>
            <a:off x="-50036" y="2424079"/>
            <a:ext cx="21649560" cy="155643"/>
          </a:xfrm>
          <a:prstGeom prst="rect">
            <a:avLst/>
          </a:prstGeom>
          <a:solidFill>
            <a:srgbClr val="004A9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CA"/>
          </a:p>
        </p:txBody>
      </p:sp>
      <p:pic>
        <p:nvPicPr>
          <p:cNvPr id="7" name="Resim 6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344" y="299451"/>
            <a:ext cx="19988817" cy="19272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52827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2159996" rtl="0" eaLnBrk="1" latinLnBrk="0" hangingPunct="1">
        <a:lnSpc>
          <a:spcPct val="90000"/>
        </a:lnSpc>
        <a:spcBef>
          <a:spcPct val="0"/>
        </a:spcBef>
        <a:buNone/>
        <a:defRPr sz="10394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539999" indent="-539999" algn="l" defTabSz="2159996" rtl="0" eaLnBrk="1" latinLnBrk="0" hangingPunct="1">
        <a:lnSpc>
          <a:spcPct val="90000"/>
        </a:lnSpc>
        <a:spcBef>
          <a:spcPts val="2362"/>
        </a:spcBef>
        <a:buFont typeface="Arial" panose="020B0604020202020204" pitchFamily="34" charset="0"/>
        <a:buChar char="•"/>
        <a:defRPr sz="6614" kern="1200">
          <a:solidFill>
            <a:schemeClr val="tx1"/>
          </a:solidFill>
          <a:latin typeface="+mn-lt"/>
          <a:ea typeface="+mn-ea"/>
          <a:cs typeface="+mn-cs"/>
        </a:defRPr>
      </a:lvl1pPr>
      <a:lvl2pPr marL="1619997" indent="-539999" algn="l" defTabSz="2159996" rtl="0" eaLnBrk="1" latinLnBrk="0" hangingPunct="1">
        <a:lnSpc>
          <a:spcPct val="90000"/>
        </a:lnSpc>
        <a:spcBef>
          <a:spcPts val="1181"/>
        </a:spcBef>
        <a:buFont typeface="Arial" panose="020B0604020202020204" pitchFamily="34" charset="0"/>
        <a:buChar char="•"/>
        <a:defRPr sz="5669" kern="1200">
          <a:solidFill>
            <a:schemeClr val="tx1"/>
          </a:solidFill>
          <a:latin typeface="+mn-lt"/>
          <a:ea typeface="+mn-ea"/>
          <a:cs typeface="+mn-cs"/>
        </a:defRPr>
      </a:lvl2pPr>
      <a:lvl3pPr marL="2699995" indent="-539999" algn="l" defTabSz="2159996" rtl="0" eaLnBrk="1" latinLnBrk="0" hangingPunct="1">
        <a:lnSpc>
          <a:spcPct val="90000"/>
        </a:lnSpc>
        <a:spcBef>
          <a:spcPts val="1181"/>
        </a:spcBef>
        <a:buFont typeface="Arial" panose="020B0604020202020204" pitchFamily="34" charset="0"/>
        <a:buChar char="•"/>
        <a:defRPr sz="4724" kern="1200">
          <a:solidFill>
            <a:schemeClr val="tx1"/>
          </a:solidFill>
          <a:latin typeface="+mn-lt"/>
          <a:ea typeface="+mn-ea"/>
          <a:cs typeface="+mn-cs"/>
        </a:defRPr>
      </a:lvl3pPr>
      <a:lvl4pPr marL="3779992" indent="-539999" algn="l" defTabSz="2159996" rtl="0" eaLnBrk="1" latinLnBrk="0" hangingPunct="1">
        <a:lnSpc>
          <a:spcPct val="90000"/>
        </a:lnSpc>
        <a:spcBef>
          <a:spcPts val="1181"/>
        </a:spcBef>
        <a:buFont typeface="Arial" panose="020B0604020202020204" pitchFamily="34" charset="0"/>
        <a:buChar char="•"/>
        <a:defRPr sz="4252" kern="1200">
          <a:solidFill>
            <a:schemeClr val="tx1"/>
          </a:solidFill>
          <a:latin typeface="+mn-lt"/>
          <a:ea typeface="+mn-ea"/>
          <a:cs typeface="+mn-cs"/>
        </a:defRPr>
      </a:lvl4pPr>
      <a:lvl5pPr marL="4859990" indent="-539999" algn="l" defTabSz="2159996" rtl="0" eaLnBrk="1" latinLnBrk="0" hangingPunct="1">
        <a:lnSpc>
          <a:spcPct val="90000"/>
        </a:lnSpc>
        <a:spcBef>
          <a:spcPts val="1181"/>
        </a:spcBef>
        <a:buFont typeface="Arial" panose="020B0604020202020204" pitchFamily="34" charset="0"/>
        <a:buChar char="•"/>
        <a:defRPr sz="4252" kern="1200">
          <a:solidFill>
            <a:schemeClr val="tx1"/>
          </a:solidFill>
          <a:latin typeface="+mn-lt"/>
          <a:ea typeface="+mn-ea"/>
          <a:cs typeface="+mn-cs"/>
        </a:defRPr>
      </a:lvl5pPr>
      <a:lvl6pPr marL="5939988" indent="-539999" algn="l" defTabSz="2159996" rtl="0" eaLnBrk="1" latinLnBrk="0" hangingPunct="1">
        <a:lnSpc>
          <a:spcPct val="90000"/>
        </a:lnSpc>
        <a:spcBef>
          <a:spcPts val="1181"/>
        </a:spcBef>
        <a:buFont typeface="Arial" panose="020B0604020202020204" pitchFamily="34" charset="0"/>
        <a:buChar char="•"/>
        <a:defRPr sz="4252" kern="1200">
          <a:solidFill>
            <a:schemeClr val="tx1"/>
          </a:solidFill>
          <a:latin typeface="+mn-lt"/>
          <a:ea typeface="+mn-ea"/>
          <a:cs typeface="+mn-cs"/>
        </a:defRPr>
      </a:lvl6pPr>
      <a:lvl7pPr marL="7019986" indent="-539999" algn="l" defTabSz="2159996" rtl="0" eaLnBrk="1" latinLnBrk="0" hangingPunct="1">
        <a:lnSpc>
          <a:spcPct val="90000"/>
        </a:lnSpc>
        <a:spcBef>
          <a:spcPts val="1181"/>
        </a:spcBef>
        <a:buFont typeface="Arial" panose="020B0604020202020204" pitchFamily="34" charset="0"/>
        <a:buChar char="•"/>
        <a:defRPr sz="4252" kern="1200">
          <a:solidFill>
            <a:schemeClr val="tx1"/>
          </a:solidFill>
          <a:latin typeface="+mn-lt"/>
          <a:ea typeface="+mn-ea"/>
          <a:cs typeface="+mn-cs"/>
        </a:defRPr>
      </a:lvl7pPr>
      <a:lvl8pPr marL="8099984" indent="-539999" algn="l" defTabSz="2159996" rtl="0" eaLnBrk="1" latinLnBrk="0" hangingPunct="1">
        <a:lnSpc>
          <a:spcPct val="90000"/>
        </a:lnSpc>
        <a:spcBef>
          <a:spcPts val="1181"/>
        </a:spcBef>
        <a:buFont typeface="Arial" panose="020B0604020202020204" pitchFamily="34" charset="0"/>
        <a:buChar char="•"/>
        <a:defRPr sz="4252" kern="1200">
          <a:solidFill>
            <a:schemeClr val="tx1"/>
          </a:solidFill>
          <a:latin typeface="+mn-lt"/>
          <a:ea typeface="+mn-ea"/>
          <a:cs typeface="+mn-cs"/>
        </a:defRPr>
      </a:lvl8pPr>
      <a:lvl9pPr marL="9179982" indent="-539999" algn="l" defTabSz="2159996" rtl="0" eaLnBrk="1" latinLnBrk="0" hangingPunct="1">
        <a:lnSpc>
          <a:spcPct val="90000"/>
        </a:lnSpc>
        <a:spcBef>
          <a:spcPts val="1181"/>
        </a:spcBef>
        <a:buFont typeface="Arial" panose="020B0604020202020204" pitchFamily="34" charset="0"/>
        <a:buChar char="•"/>
        <a:defRPr sz="4252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159996" rtl="0" eaLnBrk="1" latinLnBrk="0" hangingPunct="1">
        <a:defRPr sz="4252" kern="1200">
          <a:solidFill>
            <a:schemeClr val="tx1"/>
          </a:solidFill>
          <a:latin typeface="+mn-lt"/>
          <a:ea typeface="+mn-ea"/>
          <a:cs typeface="+mn-cs"/>
        </a:defRPr>
      </a:lvl1pPr>
      <a:lvl2pPr marL="1079998" algn="l" defTabSz="2159996" rtl="0" eaLnBrk="1" latinLnBrk="0" hangingPunct="1">
        <a:defRPr sz="4252" kern="1200">
          <a:solidFill>
            <a:schemeClr val="tx1"/>
          </a:solidFill>
          <a:latin typeface="+mn-lt"/>
          <a:ea typeface="+mn-ea"/>
          <a:cs typeface="+mn-cs"/>
        </a:defRPr>
      </a:lvl2pPr>
      <a:lvl3pPr marL="2159996" algn="l" defTabSz="2159996" rtl="0" eaLnBrk="1" latinLnBrk="0" hangingPunct="1">
        <a:defRPr sz="4252" kern="1200">
          <a:solidFill>
            <a:schemeClr val="tx1"/>
          </a:solidFill>
          <a:latin typeface="+mn-lt"/>
          <a:ea typeface="+mn-ea"/>
          <a:cs typeface="+mn-cs"/>
        </a:defRPr>
      </a:lvl3pPr>
      <a:lvl4pPr marL="3239994" algn="l" defTabSz="2159996" rtl="0" eaLnBrk="1" latinLnBrk="0" hangingPunct="1">
        <a:defRPr sz="4252" kern="1200">
          <a:solidFill>
            <a:schemeClr val="tx1"/>
          </a:solidFill>
          <a:latin typeface="+mn-lt"/>
          <a:ea typeface="+mn-ea"/>
          <a:cs typeface="+mn-cs"/>
        </a:defRPr>
      </a:lvl4pPr>
      <a:lvl5pPr marL="4319991" algn="l" defTabSz="2159996" rtl="0" eaLnBrk="1" latinLnBrk="0" hangingPunct="1">
        <a:defRPr sz="4252" kern="1200">
          <a:solidFill>
            <a:schemeClr val="tx1"/>
          </a:solidFill>
          <a:latin typeface="+mn-lt"/>
          <a:ea typeface="+mn-ea"/>
          <a:cs typeface="+mn-cs"/>
        </a:defRPr>
      </a:lvl5pPr>
      <a:lvl6pPr marL="5399989" algn="l" defTabSz="2159996" rtl="0" eaLnBrk="1" latinLnBrk="0" hangingPunct="1">
        <a:defRPr sz="4252" kern="1200">
          <a:solidFill>
            <a:schemeClr val="tx1"/>
          </a:solidFill>
          <a:latin typeface="+mn-lt"/>
          <a:ea typeface="+mn-ea"/>
          <a:cs typeface="+mn-cs"/>
        </a:defRPr>
      </a:lvl6pPr>
      <a:lvl7pPr marL="6479987" algn="l" defTabSz="2159996" rtl="0" eaLnBrk="1" latinLnBrk="0" hangingPunct="1">
        <a:defRPr sz="4252" kern="1200">
          <a:solidFill>
            <a:schemeClr val="tx1"/>
          </a:solidFill>
          <a:latin typeface="+mn-lt"/>
          <a:ea typeface="+mn-ea"/>
          <a:cs typeface="+mn-cs"/>
        </a:defRPr>
      </a:lvl7pPr>
      <a:lvl8pPr marL="7559985" algn="l" defTabSz="2159996" rtl="0" eaLnBrk="1" latinLnBrk="0" hangingPunct="1">
        <a:defRPr sz="4252" kern="1200">
          <a:solidFill>
            <a:schemeClr val="tx1"/>
          </a:solidFill>
          <a:latin typeface="+mn-lt"/>
          <a:ea typeface="+mn-ea"/>
          <a:cs typeface="+mn-cs"/>
        </a:defRPr>
      </a:lvl8pPr>
      <a:lvl9pPr marL="8639983" algn="l" defTabSz="2159996" rtl="0" eaLnBrk="1" latinLnBrk="0" hangingPunct="1">
        <a:defRPr sz="4252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Metin kutusu 4"/>
          <p:cNvSpPr txBox="1"/>
          <p:nvPr/>
        </p:nvSpPr>
        <p:spPr>
          <a:xfrm>
            <a:off x="648233" y="3638143"/>
            <a:ext cx="2042187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5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PROJE BAŞLIĞI</a:t>
            </a:r>
            <a:endParaRPr lang="en-CA" sz="5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Metin kutusu 5"/>
          <p:cNvSpPr txBox="1"/>
          <p:nvPr/>
        </p:nvSpPr>
        <p:spPr>
          <a:xfrm>
            <a:off x="648233" y="4877706"/>
            <a:ext cx="492430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Öğrenci Adı</a:t>
            </a:r>
            <a:r>
              <a:rPr lang="tr-TR" sz="2400" b="1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 SOYADI 1</a:t>
            </a:r>
          </a:p>
          <a:p>
            <a:pPr algn="ctr"/>
            <a:r>
              <a:rPr lang="tr-TR" sz="2400" b="1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E-Posta Adresi</a:t>
            </a:r>
            <a:endParaRPr lang="en-CA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Metin kutusu 6"/>
          <p:cNvSpPr txBox="1"/>
          <p:nvPr/>
        </p:nvSpPr>
        <p:spPr>
          <a:xfrm>
            <a:off x="6184686" y="4877706"/>
            <a:ext cx="492430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Öğrenci Adı</a:t>
            </a:r>
            <a:r>
              <a:rPr lang="tr-TR" sz="2400" b="1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 SOYADI 2</a:t>
            </a:r>
          </a:p>
          <a:p>
            <a:pPr algn="ctr"/>
            <a:r>
              <a:rPr lang="tr-TR" sz="2400" b="1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E-Posta Adresi</a:t>
            </a:r>
            <a:endParaRPr lang="en-CA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Metin kutusu 7"/>
          <p:cNvSpPr txBox="1"/>
          <p:nvPr/>
        </p:nvSpPr>
        <p:spPr>
          <a:xfrm>
            <a:off x="11108987" y="4862207"/>
            <a:ext cx="492430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Öğrenci Adı</a:t>
            </a:r>
            <a:r>
              <a:rPr lang="tr-TR" sz="2400" b="1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 SOYADI 3</a:t>
            </a:r>
          </a:p>
          <a:p>
            <a:pPr algn="ctr"/>
            <a:r>
              <a:rPr lang="tr-TR" sz="2400" b="1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E-Posta Adresi</a:t>
            </a:r>
            <a:endParaRPr lang="en-CA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Metin kutusu 8"/>
          <p:cNvSpPr txBox="1"/>
          <p:nvPr/>
        </p:nvSpPr>
        <p:spPr>
          <a:xfrm>
            <a:off x="15836629" y="4816090"/>
            <a:ext cx="492430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Öğrenci Adı</a:t>
            </a:r>
            <a:r>
              <a:rPr lang="tr-TR" sz="2400" b="1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 SOYADI 4</a:t>
            </a:r>
          </a:p>
          <a:p>
            <a:pPr algn="ctr"/>
            <a:r>
              <a:rPr lang="tr-TR" sz="2400" b="1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E-Posta Adresi</a:t>
            </a:r>
            <a:endParaRPr lang="en-CA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Metin kutusu 9"/>
          <p:cNvSpPr txBox="1"/>
          <p:nvPr/>
        </p:nvSpPr>
        <p:spPr>
          <a:xfrm>
            <a:off x="5236981" y="6322780"/>
            <a:ext cx="1213661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Proje Danışmanı : Unvanı Adı SOYADI</a:t>
            </a:r>
            <a:endParaRPr lang="tr-TR" sz="2400" b="1" baseline="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tr-TR" sz="2400" b="1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E-Posta Adresi</a:t>
            </a:r>
            <a:endParaRPr lang="en-CA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868439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eması">
  <a:themeElements>
    <a:clrScheme name="Office Teması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eması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eması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74</TotalTime>
  <Words>34</Words>
  <Application>Microsoft Office PowerPoint</Application>
  <PresentationFormat>Özel</PresentationFormat>
  <Paragraphs>11</Paragraphs>
  <Slides>1</Slides>
  <Notes>0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3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Teması</vt:lpstr>
      <vt:lpstr>PowerPoint Sunusu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Sunusu</dc:title>
  <dc:creator>İsmail H. Altaş</dc:creator>
  <cp:lastModifiedBy>İsmail H. Altaş</cp:lastModifiedBy>
  <cp:revision>6</cp:revision>
  <dcterms:created xsi:type="dcterms:W3CDTF">2020-05-17T01:34:20Z</dcterms:created>
  <dcterms:modified xsi:type="dcterms:W3CDTF">2020-11-01T11:18:20Z</dcterms:modified>
</cp:coreProperties>
</file>