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21599525" cy="28800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A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33" d="100"/>
          <a:sy n="33" d="100"/>
        </p:scale>
        <p:origin x="912" y="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9965" y="4713405"/>
            <a:ext cx="18359596" cy="10026815"/>
          </a:xfrm>
          <a:prstGeom prst="rect">
            <a:avLst/>
          </a:prstGeom>
        </p:spPr>
        <p:txBody>
          <a:bodyPr anchor="b"/>
          <a:lstStyle>
            <a:lvl1pPr algn="ctr">
              <a:defRPr sz="14173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9941" y="15126892"/>
            <a:ext cx="16199644" cy="695343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5669"/>
            </a:lvl1pPr>
            <a:lvl2pPr marL="1079998" indent="0" algn="ctr">
              <a:buNone/>
              <a:defRPr sz="4724"/>
            </a:lvl2pPr>
            <a:lvl3pPr marL="2159996" indent="0" algn="ctr">
              <a:buNone/>
              <a:defRPr sz="4252"/>
            </a:lvl3pPr>
            <a:lvl4pPr marL="3239994" indent="0" algn="ctr">
              <a:buNone/>
              <a:defRPr sz="3780"/>
            </a:lvl4pPr>
            <a:lvl5pPr marL="4319991" indent="0" algn="ctr">
              <a:buNone/>
              <a:defRPr sz="3780"/>
            </a:lvl5pPr>
            <a:lvl6pPr marL="5399989" indent="0" algn="ctr">
              <a:buNone/>
              <a:defRPr sz="3780"/>
            </a:lvl6pPr>
            <a:lvl7pPr marL="6479987" indent="0" algn="ctr">
              <a:buNone/>
              <a:defRPr sz="3780"/>
            </a:lvl7pPr>
            <a:lvl8pPr marL="7559985" indent="0" algn="ctr">
              <a:buNone/>
              <a:defRPr sz="3780"/>
            </a:lvl8pPr>
            <a:lvl9pPr marL="8639983" indent="0" algn="ctr">
              <a:buNone/>
              <a:defRPr sz="378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32432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7666780"/>
            <a:ext cx="18629590" cy="1827360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08380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1" y="1533356"/>
            <a:ext cx="4657398" cy="24407029"/>
          </a:xfrm>
          <a:prstGeom prst="rect">
            <a:avLst/>
          </a:prstGeo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1533356"/>
            <a:ext cx="13702199" cy="2440702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92676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968" y="7666780"/>
            <a:ext cx="18629590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58277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9" y="7180114"/>
            <a:ext cx="18629590" cy="11980175"/>
          </a:xfrm>
          <a:prstGeom prst="rect">
            <a:avLst/>
          </a:prstGeom>
        </p:spPr>
        <p:txBody>
          <a:bodyPr anchor="b"/>
          <a:lstStyle>
            <a:lvl1pPr>
              <a:defRPr sz="14173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9" y="19273626"/>
            <a:ext cx="18629590" cy="63000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669">
                <a:solidFill>
                  <a:schemeClr val="tx1"/>
                </a:solidFill>
              </a:defRPr>
            </a:lvl1pPr>
            <a:lvl2pPr marL="10799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7348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7666780"/>
            <a:ext cx="9179798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7666780"/>
            <a:ext cx="9179798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94683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3" y="7060106"/>
            <a:ext cx="9137610" cy="34600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3" y="10520155"/>
            <a:ext cx="9137610" cy="154735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1" y="7060106"/>
            <a:ext cx="9182611" cy="34600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1" y="10520155"/>
            <a:ext cx="9182611" cy="154735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38132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6085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39474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920028"/>
            <a:ext cx="6966409" cy="6720099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4146734"/>
            <a:ext cx="10934760" cy="20466969"/>
          </a:xfrm>
          <a:prstGeom prst="rect">
            <a:avLst/>
          </a:prstGeo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69"/>
            </a:lvl3pPr>
            <a:lvl4pPr>
              <a:defRPr sz="4724"/>
            </a:lvl4pPr>
            <a:lvl5pPr>
              <a:defRPr sz="4724"/>
            </a:lvl5pPr>
            <a:lvl6pPr>
              <a:defRPr sz="4724"/>
            </a:lvl6pPr>
            <a:lvl7pPr>
              <a:defRPr sz="4724"/>
            </a:lvl7pPr>
            <a:lvl8pPr>
              <a:defRPr sz="4724"/>
            </a:lvl8pPr>
            <a:lvl9pPr>
              <a:defRPr sz="4724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8640127"/>
            <a:ext cx="6966409" cy="160069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76419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920028"/>
            <a:ext cx="6966409" cy="6720099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4146734"/>
            <a:ext cx="10934760" cy="2046696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7559"/>
            </a:lvl1pPr>
            <a:lvl2pPr marL="1079998" indent="0">
              <a:buNone/>
              <a:defRPr sz="6614"/>
            </a:lvl2pPr>
            <a:lvl3pPr marL="2159996" indent="0">
              <a:buNone/>
              <a:defRPr sz="5669"/>
            </a:lvl3pPr>
            <a:lvl4pPr marL="3239994" indent="0">
              <a:buNone/>
              <a:defRPr sz="4724"/>
            </a:lvl4pPr>
            <a:lvl5pPr marL="4319991" indent="0">
              <a:buNone/>
              <a:defRPr sz="4724"/>
            </a:lvl5pPr>
            <a:lvl6pPr marL="5399989" indent="0">
              <a:buNone/>
              <a:defRPr sz="4724"/>
            </a:lvl6pPr>
            <a:lvl7pPr marL="6479987" indent="0">
              <a:buNone/>
              <a:defRPr sz="4724"/>
            </a:lvl7pPr>
            <a:lvl8pPr marL="7559985" indent="0">
              <a:buNone/>
              <a:defRPr sz="4724"/>
            </a:lvl8pPr>
            <a:lvl9pPr marL="8639983" indent="0">
              <a:buNone/>
              <a:defRPr sz="4724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8640127"/>
            <a:ext cx="6966409" cy="160069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32839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 userDrawn="1"/>
        </p:nvSpPr>
        <p:spPr>
          <a:xfrm>
            <a:off x="0" y="2412458"/>
            <a:ext cx="21649560" cy="155643"/>
          </a:xfrm>
          <a:prstGeom prst="rect">
            <a:avLst/>
          </a:prstGeom>
          <a:solidFill>
            <a:srgbClr val="004A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2" name="Resim 11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33" y="8112868"/>
            <a:ext cx="8943239" cy="6691704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0683" y="8112869"/>
            <a:ext cx="8943239" cy="4732274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61" y="16473096"/>
            <a:ext cx="8943239" cy="10791551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0683" y="13237029"/>
            <a:ext cx="8943239" cy="4615542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6871" y="18650238"/>
            <a:ext cx="8943239" cy="3992048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7691" y="23272599"/>
            <a:ext cx="8943239" cy="3992048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80" y="287830"/>
            <a:ext cx="19988817" cy="192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282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59996" rtl="0" eaLnBrk="1" latinLnBrk="0" hangingPunct="1">
        <a:lnSpc>
          <a:spcPct val="90000"/>
        </a:lnSpc>
        <a:spcBef>
          <a:spcPct val="0"/>
        </a:spcBef>
        <a:buNone/>
        <a:defRPr sz="103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99" indent="-539999" algn="l" defTabSz="2159996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19997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699995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724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859990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939988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986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984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98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648233" y="3307404"/>
            <a:ext cx="20421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PROJE BAŞLIĞI</a:t>
            </a:r>
            <a:endParaRPr lang="en-CA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48233" y="4799882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1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184686" y="4799882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2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1108987" y="4784383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3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5836629" y="4738266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4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236981" y="6244956"/>
            <a:ext cx="121366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Proje Danışmanı : Unvanı Adı SOYADI</a:t>
            </a:r>
            <a:endParaRPr lang="tr-TR" sz="2400" b="1" baseline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8439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34</Words>
  <Application>Microsoft Office PowerPoint</Application>
  <PresentationFormat>Özel</PresentationFormat>
  <Paragraphs>11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Teması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İsmail H. Altaş</dc:creator>
  <cp:lastModifiedBy>İsmail H. Altaş</cp:lastModifiedBy>
  <cp:revision>3</cp:revision>
  <dcterms:created xsi:type="dcterms:W3CDTF">2020-05-17T01:34:20Z</dcterms:created>
  <dcterms:modified xsi:type="dcterms:W3CDTF">2020-11-01T11:15:41Z</dcterms:modified>
</cp:coreProperties>
</file>