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21599525" cy="288004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98" autoAdjust="0"/>
    <p:restoredTop sz="94660"/>
  </p:normalViewPr>
  <p:slideViewPr>
    <p:cSldViewPr snapToGrid="0">
      <p:cViewPr varScale="1">
        <p:scale>
          <a:sx n="30" d="100"/>
          <a:sy n="30" d="100"/>
        </p:scale>
        <p:origin x="30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432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968" y="1533362"/>
            <a:ext cx="18629590" cy="5566751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7666780"/>
            <a:ext cx="18629590" cy="182736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</p:spPr>
        <p:txBody>
          <a:bodyPr/>
          <a:lstStyle/>
          <a:p>
            <a:fld id="{1A4995C2-6FA6-4902-8303-2CC6F1122C5D}" type="datetimeFigureOut">
              <a:rPr lang="en-CA" smtClean="0"/>
              <a:t>2025-06-16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</p:spPr>
        <p:txBody>
          <a:bodyPr/>
          <a:lstStyle/>
          <a:p>
            <a:fld id="{A6E9A235-88FD-4E96-AECF-DF04B92960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83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533356"/>
            <a:ext cx="4657398" cy="24407029"/>
          </a:xfrm>
          <a:prstGeom prst="rect">
            <a:avLst/>
          </a:prstGeo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533356"/>
            <a:ext cx="13702199" cy="244070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</p:spPr>
        <p:txBody>
          <a:bodyPr/>
          <a:lstStyle/>
          <a:p>
            <a:fld id="{1A4995C2-6FA6-4902-8303-2CC6F1122C5D}" type="datetimeFigureOut">
              <a:rPr lang="en-CA" smtClean="0"/>
              <a:t>2025-06-16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</p:spPr>
        <p:txBody>
          <a:bodyPr/>
          <a:lstStyle/>
          <a:p>
            <a:fld id="{A6E9A235-88FD-4E96-AECF-DF04B92960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267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968" y="1533362"/>
            <a:ext cx="18629590" cy="5566751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968" y="7666780"/>
            <a:ext cx="18629590" cy="182736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</p:spPr>
        <p:txBody>
          <a:bodyPr/>
          <a:lstStyle/>
          <a:p>
            <a:fld id="{1A4995C2-6FA6-4902-8303-2CC6F1122C5D}" type="datetimeFigureOut">
              <a:rPr lang="en-CA" smtClean="0"/>
              <a:t>2025-06-16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</p:spPr>
        <p:txBody>
          <a:bodyPr/>
          <a:lstStyle/>
          <a:p>
            <a:fld id="{A6E9A235-88FD-4E96-AECF-DF04B92960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827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7180114"/>
            <a:ext cx="18629590" cy="11980175"/>
          </a:xfrm>
          <a:prstGeom prst="rect">
            <a:avLst/>
          </a:prstGeom>
        </p:spPr>
        <p:txBody>
          <a:bodyPr anchor="b"/>
          <a:lstStyle>
            <a:lvl1pPr>
              <a:defRPr sz="14173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19273626"/>
            <a:ext cx="18629590" cy="6300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</p:spPr>
        <p:txBody>
          <a:bodyPr/>
          <a:lstStyle/>
          <a:p>
            <a:fld id="{1A4995C2-6FA6-4902-8303-2CC6F1122C5D}" type="datetimeFigureOut">
              <a:rPr lang="en-CA" smtClean="0"/>
              <a:t>2025-06-16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</p:spPr>
        <p:txBody>
          <a:bodyPr/>
          <a:lstStyle/>
          <a:p>
            <a:fld id="{A6E9A235-88FD-4E96-AECF-DF04B92960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734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968" y="1533362"/>
            <a:ext cx="18629590" cy="5566751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7666780"/>
            <a:ext cx="9179798" cy="182736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7666780"/>
            <a:ext cx="9179798" cy="182736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</p:spPr>
        <p:txBody>
          <a:bodyPr/>
          <a:lstStyle/>
          <a:p>
            <a:fld id="{1A4995C2-6FA6-4902-8303-2CC6F1122C5D}" type="datetimeFigureOut">
              <a:rPr lang="en-CA" smtClean="0"/>
              <a:t>2025-06-16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</p:spPr>
        <p:txBody>
          <a:bodyPr/>
          <a:lstStyle/>
          <a:p>
            <a:fld id="{A6E9A235-88FD-4E96-AECF-DF04B92960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68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533362"/>
            <a:ext cx="18629590" cy="5566751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060106"/>
            <a:ext cx="9137610" cy="34600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0520155"/>
            <a:ext cx="9137610" cy="154735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060106"/>
            <a:ext cx="9182611" cy="34600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0520155"/>
            <a:ext cx="9182611" cy="154735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</p:spPr>
        <p:txBody>
          <a:bodyPr/>
          <a:lstStyle/>
          <a:p>
            <a:fld id="{1A4995C2-6FA6-4902-8303-2CC6F1122C5D}" type="datetimeFigureOut">
              <a:rPr lang="en-CA" smtClean="0"/>
              <a:t>2025-06-16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</p:spPr>
        <p:txBody>
          <a:bodyPr/>
          <a:lstStyle/>
          <a:p>
            <a:fld id="{A6E9A235-88FD-4E96-AECF-DF04B92960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813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968" y="1533362"/>
            <a:ext cx="18629590" cy="5566751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</p:spPr>
        <p:txBody>
          <a:bodyPr/>
          <a:lstStyle/>
          <a:p>
            <a:fld id="{1A4995C2-6FA6-4902-8303-2CC6F1122C5D}" type="datetimeFigureOut">
              <a:rPr lang="en-CA" smtClean="0"/>
              <a:t>2025-06-16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</p:spPr>
        <p:txBody>
          <a:bodyPr/>
          <a:lstStyle/>
          <a:p>
            <a:fld id="{A6E9A235-88FD-4E96-AECF-DF04B92960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608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</p:spPr>
        <p:txBody>
          <a:bodyPr/>
          <a:lstStyle/>
          <a:p>
            <a:fld id="{1A4995C2-6FA6-4902-8303-2CC6F1122C5D}" type="datetimeFigureOut">
              <a:rPr lang="en-CA" smtClean="0"/>
              <a:t>2025-06-16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</p:spPr>
        <p:txBody>
          <a:bodyPr/>
          <a:lstStyle/>
          <a:p>
            <a:fld id="{A6E9A235-88FD-4E96-AECF-DF04B92960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947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920028"/>
            <a:ext cx="6966409" cy="6720099"/>
          </a:xfrm>
          <a:prstGeom prst="rect">
            <a:avLst/>
          </a:prstGeom>
        </p:spPr>
        <p:txBody>
          <a:bodyPr anchor="b"/>
          <a:lstStyle>
            <a:lvl1pPr>
              <a:defRPr sz="755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146734"/>
            <a:ext cx="10934760" cy="20466969"/>
          </a:xfrm>
          <a:prstGeom prst="rect">
            <a:avLst/>
          </a:prstGeo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8640127"/>
            <a:ext cx="6966409" cy="160069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</p:spPr>
        <p:txBody>
          <a:bodyPr/>
          <a:lstStyle/>
          <a:p>
            <a:fld id="{1A4995C2-6FA6-4902-8303-2CC6F1122C5D}" type="datetimeFigureOut">
              <a:rPr lang="en-CA" smtClean="0"/>
              <a:t>2025-06-16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</p:spPr>
        <p:txBody>
          <a:bodyPr/>
          <a:lstStyle/>
          <a:p>
            <a:fld id="{A6E9A235-88FD-4E96-AECF-DF04B92960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641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920028"/>
            <a:ext cx="6966409" cy="6720099"/>
          </a:xfrm>
          <a:prstGeom prst="rect">
            <a:avLst/>
          </a:prstGeom>
        </p:spPr>
        <p:txBody>
          <a:bodyPr anchor="b"/>
          <a:lstStyle>
            <a:lvl1pPr>
              <a:defRPr sz="755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146734"/>
            <a:ext cx="10934760" cy="2046696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8640127"/>
            <a:ext cx="6966409" cy="160069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</p:spPr>
        <p:txBody>
          <a:bodyPr/>
          <a:lstStyle/>
          <a:p>
            <a:fld id="{1A4995C2-6FA6-4902-8303-2CC6F1122C5D}" type="datetimeFigureOut">
              <a:rPr lang="en-CA" smtClean="0"/>
              <a:t>2025-06-16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</p:spPr>
        <p:txBody>
          <a:bodyPr/>
          <a:lstStyle/>
          <a:p>
            <a:fld id="{A6E9A235-88FD-4E96-AECF-DF04B92960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283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0"/>
            <a:ext cx="21599525" cy="34553392"/>
          </a:xfrm>
          <a:prstGeom prst="rect">
            <a:avLst/>
          </a:prstGeom>
        </p:spPr>
      </p:pic>
      <p:sp>
        <p:nvSpPr>
          <p:cNvPr id="5" name="Dikdörtgen 4"/>
          <p:cNvSpPr/>
          <p:nvPr userDrawn="1"/>
        </p:nvSpPr>
        <p:spPr>
          <a:xfrm>
            <a:off x="-50036" y="2424079"/>
            <a:ext cx="21649560" cy="155643"/>
          </a:xfrm>
          <a:prstGeom prst="rect">
            <a:avLst/>
          </a:prstGeom>
          <a:solidFill>
            <a:srgbClr val="004A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pic>
        <p:nvPicPr>
          <p:cNvPr id="6" name="Resim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44" y="299451"/>
            <a:ext cx="19988817" cy="19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8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48233" y="3307404"/>
            <a:ext cx="20421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TITLE</a:t>
            </a:r>
            <a:endParaRPr lang="en-C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48233" y="4799882"/>
            <a:ext cx="4924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Name-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urname</a:t>
            </a:r>
            <a:r>
              <a:rPr lang="tr-TR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ctr"/>
            <a:r>
              <a:rPr lang="tr-TR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184686" y="4799882"/>
            <a:ext cx="4924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Name-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Surname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tr-TR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1108987" y="4784383"/>
            <a:ext cx="4924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Name-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urname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tr-TR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5836629" y="4738266"/>
            <a:ext cx="4924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Name-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urname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/>
            <a:r>
              <a:rPr lang="tr-TR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236981" y="6244956"/>
            <a:ext cx="12136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Supervisor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Name 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Surname</a:t>
            </a:r>
            <a:endParaRPr lang="tr-TR" sz="2400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0" y="31699200"/>
            <a:ext cx="21599525" cy="2877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0" y="31631897"/>
            <a:ext cx="21599525" cy="1959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/>
          <p:cNvSpPr txBox="1"/>
          <p:nvPr/>
        </p:nvSpPr>
        <p:spPr>
          <a:xfrm>
            <a:off x="1250086" y="32760795"/>
            <a:ext cx="1880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S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SG" sz="2800" b="1" dirty="0">
                <a:latin typeface="Arial" panose="020B0604020202020204" pitchFamily="34" charset="0"/>
                <a:cs typeface="Arial" panose="020B0604020202020204" pitchFamily="34" charset="0"/>
              </a:rPr>
              <a:t>this section, individuals or organizations that supported or contributed to this study can be acknowledged, and company logos may be displayed, </a:t>
            </a:r>
            <a:r>
              <a:rPr lang="en-SG" sz="2800" b="1" dirty="0">
                <a:latin typeface="Arial" panose="020B0604020202020204" pitchFamily="34" charset="0"/>
                <a:cs typeface="Arial" panose="020B0604020202020204" pitchFamily="34" charset="0"/>
              </a:rPr>
              <a:t>such as TÜBİTAK or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KTÜ </a:t>
            </a:r>
            <a:r>
              <a:rPr lang="en-S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BAP</a:t>
            </a:r>
            <a:r>
              <a:rPr lang="en-SG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0" y="1"/>
            <a:ext cx="21599525" cy="2427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65" y="-212779"/>
            <a:ext cx="20074356" cy="258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</Words>
  <Application>Microsoft Office PowerPoint</Application>
  <PresentationFormat>Özel</PresentationFormat>
  <Paragraphs>12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İsmail H. Altaş</dc:creator>
  <cp:lastModifiedBy>H. Ibrahim Okumus</cp:lastModifiedBy>
  <cp:revision>17</cp:revision>
  <dcterms:created xsi:type="dcterms:W3CDTF">2020-05-17T01:34:20Z</dcterms:created>
  <dcterms:modified xsi:type="dcterms:W3CDTF">2025-06-16T07:13:43Z</dcterms:modified>
</cp:coreProperties>
</file>