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287" r:id="rId3"/>
    <p:sldId id="288" r:id="rId4"/>
    <p:sldId id="257" r:id="rId5"/>
    <p:sldId id="267" r:id="rId6"/>
    <p:sldId id="270" r:id="rId7"/>
    <p:sldId id="289" r:id="rId8"/>
    <p:sldId id="265" r:id="rId9"/>
    <p:sldId id="266" r:id="rId10"/>
    <p:sldId id="293" r:id="rId11"/>
    <p:sldId id="269" r:id="rId12"/>
    <p:sldId id="260" r:id="rId13"/>
    <p:sldId id="259" r:id="rId14"/>
    <p:sldId id="271" r:id="rId15"/>
    <p:sldId id="294" r:id="rId16"/>
    <p:sldId id="272" r:id="rId17"/>
    <p:sldId id="295" r:id="rId18"/>
    <p:sldId id="273" r:id="rId19"/>
    <p:sldId id="296" r:id="rId20"/>
    <p:sldId id="310" r:id="rId21"/>
    <p:sldId id="274" r:id="rId22"/>
    <p:sldId id="297" r:id="rId23"/>
    <p:sldId id="275" r:id="rId24"/>
    <p:sldId id="298" r:id="rId25"/>
    <p:sldId id="276" r:id="rId26"/>
    <p:sldId id="299" r:id="rId27"/>
    <p:sldId id="277" r:id="rId28"/>
    <p:sldId id="300" r:id="rId29"/>
    <p:sldId id="278" r:id="rId30"/>
    <p:sldId id="312" r:id="rId31"/>
    <p:sldId id="301" r:id="rId32"/>
    <p:sldId id="280" r:id="rId33"/>
    <p:sldId id="302" r:id="rId34"/>
    <p:sldId id="281" r:id="rId35"/>
    <p:sldId id="303" r:id="rId36"/>
    <p:sldId id="282" r:id="rId37"/>
    <p:sldId id="304" r:id="rId38"/>
    <p:sldId id="283" r:id="rId39"/>
    <p:sldId id="305" r:id="rId40"/>
    <p:sldId id="284" r:id="rId41"/>
    <p:sldId id="306" r:id="rId42"/>
    <p:sldId id="285" r:id="rId43"/>
    <p:sldId id="307" r:id="rId44"/>
    <p:sldId id="286" r:id="rId45"/>
    <p:sldId id="308" r:id="rId46"/>
    <p:sldId id="261" r:id="rId47"/>
    <p:sldId id="313" r:id="rId48"/>
    <p:sldId id="291" r:id="rId49"/>
    <p:sldId id="292" r:id="rId50"/>
    <p:sldId id="309" r:id="rId51"/>
    <p:sldId id="263" r:id="rId52"/>
    <p:sldId id="314" r:id="rId53"/>
    <p:sldId id="264" r:id="rId54"/>
    <p:sldId id="279"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FD52BD-6EF4-481D-BF73-46AD6314409D}" v="23" dt="2025-09-16T06:36:15.5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4" autoAdjust="0"/>
    <p:restoredTop sz="94660"/>
  </p:normalViewPr>
  <p:slideViewPr>
    <p:cSldViewPr snapToGrid="0" snapToObjects="1">
      <p:cViewPr varScale="1">
        <p:scale>
          <a:sx n="63" d="100"/>
          <a:sy n="63" d="100"/>
        </p:scale>
        <p:origin x="981" y="2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ra Kılıçlı" userId="b1394c17cc6d8d39" providerId="LiveId" clId="{8286F636-735F-4DC4-B0B3-74B2B7ECC61B}"/>
    <pc:docChg chg="undo redo custSel addSld delSld modSld sldOrd">
      <pc:chgData name="Esra Kılıçlı" userId="b1394c17cc6d8d39" providerId="LiveId" clId="{8286F636-735F-4DC4-B0B3-74B2B7ECC61B}" dt="2025-09-16T06:42:23.085" v="3069"/>
      <pc:docMkLst>
        <pc:docMk/>
      </pc:docMkLst>
      <pc:sldChg chg="modSp mod">
        <pc:chgData name="Esra Kılıçlı" userId="b1394c17cc6d8d39" providerId="LiveId" clId="{8286F636-735F-4DC4-B0B3-74B2B7ECC61B}" dt="2025-09-14T20:13:32.651" v="2429" actId="20577"/>
        <pc:sldMkLst>
          <pc:docMk/>
          <pc:sldMk cId="0" sldId="257"/>
        </pc:sldMkLst>
        <pc:graphicFrameChg chg="mod modGraphic">
          <ac:chgData name="Esra Kılıçlı" userId="b1394c17cc6d8d39" providerId="LiveId" clId="{8286F636-735F-4DC4-B0B3-74B2B7ECC61B}" dt="2025-09-14T20:13:32.651" v="2429" actId="20577"/>
          <ac:graphicFrameMkLst>
            <pc:docMk/>
            <pc:sldMk cId="0" sldId="257"/>
            <ac:graphicFrameMk id="9" creationId="{DD272EFF-ADFE-C280-BDD1-A46F3622F250}"/>
          </ac:graphicFrameMkLst>
        </pc:graphicFrameChg>
      </pc:sldChg>
      <pc:sldChg chg="modSp mod">
        <pc:chgData name="Esra Kılıçlı" userId="b1394c17cc6d8d39" providerId="LiveId" clId="{8286F636-735F-4DC4-B0B3-74B2B7ECC61B}" dt="2025-09-11T12:09:24.790" v="1287" actId="113"/>
        <pc:sldMkLst>
          <pc:docMk/>
          <pc:sldMk cId="0" sldId="263"/>
        </pc:sldMkLst>
        <pc:spChg chg="mod">
          <ac:chgData name="Esra Kılıçlı" userId="b1394c17cc6d8d39" providerId="LiveId" clId="{8286F636-735F-4DC4-B0B3-74B2B7ECC61B}" dt="2025-09-11T12:09:24.790" v="1287" actId="113"/>
          <ac:spMkLst>
            <pc:docMk/>
            <pc:sldMk cId="0" sldId="263"/>
            <ac:spMk id="2" creationId="{00000000-0000-0000-0000-000000000000}"/>
          </ac:spMkLst>
        </pc:spChg>
      </pc:sldChg>
      <pc:sldChg chg="addSp modSp mod ord setBg">
        <pc:chgData name="Esra Kılıçlı" userId="b1394c17cc6d8d39" providerId="LiveId" clId="{8286F636-735F-4DC4-B0B3-74B2B7ECC61B}" dt="2025-09-16T06:42:16.254" v="3065"/>
        <pc:sldMkLst>
          <pc:docMk/>
          <pc:sldMk cId="0" sldId="264"/>
        </pc:sldMkLst>
        <pc:spChg chg="mod">
          <ac:chgData name="Esra Kılıçlı" userId="b1394c17cc6d8d39" providerId="LiveId" clId="{8286F636-735F-4DC4-B0B3-74B2B7ECC61B}" dt="2025-09-11T12:08:44.004" v="1277" actId="255"/>
          <ac:spMkLst>
            <pc:docMk/>
            <pc:sldMk cId="0" sldId="264"/>
            <ac:spMk id="2" creationId="{00000000-0000-0000-0000-000000000000}"/>
          </ac:spMkLst>
        </pc:spChg>
        <pc:spChg chg="mod">
          <ac:chgData name="Esra Kılıçlı" userId="b1394c17cc6d8d39" providerId="LiveId" clId="{8286F636-735F-4DC4-B0B3-74B2B7ECC61B}" dt="2025-09-11T12:08:30.998" v="1275" actId="2711"/>
          <ac:spMkLst>
            <pc:docMk/>
            <pc:sldMk cId="0" sldId="264"/>
            <ac:spMk id="4" creationId="{A8E0F99A-83F5-CA42-3832-50CEC0B6FFB4}"/>
          </ac:spMkLst>
        </pc:spChg>
        <pc:spChg chg="add">
          <ac:chgData name="Esra Kılıçlı" userId="b1394c17cc6d8d39" providerId="LiveId" clId="{8286F636-735F-4DC4-B0B3-74B2B7ECC61B}" dt="2025-09-11T12:07:35.679" v="1259" actId="26606"/>
          <ac:spMkLst>
            <pc:docMk/>
            <pc:sldMk cId="0" sldId="264"/>
            <ac:spMk id="9" creationId="{DAF1966E-FD40-4A4A-B61B-C4DF7FA05F06}"/>
          </ac:spMkLst>
        </pc:spChg>
        <pc:spChg chg="add">
          <ac:chgData name="Esra Kılıçlı" userId="b1394c17cc6d8d39" providerId="LiveId" clId="{8286F636-735F-4DC4-B0B3-74B2B7ECC61B}" dt="2025-09-11T12:07:35.679" v="1259" actId="26606"/>
          <ac:spMkLst>
            <pc:docMk/>
            <pc:sldMk cId="0" sldId="264"/>
            <ac:spMk id="11" creationId="{047BFA19-D45E-416B-A404-7AF2F3F27017}"/>
          </ac:spMkLst>
        </pc:spChg>
        <pc:spChg chg="add">
          <ac:chgData name="Esra Kılıçlı" userId="b1394c17cc6d8d39" providerId="LiveId" clId="{8286F636-735F-4DC4-B0B3-74B2B7ECC61B}" dt="2025-09-11T12:07:35.679" v="1259" actId="26606"/>
          <ac:spMkLst>
            <pc:docMk/>
            <pc:sldMk cId="0" sldId="264"/>
            <ac:spMk id="13" creationId="{8E0105E7-23DB-4CF2-8258-FF47C7620F6E}"/>
          </ac:spMkLst>
        </pc:spChg>
        <pc:spChg chg="add">
          <ac:chgData name="Esra Kılıçlı" userId="b1394c17cc6d8d39" providerId="LiveId" clId="{8286F636-735F-4DC4-B0B3-74B2B7ECC61B}" dt="2025-09-11T12:07:35.679" v="1259" actId="26606"/>
          <ac:spMkLst>
            <pc:docMk/>
            <pc:sldMk cId="0" sldId="264"/>
            <ac:spMk id="15" creationId="{074B4F7D-14B2-478B-8BF5-01E4E0C5D263}"/>
          </ac:spMkLst>
        </pc:spChg>
      </pc:sldChg>
      <pc:sldChg chg="modSp mod">
        <pc:chgData name="Esra Kılıçlı" userId="b1394c17cc6d8d39" providerId="LiveId" clId="{8286F636-735F-4DC4-B0B3-74B2B7ECC61B}" dt="2025-09-14T19:19:36.806" v="1506" actId="20577"/>
        <pc:sldMkLst>
          <pc:docMk/>
          <pc:sldMk cId="1698304252" sldId="265"/>
        </pc:sldMkLst>
        <pc:spChg chg="mod">
          <ac:chgData name="Esra Kılıçlı" userId="b1394c17cc6d8d39" providerId="LiveId" clId="{8286F636-735F-4DC4-B0B3-74B2B7ECC61B}" dt="2025-09-14T19:19:36.806" v="1506" actId="20577"/>
          <ac:spMkLst>
            <pc:docMk/>
            <pc:sldMk cId="1698304252" sldId="265"/>
            <ac:spMk id="5" creationId="{6A35D91B-B568-BC33-B3BC-C8DAD041B0B0}"/>
          </ac:spMkLst>
        </pc:spChg>
      </pc:sldChg>
      <pc:sldChg chg="modSp mod">
        <pc:chgData name="Esra Kılıçlı" userId="b1394c17cc6d8d39" providerId="LiveId" clId="{8286F636-735F-4DC4-B0B3-74B2B7ECC61B}" dt="2025-09-14T20:17:49.533" v="2651" actId="1076"/>
        <pc:sldMkLst>
          <pc:docMk/>
          <pc:sldMk cId="1525643061" sldId="266"/>
        </pc:sldMkLst>
        <pc:spChg chg="mod">
          <ac:chgData name="Esra Kılıçlı" userId="b1394c17cc6d8d39" providerId="LiveId" clId="{8286F636-735F-4DC4-B0B3-74B2B7ECC61B}" dt="2025-09-14T20:17:49.533" v="2651" actId="1076"/>
          <ac:spMkLst>
            <pc:docMk/>
            <pc:sldMk cId="1525643061" sldId="266"/>
            <ac:spMk id="4" creationId="{16D4794E-B771-1A74-80DF-61C7E5DD9BF9}"/>
          </ac:spMkLst>
        </pc:spChg>
      </pc:sldChg>
      <pc:sldChg chg="modSp mod">
        <pc:chgData name="Esra Kılıçlı" userId="b1394c17cc6d8d39" providerId="LiveId" clId="{8286F636-735F-4DC4-B0B3-74B2B7ECC61B}" dt="2025-09-14T19:28:44.316" v="1593" actId="20577"/>
        <pc:sldMkLst>
          <pc:docMk/>
          <pc:sldMk cId="3550882701" sldId="269"/>
        </pc:sldMkLst>
        <pc:spChg chg="mod">
          <ac:chgData name="Esra Kılıçlı" userId="b1394c17cc6d8d39" providerId="LiveId" clId="{8286F636-735F-4DC4-B0B3-74B2B7ECC61B}" dt="2025-09-14T19:28:44.316" v="1593" actId="20577"/>
          <ac:spMkLst>
            <pc:docMk/>
            <pc:sldMk cId="3550882701" sldId="269"/>
            <ac:spMk id="3" creationId="{BF1B6A8A-4965-18BB-77F9-CD9CA1C5631B}"/>
          </ac:spMkLst>
        </pc:spChg>
      </pc:sldChg>
      <pc:sldChg chg="modSp mod">
        <pc:chgData name="Esra Kılıçlı" userId="b1394c17cc6d8d39" providerId="LiveId" clId="{8286F636-735F-4DC4-B0B3-74B2B7ECC61B}" dt="2025-09-14T19:13:49.971" v="1467" actId="5793"/>
        <pc:sldMkLst>
          <pc:docMk/>
          <pc:sldMk cId="3747640776" sldId="270"/>
        </pc:sldMkLst>
        <pc:spChg chg="mod">
          <ac:chgData name="Esra Kılıçlı" userId="b1394c17cc6d8d39" providerId="LiveId" clId="{8286F636-735F-4DC4-B0B3-74B2B7ECC61B}" dt="2025-09-14T19:13:49.971" v="1467" actId="5793"/>
          <ac:spMkLst>
            <pc:docMk/>
            <pc:sldMk cId="3747640776" sldId="270"/>
            <ac:spMk id="3" creationId="{4208218B-AE55-E2B5-78DD-64088BBC6C39}"/>
          </ac:spMkLst>
        </pc:spChg>
      </pc:sldChg>
      <pc:sldChg chg="modSp mod">
        <pc:chgData name="Esra Kılıçlı" userId="b1394c17cc6d8d39" providerId="LiveId" clId="{8286F636-735F-4DC4-B0B3-74B2B7ECC61B}" dt="2025-09-14T19:29:27.905" v="1609" actId="14100"/>
        <pc:sldMkLst>
          <pc:docMk/>
          <pc:sldMk cId="1519243684" sldId="271"/>
        </pc:sldMkLst>
        <pc:spChg chg="mod">
          <ac:chgData name="Esra Kılıçlı" userId="b1394c17cc6d8d39" providerId="LiveId" clId="{8286F636-735F-4DC4-B0B3-74B2B7ECC61B}" dt="2025-09-14T19:29:27.905" v="1609" actId="14100"/>
          <ac:spMkLst>
            <pc:docMk/>
            <pc:sldMk cId="1519243684" sldId="271"/>
            <ac:spMk id="4" creationId="{CCCEC97D-F7B7-8378-D518-5AFD3D5E7240}"/>
          </ac:spMkLst>
        </pc:spChg>
      </pc:sldChg>
      <pc:sldChg chg="modSp mod">
        <pc:chgData name="Esra Kılıçlı" userId="b1394c17cc6d8d39" providerId="LiveId" clId="{8286F636-735F-4DC4-B0B3-74B2B7ECC61B}" dt="2025-09-14T19:31:20.881" v="1654" actId="1076"/>
        <pc:sldMkLst>
          <pc:docMk/>
          <pc:sldMk cId="2586520605" sldId="272"/>
        </pc:sldMkLst>
        <pc:spChg chg="mod">
          <ac:chgData name="Esra Kılıçlı" userId="b1394c17cc6d8d39" providerId="LiveId" clId="{8286F636-735F-4DC4-B0B3-74B2B7ECC61B}" dt="2025-09-14T19:31:20.881" v="1654" actId="1076"/>
          <ac:spMkLst>
            <pc:docMk/>
            <pc:sldMk cId="2586520605" sldId="272"/>
            <ac:spMk id="5" creationId="{0C538244-8404-1C0B-6A17-23CBF719CA1A}"/>
          </ac:spMkLst>
        </pc:spChg>
      </pc:sldChg>
      <pc:sldChg chg="modSp">
        <pc:chgData name="Esra Kılıçlı" userId="b1394c17cc6d8d39" providerId="LiveId" clId="{8286F636-735F-4DC4-B0B3-74B2B7ECC61B}" dt="2025-09-14T19:34:30.080" v="1678" actId="1076"/>
        <pc:sldMkLst>
          <pc:docMk/>
          <pc:sldMk cId="3085741687" sldId="273"/>
        </pc:sldMkLst>
        <pc:spChg chg="mod">
          <ac:chgData name="Esra Kılıçlı" userId="b1394c17cc6d8d39" providerId="LiveId" clId="{8286F636-735F-4DC4-B0B3-74B2B7ECC61B}" dt="2025-09-14T19:34:30.080" v="1678" actId="1076"/>
          <ac:spMkLst>
            <pc:docMk/>
            <pc:sldMk cId="3085741687" sldId="273"/>
            <ac:spMk id="3" creationId="{6A5F84B2-509E-759E-2455-778D5548C7E1}"/>
          </ac:spMkLst>
        </pc:spChg>
      </pc:sldChg>
      <pc:sldChg chg="modSp mod">
        <pc:chgData name="Esra Kılıçlı" userId="b1394c17cc6d8d39" providerId="LiveId" clId="{8286F636-735F-4DC4-B0B3-74B2B7ECC61B}" dt="2025-09-14T19:39:10.284" v="1685" actId="14100"/>
        <pc:sldMkLst>
          <pc:docMk/>
          <pc:sldMk cId="3487172235" sldId="275"/>
        </pc:sldMkLst>
        <pc:spChg chg="mod">
          <ac:chgData name="Esra Kılıçlı" userId="b1394c17cc6d8d39" providerId="LiveId" clId="{8286F636-735F-4DC4-B0B3-74B2B7ECC61B}" dt="2025-09-14T19:39:10.284" v="1685" actId="14100"/>
          <ac:spMkLst>
            <pc:docMk/>
            <pc:sldMk cId="3487172235" sldId="275"/>
            <ac:spMk id="2" creationId="{FB1CDFBE-7D14-B5F7-E2B9-612C8E9A442B}"/>
          </ac:spMkLst>
        </pc:spChg>
      </pc:sldChg>
      <pc:sldChg chg="modSp mod">
        <pc:chgData name="Esra Kılıçlı" userId="b1394c17cc6d8d39" providerId="LiveId" clId="{8286F636-735F-4DC4-B0B3-74B2B7ECC61B}" dt="2025-09-14T19:42:12.087" v="1689" actId="1076"/>
        <pc:sldMkLst>
          <pc:docMk/>
          <pc:sldMk cId="2547788036" sldId="276"/>
        </pc:sldMkLst>
        <pc:spChg chg="mod">
          <ac:chgData name="Esra Kılıçlı" userId="b1394c17cc6d8d39" providerId="LiveId" clId="{8286F636-735F-4DC4-B0B3-74B2B7ECC61B}" dt="2025-09-14T19:42:12.087" v="1689" actId="1076"/>
          <ac:spMkLst>
            <pc:docMk/>
            <pc:sldMk cId="2547788036" sldId="276"/>
            <ac:spMk id="2" creationId="{83AB3344-67DE-FCB9-F952-C4C98EA1AB51}"/>
          </ac:spMkLst>
        </pc:spChg>
        <pc:spChg chg="mod">
          <ac:chgData name="Esra Kılıçlı" userId="b1394c17cc6d8d39" providerId="LiveId" clId="{8286F636-735F-4DC4-B0B3-74B2B7ECC61B}" dt="2025-09-11T12:22:08.809" v="1289" actId="255"/>
          <ac:spMkLst>
            <pc:docMk/>
            <pc:sldMk cId="2547788036" sldId="276"/>
            <ac:spMk id="5" creationId="{E93F5346-4BEC-8420-FDB1-072D698A86F6}"/>
          </ac:spMkLst>
        </pc:spChg>
      </pc:sldChg>
      <pc:sldChg chg="modSp mod">
        <pc:chgData name="Esra Kılıçlı" userId="b1394c17cc6d8d39" providerId="LiveId" clId="{8286F636-735F-4DC4-B0B3-74B2B7ECC61B}" dt="2025-09-14T19:49:36.583" v="1697" actId="20577"/>
        <pc:sldMkLst>
          <pc:docMk/>
          <pc:sldMk cId="3317625470" sldId="277"/>
        </pc:sldMkLst>
        <pc:spChg chg="mod">
          <ac:chgData name="Esra Kılıçlı" userId="b1394c17cc6d8d39" providerId="LiveId" clId="{8286F636-735F-4DC4-B0B3-74B2B7ECC61B}" dt="2025-09-14T19:49:36.583" v="1697" actId="20577"/>
          <ac:spMkLst>
            <pc:docMk/>
            <pc:sldMk cId="3317625470" sldId="277"/>
            <ac:spMk id="2" creationId="{09ECE2AC-0AC9-EB34-9717-79C66A6C5C16}"/>
          </ac:spMkLst>
        </pc:spChg>
      </pc:sldChg>
      <pc:sldChg chg="modSp mod">
        <pc:chgData name="Esra Kılıçlı" userId="b1394c17cc6d8d39" providerId="LiveId" clId="{8286F636-735F-4DC4-B0B3-74B2B7ECC61B}" dt="2025-09-14T20:27:12.419" v="2958" actId="14100"/>
        <pc:sldMkLst>
          <pc:docMk/>
          <pc:sldMk cId="1544466191" sldId="278"/>
        </pc:sldMkLst>
        <pc:spChg chg="mod">
          <ac:chgData name="Esra Kılıçlı" userId="b1394c17cc6d8d39" providerId="LiveId" clId="{8286F636-735F-4DC4-B0B3-74B2B7ECC61B}" dt="2025-09-14T20:27:12.419" v="2958" actId="14100"/>
          <ac:spMkLst>
            <pc:docMk/>
            <pc:sldMk cId="1544466191" sldId="278"/>
            <ac:spMk id="3" creationId="{C63DDDF0-66B1-457D-BEE3-4E8C45359E13}"/>
          </ac:spMkLst>
        </pc:spChg>
      </pc:sldChg>
      <pc:sldChg chg="addSp delSp modSp mod ord setBg">
        <pc:chgData name="Esra Kılıçlı" userId="b1394c17cc6d8d39" providerId="LiveId" clId="{8286F636-735F-4DC4-B0B3-74B2B7ECC61B}" dt="2025-09-16T06:42:18.749" v="3067"/>
        <pc:sldMkLst>
          <pc:docMk/>
          <pc:sldMk cId="1516699822" sldId="279"/>
        </pc:sldMkLst>
        <pc:spChg chg="mod ord">
          <ac:chgData name="Esra Kılıçlı" userId="b1394c17cc6d8d39" providerId="LiveId" clId="{8286F636-735F-4DC4-B0B3-74B2B7ECC61B}" dt="2025-09-11T12:08:26.654" v="1274" actId="1076"/>
          <ac:spMkLst>
            <pc:docMk/>
            <pc:sldMk cId="1516699822" sldId="279"/>
            <ac:spMk id="2" creationId="{D943E35D-9F59-A7D3-89D3-6312B14B43F9}"/>
          </ac:spMkLst>
        </pc:spChg>
        <pc:spChg chg="add mod">
          <ac:chgData name="Esra Kılıçlı" userId="b1394c17cc6d8d39" providerId="LiveId" clId="{8286F636-735F-4DC4-B0B3-74B2B7ECC61B}" dt="2025-09-11T12:09:14.269" v="1284" actId="1076"/>
          <ac:spMkLst>
            <pc:docMk/>
            <pc:sldMk cId="1516699822" sldId="279"/>
            <ac:spMk id="6" creationId="{E2475C86-F6AF-C7BB-43AB-86E049563D9E}"/>
          </ac:spMkLst>
        </pc:spChg>
        <pc:spChg chg="add">
          <ac:chgData name="Esra Kılıçlı" userId="b1394c17cc6d8d39" providerId="LiveId" clId="{8286F636-735F-4DC4-B0B3-74B2B7ECC61B}" dt="2025-09-11T12:07:40.414" v="1260" actId="26606"/>
          <ac:spMkLst>
            <pc:docMk/>
            <pc:sldMk cId="1516699822" sldId="279"/>
            <ac:spMk id="8" creationId="{DAF1966E-FD40-4A4A-B61B-C4DF7FA05F06}"/>
          </ac:spMkLst>
        </pc:spChg>
        <pc:spChg chg="add">
          <ac:chgData name="Esra Kılıçlı" userId="b1394c17cc6d8d39" providerId="LiveId" clId="{8286F636-735F-4DC4-B0B3-74B2B7ECC61B}" dt="2025-09-11T12:07:40.414" v="1260" actId="26606"/>
          <ac:spMkLst>
            <pc:docMk/>
            <pc:sldMk cId="1516699822" sldId="279"/>
            <ac:spMk id="10" creationId="{047BFA19-D45E-416B-A404-7AF2F3F27017}"/>
          </ac:spMkLst>
        </pc:spChg>
        <pc:spChg chg="add">
          <ac:chgData name="Esra Kılıçlı" userId="b1394c17cc6d8d39" providerId="LiveId" clId="{8286F636-735F-4DC4-B0B3-74B2B7ECC61B}" dt="2025-09-11T12:07:40.414" v="1260" actId="26606"/>
          <ac:spMkLst>
            <pc:docMk/>
            <pc:sldMk cId="1516699822" sldId="279"/>
            <ac:spMk id="12" creationId="{8E0105E7-23DB-4CF2-8258-FF47C7620F6E}"/>
          </ac:spMkLst>
        </pc:spChg>
        <pc:spChg chg="add">
          <ac:chgData name="Esra Kılıçlı" userId="b1394c17cc6d8d39" providerId="LiveId" clId="{8286F636-735F-4DC4-B0B3-74B2B7ECC61B}" dt="2025-09-11T12:07:40.414" v="1260" actId="26606"/>
          <ac:spMkLst>
            <pc:docMk/>
            <pc:sldMk cId="1516699822" sldId="279"/>
            <ac:spMk id="14" creationId="{074B4F7D-14B2-478B-8BF5-01E4E0C5D263}"/>
          </ac:spMkLst>
        </pc:spChg>
      </pc:sldChg>
      <pc:sldChg chg="modSp">
        <pc:chgData name="Esra Kılıçlı" userId="b1394c17cc6d8d39" providerId="LiveId" clId="{8286F636-735F-4DC4-B0B3-74B2B7ECC61B}" dt="2025-09-14T19:53:29.715" v="1701" actId="1076"/>
        <pc:sldMkLst>
          <pc:docMk/>
          <pc:sldMk cId="3206258144" sldId="280"/>
        </pc:sldMkLst>
        <pc:spChg chg="mod">
          <ac:chgData name="Esra Kılıçlı" userId="b1394c17cc6d8d39" providerId="LiveId" clId="{8286F636-735F-4DC4-B0B3-74B2B7ECC61B}" dt="2025-09-14T19:53:29.715" v="1701" actId="1076"/>
          <ac:spMkLst>
            <pc:docMk/>
            <pc:sldMk cId="3206258144" sldId="280"/>
            <ac:spMk id="2" creationId="{18E31902-CB8F-6F60-E188-01EAC9C0262D}"/>
          </ac:spMkLst>
        </pc:spChg>
      </pc:sldChg>
      <pc:sldChg chg="addSp delSp modSp mod">
        <pc:chgData name="Esra Kılıçlı" userId="b1394c17cc6d8d39" providerId="LiveId" clId="{8286F636-735F-4DC4-B0B3-74B2B7ECC61B}" dt="2025-09-14T19:55:04.141" v="1723" actId="1076"/>
        <pc:sldMkLst>
          <pc:docMk/>
          <pc:sldMk cId="842207416" sldId="282"/>
        </pc:sldMkLst>
        <pc:spChg chg="mod">
          <ac:chgData name="Esra Kılıçlı" userId="b1394c17cc6d8d39" providerId="LiveId" clId="{8286F636-735F-4DC4-B0B3-74B2B7ECC61B}" dt="2025-09-14T19:55:04.141" v="1723" actId="1076"/>
          <ac:spMkLst>
            <pc:docMk/>
            <pc:sldMk cId="842207416" sldId="282"/>
            <ac:spMk id="2" creationId="{E1A1DA20-3119-FF13-38A8-9CD5ACCAE46F}"/>
          </ac:spMkLst>
        </pc:spChg>
        <pc:spChg chg="mod">
          <ac:chgData name="Esra Kılıçlı" userId="b1394c17cc6d8d39" providerId="LiveId" clId="{8286F636-735F-4DC4-B0B3-74B2B7ECC61B}" dt="2025-09-11T10:55:29.627" v="132" actId="255"/>
          <ac:spMkLst>
            <pc:docMk/>
            <pc:sldMk cId="842207416" sldId="282"/>
            <ac:spMk id="5" creationId="{1D8E9B69-BCEC-E425-9687-FBCEDB1E1964}"/>
          </ac:spMkLst>
        </pc:spChg>
        <pc:spChg chg="add del">
          <ac:chgData name="Esra Kılıçlı" userId="b1394c17cc6d8d39" providerId="LiveId" clId="{8286F636-735F-4DC4-B0B3-74B2B7ECC61B}" dt="2025-09-11T10:55:18.250" v="131" actId="26606"/>
          <ac:spMkLst>
            <pc:docMk/>
            <pc:sldMk cId="842207416" sldId="282"/>
            <ac:spMk id="5192" creationId="{F4F2FC05-7D27-410F-BDA9-ADF4831368C7}"/>
          </ac:spMkLst>
        </pc:spChg>
        <pc:spChg chg="add del">
          <ac:chgData name="Esra Kılıçlı" userId="b1394c17cc6d8d39" providerId="LiveId" clId="{8286F636-735F-4DC4-B0B3-74B2B7ECC61B}" dt="2025-09-11T10:55:18.250" v="131" actId="26606"/>
          <ac:spMkLst>
            <pc:docMk/>
            <pc:sldMk cId="842207416" sldId="282"/>
            <ac:spMk id="5194" creationId="{9080D120-BD54-46E1-BA37-82F5E8089E90}"/>
          </ac:spMkLst>
        </pc:spChg>
        <pc:spChg chg="add del">
          <ac:chgData name="Esra Kılıçlı" userId="b1394c17cc6d8d39" providerId="LiveId" clId="{8286F636-735F-4DC4-B0B3-74B2B7ECC61B}" dt="2025-09-11T10:55:18.250" v="131" actId="26606"/>
          <ac:spMkLst>
            <pc:docMk/>
            <pc:sldMk cId="842207416" sldId="282"/>
            <ac:spMk id="5196" creationId="{81D83946-74FA-498A-AC80-9926F041B5C5}"/>
          </ac:spMkLst>
        </pc:spChg>
        <pc:spChg chg="add del">
          <ac:chgData name="Esra Kılıçlı" userId="b1394c17cc6d8d39" providerId="LiveId" clId="{8286F636-735F-4DC4-B0B3-74B2B7ECC61B}" dt="2025-09-11T10:55:18.250" v="131" actId="26606"/>
          <ac:spMkLst>
            <pc:docMk/>
            <pc:sldMk cId="842207416" sldId="282"/>
            <ac:spMk id="5198" creationId="{5060D983-8B52-443A-8183-2A1DE05618B5}"/>
          </ac:spMkLst>
        </pc:spChg>
        <pc:picChg chg="mod">
          <ac:chgData name="Esra Kılıçlı" userId="b1394c17cc6d8d39" providerId="LiveId" clId="{8286F636-735F-4DC4-B0B3-74B2B7ECC61B}" dt="2025-09-11T10:55:50.310" v="133" actId="1076"/>
          <ac:picMkLst>
            <pc:docMk/>
            <pc:sldMk cId="842207416" sldId="282"/>
            <ac:picMk id="7" creationId="{A9DA8CE8-9CAF-7C49-7B5A-2A5A75BD6BC1}"/>
          </ac:picMkLst>
        </pc:picChg>
      </pc:sldChg>
      <pc:sldChg chg="addSp delSp modSp mod">
        <pc:chgData name="Esra Kılıçlı" userId="b1394c17cc6d8d39" providerId="LiveId" clId="{8286F636-735F-4DC4-B0B3-74B2B7ECC61B}" dt="2025-09-11T11:01:35.122" v="219" actId="255"/>
        <pc:sldMkLst>
          <pc:docMk/>
          <pc:sldMk cId="3044129401" sldId="283"/>
        </pc:sldMkLst>
        <pc:spChg chg="mod ord">
          <ac:chgData name="Esra Kılıçlı" userId="b1394c17cc6d8d39" providerId="LiveId" clId="{8286F636-735F-4DC4-B0B3-74B2B7ECC61B}" dt="2025-09-11T11:01:29.055" v="217" actId="1076"/>
          <ac:spMkLst>
            <pc:docMk/>
            <pc:sldMk cId="3044129401" sldId="283"/>
            <ac:spMk id="3" creationId="{243D422D-82B0-763B-D781-3FA9E672D65A}"/>
          </ac:spMkLst>
        </pc:spChg>
        <pc:spChg chg="mod">
          <ac:chgData name="Esra Kılıçlı" userId="b1394c17cc6d8d39" providerId="LiveId" clId="{8286F636-735F-4DC4-B0B3-74B2B7ECC61B}" dt="2025-09-11T11:01:35.122" v="219" actId="255"/>
          <ac:spMkLst>
            <pc:docMk/>
            <pc:sldMk cId="3044129401" sldId="283"/>
            <ac:spMk id="4" creationId="{B83E9E8D-85A5-B0CF-1A5A-A936158EB711}"/>
          </ac:spMkLst>
        </pc:spChg>
        <pc:spChg chg="add">
          <ac:chgData name="Esra Kılıçlı" userId="b1394c17cc6d8d39" providerId="LiveId" clId="{8286F636-735F-4DC4-B0B3-74B2B7ECC61B}" dt="2025-09-11T11:00:48.699" v="202" actId="26606"/>
          <ac:spMkLst>
            <pc:docMk/>
            <pc:sldMk cId="3044129401" sldId="283"/>
            <ac:spMk id="6200" creationId="{C0763A76-9F1C-4FC5-82B7-DD475DA461B2}"/>
          </ac:spMkLst>
        </pc:spChg>
        <pc:spChg chg="add">
          <ac:chgData name="Esra Kılıçlı" userId="b1394c17cc6d8d39" providerId="LiveId" clId="{8286F636-735F-4DC4-B0B3-74B2B7ECC61B}" dt="2025-09-11T11:00:48.699" v="202" actId="26606"/>
          <ac:spMkLst>
            <pc:docMk/>
            <pc:sldMk cId="3044129401" sldId="283"/>
            <ac:spMk id="6202" creationId="{E81BF4F6-F2CF-4984-9D14-D6966D92F99F}"/>
          </ac:spMkLst>
        </pc:spChg>
        <pc:picChg chg="mod ord">
          <ac:chgData name="Esra Kılıçlı" userId="b1394c17cc6d8d39" providerId="LiveId" clId="{8286F636-735F-4DC4-B0B3-74B2B7ECC61B}" dt="2025-09-11T11:01:13.844" v="209" actId="1440"/>
          <ac:picMkLst>
            <pc:docMk/>
            <pc:sldMk cId="3044129401" sldId="283"/>
            <ac:picMk id="6150" creationId="{8F957D04-DBA5-6999-1629-4966C2FAC594}"/>
          </ac:picMkLst>
        </pc:picChg>
      </pc:sldChg>
      <pc:sldChg chg="addSp delSp modSp mod">
        <pc:chgData name="Esra Kılıçlı" userId="b1394c17cc6d8d39" providerId="LiveId" clId="{8286F636-735F-4DC4-B0B3-74B2B7ECC61B}" dt="2025-09-14T19:56:04.854" v="1729" actId="14100"/>
        <pc:sldMkLst>
          <pc:docMk/>
          <pc:sldMk cId="120925429" sldId="284"/>
        </pc:sldMkLst>
        <pc:spChg chg="mod">
          <ac:chgData name="Esra Kılıçlı" userId="b1394c17cc6d8d39" providerId="LiveId" clId="{8286F636-735F-4DC4-B0B3-74B2B7ECC61B}" dt="2025-09-14T19:55:54.022" v="1727" actId="14100"/>
          <ac:spMkLst>
            <pc:docMk/>
            <pc:sldMk cId="120925429" sldId="284"/>
            <ac:spMk id="2" creationId="{BDDE228D-E6D3-F904-9AD8-5562D4487100}"/>
          </ac:spMkLst>
        </pc:spChg>
        <pc:spChg chg="mod">
          <ac:chgData name="Esra Kılıçlı" userId="b1394c17cc6d8d39" providerId="LiveId" clId="{8286F636-735F-4DC4-B0B3-74B2B7ECC61B}" dt="2025-09-11T11:20:15.548" v="409" actId="255"/>
          <ac:spMkLst>
            <pc:docMk/>
            <pc:sldMk cId="120925429" sldId="284"/>
            <ac:spMk id="3" creationId="{606DDCA7-49FE-897D-0E5B-2803871735A5}"/>
          </ac:spMkLst>
        </pc:spChg>
        <pc:spChg chg="add">
          <ac:chgData name="Esra Kılıçlı" userId="b1394c17cc6d8d39" providerId="LiveId" clId="{8286F636-735F-4DC4-B0B3-74B2B7ECC61B}" dt="2025-09-11T11:18:47.304" v="387" actId="26606"/>
          <ac:spMkLst>
            <pc:docMk/>
            <pc:sldMk cId="120925429" sldId="284"/>
            <ac:spMk id="7207" creationId="{C0763A76-9F1C-4FC5-82B7-DD475DA461B2}"/>
          </ac:spMkLst>
        </pc:spChg>
        <pc:spChg chg="add">
          <ac:chgData name="Esra Kılıçlı" userId="b1394c17cc6d8d39" providerId="LiveId" clId="{8286F636-735F-4DC4-B0B3-74B2B7ECC61B}" dt="2025-09-11T11:18:47.304" v="387" actId="26606"/>
          <ac:spMkLst>
            <pc:docMk/>
            <pc:sldMk cId="120925429" sldId="284"/>
            <ac:spMk id="7208" creationId="{E81BF4F6-F2CF-4984-9D14-D6966D92F99F}"/>
          </ac:spMkLst>
        </pc:spChg>
        <pc:picChg chg="add mod">
          <ac:chgData name="Esra Kılıçlı" userId="b1394c17cc6d8d39" providerId="LiveId" clId="{8286F636-735F-4DC4-B0B3-74B2B7ECC61B}" dt="2025-09-14T19:56:04.854" v="1729" actId="14100"/>
          <ac:picMkLst>
            <pc:docMk/>
            <pc:sldMk cId="120925429" sldId="284"/>
            <ac:picMk id="7" creationId="{F2791384-C685-B433-F008-169CE0BE0E7C}"/>
          </ac:picMkLst>
        </pc:picChg>
      </pc:sldChg>
      <pc:sldChg chg="modSp mod">
        <pc:chgData name="Esra Kılıçlı" userId="b1394c17cc6d8d39" providerId="LiveId" clId="{8286F636-735F-4DC4-B0B3-74B2B7ECC61B}" dt="2025-09-14T20:33:52.634" v="2988" actId="1076"/>
        <pc:sldMkLst>
          <pc:docMk/>
          <pc:sldMk cId="1804745589" sldId="285"/>
        </pc:sldMkLst>
        <pc:spChg chg="mod">
          <ac:chgData name="Esra Kılıçlı" userId="b1394c17cc6d8d39" providerId="LiveId" clId="{8286F636-735F-4DC4-B0B3-74B2B7ECC61B}" dt="2025-09-11T11:27:39.520" v="507" actId="20577"/>
          <ac:spMkLst>
            <pc:docMk/>
            <pc:sldMk cId="1804745589" sldId="285"/>
            <ac:spMk id="2" creationId="{6186A444-FD60-04F6-22FB-11D9A94E9977}"/>
          </ac:spMkLst>
        </pc:spChg>
        <pc:spChg chg="mod">
          <ac:chgData name="Esra Kılıçlı" userId="b1394c17cc6d8d39" providerId="LiveId" clId="{8286F636-735F-4DC4-B0B3-74B2B7ECC61B}" dt="2025-09-14T20:33:52.634" v="2988" actId="1076"/>
          <ac:spMkLst>
            <pc:docMk/>
            <pc:sldMk cId="1804745589" sldId="285"/>
            <ac:spMk id="3" creationId="{FC298B01-1B91-483F-090F-D8BCAC6E0C0C}"/>
          </ac:spMkLst>
        </pc:spChg>
      </pc:sldChg>
      <pc:sldChg chg="addSp delSp modSp mod">
        <pc:chgData name="Esra Kılıçlı" userId="b1394c17cc6d8d39" providerId="LiveId" clId="{8286F636-735F-4DC4-B0B3-74B2B7ECC61B}" dt="2025-09-14T19:56:44.437" v="1731" actId="1076"/>
        <pc:sldMkLst>
          <pc:docMk/>
          <pc:sldMk cId="1953418483" sldId="286"/>
        </pc:sldMkLst>
        <pc:spChg chg="mod">
          <ac:chgData name="Esra Kılıçlı" userId="b1394c17cc6d8d39" providerId="LiveId" clId="{8286F636-735F-4DC4-B0B3-74B2B7ECC61B}" dt="2025-09-14T19:56:44.437" v="1731" actId="1076"/>
          <ac:spMkLst>
            <pc:docMk/>
            <pc:sldMk cId="1953418483" sldId="286"/>
            <ac:spMk id="2" creationId="{DCF5B8CE-47D9-8216-D2E0-18C44C92EDAD}"/>
          </ac:spMkLst>
        </pc:spChg>
        <pc:spChg chg="mod">
          <ac:chgData name="Esra Kılıçlı" userId="b1394c17cc6d8d39" providerId="LiveId" clId="{8286F636-735F-4DC4-B0B3-74B2B7ECC61B}" dt="2025-09-11T11:35:53.329" v="584" actId="255"/>
          <ac:spMkLst>
            <pc:docMk/>
            <pc:sldMk cId="1953418483" sldId="286"/>
            <ac:spMk id="3" creationId="{8AD1C4C5-446D-2231-2800-244B0C80F1C2}"/>
          </ac:spMkLst>
        </pc:spChg>
        <pc:spChg chg="add">
          <ac:chgData name="Esra Kılıçlı" userId="b1394c17cc6d8d39" providerId="LiveId" clId="{8286F636-735F-4DC4-B0B3-74B2B7ECC61B}" dt="2025-09-11T11:34:40.310" v="568" actId="26606"/>
          <ac:spMkLst>
            <pc:docMk/>
            <pc:sldMk cId="1953418483" sldId="286"/>
            <ac:spMk id="9248" creationId="{C0763A76-9F1C-4FC5-82B7-DD475DA461B2}"/>
          </ac:spMkLst>
        </pc:spChg>
        <pc:spChg chg="add">
          <ac:chgData name="Esra Kılıçlı" userId="b1394c17cc6d8d39" providerId="LiveId" clId="{8286F636-735F-4DC4-B0B3-74B2B7ECC61B}" dt="2025-09-11T11:34:40.310" v="568" actId="26606"/>
          <ac:spMkLst>
            <pc:docMk/>
            <pc:sldMk cId="1953418483" sldId="286"/>
            <ac:spMk id="9250" creationId="{E81BF4F6-F2CF-4984-9D14-D6966D92F99F}"/>
          </ac:spMkLst>
        </pc:spChg>
        <pc:picChg chg="add mod">
          <ac:chgData name="Esra Kılıçlı" userId="b1394c17cc6d8d39" providerId="LiveId" clId="{8286F636-735F-4DC4-B0B3-74B2B7ECC61B}" dt="2025-09-11T11:35:35.897" v="579" actId="1440"/>
          <ac:picMkLst>
            <pc:docMk/>
            <pc:sldMk cId="1953418483" sldId="286"/>
            <ac:picMk id="5" creationId="{AA056F6A-E88C-1E7B-046F-618121FBCCCF}"/>
          </ac:picMkLst>
        </pc:picChg>
      </pc:sldChg>
      <pc:sldChg chg="modSp mod">
        <pc:chgData name="Esra Kılıçlı" userId="b1394c17cc6d8d39" providerId="LiveId" clId="{8286F636-735F-4DC4-B0B3-74B2B7ECC61B}" dt="2025-09-14T19:10:43.776" v="1463" actId="20577"/>
        <pc:sldMkLst>
          <pc:docMk/>
          <pc:sldMk cId="3193210187" sldId="287"/>
        </pc:sldMkLst>
        <pc:spChg chg="mod">
          <ac:chgData name="Esra Kılıçlı" userId="b1394c17cc6d8d39" providerId="LiveId" clId="{8286F636-735F-4DC4-B0B3-74B2B7ECC61B}" dt="2025-09-14T19:10:43.776" v="1463" actId="20577"/>
          <ac:spMkLst>
            <pc:docMk/>
            <pc:sldMk cId="3193210187" sldId="287"/>
            <ac:spMk id="5" creationId="{8CF4C38C-AABB-8632-85F7-46F2E7CC6F8C}"/>
          </ac:spMkLst>
        </pc:spChg>
      </pc:sldChg>
      <pc:sldChg chg="modSp mod">
        <pc:chgData name="Esra Kılıçlı" userId="b1394c17cc6d8d39" providerId="LiveId" clId="{8286F636-735F-4DC4-B0B3-74B2B7ECC61B}" dt="2025-09-14T19:11:19.471" v="1464" actId="20577"/>
        <pc:sldMkLst>
          <pc:docMk/>
          <pc:sldMk cId="866617176" sldId="288"/>
        </pc:sldMkLst>
        <pc:spChg chg="mod">
          <ac:chgData name="Esra Kılıçlı" userId="b1394c17cc6d8d39" providerId="LiveId" clId="{8286F636-735F-4DC4-B0B3-74B2B7ECC61B}" dt="2025-09-14T19:11:19.471" v="1464" actId="20577"/>
          <ac:spMkLst>
            <pc:docMk/>
            <pc:sldMk cId="866617176" sldId="288"/>
            <ac:spMk id="16" creationId="{0ACB603B-EEBE-BF47-FD94-544F6449AEC5}"/>
          </ac:spMkLst>
        </pc:spChg>
      </pc:sldChg>
      <pc:sldChg chg="addSp delSp modSp del mod ord setBg">
        <pc:chgData name="Esra Kılıçlı" userId="b1394c17cc6d8d39" providerId="LiveId" clId="{8286F636-735F-4DC4-B0B3-74B2B7ECC61B}" dt="2025-09-16T06:34:53.410" v="3045" actId="47"/>
        <pc:sldMkLst>
          <pc:docMk/>
          <pc:sldMk cId="1862829820" sldId="290"/>
        </pc:sldMkLst>
        <pc:spChg chg="add del mod">
          <ac:chgData name="Esra Kılıçlı" userId="b1394c17cc6d8d39" providerId="LiveId" clId="{8286F636-735F-4DC4-B0B3-74B2B7ECC61B}" dt="2025-09-16T06:32:09.090" v="3010" actId="21"/>
          <ac:spMkLst>
            <pc:docMk/>
            <pc:sldMk cId="1862829820" sldId="290"/>
            <ac:spMk id="2" creationId="{AC9949BC-85DC-7455-97B8-E20D9B2C2D6B}"/>
          </ac:spMkLst>
        </pc:spChg>
        <pc:spChg chg="del mod topLvl">
          <ac:chgData name="Esra Kılıçlı" userId="b1394c17cc6d8d39" providerId="LiveId" clId="{8286F636-735F-4DC4-B0B3-74B2B7ECC61B}" dt="2025-09-16T06:31:59.710" v="3007" actId="21"/>
          <ac:spMkLst>
            <pc:docMk/>
            <pc:sldMk cId="1862829820" sldId="290"/>
            <ac:spMk id="6" creationId="{39A89EA6-57B8-C382-7096-4202336BE651}"/>
          </ac:spMkLst>
        </pc:spChg>
        <pc:spChg chg="del mod topLvl">
          <ac:chgData name="Esra Kılıçlı" userId="b1394c17cc6d8d39" providerId="LiveId" clId="{8286F636-735F-4DC4-B0B3-74B2B7ECC61B}" dt="2025-09-16T06:31:53.403" v="3005" actId="21"/>
          <ac:spMkLst>
            <pc:docMk/>
            <pc:sldMk cId="1862829820" sldId="290"/>
            <ac:spMk id="9" creationId="{9D249EB8-FFF3-BDC5-D753-7702841233E7}"/>
          </ac:spMkLst>
        </pc:spChg>
        <pc:grpChg chg="add del mod">
          <ac:chgData name="Esra Kılıçlı" userId="b1394c17cc6d8d39" providerId="LiveId" clId="{8286F636-735F-4DC4-B0B3-74B2B7ECC61B}" dt="2025-09-16T06:31:53.403" v="3005" actId="21"/>
          <ac:grpSpMkLst>
            <pc:docMk/>
            <pc:sldMk cId="1862829820" sldId="290"/>
            <ac:grpSpMk id="4" creationId="{521CBAB5-460E-0691-14D9-EC33170E6129}"/>
          </ac:grpSpMkLst>
        </pc:grpChg>
      </pc:sldChg>
      <pc:sldChg chg="addSp delSp modSp mod">
        <pc:chgData name="Esra Kılıçlı" userId="b1394c17cc6d8d39" providerId="LiveId" clId="{8286F636-735F-4DC4-B0B3-74B2B7ECC61B}" dt="2025-09-16T06:39:20.407" v="3057" actId="1076"/>
        <pc:sldMkLst>
          <pc:docMk/>
          <pc:sldMk cId="1998802085" sldId="291"/>
        </pc:sldMkLst>
        <pc:spChg chg="mod">
          <ac:chgData name="Esra Kılıçlı" userId="b1394c17cc6d8d39" providerId="LiveId" clId="{8286F636-735F-4DC4-B0B3-74B2B7ECC61B}" dt="2025-09-14T20:02:24.748" v="2145" actId="20577"/>
          <ac:spMkLst>
            <pc:docMk/>
            <pc:sldMk cId="1998802085" sldId="291"/>
            <ac:spMk id="5" creationId="{3D4786B1-F61E-DDCC-C5D9-1240C38404F5}"/>
          </ac:spMkLst>
        </pc:spChg>
        <pc:spChg chg="add mod">
          <ac:chgData name="Esra Kılıçlı" userId="b1394c17cc6d8d39" providerId="LiveId" clId="{8286F636-735F-4DC4-B0B3-74B2B7ECC61B}" dt="2025-09-11T11:51:28.693" v="973" actId="14100"/>
          <ac:spMkLst>
            <pc:docMk/>
            <pc:sldMk cId="1998802085" sldId="291"/>
            <ac:spMk id="11" creationId="{706EA681-D86D-07F8-63DA-AA5B3D04AED0}"/>
          </ac:spMkLst>
        </pc:spChg>
        <pc:spChg chg="add mod">
          <ac:chgData name="Esra Kılıçlı" userId="b1394c17cc6d8d39" providerId="LiveId" clId="{8286F636-735F-4DC4-B0B3-74B2B7ECC61B}" dt="2025-09-16T06:38:20.117" v="3056" actId="1076"/>
          <ac:spMkLst>
            <pc:docMk/>
            <pc:sldMk cId="1998802085" sldId="291"/>
            <ac:spMk id="13" creationId="{DCB15D2E-471C-C8C7-5BFD-D2307C218444}"/>
          </ac:spMkLst>
        </pc:spChg>
        <pc:spChg chg="add mod">
          <ac:chgData name="Esra Kılıçlı" userId="b1394c17cc6d8d39" providerId="LiveId" clId="{8286F636-735F-4DC4-B0B3-74B2B7ECC61B}" dt="2025-09-11T11:51:44.607" v="978" actId="1076"/>
          <ac:spMkLst>
            <pc:docMk/>
            <pc:sldMk cId="1998802085" sldId="291"/>
            <ac:spMk id="14" creationId="{18617090-A0DF-4E2E-BFB9-A8ECBD18F013}"/>
          </ac:spMkLst>
        </pc:spChg>
        <pc:picChg chg="mod">
          <ac:chgData name="Esra Kılıçlı" userId="b1394c17cc6d8d39" providerId="LiveId" clId="{8286F636-735F-4DC4-B0B3-74B2B7ECC61B}" dt="2025-09-16T06:39:20.407" v="3057" actId="1076"/>
          <ac:picMkLst>
            <pc:docMk/>
            <pc:sldMk cId="1998802085" sldId="291"/>
            <ac:picMk id="3" creationId="{0B8B7495-B3AC-1CBB-0BA8-AE5471F24443}"/>
          </ac:picMkLst>
        </pc:picChg>
      </pc:sldChg>
      <pc:sldChg chg="addSp delSp modSp mod ord setBg">
        <pc:chgData name="Esra Kılıçlı" userId="b1394c17cc6d8d39" providerId="LiveId" clId="{8286F636-735F-4DC4-B0B3-74B2B7ECC61B}" dt="2025-09-14T20:02:39.019" v="2149" actId="20577"/>
        <pc:sldMkLst>
          <pc:docMk/>
          <pc:sldMk cId="3963554509" sldId="292"/>
        </pc:sldMkLst>
        <pc:spChg chg="mod">
          <ac:chgData name="Esra Kılıçlı" userId="b1394c17cc6d8d39" providerId="LiveId" clId="{8286F636-735F-4DC4-B0B3-74B2B7ECC61B}" dt="2025-09-14T20:02:39.019" v="2149" actId="20577"/>
          <ac:spMkLst>
            <pc:docMk/>
            <pc:sldMk cId="3963554509" sldId="292"/>
            <ac:spMk id="2" creationId="{D7D9301D-D767-0534-4BDE-EC5EBA7EA353}"/>
          </ac:spMkLst>
        </pc:spChg>
        <pc:spChg chg="add mod">
          <ac:chgData name="Esra Kılıçlı" userId="b1394c17cc6d8d39" providerId="LiveId" clId="{8286F636-735F-4DC4-B0B3-74B2B7ECC61B}" dt="2025-09-11T11:47:40.113" v="860" actId="1076"/>
          <ac:spMkLst>
            <pc:docMk/>
            <pc:sldMk cId="3963554509" sldId="292"/>
            <ac:spMk id="8" creationId="{42C3A39F-38E9-5DC7-393B-275F2ABE1831}"/>
          </ac:spMkLst>
        </pc:spChg>
        <pc:spChg chg="mod">
          <ac:chgData name="Esra Kılıçlı" userId="b1394c17cc6d8d39" providerId="LiveId" clId="{8286F636-735F-4DC4-B0B3-74B2B7ECC61B}" dt="2025-09-11T11:47:33.713" v="858"/>
          <ac:spMkLst>
            <pc:docMk/>
            <pc:sldMk cId="3963554509" sldId="292"/>
            <ac:spMk id="13" creationId="{8AEB7A88-35F0-0BF4-C646-1F3BB0350253}"/>
          </ac:spMkLst>
        </pc:spChg>
        <pc:spChg chg="mod">
          <ac:chgData name="Esra Kılıçlı" userId="b1394c17cc6d8d39" providerId="LiveId" clId="{8286F636-735F-4DC4-B0B3-74B2B7ECC61B}" dt="2025-09-11T11:50:05.826" v="942" actId="1076"/>
          <ac:spMkLst>
            <pc:docMk/>
            <pc:sldMk cId="3963554509" sldId="292"/>
            <ac:spMk id="14" creationId="{2D3B1AF7-CF65-42DF-C086-392C0C694E51}"/>
          </ac:spMkLst>
        </pc:spChg>
        <pc:grpChg chg="add mod">
          <ac:chgData name="Esra Kılıçlı" userId="b1394c17cc6d8d39" providerId="LiveId" clId="{8286F636-735F-4DC4-B0B3-74B2B7ECC61B}" dt="2025-09-11T11:50:09.046" v="943" actId="1076"/>
          <ac:grpSpMkLst>
            <pc:docMk/>
            <pc:sldMk cId="3963554509" sldId="292"/>
            <ac:grpSpMk id="9" creationId="{E81986C8-2245-8470-F909-2C7027E2218D}"/>
          </ac:grpSpMkLst>
        </pc:grpChg>
      </pc:sldChg>
      <pc:sldChg chg="modSp mod">
        <pc:chgData name="Esra Kılıçlı" userId="b1394c17cc6d8d39" providerId="LiveId" clId="{8286F636-735F-4DC4-B0B3-74B2B7ECC61B}" dt="2025-09-14T20:22:00.902" v="2657" actId="1036"/>
        <pc:sldMkLst>
          <pc:docMk/>
          <pc:sldMk cId="112205957" sldId="293"/>
        </pc:sldMkLst>
        <pc:spChg chg="mod">
          <ac:chgData name="Esra Kılıçlı" userId="b1394c17cc6d8d39" providerId="LiveId" clId="{8286F636-735F-4DC4-B0B3-74B2B7ECC61B}" dt="2025-09-14T20:22:00.902" v="2657" actId="1036"/>
          <ac:spMkLst>
            <pc:docMk/>
            <pc:sldMk cId="112205957" sldId="293"/>
            <ac:spMk id="4" creationId="{1801A5CB-67B0-AE1E-4512-5F0416D52260}"/>
          </ac:spMkLst>
        </pc:spChg>
      </pc:sldChg>
      <pc:sldChg chg="modSp mod">
        <pc:chgData name="Esra Kılıçlı" userId="b1394c17cc6d8d39" providerId="LiveId" clId="{8286F636-735F-4DC4-B0B3-74B2B7ECC61B}" dt="2025-09-14T19:30:46.511" v="1647" actId="1076"/>
        <pc:sldMkLst>
          <pc:docMk/>
          <pc:sldMk cId="4176543575" sldId="294"/>
        </pc:sldMkLst>
        <pc:spChg chg="mod">
          <ac:chgData name="Esra Kılıçlı" userId="b1394c17cc6d8d39" providerId="LiveId" clId="{8286F636-735F-4DC4-B0B3-74B2B7ECC61B}" dt="2025-09-14T19:30:46.511" v="1647" actId="1076"/>
          <ac:spMkLst>
            <pc:docMk/>
            <pc:sldMk cId="4176543575" sldId="294"/>
            <ac:spMk id="19" creationId="{FBB3EBDE-9085-0269-FFD6-582ABC6E801D}"/>
          </ac:spMkLst>
        </pc:spChg>
      </pc:sldChg>
      <pc:sldChg chg="modSp mod">
        <pc:chgData name="Esra Kılıçlı" userId="b1394c17cc6d8d39" providerId="LiveId" clId="{8286F636-735F-4DC4-B0B3-74B2B7ECC61B}" dt="2025-09-14T19:31:56.231" v="1675" actId="1076"/>
        <pc:sldMkLst>
          <pc:docMk/>
          <pc:sldMk cId="1433935297" sldId="295"/>
        </pc:sldMkLst>
        <pc:spChg chg="mod">
          <ac:chgData name="Esra Kılıçlı" userId="b1394c17cc6d8d39" providerId="LiveId" clId="{8286F636-735F-4DC4-B0B3-74B2B7ECC61B}" dt="2025-09-14T19:31:48.426" v="1672" actId="1076"/>
          <ac:spMkLst>
            <pc:docMk/>
            <pc:sldMk cId="1433935297" sldId="295"/>
            <ac:spMk id="5" creationId="{E3B883CF-58EE-5EC3-0207-4F76081662A0}"/>
          </ac:spMkLst>
        </pc:spChg>
        <pc:picChg chg="mod">
          <ac:chgData name="Esra Kılıçlı" userId="b1394c17cc6d8d39" providerId="LiveId" clId="{8286F636-735F-4DC4-B0B3-74B2B7ECC61B}" dt="2025-09-14T19:31:56.231" v="1675" actId="1076"/>
          <ac:picMkLst>
            <pc:docMk/>
            <pc:sldMk cId="1433935297" sldId="295"/>
            <ac:picMk id="1032" creationId="{47C08AFF-1041-2BCF-3741-99C2993BDFFD}"/>
          </ac:picMkLst>
        </pc:picChg>
      </pc:sldChg>
      <pc:sldChg chg="modSp mod">
        <pc:chgData name="Esra Kılıçlı" userId="b1394c17cc6d8d39" providerId="LiveId" clId="{8286F636-735F-4DC4-B0B3-74B2B7ECC61B}" dt="2025-09-14T19:35:08.355" v="1679" actId="1076"/>
        <pc:sldMkLst>
          <pc:docMk/>
          <pc:sldMk cId="1268051647" sldId="296"/>
        </pc:sldMkLst>
        <pc:spChg chg="mod">
          <ac:chgData name="Esra Kılıçlı" userId="b1394c17cc6d8d39" providerId="LiveId" clId="{8286F636-735F-4DC4-B0B3-74B2B7ECC61B}" dt="2025-09-14T19:35:08.355" v="1679" actId="1076"/>
          <ac:spMkLst>
            <pc:docMk/>
            <pc:sldMk cId="1268051647" sldId="296"/>
            <ac:spMk id="3" creationId="{9D12B2CF-FDB4-0E5C-1FD6-7D8CB59C1179}"/>
          </ac:spMkLst>
        </pc:spChg>
      </pc:sldChg>
      <pc:sldChg chg="modSp mod">
        <pc:chgData name="Esra Kılıçlı" userId="b1394c17cc6d8d39" providerId="LiveId" clId="{8286F636-735F-4DC4-B0B3-74B2B7ECC61B}" dt="2025-09-14T19:38:53.499" v="1684" actId="14100"/>
        <pc:sldMkLst>
          <pc:docMk/>
          <pc:sldMk cId="4069133575" sldId="297"/>
        </pc:sldMkLst>
        <pc:spChg chg="mod">
          <ac:chgData name="Esra Kılıçlı" userId="b1394c17cc6d8d39" providerId="LiveId" clId="{8286F636-735F-4DC4-B0B3-74B2B7ECC61B}" dt="2025-09-14T19:38:53.499" v="1684" actId="14100"/>
          <ac:spMkLst>
            <pc:docMk/>
            <pc:sldMk cId="4069133575" sldId="297"/>
            <ac:spMk id="3" creationId="{214CC72C-23D5-D598-11EE-450690DFBDCF}"/>
          </ac:spMkLst>
        </pc:spChg>
        <pc:picChg chg="mod">
          <ac:chgData name="Esra Kılıçlı" userId="b1394c17cc6d8d39" providerId="LiveId" clId="{8286F636-735F-4DC4-B0B3-74B2B7ECC61B}" dt="2025-09-14T19:37:10.015" v="1681" actId="1076"/>
          <ac:picMkLst>
            <pc:docMk/>
            <pc:sldMk cId="4069133575" sldId="297"/>
            <ac:picMk id="10" creationId="{FCBF27BE-1C7F-13BA-8A93-1BACE530D60D}"/>
          </ac:picMkLst>
        </pc:picChg>
      </pc:sldChg>
      <pc:sldChg chg="modSp mod">
        <pc:chgData name="Esra Kılıçlı" userId="b1394c17cc6d8d39" providerId="LiveId" clId="{8286F636-735F-4DC4-B0B3-74B2B7ECC61B}" dt="2025-09-14T19:41:29.736" v="1687" actId="1076"/>
        <pc:sldMkLst>
          <pc:docMk/>
          <pc:sldMk cId="3718318744" sldId="298"/>
        </pc:sldMkLst>
        <pc:spChg chg="mod">
          <ac:chgData name="Esra Kılıçlı" userId="b1394c17cc6d8d39" providerId="LiveId" clId="{8286F636-735F-4DC4-B0B3-74B2B7ECC61B}" dt="2025-09-14T19:41:29.736" v="1687" actId="1076"/>
          <ac:spMkLst>
            <pc:docMk/>
            <pc:sldMk cId="3718318744" sldId="298"/>
            <ac:spMk id="3" creationId="{4400A5FD-B046-F436-1AB5-F4CC7BC87344}"/>
          </ac:spMkLst>
        </pc:spChg>
      </pc:sldChg>
      <pc:sldChg chg="modSp mod">
        <pc:chgData name="Esra Kılıçlı" userId="b1394c17cc6d8d39" providerId="LiveId" clId="{8286F636-735F-4DC4-B0B3-74B2B7ECC61B}" dt="2025-09-16T06:09:08.770" v="2990" actId="255"/>
        <pc:sldMkLst>
          <pc:docMk/>
          <pc:sldMk cId="1623935195" sldId="299"/>
        </pc:sldMkLst>
        <pc:spChg chg="mod">
          <ac:chgData name="Esra Kılıçlı" userId="b1394c17cc6d8d39" providerId="LiveId" clId="{8286F636-735F-4DC4-B0B3-74B2B7ECC61B}" dt="2025-09-11T12:29:21.695" v="1404" actId="14100"/>
          <ac:spMkLst>
            <pc:docMk/>
            <pc:sldMk cId="1623935195" sldId="299"/>
            <ac:spMk id="3" creationId="{79DA6317-492C-D56C-4D1F-08FF07E48598}"/>
          </ac:spMkLst>
        </pc:spChg>
        <pc:spChg chg="mod">
          <ac:chgData name="Esra Kılıçlı" userId="b1394c17cc6d8d39" providerId="LiveId" clId="{8286F636-735F-4DC4-B0B3-74B2B7ECC61B}" dt="2025-09-16T06:09:08.770" v="2990" actId="255"/>
          <ac:spMkLst>
            <pc:docMk/>
            <pc:sldMk cId="1623935195" sldId="299"/>
            <ac:spMk id="4" creationId="{97E50369-DDB7-8016-2A34-0D6F74EA5336}"/>
          </ac:spMkLst>
        </pc:spChg>
      </pc:sldChg>
      <pc:sldChg chg="modSp mod">
        <pc:chgData name="Esra Kılıçlı" userId="b1394c17cc6d8d39" providerId="LiveId" clId="{8286F636-735F-4DC4-B0B3-74B2B7ECC61B}" dt="2025-09-14T19:50:13.407" v="1698" actId="1076"/>
        <pc:sldMkLst>
          <pc:docMk/>
          <pc:sldMk cId="1690256713" sldId="300"/>
        </pc:sldMkLst>
        <pc:spChg chg="mod">
          <ac:chgData name="Esra Kılıçlı" userId="b1394c17cc6d8d39" providerId="LiveId" clId="{8286F636-735F-4DC4-B0B3-74B2B7ECC61B}" dt="2025-09-14T19:50:13.407" v="1698" actId="1076"/>
          <ac:spMkLst>
            <pc:docMk/>
            <pc:sldMk cId="1690256713" sldId="300"/>
            <ac:spMk id="3" creationId="{0509AFA0-4DA4-5974-D582-A42EC993EFF9}"/>
          </ac:spMkLst>
        </pc:spChg>
      </pc:sldChg>
      <pc:sldChg chg="modSp mod">
        <pc:chgData name="Esra Kılıçlı" userId="b1394c17cc6d8d39" providerId="LiveId" clId="{8286F636-735F-4DC4-B0B3-74B2B7ECC61B}" dt="2025-09-14T20:27:20.923" v="2960" actId="5793"/>
        <pc:sldMkLst>
          <pc:docMk/>
          <pc:sldMk cId="4288918076" sldId="301"/>
        </pc:sldMkLst>
        <pc:spChg chg="mod">
          <ac:chgData name="Esra Kılıçlı" userId="b1394c17cc6d8d39" providerId="LiveId" clId="{8286F636-735F-4DC4-B0B3-74B2B7ECC61B}" dt="2025-09-14T20:27:20.923" v="2960" actId="5793"/>
          <ac:spMkLst>
            <pc:docMk/>
            <pc:sldMk cId="4288918076" sldId="301"/>
            <ac:spMk id="3" creationId="{E251D0CD-C4FF-DBD5-0FF4-2D77CBE4A070}"/>
          </ac:spMkLst>
        </pc:spChg>
      </pc:sldChg>
      <pc:sldChg chg="modSp mod">
        <pc:chgData name="Esra Kılıçlı" userId="b1394c17cc6d8d39" providerId="LiveId" clId="{8286F636-735F-4DC4-B0B3-74B2B7ECC61B}" dt="2025-09-14T19:54:23.035" v="1707" actId="20577"/>
        <pc:sldMkLst>
          <pc:docMk/>
          <pc:sldMk cId="3695180547" sldId="302"/>
        </pc:sldMkLst>
        <pc:spChg chg="mod">
          <ac:chgData name="Esra Kılıçlı" userId="b1394c17cc6d8d39" providerId="LiveId" clId="{8286F636-735F-4DC4-B0B3-74B2B7ECC61B}" dt="2025-09-14T19:54:23.035" v="1707" actId="20577"/>
          <ac:spMkLst>
            <pc:docMk/>
            <pc:sldMk cId="3695180547" sldId="302"/>
            <ac:spMk id="4" creationId="{FAF2889E-D19D-7E12-BFB7-97B39C885453}"/>
          </ac:spMkLst>
        </pc:spChg>
      </pc:sldChg>
      <pc:sldChg chg="modSp mod">
        <pc:chgData name="Esra Kılıçlı" userId="b1394c17cc6d8d39" providerId="LiveId" clId="{8286F636-735F-4DC4-B0B3-74B2B7ECC61B}" dt="2025-09-11T12:38:17.633" v="1418" actId="255"/>
        <pc:sldMkLst>
          <pc:docMk/>
          <pc:sldMk cId="2877818843" sldId="303"/>
        </pc:sldMkLst>
        <pc:spChg chg="mod">
          <ac:chgData name="Esra Kılıçlı" userId="b1394c17cc6d8d39" providerId="LiveId" clId="{8286F636-735F-4DC4-B0B3-74B2B7ECC61B}" dt="2025-09-11T12:38:17.633" v="1418" actId="255"/>
          <ac:spMkLst>
            <pc:docMk/>
            <pc:sldMk cId="2877818843" sldId="303"/>
            <ac:spMk id="4" creationId="{9BAFCFE6-973D-8D7F-173A-CFC3F8E0635B}"/>
          </ac:spMkLst>
        </pc:spChg>
      </pc:sldChg>
      <pc:sldChg chg="addSp delSp modSp new mod setBg">
        <pc:chgData name="Esra Kılıçlı" userId="b1394c17cc6d8d39" providerId="LiveId" clId="{8286F636-735F-4DC4-B0B3-74B2B7ECC61B}" dt="2025-09-11T10:58:10.852" v="156" actId="1076"/>
        <pc:sldMkLst>
          <pc:docMk/>
          <pc:sldMk cId="2501108496" sldId="304"/>
        </pc:sldMkLst>
        <pc:spChg chg="add mod">
          <ac:chgData name="Esra Kılıçlı" userId="b1394c17cc6d8d39" providerId="LiveId" clId="{8286F636-735F-4DC4-B0B3-74B2B7ECC61B}" dt="2025-09-11T10:58:08.458" v="155" actId="1076"/>
          <ac:spMkLst>
            <pc:docMk/>
            <pc:sldMk cId="2501108496" sldId="304"/>
            <ac:spMk id="3" creationId="{EF2FBF85-EB0C-202E-59DD-0823CFF3F4AF}"/>
          </ac:spMkLst>
        </pc:spChg>
        <pc:spChg chg="add mod">
          <ac:chgData name="Esra Kılıçlı" userId="b1394c17cc6d8d39" providerId="LiveId" clId="{8286F636-735F-4DC4-B0B3-74B2B7ECC61B}" dt="2025-09-11T10:56:34.533" v="142"/>
          <ac:spMkLst>
            <pc:docMk/>
            <pc:sldMk cId="2501108496" sldId="304"/>
            <ac:spMk id="5" creationId="{51C8C7FD-A64E-ACE2-6725-A22FB93BB666}"/>
          </ac:spMkLst>
        </pc:spChg>
        <pc:picChg chg="add mod">
          <ac:chgData name="Esra Kılıçlı" userId="b1394c17cc6d8d39" providerId="LiveId" clId="{8286F636-735F-4DC4-B0B3-74B2B7ECC61B}" dt="2025-09-11T10:58:10.852" v="156" actId="1076"/>
          <ac:picMkLst>
            <pc:docMk/>
            <pc:sldMk cId="2501108496" sldId="304"/>
            <ac:picMk id="4" creationId="{998824AB-5A13-1B2F-8523-AEAD734326A2}"/>
          </ac:picMkLst>
        </pc:picChg>
      </pc:sldChg>
      <pc:sldChg chg="addSp delSp modSp new add del mod setBg">
        <pc:chgData name="Esra Kılıçlı" userId="b1394c17cc6d8d39" providerId="LiveId" clId="{8286F636-735F-4DC4-B0B3-74B2B7ECC61B}" dt="2025-09-14T19:55:33.840" v="1724" actId="255"/>
        <pc:sldMkLst>
          <pc:docMk/>
          <pc:sldMk cId="2484726115" sldId="305"/>
        </pc:sldMkLst>
        <pc:spChg chg="add del mod ord">
          <ac:chgData name="Esra Kılıçlı" userId="b1394c17cc6d8d39" providerId="LiveId" clId="{8286F636-735F-4DC4-B0B3-74B2B7ECC61B}" dt="2025-09-14T19:55:33.840" v="1724" actId="255"/>
          <ac:spMkLst>
            <pc:docMk/>
            <pc:sldMk cId="2484726115" sldId="305"/>
            <ac:spMk id="3" creationId="{77D361BB-97BA-6ED6-3B66-9C48A7BC51BF}"/>
          </ac:spMkLst>
        </pc:spChg>
        <pc:spChg chg="add mod">
          <ac:chgData name="Esra Kılıçlı" userId="b1394c17cc6d8d39" providerId="LiveId" clId="{8286F636-735F-4DC4-B0B3-74B2B7ECC61B}" dt="2025-09-11T11:11:10.690" v="261"/>
          <ac:spMkLst>
            <pc:docMk/>
            <pc:sldMk cId="2484726115" sldId="305"/>
            <ac:spMk id="5" creationId="{A0A366DE-84FD-84EE-6A32-851A37CB871F}"/>
          </ac:spMkLst>
        </pc:spChg>
        <pc:spChg chg="add">
          <ac:chgData name="Esra Kılıçlı" userId="b1394c17cc6d8d39" providerId="LiveId" clId="{8286F636-735F-4DC4-B0B3-74B2B7ECC61B}" dt="2025-09-11T11:10:43.549" v="252" actId="26606"/>
          <ac:spMkLst>
            <pc:docMk/>
            <pc:sldMk cId="2484726115" sldId="305"/>
            <ac:spMk id="1031" creationId="{C0763A76-9F1C-4FC5-82B7-DD475DA461B2}"/>
          </ac:spMkLst>
        </pc:spChg>
        <pc:spChg chg="add">
          <ac:chgData name="Esra Kılıçlı" userId="b1394c17cc6d8d39" providerId="LiveId" clId="{8286F636-735F-4DC4-B0B3-74B2B7ECC61B}" dt="2025-09-11T11:10:43.549" v="252" actId="26606"/>
          <ac:spMkLst>
            <pc:docMk/>
            <pc:sldMk cId="2484726115" sldId="305"/>
            <ac:spMk id="1033" creationId="{E81BF4F6-F2CF-4984-9D14-D6966D92F99F}"/>
          </ac:spMkLst>
        </pc:spChg>
        <pc:picChg chg="add mod">
          <ac:chgData name="Esra Kılıçlı" userId="b1394c17cc6d8d39" providerId="LiveId" clId="{8286F636-735F-4DC4-B0B3-74B2B7ECC61B}" dt="2025-09-11T11:11:27.744" v="266" actId="1076"/>
          <ac:picMkLst>
            <pc:docMk/>
            <pc:sldMk cId="2484726115" sldId="305"/>
            <ac:picMk id="1028" creationId="{AC381F84-0DD1-C7BD-D27C-2762F14F171C}"/>
          </ac:picMkLst>
        </pc:picChg>
      </pc:sldChg>
      <pc:sldChg chg="addSp delSp modSp new mod setBg">
        <pc:chgData name="Esra Kılıçlı" userId="b1394c17cc6d8d39" providerId="LiveId" clId="{8286F636-735F-4DC4-B0B3-74B2B7ECC61B}" dt="2025-09-14T19:56:21.172" v="1730" actId="1076"/>
        <pc:sldMkLst>
          <pc:docMk/>
          <pc:sldMk cId="894478113" sldId="306"/>
        </pc:sldMkLst>
        <pc:spChg chg="add mod ord">
          <ac:chgData name="Esra Kılıçlı" userId="b1394c17cc6d8d39" providerId="LiveId" clId="{8286F636-735F-4DC4-B0B3-74B2B7ECC61B}" dt="2025-09-14T19:56:21.172" v="1730" actId="1076"/>
          <ac:spMkLst>
            <pc:docMk/>
            <pc:sldMk cId="894478113" sldId="306"/>
            <ac:spMk id="3" creationId="{B7FE5435-430A-7782-AC15-069C4DB3558B}"/>
          </ac:spMkLst>
        </pc:spChg>
        <pc:spChg chg="add mod">
          <ac:chgData name="Esra Kılıçlı" userId="b1394c17cc6d8d39" providerId="LiveId" clId="{8286F636-735F-4DC4-B0B3-74B2B7ECC61B}" dt="2025-09-11T11:25:35.997" v="460"/>
          <ac:spMkLst>
            <pc:docMk/>
            <pc:sldMk cId="894478113" sldId="306"/>
            <ac:spMk id="6" creationId="{9ACE0387-65FF-1D62-7548-6B18AEC2DE1E}"/>
          </ac:spMkLst>
        </pc:spChg>
        <pc:spChg chg="add">
          <ac:chgData name="Esra Kılıçlı" userId="b1394c17cc6d8d39" providerId="LiveId" clId="{8286F636-735F-4DC4-B0B3-74B2B7ECC61B}" dt="2025-09-11T11:25:07.949" v="455" actId="26606"/>
          <ac:spMkLst>
            <pc:docMk/>
            <pc:sldMk cId="894478113" sldId="306"/>
            <ac:spMk id="2057" creationId="{C0763A76-9F1C-4FC5-82B7-DD475DA461B2}"/>
          </ac:spMkLst>
        </pc:spChg>
        <pc:spChg chg="add">
          <ac:chgData name="Esra Kılıçlı" userId="b1394c17cc6d8d39" providerId="LiveId" clId="{8286F636-735F-4DC4-B0B3-74B2B7ECC61B}" dt="2025-09-11T11:25:07.949" v="455" actId="26606"/>
          <ac:spMkLst>
            <pc:docMk/>
            <pc:sldMk cId="894478113" sldId="306"/>
            <ac:spMk id="2059" creationId="{E81BF4F6-F2CF-4984-9D14-D6966D92F99F}"/>
          </ac:spMkLst>
        </pc:spChg>
        <pc:picChg chg="add mod">
          <ac:chgData name="Esra Kılıçlı" userId="b1394c17cc6d8d39" providerId="LiveId" clId="{8286F636-735F-4DC4-B0B3-74B2B7ECC61B}" dt="2025-09-11T11:26:35.092" v="479" actId="1440"/>
          <ac:picMkLst>
            <pc:docMk/>
            <pc:sldMk cId="894478113" sldId="306"/>
            <ac:picMk id="2054" creationId="{A70B5151-EDBC-C39E-E8A7-705BC4DE007E}"/>
          </ac:picMkLst>
        </pc:picChg>
      </pc:sldChg>
      <pc:sldChg chg="addSp delSp modSp new mod">
        <pc:chgData name="Esra Kılıçlı" userId="b1394c17cc6d8d39" providerId="LiveId" clId="{8286F636-735F-4DC4-B0B3-74B2B7ECC61B}" dt="2025-09-14T20:33:56.212" v="2989" actId="1076"/>
        <pc:sldMkLst>
          <pc:docMk/>
          <pc:sldMk cId="1337410862" sldId="307"/>
        </pc:sldMkLst>
        <pc:spChg chg="add mod">
          <ac:chgData name="Esra Kılıçlı" userId="b1394c17cc6d8d39" providerId="LiveId" clId="{8286F636-735F-4DC4-B0B3-74B2B7ECC61B}" dt="2025-09-11T11:32:34.897" v="537" actId="1076"/>
          <ac:spMkLst>
            <pc:docMk/>
            <pc:sldMk cId="1337410862" sldId="307"/>
            <ac:spMk id="3" creationId="{6076EE0F-40C8-C927-89CA-056C877D9ABB}"/>
          </ac:spMkLst>
        </pc:spChg>
        <pc:spChg chg="add del">
          <ac:chgData name="Esra Kılıçlı" userId="b1394c17cc6d8d39" providerId="LiveId" clId="{8286F636-735F-4DC4-B0B3-74B2B7ECC61B}" dt="2025-09-11T11:30:53.347" v="523" actId="478"/>
          <ac:spMkLst>
            <pc:docMk/>
            <pc:sldMk cId="1337410862" sldId="307"/>
            <ac:spMk id="4" creationId="{DACDE271-929F-72F4-D48A-48A9EEAEC337}"/>
          </ac:spMkLst>
        </pc:spChg>
        <pc:spChg chg="add mod">
          <ac:chgData name="Esra Kılıçlı" userId="b1394c17cc6d8d39" providerId="LiveId" clId="{8286F636-735F-4DC4-B0B3-74B2B7ECC61B}" dt="2025-09-14T20:33:56.212" v="2989" actId="1076"/>
          <ac:spMkLst>
            <pc:docMk/>
            <pc:sldMk cId="1337410862" sldId="307"/>
            <ac:spMk id="9" creationId="{40AE89AF-6739-7908-CCBA-6C278E0CD19D}"/>
          </ac:spMkLst>
        </pc:spChg>
        <pc:picChg chg="add mod">
          <ac:chgData name="Esra Kılıçlı" userId="b1394c17cc6d8d39" providerId="LiveId" clId="{8286F636-735F-4DC4-B0B3-74B2B7ECC61B}" dt="2025-09-11T11:32:42.942" v="541" actId="14100"/>
          <ac:picMkLst>
            <pc:docMk/>
            <pc:sldMk cId="1337410862" sldId="307"/>
            <ac:picMk id="8" creationId="{B747A0AA-3C9D-E0FD-9036-274FB28EED67}"/>
          </ac:picMkLst>
        </pc:picChg>
        <pc:picChg chg="add del mod">
          <ac:chgData name="Esra Kılıçlı" userId="b1394c17cc6d8d39" providerId="LiveId" clId="{8286F636-735F-4DC4-B0B3-74B2B7ECC61B}" dt="2025-09-11T11:32:40.537" v="540" actId="1076"/>
          <ac:picMkLst>
            <pc:docMk/>
            <pc:sldMk cId="1337410862" sldId="307"/>
            <ac:picMk id="4098" creationId="{5C56917D-FBBE-5774-0B4C-06D43BCE0898}"/>
          </ac:picMkLst>
        </pc:picChg>
      </pc:sldChg>
      <pc:sldChg chg="addSp delSp modSp new mod setBg">
        <pc:chgData name="Esra Kılıçlı" userId="b1394c17cc6d8d39" providerId="LiveId" clId="{8286F636-735F-4DC4-B0B3-74B2B7ECC61B}" dt="2025-09-14T19:56:50.340" v="1733" actId="14100"/>
        <pc:sldMkLst>
          <pc:docMk/>
          <pc:sldMk cId="3522104734" sldId="308"/>
        </pc:sldMkLst>
        <pc:spChg chg="add mod ord">
          <ac:chgData name="Esra Kılıçlı" userId="b1394c17cc6d8d39" providerId="LiveId" clId="{8286F636-735F-4DC4-B0B3-74B2B7ECC61B}" dt="2025-09-14T19:56:50.340" v="1733" actId="14100"/>
          <ac:spMkLst>
            <pc:docMk/>
            <pc:sldMk cId="3522104734" sldId="308"/>
            <ac:spMk id="3" creationId="{852AE1D3-F175-432D-095C-E999D08C04C2}"/>
          </ac:spMkLst>
        </pc:spChg>
        <pc:spChg chg="add mod">
          <ac:chgData name="Esra Kılıçlı" userId="b1394c17cc6d8d39" providerId="LiveId" clId="{8286F636-735F-4DC4-B0B3-74B2B7ECC61B}" dt="2025-09-11T11:35:59.706" v="586"/>
          <ac:spMkLst>
            <pc:docMk/>
            <pc:sldMk cId="3522104734" sldId="308"/>
            <ac:spMk id="5" creationId="{6C4B5E5B-45F9-9F6E-F023-AA468373D024}"/>
          </ac:spMkLst>
        </pc:spChg>
        <pc:spChg chg="add">
          <ac:chgData name="Esra Kılıçlı" userId="b1394c17cc6d8d39" providerId="LiveId" clId="{8286F636-735F-4DC4-B0B3-74B2B7ECC61B}" dt="2025-09-11T11:34:33.835" v="566" actId="26606"/>
          <ac:spMkLst>
            <pc:docMk/>
            <pc:sldMk cId="3522104734" sldId="308"/>
            <ac:spMk id="10" creationId="{C0763A76-9F1C-4FC5-82B7-DD475DA461B2}"/>
          </ac:spMkLst>
        </pc:spChg>
        <pc:spChg chg="add">
          <ac:chgData name="Esra Kılıçlı" userId="b1394c17cc6d8d39" providerId="LiveId" clId="{8286F636-735F-4DC4-B0B3-74B2B7ECC61B}" dt="2025-09-11T11:34:33.835" v="566" actId="26606"/>
          <ac:spMkLst>
            <pc:docMk/>
            <pc:sldMk cId="3522104734" sldId="308"/>
            <ac:spMk id="12" creationId="{E81BF4F6-F2CF-4984-9D14-D6966D92F99F}"/>
          </ac:spMkLst>
        </pc:spChg>
      </pc:sldChg>
      <pc:sldChg chg="addSp delSp modSp new mod">
        <pc:chgData name="Esra Kılıçlı" userId="b1394c17cc6d8d39" providerId="LiveId" clId="{8286F636-735F-4DC4-B0B3-74B2B7ECC61B}" dt="2025-09-16T06:40:32.962" v="3059" actId="20577"/>
        <pc:sldMkLst>
          <pc:docMk/>
          <pc:sldMk cId="3866407914" sldId="309"/>
        </pc:sldMkLst>
        <pc:spChg chg="add mod">
          <ac:chgData name="Esra Kılıçlı" userId="b1394c17cc6d8d39" providerId="LiveId" clId="{8286F636-735F-4DC4-B0B3-74B2B7ECC61B}" dt="2025-09-16T06:40:32.962" v="3059" actId="20577"/>
          <ac:spMkLst>
            <pc:docMk/>
            <pc:sldMk cId="3866407914" sldId="309"/>
            <ac:spMk id="3" creationId="{249E15DC-40F2-127B-E834-D2F692100FBF}"/>
          </ac:spMkLst>
        </pc:spChg>
        <pc:spChg chg="add mod">
          <ac:chgData name="Esra Kılıçlı" userId="b1394c17cc6d8d39" providerId="LiveId" clId="{8286F636-735F-4DC4-B0B3-74B2B7ECC61B}" dt="2025-09-11T12:05:20.973" v="1238"/>
          <ac:spMkLst>
            <pc:docMk/>
            <pc:sldMk cId="3866407914" sldId="309"/>
            <ac:spMk id="7" creationId="{F6A9992A-6776-2F31-35D3-A3F20A6594B2}"/>
          </ac:spMkLst>
        </pc:spChg>
        <pc:spChg chg="mod">
          <ac:chgData name="Esra Kılıçlı" userId="b1394c17cc6d8d39" providerId="LiveId" clId="{8286F636-735F-4DC4-B0B3-74B2B7ECC61B}" dt="2025-09-11T12:05:26.127" v="1239"/>
          <ac:spMkLst>
            <pc:docMk/>
            <pc:sldMk cId="3866407914" sldId="309"/>
            <ac:spMk id="9" creationId="{3A62832A-F33A-B86D-EA7F-3FB29FAF12FC}"/>
          </ac:spMkLst>
        </pc:spChg>
        <pc:spChg chg="mod">
          <ac:chgData name="Esra Kılıçlı" userId="b1394c17cc6d8d39" providerId="LiveId" clId="{8286F636-735F-4DC4-B0B3-74B2B7ECC61B}" dt="2025-09-11T12:05:26.127" v="1239"/>
          <ac:spMkLst>
            <pc:docMk/>
            <pc:sldMk cId="3866407914" sldId="309"/>
            <ac:spMk id="10" creationId="{D28BBB0F-A52B-E03E-D473-DB8DFC0EDE8A}"/>
          </ac:spMkLst>
        </pc:spChg>
        <pc:grpChg chg="add mod">
          <ac:chgData name="Esra Kılıçlı" userId="b1394c17cc6d8d39" providerId="LiveId" clId="{8286F636-735F-4DC4-B0B3-74B2B7ECC61B}" dt="2025-09-11T12:05:26.127" v="1239"/>
          <ac:grpSpMkLst>
            <pc:docMk/>
            <pc:sldMk cId="3866407914" sldId="309"/>
            <ac:grpSpMk id="8" creationId="{4E3C982A-6336-71D4-FAA7-64C4237D56E4}"/>
          </ac:grpSpMkLst>
        </pc:grpChg>
        <pc:picChg chg="add mod">
          <ac:chgData name="Esra Kılıçlı" userId="b1394c17cc6d8d39" providerId="LiveId" clId="{8286F636-735F-4DC4-B0B3-74B2B7ECC61B}" dt="2025-09-11T12:05:15.984" v="1237" actId="14100"/>
          <ac:picMkLst>
            <pc:docMk/>
            <pc:sldMk cId="3866407914" sldId="309"/>
            <ac:picMk id="6" creationId="{2DFCBE09-3FAA-CC1A-B77A-5958FB528C51}"/>
          </ac:picMkLst>
        </pc:picChg>
      </pc:sldChg>
      <pc:sldChg chg="addSp delSp modSp new mod setBg">
        <pc:chgData name="Esra Kılıçlı" userId="b1394c17cc6d8d39" providerId="LiveId" clId="{8286F636-735F-4DC4-B0B3-74B2B7ECC61B}" dt="2025-09-14T20:23:21.001" v="2678" actId="1440"/>
        <pc:sldMkLst>
          <pc:docMk/>
          <pc:sldMk cId="681944477" sldId="310"/>
        </pc:sldMkLst>
        <pc:picChg chg="add mod">
          <ac:chgData name="Esra Kılıçlı" userId="b1394c17cc6d8d39" providerId="LiveId" clId="{8286F636-735F-4DC4-B0B3-74B2B7ECC61B}" dt="2025-09-14T20:23:21.001" v="2678" actId="1440"/>
          <ac:picMkLst>
            <pc:docMk/>
            <pc:sldMk cId="681944477" sldId="310"/>
            <ac:picMk id="3" creationId="{FEE3D210-2D50-32E3-F657-F702B335E9E4}"/>
          </ac:picMkLst>
        </pc:picChg>
      </pc:sldChg>
      <pc:sldChg chg="addSp delSp modSp new del mod setBg">
        <pc:chgData name="Esra Kılıçlı" userId="b1394c17cc6d8d39" providerId="LiveId" clId="{8286F636-735F-4DC4-B0B3-74B2B7ECC61B}" dt="2025-09-14T20:32:04.451" v="2985" actId="47"/>
        <pc:sldMkLst>
          <pc:docMk/>
          <pc:sldMk cId="384416354" sldId="311"/>
        </pc:sldMkLst>
      </pc:sldChg>
      <pc:sldChg chg="addSp delSp modSp add mod setBg delDesignElem">
        <pc:chgData name="Esra Kılıçlı" userId="b1394c17cc6d8d39" providerId="LiveId" clId="{8286F636-735F-4DC4-B0B3-74B2B7ECC61B}" dt="2025-09-14T20:32:11.437" v="2987" actId="1076"/>
        <pc:sldMkLst>
          <pc:docMk/>
          <pc:sldMk cId="1458485033" sldId="312"/>
        </pc:sldMkLst>
        <pc:spChg chg="mod">
          <ac:chgData name="Esra Kılıçlı" userId="b1394c17cc6d8d39" providerId="LiveId" clId="{8286F636-735F-4DC4-B0B3-74B2B7ECC61B}" dt="2025-09-14T20:32:11.437" v="2987" actId="1076"/>
          <ac:spMkLst>
            <pc:docMk/>
            <pc:sldMk cId="1458485033" sldId="312"/>
            <ac:spMk id="3" creationId="{9AE89600-309B-1D89-9CC1-59F4F1C69ACA}"/>
          </ac:spMkLst>
        </pc:spChg>
        <pc:spChg chg="mod">
          <ac:chgData name="Esra Kılıçlı" userId="b1394c17cc6d8d39" providerId="LiveId" clId="{8286F636-735F-4DC4-B0B3-74B2B7ECC61B}" dt="2025-09-14T20:32:01.515" v="2984" actId="255"/>
          <ac:spMkLst>
            <pc:docMk/>
            <pc:sldMk cId="1458485033" sldId="312"/>
            <ac:spMk id="4" creationId="{D804E011-38BC-D9E0-4E11-E4B3D03E5D5D}"/>
          </ac:spMkLst>
        </pc:spChg>
        <pc:spChg chg="add">
          <ac:chgData name="Esra Kılıçlı" userId="b1394c17cc6d8d39" providerId="LiveId" clId="{8286F636-735F-4DC4-B0B3-74B2B7ECC61B}" dt="2025-09-14T20:31:11.744" v="2975" actId="26606"/>
          <ac:spMkLst>
            <pc:docMk/>
            <pc:sldMk cId="1458485033" sldId="312"/>
            <ac:spMk id="1033" creationId="{C0763A76-9F1C-4FC5-82B7-DD475DA461B2}"/>
          </ac:spMkLst>
        </pc:spChg>
        <pc:spChg chg="add">
          <ac:chgData name="Esra Kılıçlı" userId="b1394c17cc6d8d39" providerId="LiveId" clId="{8286F636-735F-4DC4-B0B3-74B2B7ECC61B}" dt="2025-09-14T20:31:11.744" v="2975" actId="26606"/>
          <ac:spMkLst>
            <pc:docMk/>
            <pc:sldMk cId="1458485033" sldId="312"/>
            <ac:spMk id="1035" creationId="{E81BF4F6-F2CF-4984-9D14-D6966D92F99F}"/>
          </ac:spMkLst>
        </pc:spChg>
      </pc:sldChg>
      <pc:sldChg chg="addSp delSp modSp mod">
        <pc:chgData name="Esra Kılıçlı" userId="b1394c17cc6d8d39" providerId="LiveId" clId="{8286F636-735F-4DC4-B0B3-74B2B7ECC61B}" dt="2025-09-16T06:36:15.591" v="3054" actId="1076"/>
        <pc:sldMkLst>
          <pc:docMk/>
          <pc:sldMk cId="3632930293" sldId="313"/>
        </pc:sldMkLst>
        <pc:spChg chg="mod">
          <ac:chgData name="Esra Kılıçlı" userId="b1394c17cc6d8d39" providerId="LiveId" clId="{8286F636-735F-4DC4-B0B3-74B2B7ECC61B}" dt="2025-09-16T06:36:08.851" v="3052" actId="1076"/>
          <ac:spMkLst>
            <pc:docMk/>
            <pc:sldMk cId="3632930293" sldId="313"/>
            <ac:spMk id="2" creationId="{00000000-0000-0000-0000-000000000000}"/>
          </ac:spMkLst>
        </pc:spChg>
        <pc:spChg chg="add mod">
          <ac:chgData name="Esra Kılıçlı" userId="b1394c17cc6d8d39" providerId="LiveId" clId="{8286F636-735F-4DC4-B0B3-74B2B7ECC61B}" dt="2025-09-16T06:32:39.315" v="3021" actId="1076"/>
          <ac:spMkLst>
            <pc:docMk/>
            <pc:sldMk cId="3632930293" sldId="313"/>
            <ac:spMk id="3" creationId="{AC9949BC-85DC-7455-97B8-E20D9B2C2D6B}"/>
          </ac:spMkLst>
        </pc:spChg>
        <pc:spChg chg="add mod">
          <ac:chgData name="Esra Kılıçlı" userId="b1394c17cc6d8d39" providerId="LiveId" clId="{8286F636-735F-4DC4-B0B3-74B2B7ECC61B}" dt="2025-09-16T06:32:51.433" v="3025" actId="1076"/>
          <ac:spMkLst>
            <pc:docMk/>
            <pc:sldMk cId="3632930293" sldId="313"/>
            <ac:spMk id="5" creationId="{39A89EA6-57B8-C382-7096-4202336BE651}"/>
          </ac:spMkLst>
        </pc:spChg>
        <pc:spChg chg="add del mod">
          <ac:chgData name="Esra Kılıçlı" userId="b1394c17cc6d8d39" providerId="LiveId" clId="{8286F636-735F-4DC4-B0B3-74B2B7ECC61B}" dt="2025-09-16T06:32:16.394" v="3014" actId="21"/>
          <ac:spMkLst>
            <pc:docMk/>
            <pc:sldMk cId="3632930293" sldId="313"/>
            <ac:spMk id="6" creationId="{39A89EA6-57B8-C382-7096-4202336BE651}"/>
          </ac:spMkLst>
        </pc:spChg>
        <pc:spChg chg="add mod">
          <ac:chgData name="Esra Kılıçlı" userId="b1394c17cc6d8d39" providerId="LiveId" clId="{8286F636-735F-4DC4-B0B3-74B2B7ECC61B}" dt="2025-09-16T06:32:54.280" v="3026" actId="1076"/>
          <ac:spMkLst>
            <pc:docMk/>
            <pc:sldMk cId="3632930293" sldId="313"/>
            <ac:spMk id="7" creationId="{9D249EB8-FFF3-BDC5-D753-7702841233E7}"/>
          </ac:spMkLst>
        </pc:spChg>
        <pc:spChg chg="add del mod">
          <ac:chgData name="Esra Kılıçlı" userId="b1394c17cc6d8d39" providerId="LiveId" clId="{8286F636-735F-4DC4-B0B3-74B2B7ECC61B}" dt="2025-09-16T06:32:30.213" v="3018" actId="21"/>
          <ac:spMkLst>
            <pc:docMk/>
            <pc:sldMk cId="3632930293" sldId="313"/>
            <ac:spMk id="9" creationId="{9D249EB8-FFF3-BDC5-D753-7702841233E7}"/>
          </ac:spMkLst>
        </pc:spChg>
        <pc:picChg chg="add mod">
          <ac:chgData name="Esra Kılıçlı" userId="b1394c17cc6d8d39" providerId="LiveId" clId="{8286F636-735F-4DC4-B0B3-74B2B7ECC61B}" dt="2025-09-16T06:36:14.438" v="3053" actId="1076"/>
          <ac:picMkLst>
            <pc:docMk/>
            <pc:sldMk cId="3632930293" sldId="313"/>
            <ac:picMk id="1026" creationId="{67517AB1-37E8-1F14-14C1-657B531DFEB3}"/>
          </ac:picMkLst>
        </pc:picChg>
        <pc:picChg chg="mod">
          <ac:chgData name="Esra Kılıçlı" userId="b1394c17cc6d8d39" providerId="LiveId" clId="{8286F636-735F-4DC4-B0B3-74B2B7ECC61B}" dt="2025-09-16T06:36:15.591" v="3054" actId="1076"/>
          <ac:picMkLst>
            <pc:docMk/>
            <pc:sldMk cId="3632930293" sldId="313"/>
            <ac:picMk id="1029" creationId="{00000000-0000-0000-0000-000000000000}"/>
          </ac:picMkLst>
        </pc:picChg>
      </pc:sldChg>
      <pc:sldChg chg="addSp modSp mod ord setBg addAnim">
        <pc:chgData name="Esra Kılıçlı" userId="b1394c17cc6d8d39" providerId="LiveId" clId="{8286F636-735F-4DC4-B0B3-74B2B7ECC61B}" dt="2025-09-16T06:42:23.085" v="3069"/>
        <pc:sldMkLst>
          <pc:docMk/>
          <pc:sldMk cId="2282750617" sldId="314"/>
        </pc:sldMkLst>
        <pc:spChg chg="mod">
          <ac:chgData name="Esra Kılıçlı" userId="b1394c17cc6d8d39" providerId="LiveId" clId="{8286F636-735F-4DC4-B0B3-74B2B7ECC61B}" dt="2025-09-16T06:42:13.945" v="3061" actId="26606"/>
          <ac:spMkLst>
            <pc:docMk/>
            <pc:sldMk cId="2282750617" sldId="314"/>
            <ac:spMk id="2" creationId="{00000000-0000-0000-0000-000000000000}"/>
          </ac:spMkLst>
        </pc:spChg>
        <pc:spChg chg="add">
          <ac:chgData name="Esra Kılıçlı" userId="b1394c17cc6d8d39" providerId="LiveId" clId="{8286F636-735F-4DC4-B0B3-74B2B7ECC61B}" dt="2025-09-16T06:42:13.945" v="3061" actId="26606"/>
          <ac:spMkLst>
            <pc:docMk/>
            <pc:sldMk cId="2282750617" sldId="314"/>
            <ac:spMk id="11" creationId="{74751229-0244-4FBB-BED1-407467F4C951}"/>
          </ac:spMkLst>
        </pc:spChg>
        <pc:picChg chg="add">
          <ac:chgData name="Esra Kılıçlı" userId="b1394c17cc6d8d39" providerId="LiveId" clId="{8286F636-735F-4DC4-B0B3-74B2B7ECC61B}" dt="2025-09-16T06:42:13.945" v="3061" actId="26606"/>
          <ac:picMkLst>
            <pc:docMk/>
            <pc:sldMk cId="2282750617" sldId="314"/>
            <ac:picMk id="6" creationId="{FF305534-BFB8-9044-9243-A6DB5904B318}"/>
          </ac:picMkLst>
        </pc:picChg>
        <pc:picChg chg="add">
          <ac:chgData name="Esra Kılıçlı" userId="b1394c17cc6d8d39" providerId="LiveId" clId="{8286F636-735F-4DC4-B0B3-74B2B7ECC61B}" dt="2025-09-16T06:42:13.945" v="3061" actId="26606"/>
          <ac:picMkLst>
            <pc:docMk/>
            <pc:sldMk cId="2282750617" sldId="314"/>
            <ac:picMk id="8" creationId="{F248B7CF-749D-4CD6-9BA4-86982D64EA05}"/>
          </ac:picMkLst>
        </pc:picChg>
      </pc:sldChg>
    </pc:docChg>
  </pc:docChgLst>
  <pc:docChgLst>
    <pc:chgData name="Esra Kılıçlı" userId="b1394c17cc6d8d39" providerId="LiveId" clId="{A2DC6C70-FACE-4870-BE8D-0B5F2C7385A2}"/>
    <pc:docChg chg="undo redo custSel addSld delSld modSld sldOrd">
      <pc:chgData name="Esra Kılıçlı" userId="b1394c17cc6d8d39" providerId="LiveId" clId="{A2DC6C70-FACE-4870-BE8D-0B5F2C7385A2}" dt="2025-09-09T22:01:23.911" v="3128" actId="13926"/>
      <pc:docMkLst>
        <pc:docMk/>
      </pc:docMkLst>
      <pc:sldChg chg="addSp delSp modSp mod setBg">
        <pc:chgData name="Esra Kılıçlı" userId="b1394c17cc6d8d39" providerId="LiveId" clId="{A2DC6C70-FACE-4870-BE8D-0B5F2C7385A2}" dt="2025-09-09T18:12:02.999" v="2262"/>
        <pc:sldMkLst>
          <pc:docMk/>
          <pc:sldMk cId="0" sldId="256"/>
        </pc:sldMkLst>
        <pc:spChg chg="mod">
          <ac:chgData name="Esra Kılıçlı" userId="b1394c17cc6d8d39" providerId="LiveId" clId="{A2DC6C70-FACE-4870-BE8D-0B5F2C7385A2}" dt="2025-09-09T18:12:02.999" v="2262"/>
          <ac:spMkLst>
            <pc:docMk/>
            <pc:sldMk cId="0" sldId="256"/>
            <ac:spMk id="2" creationId="{00000000-0000-0000-0000-000000000000}"/>
          </ac:spMkLst>
        </pc:spChg>
        <pc:spChg chg="mod">
          <ac:chgData name="Esra Kılıçlı" userId="b1394c17cc6d8d39" providerId="LiveId" clId="{A2DC6C70-FACE-4870-BE8D-0B5F2C7385A2}" dt="2025-09-09T18:11:45.541" v="2261" actId="255"/>
          <ac:spMkLst>
            <pc:docMk/>
            <pc:sldMk cId="0" sldId="256"/>
            <ac:spMk id="3" creationId="{00000000-0000-0000-0000-000000000000}"/>
          </ac:spMkLst>
        </pc:spChg>
        <pc:spChg chg="add">
          <ac:chgData name="Esra Kılıçlı" userId="b1394c17cc6d8d39" providerId="LiveId" clId="{A2DC6C70-FACE-4870-BE8D-0B5F2C7385A2}" dt="2025-09-07T16:28:24.563" v="1242" actId="26606"/>
          <ac:spMkLst>
            <pc:docMk/>
            <pc:sldMk cId="0" sldId="256"/>
            <ac:spMk id="29" creationId="{577D6B2E-37A3-429E-A37C-F30ED6487282}"/>
          </ac:spMkLst>
        </pc:spChg>
        <pc:spChg chg="add">
          <ac:chgData name="Esra Kılıçlı" userId="b1394c17cc6d8d39" providerId="LiveId" clId="{A2DC6C70-FACE-4870-BE8D-0B5F2C7385A2}" dt="2025-09-07T16:28:24.563" v="1242" actId="26606"/>
          <ac:spMkLst>
            <pc:docMk/>
            <pc:sldMk cId="0" sldId="256"/>
            <ac:spMk id="30" creationId="{5CEAD642-85CF-4750-8432-7C80C901F001}"/>
          </ac:spMkLst>
        </pc:spChg>
        <pc:spChg chg="add">
          <ac:chgData name="Esra Kılıçlı" userId="b1394c17cc6d8d39" providerId="LiveId" clId="{A2DC6C70-FACE-4870-BE8D-0B5F2C7385A2}" dt="2025-09-07T16:28:24.563" v="1242" actId="26606"/>
          <ac:spMkLst>
            <pc:docMk/>
            <pc:sldMk cId="0" sldId="256"/>
            <ac:spMk id="31" creationId="{FA33EEAE-15D5-4119-8C1E-89D943F911EF}"/>
          </ac:spMkLst>
        </pc:spChg>
        <pc:spChg chg="add">
          <ac:chgData name="Esra Kılıçlı" userId="b1394c17cc6d8d39" providerId="LiveId" clId="{A2DC6C70-FACE-4870-BE8D-0B5F2C7385A2}" dt="2025-09-07T16:28:24.563" v="1242" actId="26606"/>
          <ac:spMkLst>
            <pc:docMk/>
            <pc:sldMk cId="0" sldId="256"/>
            <ac:spMk id="32" creationId="{730D8B3B-9B80-4025-B934-26DC7D7CD231}"/>
          </ac:spMkLst>
        </pc:spChg>
        <pc:spChg chg="add">
          <ac:chgData name="Esra Kılıçlı" userId="b1394c17cc6d8d39" providerId="LiveId" clId="{A2DC6C70-FACE-4870-BE8D-0B5F2C7385A2}" dt="2025-09-07T16:28:24.563" v="1242" actId="26606"/>
          <ac:spMkLst>
            <pc:docMk/>
            <pc:sldMk cId="0" sldId="256"/>
            <ac:spMk id="33" creationId="{1064D5D5-227B-4F66-9AEA-46F570E793BD}"/>
          </ac:spMkLst>
        </pc:spChg>
        <pc:spChg chg="add">
          <ac:chgData name="Esra Kılıçlı" userId="b1394c17cc6d8d39" providerId="LiveId" clId="{A2DC6C70-FACE-4870-BE8D-0B5F2C7385A2}" dt="2025-09-07T16:28:24.563" v="1242" actId="26606"/>
          <ac:spMkLst>
            <pc:docMk/>
            <pc:sldMk cId="0" sldId="256"/>
            <ac:spMk id="34" creationId="{646B67A4-D328-4747-A82B-65E84FA46368}"/>
          </ac:spMkLst>
        </pc:spChg>
        <pc:spChg chg="add">
          <ac:chgData name="Esra Kılıçlı" userId="b1394c17cc6d8d39" providerId="LiveId" clId="{A2DC6C70-FACE-4870-BE8D-0B5F2C7385A2}" dt="2025-09-07T16:28:24.563" v="1242" actId="26606"/>
          <ac:spMkLst>
            <pc:docMk/>
            <pc:sldMk cId="0" sldId="256"/>
            <ac:spMk id="35" creationId="{B5A1B09C-1565-46F8-B70F-621C5EB48A09}"/>
          </ac:spMkLst>
        </pc:spChg>
        <pc:spChg chg="add">
          <ac:chgData name="Esra Kılıçlı" userId="b1394c17cc6d8d39" providerId="LiveId" clId="{A2DC6C70-FACE-4870-BE8D-0B5F2C7385A2}" dt="2025-09-07T16:28:24.563" v="1242" actId="26606"/>
          <ac:spMkLst>
            <pc:docMk/>
            <pc:sldMk cId="0" sldId="256"/>
            <ac:spMk id="36" creationId="{8C516CC8-80AC-446C-A56E-9F54B7210402}"/>
          </ac:spMkLst>
        </pc:spChg>
      </pc:sldChg>
      <pc:sldChg chg="addSp delSp modSp mod ord setBg">
        <pc:chgData name="Esra Kılıçlı" userId="b1394c17cc6d8d39" providerId="LiveId" clId="{A2DC6C70-FACE-4870-BE8D-0B5F2C7385A2}" dt="2025-09-09T18:14:10.778" v="2291" actId="20577"/>
        <pc:sldMkLst>
          <pc:docMk/>
          <pc:sldMk cId="0" sldId="257"/>
        </pc:sldMkLst>
        <pc:spChg chg="mod">
          <ac:chgData name="Esra Kılıçlı" userId="b1394c17cc6d8d39" providerId="LiveId" clId="{A2DC6C70-FACE-4870-BE8D-0B5F2C7385A2}" dt="2025-09-09T18:14:10.778" v="2291" actId="20577"/>
          <ac:spMkLst>
            <pc:docMk/>
            <pc:sldMk cId="0" sldId="257"/>
            <ac:spMk id="2" creationId="{00000000-0000-0000-0000-000000000000}"/>
          </ac:spMkLst>
        </pc:spChg>
        <pc:spChg chg="add">
          <ac:chgData name="Esra Kılıçlı" userId="b1394c17cc6d8d39" providerId="LiveId" clId="{A2DC6C70-FACE-4870-BE8D-0B5F2C7385A2}" dt="2025-09-07T16:28:52.103" v="1243" actId="26606"/>
          <ac:spMkLst>
            <pc:docMk/>
            <pc:sldMk cId="0" sldId="257"/>
            <ac:spMk id="13" creationId="{BACC6370-2D7E-4714-9D71-7542949D7D5D}"/>
          </ac:spMkLst>
        </pc:spChg>
        <pc:spChg chg="add">
          <ac:chgData name="Esra Kılıçlı" userId="b1394c17cc6d8d39" providerId="LiveId" clId="{A2DC6C70-FACE-4870-BE8D-0B5F2C7385A2}" dt="2025-09-07T16:28:52.103" v="1243" actId="26606"/>
          <ac:spMkLst>
            <pc:docMk/>
            <pc:sldMk cId="0" sldId="257"/>
            <ac:spMk id="15" creationId="{F68B3F68-107C-434F-AA38-110D5EA91B85}"/>
          </ac:spMkLst>
        </pc:spChg>
        <pc:spChg chg="add">
          <ac:chgData name="Esra Kılıçlı" userId="b1394c17cc6d8d39" providerId="LiveId" clId="{A2DC6C70-FACE-4870-BE8D-0B5F2C7385A2}" dt="2025-09-07T16:28:52.103" v="1243" actId="26606"/>
          <ac:spMkLst>
            <pc:docMk/>
            <pc:sldMk cId="0" sldId="257"/>
            <ac:spMk id="17" creationId="{AAD0DBB9-1A4B-4391-81D4-CB19F9AB918A}"/>
          </ac:spMkLst>
        </pc:spChg>
        <pc:spChg chg="add">
          <ac:chgData name="Esra Kılıçlı" userId="b1394c17cc6d8d39" providerId="LiveId" clId="{A2DC6C70-FACE-4870-BE8D-0B5F2C7385A2}" dt="2025-09-07T16:28:52.103" v="1243" actId="26606"/>
          <ac:spMkLst>
            <pc:docMk/>
            <pc:sldMk cId="0" sldId="257"/>
            <ac:spMk id="19" creationId="{063BBA22-50EA-4C4D-BE05-F1CE4E63AA56}"/>
          </ac:spMkLst>
        </pc:spChg>
        <pc:graphicFrameChg chg="add mod modGraphic">
          <ac:chgData name="Esra Kılıçlı" userId="b1394c17cc6d8d39" providerId="LiveId" clId="{A2DC6C70-FACE-4870-BE8D-0B5F2C7385A2}" dt="2025-09-09T18:13:52.337" v="2286" actId="20577"/>
          <ac:graphicFrameMkLst>
            <pc:docMk/>
            <pc:sldMk cId="0" sldId="257"/>
            <ac:graphicFrameMk id="9" creationId="{DD272EFF-ADFE-C280-BDD1-A46F3622F250}"/>
          </ac:graphicFrameMkLst>
        </pc:graphicFrameChg>
      </pc:sldChg>
      <pc:sldChg chg="addSp delSp modSp del mod">
        <pc:chgData name="Esra Kılıçlı" userId="b1394c17cc6d8d39" providerId="LiveId" clId="{A2DC6C70-FACE-4870-BE8D-0B5F2C7385A2}" dt="2025-09-06T20:37:45.404" v="208" actId="47"/>
        <pc:sldMkLst>
          <pc:docMk/>
          <pc:sldMk cId="0" sldId="258"/>
        </pc:sldMkLst>
      </pc:sldChg>
      <pc:sldChg chg="addSp delSp modSp mod setBg">
        <pc:chgData name="Esra Kılıçlı" userId="b1394c17cc6d8d39" providerId="LiveId" clId="{A2DC6C70-FACE-4870-BE8D-0B5F2C7385A2}" dt="2025-09-09T21:59:53.483" v="3127" actId="20577"/>
        <pc:sldMkLst>
          <pc:docMk/>
          <pc:sldMk cId="0" sldId="259"/>
        </pc:sldMkLst>
        <pc:spChg chg="mod">
          <ac:chgData name="Esra Kılıçlı" userId="b1394c17cc6d8d39" providerId="LiveId" clId="{A2DC6C70-FACE-4870-BE8D-0B5F2C7385A2}" dt="2025-09-07T17:16:06.546" v="1916" actId="26606"/>
          <ac:spMkLst>
            <pc:docMk/>
            <pc:sldMk cId="0" sldId="259"/>
            <ac:spMk id="2" creationId="{00000000-0000-0000-0000-000000000000}"/>
          </ac:spMkLst>
        </pc:spChg>
        <pc:spChg chg="add">
          <ac:chgData name="Esra Kılıçlı" userId="b1394c17cc6d8d39" providerId="LiveId" clId="{A2DC6C70-FACE-4870-BE8D-0B5F2C7385A2}" dt="2025-09-07T17:16:06.546" v="1916" actId="26606"/>
          <ac:spMkLst>
            <pc:docMk/>
            <pc:sldMk cId="0" sldId="259"/>
            <ac:spMk id="20" creationId="{BACC6370-2D7E-4714-9D71-7542949D7D5D}"/>
          </ac:spMkLst>
        </pc:spChg>
        <pc:spChg chg="add">
          <ac:chgData name="Esra Kılıçlı" userId="b1394c17cc6d8d39" providerId="LiveId" clId="{A2DC6C70-FACE-4870-BE8D-0B5F2C7385A2}" dt="2025-09-07T17:16:06.546" v="1916" actId="26606"/>
          <ac:spMkLst>
            <pc:docMk/>
            <pc:sldMk cId="0" sldId="259"/>
            <ac:spMk id="21" creationId="{F68B3F68-107C-434F-AA38-110D5EA91B85}"/>
          </ac:spMkLst>
        </pc:spChg>
        <pc:spChg chg="add">
          <ac:chgData name="Esra Kılıçlı" userId="b1394c17cc6d8d39" providerId="LiveId" clId="{A2DC6C70-FACE-4870-BE8D-0B5F2C7385A2}" dt="2025-09-07T17:16:06.546" v="1916" actId="26606"/>
          <ac:spMkLst>
            <pc:docMk/>
            <pc:sldMk cId="0" sldId="259"/>
            <ac:spMk id="22" creationId="{AAD0DBB9-1A4B-4391-81D4-CB19F9AB918A}"/>
          </ac:spMkLst>
        </pc:spChg>
        <pc:spChg chg="add">
          <ac:chgData name="Esra Kılıçlı" userId="b1394c17cc6d8d39" providerId="LiveId" clId="{A2DC6C70-FACE-4870-BE8D-0B5F2C7385A2}" dt="2025-09-07T17:16:06.546" v="1916" actId="26606"/>
          <ac:spMkLst>
            <pc:docMk/>
            <pc:sldMk cId="0" sldId="259"/>
            <ac:spMk id="23" creationId="{063BBA22-50EA-4C4D-BE05-F1CE4E63AA56}"/>
          </ac:spMkLst>
        </pc:spChg>
        <pc:graphicFrameChg chg="add modGraphic">
          <ac:chgData name="Esra Kılıçlı" userId="b1394c17cc6d8d39" providerId="LiveId" clId="{A2DC6C70-FACE-4870-BE8D-0B5F2C7385A2}" dt="2025-09-09T21:59:53.483" v="3127" actId="20577"/>
          <ac:graphicFrameMkLst>
            <pc:docMk/>
            <pc:sldMk cId="0" sldId="259"/>
            <ac:graphicFrameMk id="24" creationId="{3D650FD0-07EC-FE0B-7FA3-7696C5D705C7}"/>
          </ac:graphicFrameMkLst>
        </pc:graphicFrameChg>
      </pc:sldChg>
      <pc:sldChg chg="addSp delSp modSp mod ord setBg">
        <pc:chgData name="Esra Kılıçlı" userId="b1394c17cc6d8d39" providerId="LiveId" clId="{A2DC6C70-FACE-4870-BE8D-0B5F2C7385A2}" dt="2025-09-07T17:21:01.497" v="1978"/>
        <pc:sldMkLst>
          <pc:docMk/>
          <pc:sldMk cId="0" sldId="260"/>
        </pc:sldMkLst>
        <pc:spChg chg="mod">
          <ac:chgData name="Esra Kılıçlı" userId="b1394c17cc6d8d39" providerId="LiveId" clId="{A2DC6C70-FACE-4870-BE8D-0B5F2C7385A2}" dt="2025-09-07T16:22:31.584" v="1165" actId="26606"/>
          <ac:spMkLst>
            <pc:docMk/>
            <pc:sldMk cId="0" sldId="260"/>
            <ac:spMk id="2" creationId="{00000000-0000-0000-0000-000000000000}"/>
          </ac:spMkLst>
        </pc:spChg>
        <pc:spChg chg="add">
          <ac:chgData name="Esra Kılıçlı" userId="b1394c17cc6d8d39" providerId="LiveId" clId="{A2DC6C70-FACE-4870-BE8D-0B5F2C7385A2}" dt="2025-09-07T16:22:31.584" v="1165" actId="26606"/>
          <ac:spMkLst>
            <pc:docMk/>
            <pc:sldMk cId="0" sldId="260"/>
            <ac:spMk id="9" creationId="{BACC6370-2D7E-4714-9D71-7542949D7D5D}"/>
          </ac:spMkLst>
        </pc:spChg>
        <pc:spChg chg="add">
          <ac:chgData name="Esra Kılıçlı" userId="b1394c17cc6d8d39" providerId="LiveId" clId="{A2DC6C70-FACE-4870-BE8D-0B5F2C7385A2}" dt="2025-09-07T16:22:31.584" v="1165" actId="26606"/>
          <ac:spMkLst>
            <pc:docMk/>
            <pc:sldMk cId="0" sldId="260"/>
            <ac:spMk id="11" creationId="{F68B3F68-107C-434F-AA38-110D5EA91B85}"/>
          </ac:spMkLst>
        </pc:spChg>
        <pc:spChg chg="add">
          <ac:chgData name="Esra Kılıçlı" userId="b1394c17cc6d8d39" providerId="LiveId" clId="{A2DC6C70-FACE-4870-BE8D-0B5F2C7385A2}" dt="2025-09-07T16:22:31.584" v="1165" actId="26606"/>
          <ac:spMkLst>
            <pc:docMk/>
            <pc:sldMk cId="0" sldId="260"/>
            <ac:spMk id="13" creationId="{AAD0DBB9-1A4B-4391-81D4-CB19F9AB918A}"/>
          </ac:spMkLst>
        </pc:spChg>
        <pc:spChg chg="add">
          <ac:chgData name="Esra Kılıçlı" userId="b1394c17cc6d8d39" providerId="LiveId" clId="{A2DC6C70-FACE-4870-BE8D-0B5F2C7385A2}" dt="2025-09-07T16:22:31.584" v="1165" actId="26606"/>
          <ac:spMkLst>
            <pc:docMk/>
            <pc:sldMk cId="0" sldId="260"/>
            <ac:spMk id="15" creationId="{063BBA22-50EA-4C4D-BE05-F1CE4E63AA56}"/>
          </ac:spMkLst>
        </pc:spChg>
        <pc:graphicFrameChg chg="add">
          <ac:chgData name="Esra Kılıçlı" userId="b1394c17cc6d8d39" providerId="LiveId" clId="{A2DC6C70-FACE-4870-BE8D-0B5F2C7385A2}" dt="2025-09-07T16:22:31.584" v="1165" actId="26606"/>
          <ac:graphicFrameMkLst>
            <pc:docMk/>
            <pc:sldMk cId="0" sldId="260"/>
            <ac:graphicFrameMk id="5" creationId="{2E9A8235-5645-AE23-9563-FA0D4283FC64}"/>
          </ac:graphicFrameMkLst>
        </pc:graphicFrameChg>
      </pc:sldChg>
      <pc:sldChg chg="addSp delSp modSp mod setBg">
        <pc:chgData name="Esra Kılıçlı" userId="b1394c17cc6d8d39" providerId="LiveId" clId="{A2DC6C70-FACE-4870-BE8D-0B5F2C7385A2}" dt="2025-09-07T16:25:00.733" v="1173" actId="26606"/>
        <pc:sldMkLst>
          <pc:docMk/>
          <pc:sldMk cId="0" sldId="261"/>
        </pc:sldMkLst>
        <pc:spChg chg="mod">
          <ac:chgData name="Esra Kılıçlı" userId="b1394c17cc6d8d39" providerId="LiveId" clId="{A2DC6C70-FACE-4870-BE8D-0B5F2C7385A2}" dt="2025-09-07T16:24:50.621" v="1168" actId="26606"/>
          <ac:spMkLst>
            <pc:docMk/>
            <pc:sldMk cId="0" sldId="261"/>
            <ac:spMk id="2" creationId="{00000000-0000-0000-0000-000000000000}"/>
          </ac:spMkLst>
        </pc:spChg>
        <pc:spChg chg="add">
          <ac:chgData name="Esra Kılıçlı" userId="b1394c17cc6d8d39" providerId="LiveId" clId="{A2DC6C70-FACE-4870-BE8D-0B5F2C7385A2}" dt="2025-09-07T16:25:00.733" v="1173" actId="26606"/>
          <ac:spMkLst>
            <pc:docMk/>
            <pc:sldMk cId="0" sldId="261"/>
            <ac:spMk id="32" creationId="{BACC6370-2D7E-4714-9D71-7542949D7D5D}"/>
          </ac:spMkLst>
        </pc:spChg>
        <pc:spChg chg="add">
          <ac:chgData name="Esra Kılıçlı" userId="b1394c17cc6d8d39" providerId="LiveId" clId="{A2DC6C70-FACE-4870-BE8D-0B5F2C7385A2}" dt="2025-09-07T16:25:00.733" v="1173" actId="26606"/>
          <ac:spMkLst>
            <pc:docMk/>
            <pc:sldMk cId="0" sldId="261"/>
            <ac:spMk id="33" creationId="{F68B3F68-107C-434F-AA38-110D5EA91B85}"/>
          </ac:spMkLst>
        </pc:spChg>
        <pc:spChg chg="add">
          <ac:chgData name="Esra Kılıçlı" userId="b1394c17cc6d8d39" providerId="LiveId" clId="{A2DC6C70-FACE-4870-BE8D-0B5F2C7385A2}" dt="2025-09-07T16:25:00.733" v="1173" actId="26606"/>
          <ac:spMkLst>
            <pc:docMk/>
            <pc:sldMk cId="0" sldId="261"/>
            <ac:spMk id="34" creationId="{AAD0DBB9-1A4B-4391-81D4-CB19F9AB918A}"/>
          </ac:spMkLst>
        </pc:spChg>
        <pc:spChg chg="add">
          <ac:chgData name="Esra Kılıçlı" userId="b1394c17cc6d8d39" providerId="LiveId" clId="{A2DC6C70-FACE-4870-BE8D-0B5F2C7385A2}" dt="2025-09-07T16:25:00.733" v="1173" actId="26606"/>
          <ac:spMkLst>
            <pc:docMk/>
            <pc:sldMk cId="0" sldId="261"/>
            <ac:spMk id="35" creationId="{063BBA22-50EA-4C4D-BE05-F1CE4E63AA56}"/>
          </ac:spMkLst>
        </pc:spChg>
        <pc:graphicFrameChg chg="add mod modGraphic">
          <ac:chgData name="Esra Kılıçlı" userId="b1394c17cc6d8d39" providerId="LiveId" clId="{A2DC6C70-FACE-4870-BE8D-0B5F2C7385A2}" dt="2025-09-07T16:25:00.733" v="1173" actId="26606"/>
          <ac:graphicFrameMkLst>
            <pc:docMk/>
            <pc:sldMk cId="0" sldId="261"/>
            <ac:graphicFrameMk id="5" creationId="{A1B28F61-208A-929A-CEC2-53BD0B4AA3DA}"/>
          </ac:graphicFrameMkLst>
        </pc:graphicFrameChg>
      </pc:sldChg>
      <pc:sldChg chg="del">
        <pc:chgData name="Esra Kılıçlı" userId="b1394c17cc6d8d39" providerId="LiveId" clId="{A2DC6C70-FACE-4870-BE8D-0B5F2C7385A2}" dt="2025-09-07T18:08:21.618" v="2187" actId="47"/>
        <pc:sldMkLst>
          <pc:docMk/>
          <pc:sldMk cId="0" sldId="262"/>
        </pc:sldMkLst>
      </pc:sldChg>
      <pc:sldChg chg="addSp delSp modSp mod setBg">
        <pc:chgData name="Esra Kılıçlı" userId="b1394c17cc6d8d39" providerId="LiveId" clId="{A2DC6C70-FACE-4870-BE8D-0B5F2C7385A2}" dt="2025-09-07T17:20:31.206" v="1976" actId="26606"/>
        <pc:sldMkLst>
          <pc:docMk/>
          <pc:sldMk cId="0" sldId="263"/>
        </pc:sldMkLst>
        <pc:spChg chg="mod">
          <ac:chgData name="Esra Kılıçlı" userId="b1394c17cc6d8d39" providerId="LiveId" clId="{A2DC6C70-FACE-4870-BE8D-0B5F2C7385A2}" dt="2025-09-07T17:20:31.206" v="1976" actId="26606"/>
          <ac:spMkLst>
            <pc:docMk/>
            <pc:sldMk cId="0" sldId="263"/>
            <ac:spMk id="2" creationId="{00000000-0000-0000-0000-000000000000}"/>
          </ac:spMkLst>
        </pc:spChg>
        <pc:spChg chg="add">
          <ac:chgData name="Esra Kılıçlı" userId="b1394c17cc6d8d39" providerId="LiveId" clId="{A2DC6C70-FACE-4870-BE8D-0B5F2C7385A2}" dt="2025-09-07T17:20:31.206" v="1976" actId="26606"/>
          <ac:spMkLst>
            <pc:docMk/>
            <pc:sldMk cId="0" sldId="263"/>
            <ac:spMk id="9" creationId="{35DB3719-6FDC-4E5D-891D-FF40B7300F64}"/>
          </ac:spMkLst>
        </pc:spChg>
        <pc:spChg chg="add">
          <ac:chgData name="Esra Kılıçlı" userId="b1394c17cc6d8d39" providerId="LiveId" clId="{A2DC6C70-FACE-4870-BE8D-0B5F2C7385A2}" dt="2025-09-07T17:20:31.206" v="1976" actId="26606"/>
          <ac:spMkLst>
            <pc:docMk/>
            <pc:sldMk cId="0" sldId="263"/>
            <ac:spMk id="11" creationId="{E0CBAC23-2E3F-4A90-BA59-F8299F6A5439}"/>
          </ac:spMkLst>
        </pc:spChg>
        <pc:graphicFrameChg chg="add">
          <ac:chgData name="Esra Kılıçlı" userId="b1394c17cc6d8d39" providerId="LiveId" clId="{A2DC6C70-FACE-4870-BE8D-0B5F2C7385A2}" dt="2025-09-07T17:20:31.206" v="1976" actId="26606"/>
          <ac:graphicFrameMkLst>
            <pc:docMk/>
            <pc:sldMk cId="0" sldId="263"/>
            <ac:graphicFrameMk id="5" creationId="{89099173-75A8-B8C2-9719-3C108190D6B4}"/>
          </ac:graphicFrameMkLst>
        </pc:graphicFrameChg>
      </pc:sldChg>
      <pc:sldChg chg="addSp delSp modSp mod">
        <pc:chgData name="Esra Kılıçlı" userId="b1394c17cc6d8d39" providerId="LiveId" clId="{A2DC6C70-FACE-4870-BE8D-0B5F2C7385A2}" dt="2025-09-07T18:12:12.056" v="2208" actId="113"/>
        <pc:sldMkLst>
          <pc:docMk/>
          <pc:sldMk cId="0" sldId="264"/>
        </pc:sldMkLst>
        <pc:spChg chg="mod">
          <ac:chgData name="Esra Kılıçlı" userId="b1394c17cc6d8d39" providerId="LiveId" clId="{A2DC6C70-FACE-4870-BE8D-0B5F2C7385A2}" dt="2025-09-07T18:11:47.451" v="2206" actId="1076"/>
          <ac:spMkLst>
            <pc:docMk/>
            <pc:sldMk cId="0" sldId="264"/>
            <ac:spMk id="2" creationId="{00000000-0000-0000-0000-000000000000}"/>
          </ac:spMkLst>
        </pc:spChg>
        <pc:spChg chg="add mod">
          <ac:chgData name="Esra Kılıçlı" userId="b1394c17cc6d8d39" providerId="LiveId" clId="{A2DC6C70-FACE-4870-BE8D-0B5F2C7385A2}" dt="2025-09-07T18:12:12.056" v="2208" actId="113"/>
          <ac:spMkLst>
            <pc:docMk/>
            <pc:sldMk cId="0" sldId="264"/>
            <ac:spMk id="4" creationId="{A8E0F99A-83F5-CA42-3832-50CEC0B6FFB4}"/>
          </ac:spMkLst>
        </pc:spChg>
      </pc:sldChg>
      <pc:sldChg chg="addSp modSp new mod ord setBg">
        <pc:chgData name="Esra Kılıçlı" userId="b1394c17cc6d8d39" providerId="LiveId" clId="{A2DC6C70-FACE-4870-BE8D-0B5F2C7385A2}" dt="2025-09-09T18:24:42.047" v="2348"/>
        <pc:sldMkLst>
          <pc:docMk/>
          <pc:sldMk cId="1698304252" sldId="265"/>
        </pc:sldMkLst>
        <pc:spChg chg="add mod">
          <ac:chgData name="Esra Kılıçlı" userId="b1394c17cc6d8d39" providerId="LiveId" clId="{A2DC6C70-FACE-4870-BE8D-0B5F2C7385A2}" dt="2025-09-09T18:24:02.195" v="2343" actId="255"/>
          <ac:spMkLst>
            <pc:docMk/>
            <pc:sldMk cId="1698304252" sldId="265"/>
            <ac:spMk id="3" creationId="{E8D0AE4E-7DE7-1AC2-4A33-05BB12232CF0}"/>
          </ac:spMkLst>
        </pc:spChg>
        <pc:spChg chg="add mod">
          <ac:chgData name="Esra Kılıçlı" userId="b1394c17cc6d8d39" providerId="LiveId" clId="{A2DC6C70-FACE-4870-BE8D-0B5F2C7385A2}" dt="2025-09-09T18:24:30.869" v="2346" actId="1076"/>
          <ac:spMkLst>
            <pc:docMk/>
            <pc:sldMk cId="1698304252" sldId="265"/>
            <ac:spMk id="5" creationId="{6A35D91B-B568-BC33-B3BC-C8DAD041B0B0}"/>
          </ac:spMkLst>
        </pc:spChg>
        <pc:spChg chg="add">
          <ac:chgData name="Esra Kılıçlı" userId="b1394c17cc6d8d39" providerId="LiveId" clId="{A2DC6C70-FACE-4870-BE8D-0B5F2C7385A2}" dt="2025-09-07T16:55:24.476" v="1579" actId="26606"/>
          <ac:spMkLst>
            <pc:docMk/>
            <pc:sldMk cId="1698304252" sldId="265"/>
            <ac:spMk id="14343" creationId="{59A309A7-1751-4ABE-A3C1-EEC40366AD89}"/>
          </ac:spMkLst>
        </pc:spChg>
        <pc:spChg chg="add">
          <ac:chgData name="Esra Kılıçlı" userId="b1394c17cc6d8d39" providerId="LiveId" clId="{A2DC6C70-FACE-4870-BE8D-0B5F2C7385A2}" dt="2025-09-07T16:55:24.476" v="1579" actId="26606"/>
          <ac:spMkLst>
            <pc:docMk/>
            <pc:sldMk cId="1698304252" sldId="265"/>
            <ac:spMk id="14345" creationId="{967D8EB6-EAE1-4F9C-B398-83321E287204}"/>
          </ac:spMkLst>
        </pc:spChg>
        <pc:picChg chg="add mod">
          <ac:chgData name="Esra Kılıçlı" userId="b1394c17cc6d8d39" providerId="LiveId" clId="{A2DC6C70-FACE-4870-BE8D-0B5F2C7385A2}" dt="2025-09-07T16:55:24.476" v="1579" actId="26606"/>
          <ac:picMkLst>
            <pc:docMk/>
            <pc:sldMk cId="1698304252" sldId="265"/>
            <ac:picMk id="14338" creationId="{E352D001-19AA-03A2-B1C9-DFAA361251A9}"/>
          </ac:picMkLst>
        </pc:picChg>
      </pc:sldChg>
      <pc:sldChg chg="addSp delSp modSp add mod ord setBg">
        <pc:chgData name="Esra Kılıçlı" userId="b1394c17cc6d8d39" providerId="LiveId" clId="{A2DC6C70-FACE-4870-BE8D-0B5F2C7385A2}" dt="2025-09-09T18:25:51.537" v="2352"/>
        <pc:sldMkLst>
          <pc:docMk/>
          <pc:sldMk cId="1525643061" sldId="266"/>
        </pc:sldMkLst>
        <pc:spChg chg="add mod">
          <ac:chgData name="Esra Kılıçlı" userId="b1394c17cc6d8d39" providerId="LiveId" clId="{A2DC6C70-FACE-4870-BE8D-0B5F2C7385A2}" dt="2025-09-09T18:08:32.258" v="2249" actId="1076"/>
          <ac:spMkLst>
            <pc:docMk/>
            <pc:sldMk cId="1525643061" sldId="266"/>
            <ac:spMk id="2" creationId="{05071D31-C470-B2F7-65D5-AB4907DD95A4}"/>
          </ac:spMkLst>
        </pc:spChg>
        <pc:spChg chg="add mod">
          <ac:chgData name="Esra Kılıçlı" userId="b1394c17cc6d8d39" providerId="LiveId" clId="{A2DC6C70-FACE-4870-BE8D-0B5F2C7385A2}" dt="2025-09-09T18:10:57.016" v="2256" actId="2711"/>
          <ac:spMkLst>
            <pc:docMk/>
            <pc:sldMk cId="1525643061" sldId="266"/>
            <ac:spMk id="4" creationId="{16D4794E-B771-1A74-80DF-61C7E5DD9BF9}"/>
          </ac:spMkLst>
        </pc:spChg>
        <pc:spChg chg="add">
          <ac:chgData name="Esra Kılıçlı" userId="b1394c17cc6d8d39" providerId="LiveId" clId="{A2DC6C70-FACE-4870-BE8D-0B5F2C7385A2}" dt="2025-09-07T17:01:31.984" v="1601" actId="26606"/>
          <ac:spMkLst>
            <pc:docMk/>
            <pc:sldMk cId="1525643061" sldId="266"/>
            <ac:spMk id="11314" creationId="{59A309A7-1751-4ABE-A3C1-EEC40366AD89}"/>
          </ac:spMkLst>
        </pc:spChg>
        <pc:spChg chg="add">
          <ac:chgData name="Esra Kılıçlı" userId="b1394c17cc6d8d39" providerId="LiveId" clId="{A2DC6C70-FACE-4870-BE8D-0B5F2C7385A2}" dt="2025-09-07T17:01:31.984" v="1601" actId="26606"/>
          <ac:spMkLst>
            <pc:docMk/>
            <pc:sldMk cId="1525643061" sldId="266"/>
            <ac:spMk id="11315" creationId="{967D8EB6-EAE1-4F9C-B398-83321E287204}"/>
          </ac:spMkLst>
        </pc:spChg>
        <pc:picChg chg="add mod">
          <ac:chgData name="Esra Kılıçlı" userId="b1394c17cc6d8d39" providerId="LiveId" clId="{A2DC6C70-FACE-4870-BE8D-0B5F2C7385A2}" dt="2025-09-07T17:01:52.865" v="1611" actId="1037"/>
          <ac:picMkLst>
            <pc:docMk/>
            <pc:sldMk cId="1525643061" sldId="266"/>
            <ac:picMk id="11270" creationId="{8A25D8EE-7421-1441-79B5-6F083C5CF2BB}"/>
          </ac:picMkLst>
        </pc:picChg>
      </pc:sldChg>
      <pc:sldChg chg="addSp modSp add mod ord setBg">
        <pc:chgData name="Esra Kılıçlı" userId="b1394c17cc6d8d39" providerId="LiveId" clId="{A2DC6C70-FACE-4870-BE8D-0B5F2C7385A2}" dt="2025-09-09T21:58:03.222" v="3125" actId="6549"/>
        <pc:sldMkLst>
          <pc:docMk/>
          <pc:sldMk cId="1482964259" sldId="267"/>
        </pc:sldMkLst>
        <pc:spChg chg="add mod ord">
          <ac:chgData name="Esra Kılıçlı" userId="b1394c17cc6d8d39" providerId="LiveId" clId="{A2DC6C70-FACE-4870-BE8D-0B5F2C7385A2}" dt="2025-09-09T21:58:03.222" v="3125" actId="6549"/>
          <ac:spMkLst>
            <pc:docMk/>
            <pc:sldMk cId="1482964259" sldId="267"/>
            <ac:spMk id="3" creationId="{46E1815F-6782-D965-14AB-92AB8670E0A9}"/>
          </ac:spMkLst>
        </pc:spChg>
        <pc:spChg chg="add mod">
          <ac:chgData name="Esra Kılıçlı" userId="b1394c17cc6d8d39" providerId="LiveId" clId="{A2DC6C70-FACE-4870-BE8D-0B5F2C7385A2}" dt="2025-09-09T18:11:10.740" v="2258" actId="1076"/>
          <ac:spMkLst>
            <pc:docMk/>
            <pc:sldMk cId="1482964259" sldId="267"/>
            <ac:spMk id="4" creationId="{9133363E-B2AE-E083-C66F-2516529D6B7E}"/>
          </ac:spMkLst>
        </pc:spChg>
        <pc:spChg chg="add">
          <ac:chgData name="Esra Kılıçlı" userId="b1394c17cc6d8d39" providerId="LiveId" clId="{A2DC6C70-FACE-4870-BE8D-0B5F2C7385A2}" dt="2025-09-07T16:29:23.912" v="1244" actId="26606"/>
          <ac:spMkLst>
            <pc:docMk/>
            <pc:sldMk cId="1482964259" sldId="267"/>
            <ac:spMk id="9" creationId="{1B15ED52-F352-441B-82BF-E0EA34836D08}"/>
          </ac:spMkLst>
        </pc:spChg>
        <pc:spChg chg="add">
          <ac:chgData name="Esra Kılıçlı" userId="b1394c17cc6d8d39" providerId="LiveId" clId="{A2DC6C70-FACE-4870-BE8D-0B5F2C7385A2}" dt="2025-09-07T16:29:23.912" v="1244" actId="26606"/>
          <ac:spMkLst>
            <pc:docMk/>
            <pc:sldMk cId="1482964259" sldId="267"/>
            <ac:spMk id="11" creationId="{3B2E3793-BFE6-45A2-9B7B-E18844431C99}"/>
          </ac:spMkLst>
        </pc:spChg>
        <pc:spChg chg="add">
          <ac:chgData name="Esra Kılıçlı" userId="b1394c17cc6d8d39" providerId="LiveId" clId="{A2DC6C70-FACE-4870-BE8D-0B5F2C7385A2}" dt="2025-09-07T16:29:23.912" v="1244" actId="26606"/>
          <ac:spMkLst>
            <pc:docMk/>
            <pc:sldMk cId="1482964259" sldId="267"/>
            <ac:spMk id="13" creationId="{BC4C4868-CB8F-4AF9-9CDB-8108F2C19B67}"/>
          </ac:spMkLst>
        </pc:spChg>
        <pc:spChg chg="add">
          <ac:chgData name="Esra Kılıçlı" userId="b1394c17cc6d8d39" providerId="LiveId" clId="{A2DC6C70-FACE-4870-BE8D-0B5F2C7385A2}" dt="2025-09-07T16:29:23.912" v="1244" actId="26606"/>
          <ac:spMkLst>
            <pc:docMk/>
            <pc:sldMk cId="1482964259" sldId="267"/>
            <ac:spMk id="15" creationId="{375E0459-6403-40CD-989D-56A4407CA12E}"/>
          </ac:spMkLst>
        </pc:spChg>
        <pc:spChg chg="add">
          <ac:chgData name="Esra Kılıçlı" userId="b1394c17cc6d8d39" providerId="LiveId" clId="{A2DC6C70-FACE-4870-BE8D-0B5F2C7385A2}" dt="2025-09-07T16:29:23.912" v="1244" actId="26606"/>
          <ac:spMkLst>
            <pc:docMk/>
            <pc:sldMk cId="1482964259" sldId="267"/>
            <ac:spMk id="17" creationId="{53E5B1A8-3AC9-4BD1-9BBC-78CA94F2D1BA}"/>
          </ac:spMkLst>
        </pc:spChg>
      </pc:sldChg>
      <pc:sldChg chg="addSp modSp add del mod">
        <pc:chgData name="Esra Kılıçlı" userId="b1394c17cc6d8d39" providerId="LiveId" clId="{A2DC6C70-FACE-4870-BE8D-0B5F2C7385A2}" dt="2025-09-07T17:12:27.402" v="1841" actId="47"/>
        <pc:sldMkLst>
          <pc:docMk/>
          <pc:sldMk cId="1763411868" sldId="268"/>
        </pc:sldMkLst>
      </pc:sldChg>
      <pc:sldChg chg="addSp delSp modSp add mod setBg">
        <pc:chgData name="Esra Kılıçlı" userId="b1394c17cc6d8d39" providerId="LiveId" clId="{A2DC6C70-FACE-4870-BE8D-0B5F2C7385A2}" dt="2025-09-09T18:26:19.464" v="2358" actId="1076"/>
        <pc:sldMkLst>
          <pc:docMk/>
          <pc:sldMk cId="3550882701" sldId="269"/>
        </pc:sldMkLst>
        <pc:spChg chg="add mod">
          <ac:chgData name="Esra Kılıçlı" userId="b1394c17cc6d8d39" providerId="LiveId" clId="{A2DC6C70-FACE-4870-BE8D-0B5F2C7385A2}" dt="2025-09-09T18:10:07.249" v="2255"/>
          <ac:spMkLst>
            <pc:docMk/>
            <pc:sldMk cId="3550882701" sldId="269"/>
            <ac:spMk id="2" creationId="{0DA1886D-6FBF-8C27-5F9B-CDE25F9623EC}"/>
          </ac:spMkLst>
        </pc:spChg>
        <pc:spChg chg="add mod ord">
          <ac:chgData name="Esra Kılıçlı" userId="b1394c17cc6d8d39" providerId="LiveId" clId="{A2DC6C70-FACE-4870-BE8D-0B5F2C7385A2}" dt="2025-09-09T18:26:19.464" v="2358" actId="1076"/>
          <ac:spMkLst>
            <pc:docMk/>
            <pc:sldMk cId="3550882701" sldId="269"/>
            <ac:spMk id="3" creationId="{BF1B6A8A-4965-18BB-77F9-CD9CA1C5631B}"/>
          </ac:spMkLst>
        </pc:spChg>
        <pc:spChg chg="add">
          <ac:chgData name="Esra Kılıçlı" userId="b1394c17cc6d8d39" providerId="LiveId" clId="{A2DC6C70-FACE-4870-BE8D-0B5F2C7385A2}" dt="2025-09-07T17:14:53.477" v="1865" actId="26606"/>
          <ac:spMkLst>
            <pc:docMk/>
            <pc:sldMk cId="3550882701" sldId="269"/>
            <ac:spMk id="15367" creationId="{59A309A7-1751-4ABE-A3C1-EEC40366AD89}"/>
          </ac:spMkLst>
        </pc:spChg>
        <pc:spChg chg="add">
          <ac:chgData name="Esra Kılıçlı" userId="b1394c17cc6d8d39" providerId="LiveId" clId="{A2DC6C70-FACE-4870-BE8D-0B5F2C7385A2}" dt="2025-09-07T17:14:53.477" v="1865" actId="26606"/>
          <ac:spMkLst>
            <pc:docMk/>
            <pc:sldMk cId="3550882701" sldId="269"/>
            <ac:spMk id="15369" creationId="{967D8EB6-EAE1-4F9C-B398-83321E287204}"/>
          </ac:spMkLst>
        </pc:spChg>
        <pc:picChg chg="add mod">
          <ac:chgData name="Esra Kılıçlı" userId="b1394c17cc6d8d39" providerId="LiveId" clId="{A2DC6C70-FACE-4870-BE8D-0B5F2C7385A2}" dt="2025-09-07T17:14:53.477" v="1865" actId="26606"/>
          <ac:picMkLst>
            <pc:docMk/>
            <pc:sldMk cId="3550882701" sldId="269"/>
            <ac:picMk id="15362" creationId="{F3641072-F5CB-77CE-05BD-A68375094708}"/>
          </ac:picMkLst>
        </pc:picChg>
      </pc:sldChg>
      <pc:sldChg chg="add del">
        <pc:chgData name="Esra Kılıçlı" userId="b1394c17cc6d8d39" providerId="LiveId" clId="{A2DC6C70-FACE-4870-BE8D-0B5F2C7385A2}" dt="2025-09-06T20:37:00.131" v="178" actId="47"/>
        <pc:sldMkLst>
          <pc:docMk/>
          <pc:sldMk cId="2565187124" sldId="270"/>
        </pc:sldMkLst>
      </pc:sldChg>
      <pc:sldChg chg="addSp delSp modSp new mod ord setBg">
        <pc:chgData name="Esra Kılıçlı" userId="b1394c17cc6d8d39" providerId="LiveId" clId="{A2DC6C70-FACE-4870-BE8D-0B5F2C7385A2}" dt="2025-09-09T18:15:13.817" v="2300" actId="20577"/>
        <pc:sldMkLst>
          <pc:docMk/>
          <pc:sldMk cId="3747640776" sldId="270"/>
        </pc:sldMkLst>
        <pc:spChg chg="add mod">
          <ac:chgData name="Esra Kılıçlı" userId="b1394c17cc6d8d39" providerId="LiveId" clId="{A2DC6C70-FACE-4870-BE8D-0B5F2C7385A2}" dt="2025-09-09T18:15:03.668" v="2295" actId="1076"/>
          <ac:spMkLst>
            <pc:docMk/>
            <pc:sldMk cId="3747640776" sldId="270"/>
            <ac:spMk id="2" creationId="{8B0CF506-C766-5263-C433-402812603A06}"/>
          </ac:spMkLst>
        </pc:spChg>
        <pc:spChg chg="add mod ord">
          <ac:chgData name="Esra Kılıçlı" userId="b1394c17cc6d8d39" providerId="LiveId" clId="{A2DC6C70-FACE-4870-BE8D-0B5F2C7385A2}" dt="2025-09-09T18:15:13.817" v="2300" actId="20577"/>
          <ac:spMkLst>
            <pc:docMk/>
            <pc:sldMk cId="3747640776" sldId="270"/>
            <ac:spMk id="3" creationId="{4208218B-AE55-E2B5-78DD-64088BBC6C39}"/>
          </ac:spMkLst>
        </pc:spChg>
        <pc:spChg chg="add">
          <ac:chgData name="Esra Kılıçlı" userId="b1394c17cc6d8d39" providerId="LiveId" clId="{A2DC6C70-FACE-4870-BE8D-0B5F2C7385A2}" dt="2025-09-07T16:47:41.648" v="1465" actId="26606"/>
          <ac:spMkLst>
            <pc:docMk/>
            <pc:sldMk cId="3747640776" sldId="270"/>
            <ac:spMk id="12315" creationId="{F56F5174-31D9-4DBB-AAB7-A1FD7BDB1352}"/>
          </ac:spMkLst>
        </pc:spChg>
        <pc:spChg chg="add">
          <ac:chgData name="Esra Kılıçlı" userId="b1394c17cc6d8d39" providerId="LiveId" clId="{A2DC6C70-FACE-4870-BE8D-0B5F2C7385A2}" dt="2025-09-07T16:47:41.648" v="1465" actId="26606"/>
          <ac:spMkLst>
            <pc:docMk/>
            <pc:sldMk cId="3747640776" sldId="270"/>
            <ac:spMk id="12317" creationId="{F9A95BEE-6BB1-4A28-A8E6-A34B2E42EF87}"/>
          </ac:spMkLst>
        </pc:spChg>
        <pc:picChg chg="add mod">
          <ac:chgData name="Esra Kılıçlı" userId="b1394c17cc6d8d39" providerId="LiveId" clId="{A2DC6C70-FACE-4870-BE8D-0B5F2C7385A2}" dt="2025-09-07T16:47:41.648" v="1465" actId="26606"/>
          <ac:picMkLst>
            <pc:docMk/>
            <pc:sldMk cId="3747640776" sldId="270"/>
            <ac:picMk id="12290" creationId="{730B557C-454F-F074-E878-F14C65E0E7FA}"/>
          </ac:picMkLst>
        </pc:picChg>
        <pc:picChg chg="add">
          <ac:chgData name="Esra Kılıçlı" userId="b1394c17cc6d8d39" providerId="LiveId" clId="{A2DC6C70-FACE-4870-BE8D-0B5F2C7385A2}" dt="2025-09-07T16:47:41.648" v="1465" actId="26606"/>
          <ac:picMkLst>
            <pc:docMk/>
            <pc:sldMk cId="3747640776" sldId="270"/>
            <ac:picMk id="12316" creationId="{AE113210-7872-481A-ADE6-3A05CCAF5EB2}"/>
          </ac:picMkLst>
        </pc:picChg>
      </pc:sldChg>
      <pc:sldChg chg="addSp delSp modSp new mod setBg">
        <pc:chgData name="Esra Kılıçlı" userId="b1394c17cc6d8d39" providerId="LiveId" clId="{A2DC6C70-FACE-4870-BE8D-0B5F2C7385A2}" dt="2025-09-09T21:00:31.527" v="2416" actId="1440"/>
        <pc:sldMkLst>
          <pc:docMk/>
          <pc:sldMk cId="1519243684" sldId="271"/>
        </pc:sldMkLst>
        <pc:spChg chg="add mod ord">
          <ac:chgData name="Esra Kılıçlı" userId="b1394c17cc6d8d39" providerId="LiveId" clId="{A2DC6C70-FACE-4870-BE8D-0B5F2C7385A2}" dt="2025-09-09T21:00:03.253" v="2412" actId="255"/>
          <ac:spMkLst>
            <pc:docMk/>
            <pc:sldMk cId="1519243684" sldId="271"/>
            <ac:spMk id="4" creationId="{CCCEC97D-F7B7-8378-D518-5AFD3D5E7240}"/>
          </ac:spMkLst>
        </pc:spChg>
        <pc:spChg chg="add mod ord">
          <ac:chgData name="Esra Kılıçlı" userId="b1394c17cc6d8d39" providerId="LiveId" clId="{A2DC6C70-FACE-4870-BE8D-0B5F2C7385A2}" dt="2025-09-09T20:59:57.373" v="2411" actId="255"/>
          <ac:spMkLst>
            <pc:docMk/>
            <pc:sldMk cId="1519243684" sldId="271"/>
            <ac:spMk id="6" creationId="{D5E997A7-240F-E501-F966-5AA4B41F8F28}"/>
          </ac:spMkLst>
        </pc:spChg>
        <pc:spChg chg="add">
          <ac:chgData name="Esra Kılıçlı" userId="b1394c17cc6d8d39" providerId="LiveId" clId="{A2DC6C70-FACE-4870-BE8D-0B5F2C7385A2}" dt="2025-09-09T20:59:49.327" v="2410" actId="26606"/>
          <ac:spMkLst>
            <pc:docMk/>
            <pc:sldMk cId="1519243684" sldId="271"/>
            <ac:spMk id="3115" creationId="{AF6CB648-9554-488A-B457-99CAAD1DA528}"/>
          </ac:spMkLst>
        </pc:spChg>
        <pc:spChg chg="add">
          <ac:chgData name="Esra Kılıçlı" userId="b1394c17cc6d8d39" providerId="LiveId" clId="{A2DC6C70-FACE-4870-BE8D-0B5F2C7385A2}" dt="2025-09-09T20:59:49.327" v="2410" actId="26606"/>
          <ac:spMkLst>
            <pc:docMk/>
            <pc:sldMk cId="1519243684" sldId="271"/>
            <ac:spMk id="3117" creationId="{E3ADCBE7-9330-1CDA-00EB-CDD12DB722FF}"/>
          </ac:spMkLst>
        </pc:spChg>
        <pc:picChg chg="add del mod ord">
          <ac:chgData name="Esra Kılıçlı" userId="b1394c17cc6d8d39" providerId="LiveId" clId="{A2DC6C70-FACE-4870-BE8D-0B5F2C7385A2}" dt="2025-09-09T21:00:31.527" v="2416" actId="1440"/>
          <ac:picMkLst>
            <pc:docMk/>
            <pc:sldMk cId="1519243684" sldId="271"/>
            <ac:picMk id="3077" creationId="{8B33F87C-62B4-4FFF-6626-F520893D715A}"/>
          </ac:picMkLst>
        </pc:picChg>
      </pc:sldChg>
      <pc:sldChg chg="addSp delSp modSp new mod setBg">
        <pc:chgData name="Esra Kılıçlı" userId="b1394c17cc6d8d39" providerId="LiveId" clId="{A2DC6C70-FACE-4870-BE8D-0B5F2C7385A2}" dt="2025-09-09T21:08:17.429" v="2560" actId="20577"/>
        <pc:sldMkLst>
          <pc:docMk/>
          <pc:sldMk cId="2586520605" sldId="272"/>
        </pc:sldMkLst>
        <pc:spChg chg="add mod ord">
          <ac:chgData name="Esra Kılıçlı" userId="b1394c17cc6d8d39" providerId="LiveId" clId="{A2DC6C70-FACE-4870-BE8D-0B5F2C7385A2}" dt="2025-09-09T21:06:57.474" v="2498" actId="1076"/>
          <ac:spMkLst>
            <pc:docMk/>
            <pc:sldMk cId="2586520605" sldId="272"/>
            <ac:spMk id="5" creationId="{0C538244-8404-1C0B-6A17-23CBF719CA1A}"/>
          </ac:spMkLst>
        </pc:spChg>
        <pc:spChg chg="add mod">
          <ac:chgData name="Esra Kılıçlı" userId="b1394c17cc6d8d39" providerId="LiveId" clId="{A2DC6C70-FACE-4870-BE8D-0B5F2C7385A2}" dt="2025-09-09T21:08:17.429" v="2560" actId="20577"/>
          <ac:spMkLst>
            <pc:docMk/>
            <pc:sldMk cId="2586520605" sldId="272"/>
            <ac:spMk id="6" creationId="{00CC0441-D4C4-F2DF-AD8A-C294A4B1A646}"/>
          </ac:spMkLst>
        </pc:spChg>
        <pc:spChg chg="add del mod ord">
          <ac:chgData name="Esra Kılıçlı" userId="b1394c17cc6d8d39" providerId="LiveId" clId="{A2DC6C70-FACE-4870-BE8D-0B5F2C7385A2}" dt="2025-09-06T21:08:06.312" v="396" actId="26606"/>
          <ac:spMkLst>
            <pc:docMk/>
            <pc:sldMk cId="2586520605" sldId="272"/>
            <ac:spMk id="7" creationId="{85BFFA9C-DAB2-5B00-BA28-7058FE0B7D42}"/>
          </ac:spMkLst>
        </pc:spChg>
        <pc:spChg chg="add del">
          <ac:chgData name="Esra Kılıçlı" userId="b1394c17cc6d8d39" providerId="LiveId" clId="{A2DC6C70-FACE-4870-BE8D-0B5F2C7385A2}" dt="2025-09-09T21:02:49.939" v="2435" actId="26606"/>
          <ac:spMkLst>
            <pc:docMk/>
            <pc:sldMk cId="2586520605" sldId="272"/>
            <ac:spMk id="4191" creationId="{AF6CB648-9554-488A-B457-99CAAD1DA528}"/>
          </ac:spMkLst>
        </pc:spChg>
        <pc:spChg chg="add del">
          <ac:chgData name="Esra Kılıçlı" userId="b1394c17cc6d8d39" providerId="LiveId" clId="{A2DC6C70-FACE-4870-BE8D-0B5F2C7385A2}" dt="2025-09-09T21:02:49.939" v="2435" actId="26606"/>
          <ac:spMkLst>
            <pc:docMk/>
            <pc:sldMk cId="2586520605" sldId="272"/>
            <ac:spMk id="4192" creationId="{E3ADCBE7-9330-1CDA-00EB-CDD12DB722FF}"/>
          </ac:spMkLst>
        </pc:spChg>
        <pc:picChg chg="add mod ord">
          <ac:chgData name="Esra Kılıçlı" userId="b1394c17cc6d8d39" providerId="LiveId" clId="{A2DC6C70-FACE-4870-BE8D-0B5F2C7385A2}" dt="2025-09-09T21:06:30.979" v="2491" actId="1440"/>
          <ac:picMkLst>
            <pc:docMk/>
            <pc:sldMk cId="2586520605" sldId="272"/>
            <ac:picMk id="4106" creationId="{5B239F7C-3DBD-020B-1FC4-6CF03BB746D6}"/>
          </ac:picMkLst>
        </pc:picChg>
      </pc:sldChg>
      <pc:sldChg chg="addSp delSp modSp new mod setBg">
        <pc:chgData name="Esra Kılıçlı" userId="b1394c17cc6d8d39" providerId="LiveId" clId="{A2DC6C70-FACE-4870-BE8D-0B5F2C7385A2}" dt="2025-09-09T21:17:10.635" v="2721" actId="1076"/>
        <pc:sldMkLst>
          <pc:docMk/>
          <pc:sldMk cId="3085741687" sldId="273"/>
        </pc:sldMkLst>
        <pc:spChg chg="add mod">
          <ac:chgData name="Esra Kılıçlı" userId="b1394c17cc6d8d39" providerId="LiveId" clId="{A2DC6C70-FACE-4870-BE8D-0B5F2C7385A2}" dt="2025-09-09T21:17:06.510" v="2720"/>
          <ac:spMkLst>
            <pc:docMk/>
            <pc:sldMk cId="3085741687" sldId="273"/>
            <ac:spMk id="2" creationId="{34C6E981-F94A-319A-2F23-48E1135BCC1A}"/>
          </ac:spMkLst>
        </pc:spChg>
        <pc:spChg chg="add mod ord">
          <ac:chgData name="Esra Kılıçlı" userId="b1394c17cc6d8d39" providerId="LiveId" clId="{A2DC6C70-FACE-4870-BE8D-0B5F2C7385A2}" dt="2025-09-09T21:17:10.635" v="2721" actId="1076"/>
          <ac:spMkLst>
            <pc:docMk/>
            <pc:sldMk cId="3085741687" sldId="273"/>
            <ac:spMk id="3" creationId="{6A5F84B2-509E-759E-2455-778D5548C7E1}"/>
          </ac:spMkLst>
        </pc:spChg>
        <pc:picChg chg="add mod ord">
          <ac:chgData name="Esra Kılıçlı" userId="b1394c17cc6d8d39" providerId="LiveId" clId="{A2DC6C70-FACE-4870-BE8D-0B5F2C7385A2}" dt="2025-09-09T21:15:33.075" v="2688" actId="26606"/>
          <ac:picMkLst>
            <pc:docMk/>
            <pc:sldMk cId="3085741687" sldId="273"/>
            <ac:picMk id="7" creationId="{F9CC223F-4F36-4970-EDE5-F7ED1915DBE8}"/>
          </ac:picMkLst>
        </pc:picChg>
        <pc:picChg chg="add">
          <ac:chgData name="Esra Kılıçlı" userId="b1394c17cc6d8d39" providerId="LiveId" clId="{A2DC6C70-FACE-4870-BE8D-0B5F2C7385A2}" dt="2025-09-09T21:15:33.075" v="2688" actId="26606"/>
          <ac:picMkLst>
            <pc:docMk/>
            <pc:sldMk cId="3085741687" sldId="273"/>
            <ac:picMk id="93" creationId="{54DDEBDD-D8BD-41A6-8A0D-B00E3768B0F9}"/>
          </ac:picMkLst>
        </pc:picChg>
      </pc:sldChg>
      <pc:sldChg chg="addSp delSp modSp new mod setBg">
        <pc:chgData name="Esra Kılıçlı" userId="b1394c17cc6d8d39" providerId="LiveId" clId="{A2DC6C70-FACE-4870-BE8D-0B5F2C7385A2}" dt="2025-09-09T21:18:54.812" v="2738" actId="27636"/>
        <pc:sldMkLst>
          <pc:docMk/>
          <pc:sldMk cId="519754811" sldId="274"/>
        </pc:sldMkLst>
        <pc:spChg chg="add mod ord">
          <ac:chgData name="Esra Kılıçlı" userId="b1394c17cc6d8d39" providerId="LiveId" clId="{A2DC6C70-FACE-4870-BE8D-0B5F2C7385A2}" dt="2025-09-09T21:18:54.812" v="2738" actId="27636"/>
          <ac:spMkLst>
            <pc:docMk/>
            <pc:sldMk cId="519754811" sldId="274"/>
            <ac:spMk id="3" creationId="{B7C4B722-F249-A236-843B-E8319F71E3CC}"/>
          </ac:spMkLst>
        </pc:spChg>
        <pc:spChg chg="add mod ord">
          <ac:chgData name="Esra Kılıçlı" userId="b1394c17cc6d8d39" providerId="LiveId" clId="{A2DC6C70-FACE-4870-BE8D-0B5F2C7385A2}" dt="2025-09-09T21:17:43.208" v="2726" actId="1076"/>
          <ac:spMkLst>
            <pc:docMk/>
            <pc:sldMk cId="519754811" sldId="274"/>
            <ac:spMk id="4" creationId="{51EE601C-141A-2A22-4E8E-4FA3F1BA6232}"/>
          </ac:spMkLst>
        </pc:spChg>
        <pc:spChg chg="add">
          <ac:chgData name="Esra Kılıçlı" userId="b1394c17cc6d8d39" providerId="LiveId" clId="{A2DC6C70-FACE-4870-BE8D-0B5F2C7385A2}" dt="2025-09-06T21:39:37.933" v="532" actId="26606"/>
          <ac:spMkLst>
            <pc:docMk/>
            <pc:sldMk cId="519754811" sldId="274"/>
            <ac:spMk id="6201" creationId="{04812C46-200A-4DEB-A05E-3ED6C68C2387}"/>
          </ac:spMkLst>
        </pc:spChg>
        <pc:spChg chg="add">
          <ac:chgData name="Esra Kılıçlı" userId="b1394c17cc6d8d39" providerId="LiveId" clId="{A2DC6C70-FACE-4870-BE8D-0B5F2C7385A2}" dt="2025-09-06T21:39:37.933" v="532" actId="26606"/>
          <ac:spMkLst>
            <pc:docMk/>
            <pc:sldMk cId="519754811" sldId="274"/>
            <ac:spMk id="6202" creationId="{D1EA859B-E555-4109-94F3-6700E046E008}"/>
          </ac:spMkLst>
        </pc:spChg>
        <pc:picChg chg="add mod">
          <ac:chgData name="Esra Kılıçlı" userId="b1394c17cc6d8d39" providerId="LiveId" clId="{A2DC6C70-FACE-4870-BE8D-0B5F2C7385A2}" dt="2025-09-09T21:17:36.972" v="2725" actId="1076"/>
          <ac:picMkLst>
            <pc:docMk/>
            <pc:sldMk cId="519754811" sldId="274"/>
            <ac:picMk id="6152" creationId="{AFBD5942-AA6C-7F8D-2CFC-8589CA278112}"/>
          </ac:picMkLst>
        </pc:picChg>
      </pc:sldChg>
      <pc:sldChg chg="addSp delSp modSp new mod setBg">
        <pc:chgData name="Esra Kılıçlı" userId="b1394c17cc6d8d39" providerId="LiveId" clId="{A2DC6C70-FACE-4870-BE8D-0B5F2C7385A2}" dt="2025-09-09T21:28:01.702" v="2836" actId="1440"/>
        <pc:sldMkLst>
          <pc:docMk/>
          <pc:sldMk cId="3487172235" sldId="275"/>
        </pc:sldMkLst>
        <pc:spChg chg="add mod ord">
          <ac:chgData name="Esra Kılıçlı" userId="b1394c17cc6d8d39" providerId="LiveId" clId="{A2DC6C70-FACE-4870-BE8D-0B5F2C7385A2}" dt="2025-09-09T21:27:44.375" v="2832" actId="1076"/>
          <ac:spMkLst>
            <pc:docMk/>
            <pc:sldMk cId="3487172235" sldId="275"/>
            <ac:spMk id="2" creationId="{FB1CDFBE-7D14-B5F7-E2B9-612C8E9A442B}"/>
          </ac:spMkLst>
        </pc:spChg>
        <pc:spChg chg="add mod ord">
          <ac:chgData name="Esra Kılıçlı" userId="b1394c17cc6d8d39" providerId="LiveId" clId="{A2DC6C70-FACE-4870-BE8D-0B5F2C7385A2}" dt="2025-09-09T21:27:49.575" v="2833" actId="255"/>
          <ac:spMkLst>
            <pc:docMk/>
            <pc:sldMk cId="3487172235" sldId="275"/>
            <ac:spMk id="5" creationId="{2471BB18-F8FD-A8E9-6B40-FD101552F3D1}"/>
          </ac:spMkLst>
        </pc:spChg>
        <pc:spChg chg="add">
          <ac:chgData name="Esra Kılıçlı" userId="b1394c17cc6d8d39" providerId="LiveId" clId="{A2DC6C70-FACE-4870-BE8D-0B5F2C7385A2}" dt="2025-09-09T21:26:33.429" v="2792" actId="26606"/>
          <ac:spMkLst>
            <pc:docMk/>
            <pc:sldMk cId="3487172235" sldId="275"/>
            <ac:spMk id="7243" creationId="{9427AF5F-9A0E-42B7-A252-FD64C9885F9C}"/>
          </ac:spMkLst>
        </pc:spChg>
        <pc:picChg chg="add del mod ord">
          <ac:chgData name="Esra Kılıçlı" userId="b1394c17cc6d8d39" providerId="LiveId" clId="{A2DC6C70-FACE-4870-BE8D-0B5F2C7385A2}" dt="2025-09-09T21:28:01.702" v="2836" actId="1440"/>
          <ac:picMkLst>
            <pc:docMk/>
            <pc:sldMk cId="3487172235" sldId="275"/>
            <ac:picMk id="7177" creationId="{CC6D0090-675B-DDF1-17A1-A188E95BC412}"/>
          </ac:picMkLst>
        </pc:picChg>
      </pc:sldChg>
      <pc:sldChg chg="addSp delSp modSp new mod setBg">
        <pc:chgData name="Esra Kılıçlı" userId="b1394c17cc6d8d39" providerId="LiveId" clId="{A2DC6C70-FACE-4870-BE8D-0B5F2C7385A2}" dt="2025-09-09T22:01:23.911" v="3128" actId="13926"/>
        <pc:sldMkLst>
          <pc:docMk/>
          <pc:sldMk cId="2547788036" sldId="276"/>
        </pc:sldMkLst>
        <pc:spChg chg="add mod ord">
          <ac:chgData name="Esra Kılıçlı" userId="b1394c17cc6d8d39" providerId="LiveId" clId="{A2DC6C70-FACE-4870-BE8D-0B5F2C7385A2}" dt="2025-09-09T21:32:09.777" v="2872" actId="14100"/>
          <ac:spMkLst>
            <pc:docMk/>
            <pc:sldMk cId="2547788036" sldId="276"/>
            <ac:spMk id="2" creationId="{83AB3344-67DE-FCB9-F952-C4C98EA1AB51}"/>
          </ac:spMkLst>
        </pc:spChg>
        <pc:spChg chg="add mod ord">
          <ac:chgData name="Esra Kılıçlı" userId="b1394c17cc6d8d39" providerId="LiveId" clId="{A2DC6C70-FACE-4870-BE8D-0B5F2C7385A2}" dt="2025-09-09T22:01:23.911" v="3128" actId="13926"/>
          <ac:spMkLst>
            <pc:docMk/>
            <pc:sldMk cId="2547788036" sldId="276"/>
            <ac:spMk id="5" creationId="{E93F5346-4BEC-8420-FDB1-072D698A86F6}"/>
          </ac:spMkLst>
        </pc:spChg>
        <pc:spChg chg="add del">
          <ac:chgData name="Esra Kılıçlı" userId="b1394c17cc6d8d39" providerId="LiveId" clId="{A2DC6C70-FACE-4870-BE8D-0B5F2C7385A2}" dt="2025-09-09T21:32:21.251" v="2874" actId="26606"/>
          <ac:spMkLst>
            <pc:docMk/>
            <pc:sldMk cId="2547788036" sldId="276"/>
            <ac:spMk id="16411" creationId="{84ECDE7A-6944-466D-8FFE-149A29BA6BAE}"/>
          </ac:spMkLst>
        </pc:spChg>
        <pc:spChg chg="add del">
          <ac:chgData name="Esra Kılıçlı" userId="b1394c17cc6d8d39" providerId="LiveId" clId="{A2DC6C70-FACE-4870-BE8D-0B5F2C7385A2}" dt="2025-09-09T21:32:21.251" v="2874" actId="26606"/>
          <ac:spMkLst>
            <pc:docMk/>
            <pc:sldMk cId="2547788036" sldId="276"/>
            <ac:spMk id="16413" creationId="{B3420082-9415-44EC-802E-C77D71D59C57}"/>
          </ac:spMkLst>
        </pc:spChg>
        <pc:spChg chg="add del">
          <ac:chgData name="Esra Kılıçlı" userId="b1394c17cc6d8d39" providerId="LiveId" clId="{A2DC6C70-FACE-4870-BE8D-0B5F2C7385A2}" dt="2025-09-09T21:32:21.251" v="2874" actId="26606"/>
          <ac:spMkLst>
            <pc:docMk/>
            <pc:sldMk cId="2547788036" sldId="276"/>
            <ac:spMk id="16415" creationId="{55A52C45-1FCB-4636-A80F-2849B8226C01}"/>
          </ac:spMkLst>
        </pc:spChg>
        <pc:spChg chg="add del">
          <ac:chgData name="Esra Kılıçlı" userId="b1394c17cc6d8d39" providerId="LiveId" clId="{A2DC6C70-FACE-4870-BE8D-0B5F2C7385A2}" dt="2025-09-09T21:32:21.251" v="2874" actId="26606"/>
          <ac:spMkLst>
            <pc:docMk/>
            <pc:sldMk cId="2547788036" sldId="276"/>
            <ac:spMk id="16417" creationId="{768EB4DD-3704-43AD-92B3-C4E0C6EA92CB}"/>
          </ac:spMkLst>
        </pc:spChg>
        <pc:picChg chg="add mod">
          <ac:chgData name="Esra Kılıçlı" userId="b1394c17cc6d8d39" providerId="LiveId" clId="{A2DC6C70-FACE-4870-BE8D-0B5F2C7385A2}" dt="2025-09-09T21:32:32.791" v="2879" actId="1440"/>
          <ac:picMkLst>
            <pc:docMk/>
            <pc:sldMk cId="2547788036" sldId="276"/>
            <ac:picMk id="16386" creationId="{4E79151F-BCFC-1E24-108E-1248C33D3188}"/>
          </ac:picMkLst>
        </pc:picChg>
      </pc:sldChg>
      <pc:sldChg chg="addSp delSp modSp new mod setBg setClrOvrMap">
        <pc:chgData name="Esra Kılıçlı" userId="b1394c17cc6d8d39" providerId="LiveId" clId="{A2DC6C70-FACE-4870-BE8D-0B5F2C7385A2}" dt="2025-09-09T21:34:35.383" v="2907" actId="1076"/>
        <pc:sldMkLst>
          <pc:docMk/>
          <pc:sldMk cId="3317625470" sldId="277"/>
        </pc:sldMkLst>
        <pc:spChg chg="add mod ord">
          <ac:chgData name="Esra Kılıçlı" userId="b1394c17cc6d8d39" providerId="LiveId" clId="{A2DC6C70-FACE-4870-BE8D-0B5F2C7385A2}" dt="2025-09-09T21:34:31.215" v="2906" actId="1076"/>
          <ac:spMkLst>
            <pc:docMk/>
            <pc:sldMk cId="3317625470" sldId="277"/>
            <ac:spMk id="2" creationId="{09ECE2AC-0AC9-EB34-9717-79C66A6C5C16}"/>
          </ac:spMkLst>
        </pc:spChg>
        <pc:spChg chg="add mod ord">
          <ac:chgData name="Esra Kılıçlı" userId="b1394c17cc6d8d39" providerId="LiveId" clId="{A2DC6C70-FACE-4870-BE8D-0B5F2C7385A2}" dt="2025-09-09T21:34:35.383" v="2907" actId="1076"/>
          <ac:spMkLst>
            <pc:docMk/>
            <pc:sldMk cId="3317625470" sldId="277"/>
            <ac:spMk id="4" creationId="{2DCCFF95-C1E9-42E9-4BCA-E2E748A13E85}"/>
          </ac:spMkLst>
        </pc:spChg>
        <pc:picChg chg="add mod">
          <ac:chgData name="Esra Kılıçlı" userId="b1394c17cc6d8d39" providerId="LiveId" clId="{A2DC6C70-FACE-4870-BE8D-0B5F2C7385A2}" dt="2025-09-06T22:00:46.595" v="734" actId="14100"/>
          <ac:picMkLst>
            <pc:docMk/>
            <pc:sldMk cId="3317625470" sldId="277"/>
            <ac:picMk id="9223" creationId="{FD5B4893-3FAC-7870-6D82-7B20C34D4893}"/>
          </ac:picMkLst>
        </pc:picChg>
      </pc:sldChg>
      <pc:sldChg chg="addSp delSp modSp new mod setBg">
        <pc:chgData name="Esra Kılıçlı" userId="b1394c17cc6d8d39" providerId="LiveId" clId="{A2DC6C70-FACE-4870-BE8D-0B5F2C7385A2}" dt="2025-09-09T21:38:50.099" v="2961" actId="255"/>
        <pc:sldMkLst>
          <pc:docMk/>
          <pc:sldMk cId="1544466191" sldId="278"/>
        </pc:sldMkLst>
        <pc:spChg chg="add mod ord">
          <ac:chgData name="Esra Kılıçlı" userId="b1394c17cc6d8d39" providerId="LiveId" clId="{A2DC6C70-FACE-4870-BE8D-0B5F2C7385A2}" dt="2025-09-09T21:36:39.494" v="2927" actId="1076"/>
          <ac:spMkLst>
            <pc:docMk/>
            <pc:sldMk cId="1544466191" sldId="278"/>
            <ac:spMk id="3" creationId="{C63DDDF0-66B1-457D-BEE3-4E8C45359E13}"/>
          </ac:spMkLst>
        </pc:spChg>
        <pc:spChg chg="add mod ord">
          <ac:chgData name="Esra Kılıçlı" userId="b1394c17cc6d8d39" providerId="LiveId" clId="{A2DC6C70-FACE-4870-BE8D-0B5F2C7385A2}" dt="2025-09-09T21:38:50.099" v="2961" actId="255"/>
          <ac:spMkLst>
            <pc:docMk/>
            <pc:sldMk cId="1544466191" sldId="278"/>
            <ac:spMk id="4" creationId="{7700B1EC-4C82-617A-D1BE-60B0AAC543CD}"/>
          </ac:spMkLst>
        </pc:spChg>
        <pc:spChg chg="add">
          <ac:chgData name="Esra Kılıçlı" userId="b1394c17cc6d8d39" providerId="LiveId" clId="{A2DC6C70-FACE-4870-BE8D-0B5F2C7385A2}" dt="2025-09-09T21:36:11.519" v="2918" actId="26606"/>
          <ac:spMkLst>
            <pc:docMk/>
            <pc:sldMk cId="1544466191" sldId="278"/>
            <ac:spMk id="1057" creationId="{C0763A76-9F1C-4FC5-82B7-DD475DA461B2}"/>
          </ac:spMkLst>
        </pc:spChg>
        <pc:spChg chg="add">
          <ac:chgData name="Esra Kılıçlı" userId="b1394c17cc6d8d39" providerId="LiveId" clId="{A2DC6C70-FACE-4870-BE8D-0B5F2C7385A2}" dt="2025-09-09T21:36:11.519" v="2918" actId="26606"/>
          <ac:spMkLst>
            <pc:docMk/>
            <pc:sldMk cId="1544466191" sldId="278"/>
            <ac:spMk id="1059" creationId="{E81BF4F6-F2CF-4984-9D14-D6966D92F99F}"/>
          </ac:spMkLst>
        </pc:spChg>
        <pc:picChg chg="add mod">
          <ac:chgData name="Esra Kılıçlı" userId="b1394c17cc6d8d39" providerId="LiveId" clId="{A2DC6C70-FACE-4870-BE8D-0B5F2C7385A2}" dt="2025-09-07T11:14:48.558" v="790" actId="26606"/>
          <ac:picMkLst>
            <pc:docMk/>
            <pc:sldMk cId="1544466191" sldId="278"/>
            <ac:picMk id="1028" creationId="{2467BDBE-D90A-326F-F33C-FE9DB3876763}"/>
          </ac:picMkLst>
        </pc:picChg>
      </pc:sldChg>
      <pc:sldChg chg="addSp delSp modSp new mod">
        <pc:chgData name="Esra Kılıçlı" userId="b1394c17cc6d8d39" providerId="LiveId" clId="{A2DC6C70-FACE-4870-BE8D-0B5F2C7385A2}" dt="2025-09-07T18:12:43.985" v="2215" actId="1076"/>
        <pc:sldMkLst>
          <pc:docMk/>
          <pc:sldMk cId="1516699822" sldId="279"/>
        </pc:sldMkLst>
        <pc:spChg chg="add mod">
          <ac:chgData name="Esra Kılıçlı" userId="b1394c17cc6d8d39" providerId="LiveId" clId="{A2DC6C70-FACE-4870-BE8D-0B5F2C7385A2}" dt="2025-09-07T18:12:43.985" v="2215" actId="1076"/>
          <ac:spMkLst>
            <pc:docMk/>
            <pc:sldMk cId="1516699822" sldId="279"/>
            <ac:spMk id="2" creationId="{D943E35D-9F59-A7D3-89D3-6312B14B43F9}"/>
          </ac:spMkLst>
        </pc:spChg>
      </pc:sldChg>
      <pc:sldChg chg="addSp delSp modSp new mod setBg">
        <pc:chgData name="Esra Kılıçlı" userId="b1394c17cc6d8d39" providerId="LiveId" clId="{A2DC6C70-FACE-4870-BE8D-0B5F2C7385A2}" dt="2025-09-09T21:48:45.365" v="3038" actId="1076"/>
        <pc:sldMkLst>
          <pc:docMk/>
          <pc:sldMk cId="3206258144" sldId="280"/>
        </pc:sldMkLst>
        <pc:spChg chg="add mod ord">
          <ac:chgData name="Esra Kılıçlı" userId="b1394c17cc6d8d39" providerId="LiveId" clId="{A2DC6C70-FACE-4870-BE8D-0B5F2C7385A2}" dt="2025-09-09T21:48:45.365" v="3038" actId="1076"/>
          <ac:spMkLst>
            <pc:docMk/>
            <pc:sldMk cId="3206258144" sldId="280"/>
            <ac:spMk id="2" creationId="{18E31902-CB8F-6F60-E188-01EAC9C0262D}"/>
          </ac:spMkLst>
        </pc:spChg>
        <pc:spChg chg="add mod">
          <ac:chgData name="Esra Kılıçlı" userId="b1394c17cc6d8d39" providerId="LiveId" clId="{A2DC6C70-FACE-4870-BE8D-0B5F2C7385A2}" dt="2025-09-09T21:41:33.184" v="3016" actId="255"/>
          <ac:spMkLst>
            <pc:docMk/>
            <pc:sldMk cId="3206258144" sldId="280"/>
            <ac:spMk id="4" creationId="{F253EACB-6F58-D6F1-94C4-084DD5F30164}"/>
          </ac:spMkLst>
        </pc:spChg>
        <pc:spChg chg="add">
          <ac:chgData name="Esra Kılıçlı" userId="b1394c17cc6d8d39" providerId="LiveId" clId="{A2DC6C70-FACE-4870-BE8D-0B5F2C7385A2}" dt="2025-09-09T21:39:52.903" v="2972" actId="26606"/>
          <ac:spMkLst>
            <pc:docMk/>
            <pc:sldMk cId="3206258144" sldId="280"/>
            <ac:spMk id="3103" creationId="{90D0877E-6CD0-4206-8A18-56CEE73EFBF9}"/>
          </ac:spMkLst>
        </pc:spChg>
        <pc:spChg chg="add">
          <ac:chgData name="Esra Kılıçlı" userId="b1394c17cc6d8d39" providerId="LiveId" clId="{A2DC6C70-FACE-4870-BE8D-0B5F2C7385A2}" dt="2025-09-09T21:39:52.903" v="2972" actId="26606"/>
          <ac:spMkLst>
            <pc:docMk/>
            <pc:sldMk cId="3206258144" sldId="280"/>
            <ac:spMk id="3105" creationId="{E18AC0D4-F32D-4067-9F63-E553F4AFFF0E}"/>
          </ac:spMkLst>
        </pc:spChg>
        <pc:picChg chg="add mod ord">
          <ac:chgData name="Esra Kılıçlı" userId="b1394c17cc6d8d39" providerId="LiveId" clId="{A2DC6C70-FACE-4870-BE8D-0B5F2C7385A2}" dt="2025-09-09T21:39:52.903" v="2972" actId="26606"/>
          <ac:picMkLst>
            <pc:docMk/>
            <pc:sldMk cId="3206258144" sldId="280"/>
            <ac:picMk id="3080" creationId="{BD272098-64AB-BA12-8BF0-3FC636A421DD}"/>
          </ac:picMkLst>
        </pc:picChg>
      </pc:sldChg>
      <pc:sldChg chg="addSp modSp new mod setBg">
        <pc:chgData name="Esra Kılıçlı" userId="b1394c17cc6d8d39" providerId="LiveId" clId="{A2DC6C70-FACE-4870-BE8D-0B5F2C7385A2}" dt="2025-09-09T21:55:09.849" v="3115" actId="1076"/>
        <pc:sldMkLst>
          <pc:docMk/>
          <pc:sldMk cId="2192466188" sldId="281"/>
        </pc:sldMkLst>
        <pc:spChg chg="add mod">
          <ac:chgData name="Esra Kılıçlı" userId="b1394c17cc6d8d39" providerId="LiveId" clId="{A2DC6C70-FACE-4870-BE8D-0B5F2C7385A2}" dt="2025-09-09T21:55:09.849" v="3115" actId="1076"/>
          <ac:spMkLst>
            <pc:docMk/>
            <pc:sldMk cId="2192466188" sldId="281"/>
            <ac:spMk id="2" creationId="{0BB90DD2-4DCF-55C9-7D57-DBFF39782080}"/>
          </ac:spMkLst>
        </pc:spChg>
        <pc:spChg chg="add mod">
          <ac:chgData name="Esra Kılıçlı" userId="b1394c17cc6d8d39" providerId="LiveId" clId="{A2DC6C70-FACE-4870-BE8D-0B5F2C7385A2}" dt="2025-09-09T21:53:30.547" v="3078" actId="255"/>
          <ac:spMkLst>
            <pc:docMk/>
            <pc:sldMk cId="2192466188" sldId="281"/>
            <ac:spMk id="3" creationId="{79F6FED7-DB81-E430-C39F-673EFF182857}"/>
          </ac:spMkLst>
        </pc:spChg>
        <pc:spChg chg="add">
          <ac:chgData name="Esra Kılıçlı" userId="b1394c17cc6d8d39" providerId="LiveId" clId="{A2DC6C70-FACE-4870-BE8D-0B5F2C7385A2}" dt="2025-09-07T11:26:29.637" v="873" actId="26606"/>
          <ac:spMkLst>
            <pc:docMk/>
            <pc:sldMk cId="2192466188" sldId="281"/>
            <ac:spMk id="4106" creationId="{D2B783EE-0239-4717-BBEA-8C9EAC61C824}"/>
          </ac:spMkLst>
        </pc:spChg>
        <pc:spChg chg="add">
          <ac:chgData name="Esra Kılıçlı" userId="b1394c17cc6d8d39" providerId="LiveId" clId="{A2DC6C70-FACE-4870-BE8D-0B5F2C7385A2}" dt="2025-09-07T11:26:29.637" v="873" actId="26606"/>
          <ac:spMkLst>
            <pc:docMk/>
            <pc:sldMk cId="2192466188" sldId="281"/>
            <ac:spMk id="4108" creationId="{A7B99495-F43F-4D80-A44F-2CB4764EB90B}"/>
          </ac:spMkLst>
        </pc:spChg>
        <pc:spChg chg="add">
          <ac:chgData name="Esra Kılıçlı" userId="b1394c17cc6d8d39" providerId="LiveId" clId="{A2DC6C70-FACE-4870-BE8D-0B5F2C7385A2}" dt="2025-09-07T11:26:29.637" v="873" actId="26606"/>
          <ac:spMkLst>
            <pc:docMk/>
            <pc:sldMk cId="2192466188" sldId="281"/>
            <ac:spMk id="4110" creationId="{70BEB1E7-2F88-40BC-B73D-42E5B6F80BFC}"/>
          </ac:spMkLst>
        </pc:spChg>
        <pc:picChg chg="add mod ord">
          <ac:chgData name="Esra Kılıçlı" userId="b1394c17cc6d8d39" providerId="LiveId" clId="{A2DC6C70-FACE-4870-BE8D-0B5F2C7385A2}" dt="2025-09-07T11:26:29.637" v="873" actId="26606"/>
          <ac:picMkLst>
            <pc:docMk/>
            <pc:sldMk cId="2192466188" sldId="281"/>
            <ac:picMk id="4099" creationId="{3245A13F-8867-AC46-CF69-93DA321FF8EC}"/>
          </ac:picMkLst>
        </pc:picChg>
        <pc:picChg chg="add mod">
          <ac:chgData name="Esra Kılıçlı" userId="b1394c17cc6d8d39" providerId="LiveId" clId="{A2DC6C70-FACE-4870-BE8D-0B5F2C7385A2}" dt="2025-09-07T11:26:29.637" v="873" actId="26606"/>
          <ac:picMkLst>
            <pc:docMk/>
            <pc:sldMk cId="2192466188" sldId="281"/>
            <ac:picMk id="4101" creationId="{25FA5792-ACA3-5EE0-AEDD-774C463FE2AB}"/>
          </ac:picMkLst>
        </pc:picChg>
      </pc:sldChg>
      <pc:sldChg chg="addSp delSp modSp new mod setBg">
        <pc:chgData name="Esra Kılıçlı" userId="b1394c17cc6d8d39" providerId="LiveId" clId="{A2DC6C70-FACE-4870-BE8D-0B5F2C7385A2}" dt="2025-09-07T11:41:19.789" v="959" actId="14100"/>
        <pc:sldMkLst>
          <pc:docMk/>
          <pc:sldMk cId="842207416" sldId="282"/>
        </pc:sldMkLst>
        <pc:spChg chg="add mod ord">
          <ac:chgData name="Esra Kılıçlı" userId="b1394c17cc6d8d39" providerId="LiveId" clId="{A2DC6C70-FACE-4870-BE8D-0B5F2C7385A2}" dt="2025-09-07T11:41:19.789" v="959" actId="14100"/>
          <ac:spMkLst>
            <pc:docMk/>
            <pc:sldMk cId="842207416" sldId="282"/>
            <ac:spMk id="2" creationId="{E1A1DA20-3119-FF13-38A8-9CD5ACCAE46F}"/>
          </ac:spMkLst>
        </pc:spChg>
        <pc:spChg chg="add ord">
          <ac:chgData name="Esra Kılıçlı" userId="b1394c17cc6d8d39" providerId="LiveId" clId="{A2DC6C70-FACE-4870-BE8D-0B5F2C7385A2}" dt="2025-09-07T11:40:33.961" v="946" actId="26606"/>
          <ac:spMkLst>
            <pc:docMk/>
            <pc:sldMk cId="842207416" sldId="282"/>
            <ac:spMk id="3" creationId="{7262FCCC-AD16-E815-81AA-55AA35107AFC}"/>
          </ac:spMkLst>
        </pc:spChg>
        <pc:spChg chg="add mod">
          <ac:chgData name="Esra Kılıçlı" userId="b1394c17cc6d8d39" providerId="LiveId" clId="{A2DC6C70-FACE-4870-BE8D-0B5F2C7385A2}" dt="2025-09-07T11:41:12.318" v="957" actId="26606"/>
          <ac:spMkLst>
            <pc:docMk/>
            <pc:sldMk cId="842207416" sldId="282"/>
            <ac:spMk id="5" creationId="{1D8E9B69-BCEC-E425-9687-FBCEDB1E1964}"/>
          </ac:spMkLst>
        </pc:spChg>
        <pc:spChg chg="add">
          <ac:chgData name="Esra Kılıçlı" userId="b1394c17cc6d8d39" providerId="LiveId" clId="{A2DC6C70-FACE-4870-BE8D-0B5F2C7385A2}" dt="2025-09-07T11:41:12.318" v="957" actId="26606"/>
          <ac:spMkLst>
            <pc:docMk/>
            <pc:sldMk cId="842207416" sldId="282"/>
            <ac:spMk id="5192" creationId="{F4F2FC05-7D27-410F-BDA9-ADF4831368C7}"/>
          </ac:spMkLst>
        </pc:spChg>
        <pc:spChg chg="add">
          <ac:chgData name="Esra Kılıçlı" userId="b1394c17cc6d8d39" providerId="LiveId" clId="{A2DC6C70-FACE-4870-BE8D-0B5F2C7385A2}" dt="2025-09-07T11:41:12.318" v="957" actId="26606"/>
          <ac:spMkLst>
            <pc:docMk/>
            <pc:sldMk cId="842207416" sldId="282"/>
            <ac:spMk id="5194" creationId="{9080D120-BD54-46E1-BA37-82F5E8089E90}"/>
          </ac:spMkLst>
        </pc:spChg>
        <pc:spChg chg="add">
          <ac:chgData name="Esra Kılıçlı" userId="b1394c17cc6d8d39" providerId="LiveId" clId="{A2DC6C70-FACE-4870-BE8D-0B5F2C7385A2}" dt="2025-09-07T11:41:12.318" v="957" actId="26606"/>
          <ac:spMkLst>
            <pc:docMk/>
            <pc:sldMk cId="842207416" sldId="282"/>
            <ac:spMk id="5196" creationId="{81D83946-74FA-498A-AC80-9926F041B5C5}"/>
          </ac:spMkLst>
        </pc:spChg>
        <pc:spChg chg="add">
          <ac:chgData name="Esra Kılıçlı" userId="b1394c17cc6d8d39" providerId="LiveId" clId="{A2DC6C70-FACE-4870-BE8D-0B5F2C7385A2}" dt="2025-09-07T11:41:12.318" v="957" actId="26606"/>
          <ac:spMkLst>
            <pc:docMk/>
            <pc:sldMk cId="842207416" sldId="282"/>
            <ac:spMk id="5198" creationId="{5060D983-8B52-443A-8183-2A1DE05618B5}"/>
          </ac:spMkLst>
        </pc:spChg>
        <pc:picChg chg="add mod ord">
          <ac:chgData name="Esra Kılıçlı" userId="b1394c17cc6d8d39" providerId="LiveId" clId="{A2DC6C70-FACE-4870-BE8D-0B5F2C7385A2}" dt="2025-09-07T11:41:12.318" v="957" actId="26606"/>
          <ac:picMkLst>
            <pc:docMk/>
            <pc:sldMk cId="842207416" sldId="282"/>
            <ac:picMk id="7" creationId="{A9DA8CE8-9CAF-7C49-7B5A-2A5A75BD6BC1}"/>
          </ac:picMkLst>
        </pc:picChg>
      </pc:sldChg>
      <pc:sldChg chg="addSp delSp modSp add mod setBg">
        <pc:chgData name="Esra Kılıçlı" userId="b1394c17cc6d8d39" providerId="LiveId" clId="{A2DC6C70-FACE-4870-BE8D-0B5F2C7385A2}" dt="2025-09-07T11:58:28.808" v="1012" actId="1076"/>
        <pc:sldMkLst>
          <pc:docMk/>
          <pc:sldMk cId="3044129401" sldId="283"/>
        </pc:sldMkLst>
        <pc:spChg chg="add mod ord">
          <ac:chgData name="Esra Kılıçlı" userId="b1394c17cc6d8d39" providerId="LiveId" clId="{A2DC6C70-FACE-4870-BE8D-0B5F2C7385A2}" dt="2025-09-07T11:58:25.666" v="1011" actId="255"/>
          <ac:spMkLst>
            <pc:docMk/>
            <pc:sldMk cId="3044129401" sldId="283"/>
            <ac:spMk id="3" creationId="{243D422D-82B0-763B-D781-3FA9E672D65A}"/>
          </ac:spMkLst>
        </pc:spChg>
        <pc:spChg chg="add mod ord">
          <ac:chgData name="Esra Kılıçlı" userId="b1394c17cc6d8d39" providerId="LiveId" clId="{A2DC6C70-FACE-4870-BE8D-0B5F2C7385A2}" dt="2025-09-07T11:58:28.808" v="1012" actId="1076"/>
          <ac:spMkLst>
            <pc:docMk/>
            <pc:sldMk cId="3044129401" sldId="283"/>
            <ac:spMk id="4" creationId="{B83E9E8D-85A5-B0CF-1A5A-A936158EB711}"/>
          </ac:spMkLst>
        </pc:spChg>
        <pc:picChg chg="add mod">
          <ac:chgData name="Esra Kılıçlı" userId="b1394c17cc6d8d39" providerId="LiveId" clId="{A2DC6C70-FACE-4870-BE8D-0B5F2C7385A2}" dt="2025-09-07T11:58:20.219" v="1010" actId="26606"/>
          <ac:picMkLst>
            <pc:docMk/>
            <pc:sldMk cId="3044129401" sldId="283"/>
            <ac:picMk id="6150" creationId="{8F957D04-DBA5-6999-1629-4966C2FAC594}"/>
          </ac:picMkLst>
        </pc:picChg>
      </pc:sldChg>
      <pc:sldChg chg="addSp delSp modSp add mod setBg">
        <pc:chgData name="Esra Kılıçlı" userId="b1394c17cc6d8d39" providerId="LiveId" clId="{A2DC6C70-FACE-4870-BE8D-0B5F2C7385A2}" dt="2025-09-07T12:05:28.369" v="1054" actId="14100"/>
        <pc:sldMkLst>
          <pc:docMk/>
          <pc:sldMk cId="120925429" sldId="284"/>
        </pc:sldMkLst>
        <pc:spChg chg="add mod ord">
          <ac:chgData name="Esra Kılıçlı" userId="b1394c17cc6d8d39" providerId="LiveId" clId="{A2DC6C70-FACE-4870-BE8D-0B5F2C7385A2}" dt="2025-09-07T12:05:28.369" v="1054" actId="14100"/>
          <ac:spMkLst>
            <pc:docMk/>
            <pc:sldMk cId="120925429" sldId="284"/>
            <ac:spMk id="2" creationId="{BDDE228D-E6D3-F904-9AD8-5562D4487100}"/>
          </ac:spMkLst>
        </pc:spChg>
        <pc:spChg chg="add mod ord">
          <ac:chgData name="Esra Kılıçlı" userId="b1394c17cc6d8d39" providerId="LiveId" clId="{A2DC6C70-FACE-4870-BE8D-0B5F2C7385A2}" dt="2025-09-07T12:05:14.037" v="1050" actId="26606"/>
          <ac:spMkLst>
            <pc:docMk/>
            <pc:sldMk cId="120925429" sldId="284"/>
            <ac:spMk id="3" creationId="{606DDCA7-49FE-897D-0E5B-2803871735A5}"/>
          </ac:spMkLst>
        </pc:spChg>
      </pc:sldChg>
      <pc:sldChg chg="addSp delSp modSp add mod setBg">
        <pc:chgData name="Esra Kılıçlı" userId="b1394c17cc6d8d39" providerId="LiveId" clId="{A2DC6C70-FACE-4870-BE8D-0B5F2C7385A2}" dt="2025-09-07T18:11:20.388" v="2199" actId="207"/>
        <pc:sldMkLst>
          <pc:docMk/>
          <pc:sldMk cId="1804745589" sldId="285"/>
        </pc:sldMkLst>
        <pc:spChg chg="add mod ord">
          <ac:chgData name="Esra Kılıçlı" userId="b1394c17cc6d8d39" providerId="LiveId" clId="{A2DC6C70-FACE-4870-BE8D-0B5F2C7385A2}" dt="2025-09-07T12:09:43.811" v="1097" actId="255"/>
          <ac:spMkLst>
            <pc:docMk/>
            <pc:sldMk cId="1804745589" sldId="285"/>
            <ac:spMk id="2" creationId="{6186A444-FD60-04F6-22FB-11D9A94E9977}"/>
          </ac:spMkLst>
        </pc:spChg>
        <pc:spChg chg="add mod ord">
          <ac:chgData name="Esra Kılıçlı" userId="b1394c17cc6d8d39" providerId="LiveId" clId="{A2DC6C70-FACE-4870-BE8D-0B5F2C7385A2}" dt="2025-09-07T18:11:20.388" v="2199" actId="207"/>
          <ac:spMkLst>
            <pc:docMk/>
            <pc:sldMk cId="1804745589" sldId="285"/>
            <ac:spMk id="3" creationId="{FC298B01-1B91-483F-090F-D8BCAC6E0C0C}"/>
          </ac:spMkLst>
        </pc:spChg>
        <pc:spChg chg="add">
          <ac:chgData name="Esra Kılıçlı" userId="b1394c17cc6d8d39" providerId="LiveId" clId="{A2DC6C70-FACE-4870-BE8D-0B5F2C7385A2}" dt="2025-09-07T12:09:09.168" v="1094" actId="26606"/>
          <ac:spMkLst>
            <pc:docMk/>
            <pc:sldMk cId="1804745589" sldId="285"/>
            <ac:spMk id="8238" creationId="{4BA40F49-6490-49E1-AB89-4B5946083154}"/>
          </ac:spMkLst>
        </pc:spChg>
        <pc:grpChg chg="add">
          <ac:chgData name="Esra Kılıçlı" userId="b1394c17cc6d8d39" providerId="LiveId" clId="{A2DC6C70-FACE-4870-BE8D-0B5F2C7385A2}" dt="2025-09-07T12:09:09.168" v="1094" actId="26606"/>
          <ac:grpSpMkLst>
            <pc:docMk/>
            <pc:sldMk cId="1804745589" sldId="285"/>
            <ac:grpSpMk id="8240" creationId="{DC406F5B-6AB1-4F59-BBBB-3488A390D783}"/>
          </ac:grpSpMkLst>
        </pc:grpChg>
        <pc:picChg chg="add mod ord">
          <ac:chgData name="Esra Kılıçlı" userId="b1394c17cc6d8d39" providerId="LiveId" clId="{A2DC6C70-FACE-4870-BE8D-0B5F2C7385A2}" dt="2025-09-07T12:09:09.168" v="1094" actId="26606"/>
          <ac:picMkLst>
            <pc:docMk/>
            <pc:sldMk cId="1804745589" sldId="285"/>
            <ac:picMk id="8195" creationId="{BA238DF7-DC93-314D-AA1C-08A1AC11CE37}"/>
          </ac:picMkLst>
        </pc:picChg>
        <pc:picChg chg="add mod ord">
          <ac:chgData name="Esra Kılıçlı" userId="b1394c17cc6d8d39" providerId="LiveId" clId="{A2DC6C70-FACE-4870-BE8D-0B5F2C7385A2}" dt="2025-09-07T12:09:01.959" v="1091" actId="26606"/>
          <ac:picMkLst>
            <pc:docMk/>
            <pc:sldMk cId="1804745589" sldId="285"/>
            <ac:picMk id="8199" creationId="{90EDC736-EC93-4144-CE85-5127E608FF8D}"/>
          </ac:picMkLst>
        </pc:picChg>
      </pc:sldChg>
      <pc:sldChg chg="addSp delSp modSp add mod setBg">
        <pc:chgData name="Esra Kılıçlı" userId="b1394c17cc6d8d39" providerId="LiveId" clId="{A2DC6C70-FACE-4870-BE8D-0B5F2C7385A2}" dt="2025-09-07T12:14:07.078" v="1124" actId="26606"/>
        <pc:sldMkLst>
          <pc:docMk/>
          <pc:sldMk cId="1953418483" sldId="286"/>
        </pc:sldMkLst>
        <pc:spChg chg="add mod ord">
          <ac:chgData name="Esra Kılıçlı" userId="b1394c17cc6d8d39" providerId="LiveId" clId="{A2DC6C70-FACE-4870-BE8D-0B5F2C7385A2}" dt="2025-09-07T12:14:07.078" v="1124" actId="26606"/>
          <ac:spMkLst>
            <pc:docMk/>
            <pc:sldMk cId="1953418483" sldId="286"/>
            <ac:spMk id="2" creationId="{DCF5B8CE-47D9-8216-D2E0-18C44C92EDAD}"/>
          </ac:spMkLst>
        </pc:spChg>
        <pc:spChg chg="add mod">
          <ac:chgData name="Esra Kılıçlı" userId="b1394c17cc6d8d39" providerId="LiveId" clId="{A2DC6C70-FACE-4870-BE8D-0B5F2C7385A2}" dt="2025-09-07T12:14:07.078" v="1124" actId="26606"/>
          <ac:spMkLst>
            <pc:docMk/>
            <pc:sldMk cId="1953418483" sldId="286"/>
            <ac:spMk id="3" creationId="{8AD1C4C5-446D-2231-2800-244B0C80F1C2}"/>
          </ac:spMkLst>
        </pc:spChg>
      </pc:sldChg>
      <pc:sldChg chg="addSp delSp modSp new mod setBg">
        <pc:chgData name="Esra Kılıçlı" userId="b1394c17cc6d8d39" providerId="LiveId" clId="{A2DC6C70-FACE-4870-BE8D-0B5F2C7385A2}" dt="2025-09-09T18:12:35.515" v="2269" actId="120"/>
        <pc:sldMkLst>
          <pc:docMk/>
          <pc:sldMk cId="3193210187" sldId="287"/>
        </pc:sldMkLst>
        <pc:spChg chg="add mod">
          <ac:chgData name="Esra Kılıçlı" userId="b1394c17cc6d8d39" providerId="LiveId" clId="{A2DC6C70-FACE-4870-BE8D-0B5F2C7385A2}" dt="2025-09-09T18:12:27.730" v="2267" actId="14100"/>
          <ac:spMkLst>
            <pc:docMk/>
            <pc:sldMk cId="3193210187" sldId="287"/>
            <ac:spMk id="5" creationId="{8CF4C38C-AABB-8632-85F7-46F2E7CC6F8C}"/>
          </ac:spMkLst>
        </pc:spChg>
        <pc:spChg chg="add mod">
          <ac:chgData name="Esra Kılıçlı" userId="b1394c17cc6d8d39" providerId="LiveId" clId="{A2DC6C70-FACE-4870-BE8D-0B5F2C7385A2}" dt="2025-09-09T18:12:35.515" v="2269" actId="120"/>
          <ac:spMkLst>
            <pc:docMk/>
            <pc:sldMk cId="3193210187" sldId="287"/>
            <ac:spMk id="7" creationId="{167B9BB2-B7DE-A29E-69B5-96878E62129F}"/>
          </ac:spMkLst>
        </pc:spChg>
        <pc:spChg chg="add">
          <ac:chgData name="Esra Kılıçlı" userId="b1394c17cc6d8d39" providerId="LiveId" clId="{A2DC6C70-FACE-4870-BE8D-0B5F2C7385A2}" dt="2025-09-07T16:41:44.375" v="1416" actId="26606"/>
          <ac:spMkLst>
            <pc:docMk/>
            <pc:sldMk cId="3193210187" sldId="287"/>
            <ac:spMk id="14" creationId="{AFA67CD3-AB4E-4A7A-BEB8-53C445D8C44E}"/>
          </ac:spMkLst>
        </pc:spChg>
        <pc:spChg chg="add">
          <ac:chgData name="Esra Kılıçlı" userId="b1394c17cc6d8d39" providerId="LiveId" clId="{A2DC6C70-FACE-4870-BE8D-0B5F2C7385A2}" dt="2025-09-07T16:41:44.375" v="1416" actId="26606"/>
          <ac:spMkLst>
            <pc:docMk/>
            <pc:sldMk cId="3193210187" sldId="287"/>
            <ac:spMk id="18" creationId="{339C8D78-A644-462F-B674-F440635E5353}"/>
          </ac:spMkLst>
        </pc:spChg>
        <pc:picChg chg="add">
          <ac:chgData name="Esra Kılıçlı" userId="b1394c17cc6d8d39" providerId="LiveId" clId="{A2DC6C70-FACE-4870-BE8D-0B5F2C7385A2}" dt="2025-09-07T16:41:44.375" v="1416" actId="26606"/>
          <ac:picMkLst>
            <pc:docMk/>
            <pc:sldMk cId="3193210187" sldId="287"/>
            <ac:picMk id="11" creationId="{701A03AF-0BCA-75BC-1E9C-54DC63F08D78}"/>
          </ac:picMkLst>
        </pc:picChg>
        <pc:picChg chg="add">
          <ac:chgData name="Esra Kılıçlı" userId="b1394c17cc6d8d39" providerId="LiveId" clId="{A2DC6C70-FACE-4870-BE8D-0B5F2C7385A2}" dt="2025-09-07T16:41:44.375" v="1416" actId="26606"/>
          <ac:picMkLst>
            <pc:docMk/>
            <pc:sldMk cId="3193210187" sldId="287"/>
            <ac:picMk id="16" creationId="{07CF545F-9C2E-4446-97CD-AD92990C2B68}"/>
          </ac:picMkLst>
        </pc:picChg>
      </pc:sldChg>
      <pc:sldChg chg="addSp delSp modSp new mod setBg">
        <pc:chgData name="Esra Kılıçlı" userId="b1394c17cc6d8d39" providerId="LiveId" clId="{A2DC6C70-FACE-4870-BE8D-0B5F2C7385A2}" dt="2025-09-09T18:13:10.867" v="2276" actId="14100"/>
        <pc:sldMkLst>
          <pc:docMk/>
          <pc:sldMk cId="866617176" sldId="288"/>
        </pc:sldMkLst>
        <pc:spChg chg="add mod">
          <ac:chgData name="Esra Kılıçlı" userId="b1394c17cc6d8d39" providerId="LiveId" clId="{A2DC6C70-FACE-4870-BE8D-0B5F2C7385A2}" dt="2025-09-09T18:13:08.520" v="2275" actId="1076"/>
          <ac:spMkLst>
            <pc:docMk/>
            <pc:sldMk cId="866617176" sldId="288"/>
            <ac:spMk id="2" creationId="{5F49A3B0-2535-DEEB-A932-85ACB62D9EC4}"/>
          </ac:spMkLst>
        </pc:spChg>
        <pc:spChg chg="add">
          <ac:chgData name="Esra Kılıçlı" userId="b1394c17cc6d8d39" providerId="LiveId" clId="{A2DC6C70-FACE-4870-BE8D-0B5F2C7385A2}" dt="2025-09-07T16:40:01.646" v="1404" actId="26606"/>
          <ac:spMkLst>
            <pc:docMk/>
            <pc:sldMk cId="866617176" sldId="288"/>
            <ac:spMk id="14" creationId="{AFA67CD3-AB4E-4A7A-BEB8-53C445D8C44E}"/>
          </ac:spMkLst>
        </pc:spChg>
        <pc:spChg chg="add">
          <ac:chgData name="Esra Kılıçlı" userId="b1394c17cc6d8d39" providerId="LiveId" clId="{A2DC6C70-FACE-4870-BE8D-0B5F2C7385A2}" dt="2025-09-07T16:40:01.646" v="1404" actId="26606"/>
          <ac:spMkLst>
            <pc:docMk/>
            <pc:sldMk cId="866617176" sldId="288"/>
            <ac:spMk id="15" creationId="{339C8D78-A644-462F-B674-F440635E5353}"/>
          </ac:spMkLst>
        </pc:spChg>
        <pc:spChg chg="add mod">
          <ac:chgData name="Esra Kılıçlı" userId="b1394c17cc6d8d39" providerId="LiveId" clId="{A2DC6C70-FACE-4870-BE8D-0B5F2C7385A2}" dt="2025-09-09T18:13:10.867" v="2276" actId="14100"/>
          <ac:spMkLst>
            <pc:docMk/>
            <pc:sldMk cId="866617176" sldId="288"/>
            <ac:spMk id="16" creationId="{0ACB603B-EEBE-BF47-FD94-544F6449AEC5}"/>
          </ac:spMkLst>
        </pc:spChg>
        <pc:picChg chg="add">
          <ac:chgData name="Esra Kılıçlı" userId="b1394c17cc6d8d39" providerId="LiveId" clId="{A2DC6C70-FACE-4870-BE8D-0B5F2C7385A2}" dt="2025-09-07T16:40:01.646" v="1404" actId="26606"/>
          <ac:picMkLst>
            <pc:docMk/>
            <pc:sldMk cId="866617176" sldId="288"/>
            <ac:picMk id="8" creationId="{1B97CF48-2DC7-B8EC-FFC7-E4470C293162}"/>
          </ac:picMkLst>
        </pc:picChg>
        <pc:picChg chg="add">
          <ac:chgData name="Esra Kılıçlı" userId="b1394c17cc6d8d39" providerId="LiveId" clId="{A2DC6C70-FACE-4870-BE8D-0B5F2C7385A2}" dt="2025-09-07T16:40:01.646" v="1404" actId="26606"/>
          <ac:picMkLst>
            <pc:docMk/>
            <pc:sldMk cId="866617176" sldId="288"/>
            <ac:picMk id="13" creationId="{07CF545F-9C2E-4446-97CD-AD92990C2B68}"/>
          </ac:picMkLst>
        </pc:picChg>
      </pc:sldChg>
      <pc:sldChg chg="addSp delSp modSp new mod setBg">
        <pc:chgData name="Esra Kılıçlı" userId="b1394c17cc6d8d39" providerId="LiveId" clId="{A2DC6C70-FACE-4870-BE8D-0B5F2C7385A2}" dt="2025-09-09T18:25:18.813" v="2350" actId="5793"/>
        <pc:sldMkLst>
          <pc:docMk/>
          <pc:sldMk cId="3447371431" sldId="289"/>
        </pc:sldMkLst>
        <pc:spChg chg="add mod ord">
          <ac:chgData name="Esra Kılıçlı" userId="b1394c17cc6d8d39" providerId="LiveId" clId="{A2DC6C70-FACE-4870-BE8D-0B5F2C7385A2}" dt="2025-09-09T18:25:18.813" v="2350" actId="5793"/>
          <ac:spMkLst>
            <pc:docMk/>
            <pc:sldMk cId="3447371431" sldId="289"/>
            <ac:spMk id="3" creationId="{373EF93A-9E28-FDE2-4CA2-FD70AACB6230}"/>
          </ac:spMkLst>
        </pc:spChg>
        <pc:spChg chg="add mod">
          <ac:chgData name="Esra Kılıçlı" userId="b1394c17cc6d8d39" providerId="LiveId" clId="{A2DC6C70-FACE-4870-BE8D-0B5F2C7385A2}" dt="2025-09-09T18:23:21.047" v="2334" actId="1076"/>
          <ac:spMkLst>
            <pc:docMk/>
            <pc:sldMk cId="3447371431" sldId="289"/>
            <ac:spMk id="4" creationId="{5B023056-D620-2AB7-FE0B-13118E64FC12}"/>
          </ac:spMkLst>
        </pc:spChg>
        <pc:spChg chg="add">
          <ac:chgData name="Esra Kılıçlı" userId="b1394c17cc6d8d39" providerId="LiveId" clId="{A2DC6C70-FACE-4870-BE8D-0B5F2C7385A2}" dt="2025-09-07T16:54:29.079" v="1577" actId="26606"/>
          <ac:spMkLst>
            <pc:docMk/>
            <pc:sldMk cId="3447371431" sldId="289"/>
            <ac:spMk id="13327" creationId="{59A309A7-1751-4ABE-A3C1-EEC40366AD89}"/>
          </ac:spMkLst>
        </pc:spChg>
        <pc:spChg chg="add">
          <ac:chgData name="Esra Kılıçlı" userId="b1394c17cc6d8d39" providerId="LiveId" clId="{A2DC6C70-FACE-4870-BE8D-0B5F2C7385A2}" dt="2025-09-07T16:54:29.079" v="1577" actId="26606"/>
          <ac:spMkLst>
            <pc:docMk/>
            <pc:sldMk cId="3447371431" sldId="289"/>
            <ac:spMk id="13328" creationId="{967D8EB6-EAE1-4F9C-B398-83321E287204}"/>
          </ac:spMkLst>
        </pc:spChg>
        <pc:picChg chg="add mod">
          <ac:chgData name="Esra Kılıçlı" userId="b1394c17cc6d8d39" providerId="LiveId" clId="{A2DC6C70-FACE-4870-BE8D-0B5F2C7385A2}" dt="2025-09-07T16:54:29.079" v="1577" actId="26606"/>
          <ac:picMkLst>
            <pc:docMk/>
            <pc:sldMk cId="3447371431" sldId="289"/>
            <ac:picMk id="13314" creationId="{B1E382FD-331D-F26A-5EC5-0F919CD29615}"/>
          </ac:picMkLst>
        </pc:picChg>
      </pc:sldChg>
      <pc:sldChg chg="addSp delSp modSp new mod setBg">
        <pc:chgData name="Esra Kılıçlı" userId="b1394c17cc6d8d39" providerId="LiveId" clId="{A2DC6C70-FACE-4870-BE8D-0B5F2C7385A2}" dt="2025-09-07T18:08:16.003" v="2186" actId="1076"/>
        <pc:sldMkLst>
          <pc:docMk/>
          <pc:sldMk cId="1862829820" sldId="290"/>
        </pc:sldMkLst>
      </pc:sldChg>
      <pc:sldChg chg="addSp modSp new del mod">
        <pc:chgData name="Esra Kılıçlı" userId="b1394c17cc6d8d39" providerId="LiveId" clId="{A2DC6C70-FACE-4870-BE8D-0B5F2C7385A2}" dt="2025-09-07T17:09:25.408" v="1723" actId="47"/>
        <pc:sldMkLst>
          <pc:docMk/>
          <pc:sldMk cId="2176838792" sldId="290"/>
        </pc:sldMkLst>
      </pc:sldChg>
      <pc:sldChg chg="addSp modSp new mod">
        <pc:chgData name="Esra Kılıçlı" userId="b1394c17cc6d8d39" providerId="LiveId" clId="{A2DC6C70-FACE-4870-BE8D-0B5F2C7385A2}" dt="2025-09-07T18:07:28.963" v="2180" actId="14100"/>
        <pc:sldMkLst>
          <pc:docMk/>
          <pc:sldMk cId="1998802085" sldId="291"/>
        </pc:sldMkLst>
        <pc:spChg chg="add mod">
          <ac:chgData name="Esra Kılıçlı" userId="b1394c17cc6d8d39" providerId="LiveId" clId="{A2DC6C70-FACE-4870-BE8D-0B5F2C7385A2}" dt="2025-09-07T17:46:08.268" v="2062" actId="113"/>
          <ac:spMkLst>
            <pc:docMk/>
            <pc:sldMk cId="1998802085" sldId="291"/>
            <ac:spMk id="5" creationId="{3D4786B1-F61E-DDCC-C5D9-1240C38404F5}"/>
          </ac:spMkLst>
        </pc:spChg>
        <pc:picChg chg="add mod">
          <ac:chgData name="Esra Kılıçlı" userId="b1394c17cc6d8d39" providerId="LiveId" clId="{A2DC6C70-FACE-4870-BE8D-0B5F2C7385A2}" dt="2025-09-07T18:05:13.356" v="2127" actId="1035"/>
          <ac:picMkLst>
            <pc:docMk/>
            <pc:sldMk cId="1998802085" sldId="291"/>
            <ac:picMk id="3" creationId="{0B8B7495-B3AC-1CBB-0BA8-AE5471F24443}"/>
          </ac:picMkLst>
        </pc:picChg>
      </pc:sldChg>
      <pc:sldChg chg="addSp modSp new mod">
        <pc:chgData name="Esra Kılıçlı" userId="b1394c17cc6d8d39" providerId="LiveId" clId="{A2DC6C70-FACE-4870-BE8D-0B5F2C7385A2}" dt="2025-09-07T18:09:08.649" v="2195" actId="20577"/>
        <pc:sldMkLst>
          <pc:docMk/>
          <pc:sldMk cId="3963554509" sldId="292"/>
        </pc:sldMkLst>
        <pc:spChg chg="add mod">
          <ac:chgData name="Esra Kılıçlı" userId="b1394c17cc6d8d39" providerId="LiveId" clId="{A2DC6C70-FACE-4870-BE8D-0B5F2C7385A2}" dt="2025-09-07T18:09:08.649" v="2195" actId="20577"/>
          <ac:spMkLst>
            <pc:docMk/>
            <pc:sldMk cId="3963554509" sldId="292"/>
            <ac:spMk id="2" creationId="{D7D9301D-D767-0534-4BDE-EC5EBA7EA353}"/>
          </ac:spMkLst>
        </pc:spChg>
      </pc:sldChg>
      <pc:sldChg chg="addSp delSp modSp add mod ord setBg delDesignElem">
        <pc:chgData name="Esra Kılıçlı" userId="b1394c17cc6d8d39" providerId="LiveId" clId="{A2DC6C70-FACE-4870-BE8D-0B5F2C7385A2}" dt="2025-09-09T21:59:12.160" v="3126"/>
        <pc:sldMkLst>
          <pc:docMk/>
          <pc:sldMk cId="112205957" sldId="293"/>
        </pc:sldMkLst>
        <pc:spChg chg="add mod">
          <ac:chgData name="Esra Kılıçlı" userId="b1394c17cc6d8d39" providerId="LiveId" clId="{A2DC6C70-FACE-4870-BE8D-0B5F2C7385A2}" dt="2025-09-09T18:08:50.891" v="2251"/>
          <ac:spMkLst>
            <pc:docMk/>
            <pc:sldMk cId="112205957" sldId="293"/>
            <ac:spMk id="3" creationId="{729102E1-FFC7-70B9-312F-2F060B13D17F}"/>
          </ac:spMkLst>
        </pc:spChg>
        <pc:spChg chg="mod">
          <ac:chgData name="Esra Kılıçlı" userId="b1394c17cc6d8d39" providerId="LiveId" clId="{A2DC6C70-FACE-4870-BE8D-0B5F2C7385A2}" dt="2025-09-09T18:06:33.216" v="2248" actId="1076"/>
          <ac:spMkLst>
            <pc:docMk/>
            <pc:sldMk cId="112205957" sldId="293"/>
            <ac:spMk id="4" creationId="{1801A5CB-67B0-AE1E-4512-5F0416D52260}"/>
          </ac:spMkLst>
        </pc:spChg>
        <pc:spChg chg="add">
          <ac:chgData name="Esra Kılıçlı" userId="b1394c17cc6d8d39" providerId="LiveId" clId="{A2DC6C70-FACE-4870-BE8D-0B5F2C7385A2}" dt="2025-09-09T18:04:26.215" v="2224" actId="26606"/>
          <ac:spMkLst>
            <pc:docMk/>
            <pc:sldMk cId="112205957" sldId="293"/>
            <ac:spMk id="11288" creationId="{59A309A7-1751-4ABE-A3C1-EEC40366AD89}"/>
          </ac:spMkLst>
        </pc:spChg>
        <pc:spChg chg="add">
          <ac:chgData name="Esra Kılıçlı" userId="b1394c17cc6d8d39" providerId="LiveId" clId="{A2DC6C70-FACE-4870-BE8D-0B5F2C7385A2}" dt="2025-09-09T18:04:26.215" v="2224" actId="26606"/>
          <ac:spMkLst>
            <pc:docMk/>
            <pc:sldMk cId="112205957" sldId="293"/>
            <ac:spMk id="11290" creationId="{967D8EB6-EAE1-4F9C-B398-83321E287204}"/>
          </ac:spMkLst>
        </pc:spChg>
        <pc:picChg chg="add mod">
          <ac:chgData name="Esra Kılıçlı" userId="b1394c17cc6d8d39" providerId="LiveId" clId="{A2DC6C70-FACE-4870-BE8D-0B5F2C7385A2}" dt="2025-09-09T21:59:12.160" v="3126"/>
          <ac:picMkLst>
            <pc:docMk/>
            <pc:sldMk cId="112205957" sldId="293"/>
            <ac:picMk id="2" creationId="{2EF5100F-DA2F-7B0B-FA60-1EE7399451F8}"/>
          </ac:picMkLst>
        </pc:picChg>
        <pc:picChg chg="mod ord">
          <ac:chgData name="Esra Kılıçlı" userId="b1394c17cc6d8d39" providerId="LiveId" clId="{A2DC6C70-FACE-4870-BE8D-0B5F2C7385A2}" dt="2025-09-09T18:04:36.182" v="2226" actId="1076"/>
          <ac:picMkLst>
            <pc:docMk/>
            <pc:sldMk cId="112205957" sldId="293"/>
            <ac:picMk id="11270" creationId="{1CC2C282-4D45-6086-D207-697FBA80107D}"/>
          </ac:picMkLst>
        </pc:picChg>
      </pc:sldChg>
      <pc:sldChg chg="addSp delSp add del setBg delDesignElem">
        <pc:chgData name="Esra Kılıçlı" userId="b1394c17cc6d8d39" providerId="LiveId" clId="{A2DC6C70-FACE-4870-BE8D-0B5F2C7385A2}" dt="2025-09-09T18:03:41.997" v="2220"/>
        <pc:sldMkLst>
          <pc:docMk/>
          <pc:sldMk cId="2250624214" sldId="293"/>
        </pc:sldMkLst>
      </pc:sldChg>
      <pc:sldChg chg="addSp delSp modSp new mod setBg">
        <pc:chgData name="Esra Kılıçlı" userId="b1394c17cc6d8d39" providerId="LiveId" clId="{A2DC6C70-FACE-4870-BE8D-0B5F2C7385A2}" dt="2025-09-09T21:00:27.570" v="2415" actId="1440"/>
        <pc:sldMkLst>
          <pc:docMk/>
          <pc:sldMk cId="4176543575" sldId="294"/>
        </pc:sldMkLst>
        <pc:spChg chg="add mod">
          <ac:chgData name="Esra Kılıçlı" userId="b1394c17cc6d8d39" providerId="LiveId" clId="{A2DC6C70-FACE-4870-BE8D-0B5F2C7385A2}" dt="2025-09-09T21:00:10.571" v="2413" actId="255"/>
          <ac:spMkLst>
            <pc:docMk/>
            <pc:sldMk cId="4176543575" sldId="294"/>
            <ac:spMk id="5" creationId="{ACD822AE-0588-3BAA-499B-763233742222}"/>
          </ac:spMkLst>
        </pc:spChg>
        <pc:spChg chg="add">
          <ac:chgData name="Esra Kılıçlı" userId="b1394c17cc6d8d39" providerId="LiveId" clId="{A2DC6C70-FACE-4870-BE8D-0B5F2C7385A2}" dt="2025-09-09T20:59:38.688" v="2409" actId="26606"/>
          <ac:spMkLst>
            <pc:docMk/>
            <pc:sldMk cId="4176543575" sldId="294"/>
            <ac:spMk id="17" creationId="{AF6CB648-9554-488A-B457-99CAAD1DA528}"/>
          </ac:spMkLst>
        </pc:spChg>
        <pc:spChg chg="add">
          <ac:chgData name="Esra Kılıçlı" userId="b1394c17cc6d8d39" providerId="LiveId" clId="{A2DC6C70-FACE-4870-BE8D-0B5F2C7385A2}" dt="2025-09-09T20:59:38.688" v="2409" actId="26606"/>
          <ac:spMkLst>
            <pc:docMk/>
            <pc:sldMk cId="4176543575" sldId="294"/>
            <ac:spMk id="18" creationId="{E3ADCBE7-9330-1CDA-00EB-CDD12DB722FF}"/>
          </ac:spMkLst>
        </pc:spChg>
        <pc:spChg chg="add mod">
          <ac:chgData name="Esra Kılıçlı" userId="b1394c17cc6d8d39" providerId="LiveId" clId="{A2DC6C70-FACE-4870-BE8D-0B5F2C7385A2}" dt="2025-09-09T21:00:14.985" v="2414" actId="255"/>
          <ac:spMkLst>
            <pc:docMk/>
            <pc:sldMk cId="4176543575" sldId="294"/>
            <ac:spMk id="19" creationId="{FBB3EBDE-9085-0269-FFD6-582ABC6E801D}"/>
          </ac:spMkLst>
        </pc:spChg>
        <pc:picChg chg="add mod ord">
          <ac:chgData name="Esra Kılıçlı" userId="b1394c17cc6d8d39" providerId="LiveId" clId="{A2DC6C70-FACE-4870-BE8D-0B5F2C7385A2}" dt="2025-09-09T21:00:27.570" v="2415" actId="1440"/>
          <ac:picMkLst>
            <pc:docMk/>
            <pc:sldMk cId="4176543575" sldId="294"/>
            <ac:picMk id="2" creationId="{2A2DE6B7-1A04-E3B6-3C0A-9829113FD5A2}"/>
          </ac:picMkLst>
        </pc:picChg>
      </pc:sldChg>
      <pc:sldChg chg="addSp delSp modSp new mod setBg">
        <pc:chgData name="Esra Kılıçlı" userId="b1394c17cc6d8d39" providerId="LiveId" clId="{A2DC6C70-FACE-4870-BE8D-0B5F2C7385A2}" dt="2025-09-09T21:11:22.481" v="2577" actId="1440"/>
        <pc:sldMkLst>
          <pc:docMk/>
          <pc:sldMk cId="1433935297" sldId="295"/>
        </pc:sldMkLst>
        <pc:spChg chg="add mod ord">
          <ac:chgData name="Esra Kılıçlı" userId="b1394c17cc6d8d39" providerId="LiveId" clId="{A2DC6C70-FACE-4870-BE8D-0B5F2C7385A2}" dt="2025-09-09T21:11:05.590" v="2574" actId="1076"/>
          <ac:spMkLst>
            <pc:docMk/>
            <pc:sldMk cId="1433935297" sldId="295"/>
            <ac:spMk id="5" creationId="{E3B883CF-58EE-5EC3-0207-4F76081662A0}"/>
          </ac:spMkLst>
        </pc:spChg>
        <pc:spChg chg="add mod ord">
          <ac:chgData name="Esra Kılıçlı" userId="b1394c17cc6d8d39" providerId="LiveId" clId="{A2DC6C70-FACE-4870-BE8D-0B5F2C7385A2}" dt="2025-09-09T21:10:48.793" v="2569" actId="255"/>
          <ac:spMkLst>
            <pc:docMk/>
            <pc:sldMk cId="1433935297" sldId="295"/>
            <ac:spMk id="6" creationId="{BDE35EE4-4E74-BFA7-7A0A-D5B5BE437137}"/>
          </ac:spMkLst>
        </pc:spChg>
        <pc:spChg chg="add del">
          <ac:chgData name="Esra Kılıçlı" userId="b1394c17cc6d8d39" providerId="LiveId" clId="{A2DC6C70-FACE-4870-BE8D-0B5F2C7385A2}" dt="2025-09-09T21:09:41.085" v="2568" actId="26606"/>
          <ac:spMkLst>
            <pc:docMk/>
            <pc:sldMk cId="1433935297" sldId="295"/>
            <ac:spMk id="1043" creationId="{649C91A9-84E7-4BF0-9026-62F01380D853}"/>
          </ac:spMkLst>
        </pc:spChg>
        <pc:spChg chg="add del">
          <ac:chgData name="Esra Kılıçlı" userId="b1394c17cc6d8d39" providerId="LiveId" clId="{A2DC6C70-FACE-4870-BE8D-0B5F2C7385A2}" dt="2025-09-09T21:09:41.085" v="2568" actId="26606"/>
          <ac:spMkLst>
            <pc:docMk/>
            <pc:sldMk cId="1433935297" sldId="295"/>
            <ac:spMk id="1044" creationId="{9B47378D-AD27-45D0-8C1C-5B1098DCC068}"/>
          </ac:spMkLst>
        </pc:spChg>
        <pc:picChg chg="add mod">
          <ac:chgData name="Esra Kılıçlı" userId="b1394c17cc6d8d39" providerId="LiveId" clId="{A2DC6C70-FACE-4870-BE8D-0B5F2C7385A2}" dt="2025-09-09T21:11:22.481" v="2577" actId="1440"/>
          <ac:picMkLst>
            <pc:docMk/>
            <pc:sldMk cId="1433935297" sldId="295"/>
            <ac:picMk id="1032" creationId="{47C08AFF-1041-2BCF-3741-99C2993BDFFD}"/>
          </ac:picMkLst>
        </pc:picChg>
      </pc:sldChg>
      <pc:sldChg chg="addSp delSp modSp new mod setBg">
        <pc:chgData name="Esra Kılıçlı" userId="b1394c17cc6d8d39" providerId="LiveId" clId="{A2DC6C70-FACE-4870-BE8D-0B5F2C7385A2}" dt="2025-09-09T21:17:00.549" v="2718" actId="1076"/>
        <pc:sldMkLst>
          <pc:docMk/>
          <pc:sldMk cId="1268051647" sldId="296"/>
        </pc:sldMkLst>
        <pc:spChg chg="add mod ord">
          <ac:chgData name="Esra Kılıçlı" userId="b1394c17cc6d8d39" providerId="LiveId" clId="{A2DC6C70-FACE-4870-BE8D-0B5F2C7385A2}" dt="2025-09-09T21:16:56.777" v="2717" actId="1076"/>
          <ac:spMkLst>
            <pc:docMk/>
            <pc:sldMk cId="1268051647" sldId="296"/>
            <ac:spMk id="3" creationId="{9D12B2CF-FDB4-0E5C-1FD6-7D8CB59C1179}"/>
          </ac:spMkLst>
        </pc:spChg>
        <pc:spChg chg="add mod">
          <ac:chgData name="Esra Kılıçlı" userId="b1394c17cc6d8d39" providerId="LiveId" clId="{A2DC6C70-FACE-4870-BE8D-0B5F2C7385A2}" dt="2025-09-09T21:17:00.549" v="2718" actId="1076"/>
          <ac:spMkLst>
            <pc:docMk/>
            <pc:sldMk cId="1268051647" sldId="296"/>
            <ac:spMk id="4" creationId="{467C2036-EA31-F054-1830-09E1B3392A90}"/>
          </ac:spMkLst>
        </pc:spChg>
        <pc:picChg chg="add mod ord">
          <ac:chgData name="Esra Kılıçlı" userId="b1394c17cc6d8d39" providerId="LiveId" clId="{A2DC6C70-FACE-4870-BE8D-0B5F2C7385A2}" dt="2025-09-09T21:15:26.536" v="2687" actId="26606"/>
          <ac:picMkLst>
            <pc:docMk/>
            <pc:sldMk cId="1268051647" sldId="296"/>
            <ac:picMk id="2050" creationId="{99CCEA92-4639-9F22-7F62-32125C33087B}"/>
          </ac:picMkLst>
        </pc:picChg>
        <pc:picChg chg="add">
          <ac:chgData name="Esra Kılıçlı" userId="b1394c17cc6d8d39" providerId="LiveId" clId="{A2DC6C70-FACE-4870-BE8D-0B5F2C7385A2}" dt="2025-09-09T21:15:26.536" v="2687" actId="26606"/>
          <ac:picMkLst>
            <pc:docMk/>
            <pc:sldMk cId="1268051647" sldId="296"/>
            <ac:picMk id="2064" creationId="{54DDEBDD-D8BD-41A6-8A0D-B00E3768B0F9}"/>
          </ac:picMkLst>
        </pc:picChg>
      </pc:sldChg>
      <pc:sldChg chg="addSp delSp modSp new mod setBg">
        <pc:chgData name="Esra Kılıçlı" userId="b1394c17cc6d8d39" providerId="LiveId" clId="{A2DC6C70-FACE-4870-BE8D-0B5F2C7385A2}" dt="2025-09-09T21:25:27.355" v="2779" actId="1440"/>
        <pc:sldMkLst>
          <pc:docMk/>
          <pc:sldMk cId="4069133575" sldId="297"/>
        </pc:sldMkLst>
        <pc:spChg chg="add mod ord">
          <ac:chgData name="Esra Kılıçlı" userId="b1394c17cc6d8d39" providerId="LiveId" clId="{A2DC6C70-FACE-4870-BE8D-0B5F2C7385A2}" dt="2025-09-09T21:25:22.482" v="2777" actId="1076"/>
          <ac:spMkLst>
            <pc:docMk/>
            <pc:sldMk cId="4069133575" sldId="297"/>
            <ac:spMk id="3" creationId="{214CC72C-23D5-D598-11EE-450690DFBDCF}"/>
          </ac:spMkLst>
        </pc:spChg>
        <pc:spChg chg="add mod">
          <ac:chgData name="Esra Kılıçlı" userId="b1394c17cc6d8d39" providerId="LiveId" clId="{A2DC6C70-FACE-4870-BE8D-0B5F2C7385A2}" dt="2025-09-09T21:25:16.945" v="2775"/>
          <ac:spMkLst>
            <pc:docMk/>
            <pc:sldMk cId="4069133575" sldId="297"/>
            <ac:spMk id="11" creationId="{B671580A-CF35-3405-1CCB-EE4FA9F4A7A5}"/>
          </ac:spMkLst>
        </pc:spChg>
        <pc:spChg chg="add">
          <ac:chgData name="Esra Kılıçlı" userId="b1394c17cc6d8d39" providerId="LiveId" clId="{A2DC6C70-FACE-4870-BE8D-0B5F2C7385A2}" dt="2025-09-09T21:25:00.438" v="2770" actId="26606"/>
          <ac:spMkLst>
            <pc:docMk/>
            <pc:sldMk cId="4069133575" sldId="297"/>
            <ac:spMk id="28" creationId="{9427AF5F-9A0E-42B7-A252-FD64C9885F9C}"/>
          </ac:spMkLst>
        </pc:spChg>
        <pc:picChg chg="add mod ord">
          <ac:chgData name="Esra Kılıçlı" userId="b1394c17cc6d8d39" providerId="LiveId" clId="{A2DC6C70-FACE-4870-BE8D-0B5F2C7385A2}" dt="2025-09-09T21:25:27.355" v="2779" actId="1440"/>
          <ac:picMkLst>
            <pc:docMk/>
            <pc:sldMk cId="4069133575" sldId="297"/>
            <ac:picMk id="10" creationId="{FCBF27BE-1C7F-13BA-8A93-1BACE530D60D}"/>
          </ac:picMkLst>
        </pc:picChg>
      </pc:sldChg>
      <pc:sldChg chg="addSp modSp new mod">
        <pc:chgData name="Esra Kılıçlı" userId="b1394c17cc6d8d39" providerId="LiveId" clId="{A2DC6C70-FACE-4870-BE8D-0B5F2C7385A2}" dt="2025-09-09T21:29:23.591" v="2845" actId="1076"/>
        <pc:sldMkLst>
          <pc:docMk/>
          <pc:sldMk cId="3718318744" sldId="298"/>
        </pc:sldMkLst>
        <pc:spChg chg="add mod">
          <ac:chgData name="Esra Kılıçlı" userId="b1394c17cc6d8d39" providerId="LiveId" clId="{A2DC6C70-FACE-4870-BE8D-0B5F2C7385A2}" dt="2025-09-09T21:29:23.591" v="2845" actId="1076"/>
          <ac:spMkLst>
            <pc:docMk/>
            <pc:sldMk cId="3718318744" sldId="298"/>
            <ac:spMk id="3" creationId="{4400A5FD-B046-F436-1AB5-F4CC7BC87344}"/>
          </ac:spMkLst>
        </pc:spChg>
        <pc:spChg chg="add mod">
          <ac:chgData name="Esra Kılıçlı" userId="b1394c17cc6d8d39" providerId="LiveId" clId="{A2DC6C70-FACE-4870-BE8D-0B5F2C7385A2}" dt="2025-09-09T21:28:11.971" v="2837"/>
          <ac:spMkLst>
            <pc:docMk/>
            <pc:sldMk cId="3718318744" sldId="298"/>
            <ac:spMk id="4" creationId="{0DF5ADAD-9103-5432-79EE-7FF3490F10E7}"/>
          </ac:spMkLst>
        </pc:spChg>
      </pc:sldChg>
      <pc:sldChg chg="addSp modSp new mod setBg">
        <pc:chgData name="Esra Kılıçlı" userId="b1394c17cc6d8d39" providerId="LiveId" clId="{A2DC6C70-FACE-4870-BE8D-0B5F2C7385A2}" dt="2025-09-09T21:32:52.953" v="2884" actId="14100"/>
        <pc:sldMkLst>
          <pc:docMk/>
          <pc:sldMk cId="1623935195" sldId="299"/>
        </pc:sldMkLst>
        <pc:spChg chg="add mod ord">
          <ac:chgData name="Esra Kılıçlı" userId="b1394c17cc6d8d39" providerId="LiveId" clId="{A2DC6C70-FACE-4870-BE8D-0B5F2C7385A2}" dt="2025-09-09T21:32:52.953" v="2884" actId="14100"/>
          <ac:spMkLst>
            <pc:docMk/>
            <pc:sldMk cId="1623935195" sldId="299"/>
            <ac:spMk id="3" creationId="{79DA6317-492C-D56C-4D1F-08FF07E48598}"/>
          </ac:spMkLst>
        </pc:spChg>
        <pc:spChg chg="add mod">
          <ac:chgData name="Esra Kılıçlı" userId="b1394c17cc6d8d39" providerId="LiveId" clId="{A2DC6C70-FACE-4870-BE8D-0B5F2C7385A2}" dt="2025-09-09T21:32:43.274" v="2881" actId="26606"/>
          <ac:spMkLst>
            <pc:docMk/>
            <pc:sldMk cId="1623935195" sldId="299"/>
            <ac:spMk id="4" creationId="{97E50369-DDB7-8016-2A34-0D6F74EA5336}"/>
          </ac:spMkLst>
        </pc:spChg>
        <pc:spChg chg="add">
          <ac:chgData name="Esra Kılıçlı" userId="b1394c17cc6d8d39" providerId="LiveId" clId="{A2DC6C70-FACE-4870-BE8D-0B5F2C7385A2}" dt="2025-09-09T21:32:43.274" v="2881" actId="26606"/>
          <ac:spMkLst>
            <pc:docMk/>
            <pc:sldMk cId="1623935195" sldId="299"/>
            <ac:spMk id="9" creationId="{DAF1966E-FD40-4A4A-B61B-C4DF7FA05F06}"/>
          </ac:spMkLst>
        </pc:spChg>
        <pc:spChg chg="add">
          <ac:chgData name="Esra Kılıçlı" userId="b1394c17cc6d8d39" providerId="LiveId" clId="{A2DC6C70-FACE-4870-BE8D-0B5F2C7385A2}" dt="2025-09-09T21:32:43.274" v="2881" actId="26606"/>
          <ac:spMkLst>
            <pc:docMk/>
            <pc:sldMk cId="1623935195" sldId="299"/>
            <ac:spMk id="11" creationId="{047BFA19-D45E-416B-A404-7AF2F3F27017}"/>
          </ac:spMkLst>
        </pc:spChg>
        <pc:spChg chg="add">
          <ac:chgData name="Esra Kılıçlı" userId="b1394c17cc6d8d39" providerId="LiveId" clId="{A2DC6C70-FACE-4870-BE8D-0B5F2C7385A2}" dt="2025-09-09T21:32:43.274" v="2881" actId="26606"/>
          <ac:spMkLst>
            <pc:docMk/>
            <pc:sldMk cId="1623935195" sldId="299"/>
            <ac:spMk id="13" creationId="{8E0105E7-23DB-4CF2-8258-FF47C7620F6E}"/>
          </ac:spMkLst>
        </pc:spChg>
        <pc:spChg chg="add">
          <ac:chgData name="Esra Kılıçlı" userId="b1394c17cc6d8d39" providerId="LiveId" clId="{A2DC6C70-FACE-4870-BE8D-0B5F2C7385A2}" dt="2025-09-09T21:32:43.274" v="2881" actId="26606"/>
          <ac:spMkLst>
            <pc:docMk/>
            <pc:sldMk cId="1623935195" sldId="299"/>
            <ac:spMk id="15" creationId="{074B4F7D-14B2-478B-8BF5-01E4E0C5D263}"/>
          </ac:spMkLst>
        </pc:spChg>
      </pc:sldChg>
      <pc:sldChg chg="addSp modSp new mod setBg">
        <pc:chgData name="Esra Kılıçlı" userId="b1394c17cc6d8d39" providerId="LiveId" clId="{A2DC6C70-FACE-4870-BE8D-0B5F2C7385A2}" dt="2025-09-09T21:34:59.610" v="2910" actId="20577"/>
        <pc:sldMkLst>
          <pc:docMk/>
          <pc:sldMk cId="1690256713" sldId="300"/>
        </pc:sldMkLst>
        <pc:spChg chg="add mod ord">
          <ac:chgData name="Esra Kılıçlı" userId="b1394c17cc6d8d39" providerId="LiveId" clId="{A2DC6C70-FACE-4870-BE8D-0B5F2C7385A2}" dt="2025-09-09T21:34:59.610" v="2910" actId="20577"/>
          <ac:spMkLst>
            <pc:docMk/>
            <pc:sldMk cId="1690256713" sldId="300"/>
            <ac:spMk id="3" creationId="{0509AFA0-4DA4-5974-D582-A42EC993EFF9}"/>
          </ac:spMkLst>
        </pc:spChg>
        <pc:spChg chg="add mod">
          <ac:chgData name="Esra Kılıçlı" userId="b1394c17cc6d8d39" providerId="LiveId" clId="{A2DC6C70-FACE-4870-BE8D-0B5F2C7385A2}" dt="2025-09-09T21:34:42.098" v="2908" actId="26606"/>
          <ac:spMkLst>
            <pc:docMk/>
            <pc:sldMk cId="1690256713" sldId="300"/>
            <ac:spMk id="4" creationId="{A1D64E79-EC31-13D3-8925-899E3808C6E6}"/>
          </ac:spMkLst>
        </pc:spChg>
        <pc:spChg chg="add">
          <ac:chgData name="Esra Kılıçlı" userId="b1394c17cc6d8d39" providerId="LiveId" clId="{A2DC6C70-FACE-4870-BE8D-0B5F2C7385A2}" dt="2025-09-09T21:34:42.098" v="2908" actId="26606"/>
          <ac:spMkLst>
            <pc:docMk/>
            <pc:sldMk cId="1690256713" sldId="300"/>
            <ac:spMk id="9" creationId="{DAF1966E-FD40-4A4A-B61B-C4DF7FA05F06}"/>
          </ac:spMkLst>
        </pc:spChg>
        <pc:spChg chg="add">
          <ac:chgData name="Esra Kılıçlı" userId="b1394c17cc6d8d39" providerId="LiveId" clId="{A2DC6C70-FACE-4870-BE8D-0B5F2C7385A2}" dt="2025-09-09T21:34:42.098" v="2908" actId="26606"/>
          <ac:spMkLst>
            <pc:docMk/>
            <pc:sldMk cId="1690256713" sldId="300"/>
            <ac:spMk id="11" creationId="{047BFA19-D45E-416B-A404-7AF2F3F27017}"/>
          </ac:spMkLst>
        </pc:spChg>
        <pc:spChg chg="add">
          <ac:chgData name="Esra Kılıçlı" userId="b1394c17cc6d8d39" providerId="LiveId" clId="{A2DC6C70-FACE-4870-BE8D-0B5F2C7385A2}" dt="2025-09-09T21:34:42.098" v="2908" actId="26606"/>
          <ac:spMkLst>
            <pc:docMk/>
            <pc:sldMk cId="1690256713" sldId="300"/>
            <ac:spMk id="13" creationId="{8E0105E7-23DB-4CF2-8258-FF47C7620F6E}"/>
          </ac:spMkLst>
        </pc:spChg>
        <pc:spChg chg="add">
          <ac:chgData name="Esra Kılıçlı" userId="b1394c17cc6d8d39" providerId="LiveId" clId="{A2DC6C70-FACE-4870-BE8D-0B5F2C7385A2}" dt="2025-09-09T21:34:42.098" v="2908" actId="26606"/>
          <ac:spMkLst>
            <pc:docMk/>
            <pc:sldMk cId="1690256713" sldId="300"/>
            <ac:spMk id="15" creationId="{074B4F7D-14B2-478B-8BF5-01E4E0C5D263}"/>
          </ac:spMkLst>
        </pc:spChg>
      </pc:sldChg>
      <pc:sldChg chg="addSp delSp modSp new mod setBg">
        <pc:chgData name="Esra Kılıçlı" userId="b1394c17cc6d8d39" providerId="LiveId" clId="{A2DC6C70-FACE-4870-BE8D-0B5F2C7385A2}" dt="2025-09-09T21:38:56.967" v="2962" actId="255"/>
        <pc:sldMkLst>
          <pc:docMk/>
          <pc:sldMk cId="4288918076" sldId="301"/>
        </pc:sldMkLst>
        <pc:spChg chg="add mod">
          <ac:chgData name="Esra Kılıçlı" userId="b1394c17cc6d8d39" providerId="LiveId" clId="{A2DC6C70-FACE-4870-BE8D-0B5F2C7385A2}" dt="2025-09-09T21:38:43.235" v="2960" actId="1076"/>
          <ac:spMkLst>
            <pc:docMk/>
            <pc:sldMk cId="4288918076" sldId="301"/>
            <ac:spMk id="3" creationId="{E251D0CD-C4FF-DBD5-0FF4-2D77CBE4A070}"/>
          </ac:spMkLst>
        </pc:spChg>
        <pc:spChg chg="add mod ord">
          <ac:chgData name="Esra Kılıçlı" userId="b1394c17cc6d8d39" providerId="LiveId" clId="{A2DC6C70-FACE-4870-BE8D-0B5F2C7385A2}" dt="2025-09-09T21:38:56.967" v="2962" actId="255"/>
          <ac:spMkLst>
            <pc:docMk/>
            <pc:sldMk cId="4288918076" sldId="301"/>
            <ac:spMk id="5" creationId="{5E0ECB12-A9B0-36DE-1867-67A90A6437F4}"/>
          </ac:spMkLst>
        </pc:spChg>
        <pc:spChg chg="add del">
          <ac:chgData name="Esra Kılıçlı" userId="b1394c17cc6d8d39" providerId="LiveId" clId="{A2DC6C70-FACE-4870-BE8D-0B5F2C7385A2}" dt="2025-09-09T21:37:04.485" v="2930" actId="26606"/>
          <ac:spMkLst>
            <pc:docMk/>
            <pc:sldMk cId="4288918076" sldId="301"/>
            <ac:spMk id="10" creationId="{C0763A76-9F1C-4FC5-82B7-DD475DA461B2}"/>
          </ac:spMkLst>
        </pc:spChg>
        <pc:spChg chg="add del">
          <ac:chgData name="Esra Kılıçlı" userId="b1394c17cc6d8d39" providerId="LiveId" clId="{A2DC6C70-FACE-4870-BE8D-0B5F2C7385A2}" dt="2025-09-09T21:37:04.485" v="2930" actId="26606"/>
          <ac:spMkLst>
            <pc:docMk/>
            <pc:sldMk cId="4288918076" sldId="301"/>
            <ac:spMk id="12" creationId="{E81BF4F6-F2CF-4984-9D14-D6966D92F99F}"/>
          </ac:spMkLst>
        </pc:spChg>
        <pc:picChg chg="add mod">
          <ac:chgData name="Esra Kılıçlı" userId="b1394c17cc6d8d39" providerId="LiveId" clId="{A2DC6C70-FACE-4870-BE8D-0B5F2C7385A2}" dt="2025-09-09T21:38:39.869" v="2959" actId="1440"/>
          <ac:picMkLst>
            <pc:docMk/>
            <pc:sldMk cId="4288918076" sldId="301"/>
            <ac:picMk id="5122" creationId="{A6570BF2-C91E-EDBE-1EA8-F8332A5CD194}"/>
          </ac:picMkLst>
        </pc:picChg>
      </pc:sldChg>
      <pc:sldChg chg="addSp delSp modSp new mod setBg">
        <pc:chgData name="Esra Kılıçlı" userId="b1394c17cc6d8d39" providerId="LiveId" clId="{A2DC6C70-FACE-4870-BE8D-0B5F2C7385A2}" dt="2025-09-09T21:53:23.834" v="3077" actId="255"/>
        <pc:sldMkLst>
          <pc:docMk/>
          <pc:sldMk cId="3695180547" sldId="302"/>
        </pc:sldMkLst>
        <pc:spChg chg="add mod ord">
          <ac:chgData name="Esra Kılıçlı" userId="b1394c17cc6d8d39" providerId="LiveId" clId="{A2DC6C70-FACE-4870-BE8D-0B5F2C7385A2}" dt="2025-09-09T21:53:23.834" v="3077" actId="255"/>
          <ac:spMkLst>
            <pc:docMk/>
            <pc:sldMk cId="3695180547" sldId="302"/>
            <ac:spMk id="4" creationId="{FAF2889E-D19D-7E12-BFB7-97B39C885453}"/>
          </ac:spMkLst>
        </pc:spChg>
        <pc:spChg chg="add mod">
          <ac:chgData name="Esra Kılıçlı" userId="b1394c17cc6d8d39" providerId="LiveId" clId="{A2DC6C70-FACE-4870-BE8D-0B5F2C7385A2}" dt="2025-09-09T21:53:18.160" v="3076" actId="255"/>
          <ac:spMkLst>
            <pc:docMk/>
            <pc:sldMk cId="3695180547" sldId="302"/>
            <ac:spMk id="5" creationId="{A15127E3-AF10-BFE3-6961-D4C3811B1309}"/>
          </ac:spMkLst>
        </pc:spChg>
        <pc:spChg chg="add">
          <ac:chgData name="Esra Kılıçlı" userId="b1394c17cc6d8d39" providerId="LiveId" clId="{A2DC6C70-FACE-4870-BE8D-0B5F2C7385A2}" dt="2025-09-09T21:52:37.951" v="3066" actId="26606"/>
          <ac:spMkLst>
            <pc:docMk/>
            <pc:sldMk cId="3695180547" sldId="302"/>
            <ac:spMk id="18" creationId="{DAF1966E-FD40-4A4A-B61B-C4DF7FA05F06}"/>
          </ac:spMkLst>
        </pc:spChg>
        <pc:spChg chg="add">
          <ac:chgData name="Esra Kılıçlı" userId="b1394c17cc6d8d39" providerId="LiveId" clId="{A2DC6C70-FACE-4870-BE8D-0B5F2C7385A2}" dt="2025-09-09T21:52:37.951" v="3066" actId="26606"/>
          <ac:spMkLst>
            <pc:docMk/>
            <pc:sldMk cId="3695180547" sldId="302"/>
            <ac:spMk id="20" creationId="{047BFA19-D45E-416B-A404-7AF2F3F27017}"/>
          </ac:spMkLst>
        </pc:spChg>
        <pc:spChg chg="add">
          <ac:chgData name="Esra Kılıçlı" userId="b1394c17cc6d8d39" providerId="LiveId" clId="{A2DC6C70-FACE-4870-BE8D-0B5F2C7385A2}" dt="2025-09-09T21:52:37.951" v="3066" actId="26606"/>
          <ac:spMkLst>
            <pc:docMk/>
            <pc:sldMk cId="3695180547" sldId="302"/>
            <ac:spMk id="22" creationId="{8E0105E7-23DB-4CF2-8258-FF47C7620F6E}"/>
          </ac:spMkLst>
        </pc:spChg>
        <pc:spChg chg="add">
          <ac:chgData name="Esra Kılıçlı" userId="b1394c17cc6d8d39" providerId="LiveId" clId="{A2DC6C70-FACE-4870-BE8D-0B5F2C7385A2}" dt="2025-09-09T21:52:37.951" v="3066" actId="26606"/>
          <ac:spMkLst>
            <pc:docMk/>
            <pc:sldMk cId="3695180547" sldId="302"/>
            <ac:spMk id="26" creationId="{074B4F7D-14B2-478B-8BF5-01E4E0C5D263}"/>
          </ac:spMkLst>
        </pc:spChg>
      </pc:sldChg>
      <pc:sldChg chg="addSp modSp new mod setBg">
        <pc:chgData name="Esra Kılıçlı" userId="b1394c17cc6d8d39" providerId="LiveId" clId="{A2DC6C70-FACE-4870-BE8D-0B5F2C7385A2}" dt="2025-09-09T21:55:46.249" v="3123" actId="26606"/>
        <pc:sldMkLst>
          <pc:docMk/>
          <pc:sldMk cId="2877818843" sldId="303"/>
        </pc:sldMkLst>
        <pc:spChg chg="add mod ord">
          <ac:chgData name="Esra Kılıçlı" userId="b1394c17cc6d8d39" providerId="LiveId" clId="{A2DC6C70-FACE-4870-BE8D-0B5F2C7385A2}" dt="2025-09-09T21:55:46.249" v="3123" actId="26606"/>
          <ac:spMkLst>
            <pc:docMk/>
            <pc:sldMk cId="2877818843" sldId="303"/>
            <ac:spMk id="3" creationId="{6F5E0F39-381D-266D-4A87-2BEDAB2DA467}"/>
          </ac:spMkLst>
        </pc:spChg>
        <pc:spChg chg="add mod">
          <ac:chgData name="Esra Kılıçlı" userId="b1394c17cc6d8d39" providerId="LiveId" clId="{A2DC6C70-FACE-4870-BE8D-0B5F2C7385A2}" dt="2025-09-09T21:55:46.249" v="3123" actId="26606"/>
          <ac:spMkLst>
            <pc:docMk/>
            <pc:sldMk cId="2877818843" sldId="303"/>
            <ac:spMk id="4" creationId="{9BAFCFE6-973D-8D7F-173A-CFC3F8E0635B}"/>
          </ac:spMkLst>
        </pc:spChg>
        <pc:spChg chg="add">
          <ac:chgData name="Esra Kılıçlı" userId="b1394c17cc6d8d39" providerId="LiveId" clId="{A2DC6C70-FACE-4870-BE8D-0B5F2C7385A2}" dt="2025-09-09T21:55:46.249" v="3123" actId="26606"/>
          <ac:spMkLst>
            <pc:docMk/>
            <pc:sldMk cId="2877818843" sldId="303"/>
            <ac:spMk id="9" creationId="{DAF1966E-FD40-4A4A-B61B-C4DF7FA05F06}"/>
          </ac:spMkLst>
        </pc:spChg>
        <pc:spChg chg="add">
          <ac:chgData name="Esra Kılıçlı" userId="b1394c17cc6d8d39" providerId="LiveId" clId="{A2DC6C70-FACE-4870-BE8D-0B5F2C7385A2}" dt="2025-09-09T21:55:46.249" v="3123" actId="26606"/>
          <ac:spMkLst>
            <pc:docMk/>
            <pc:sldMk cId="2877818843" sldId="303"/>
            <ac:spMk id="11" creationId="{047BFA19-D45E-416B-A404-7AF2F3F27017}"/>
          </ac:spMkLst>
        </pc:spChg>
        <pc:spChg chg="add">
          <ac:chgData name="Esra Kılıçlı" userId="b1394c17cc6d8d39" providerId="LiveId" clId="{A2DC6C70-FACE-4870-BE8D-0B5F2C7385A2}" dt="2025-09-09T21:55:46.249" v="3123" actId="26606"/>
          <ac:spMkLst>
            <pc:docMk/>
            <pc:sldMk cId="2877818843" sldId="303"/>
            <ac:spMk id="13" creationId="{8E0105E7-23DB-4CF2-8258-FF47C7620F6E}"/>
          </ac:spMkLst>
        </pc:spChg>
        <pc:spChg chg="add">
          <ac:chgData name="Esra Kılıçlı" userId="b1394c17cc6d8d39" providerId="LiveId" clId="{A2DC6C70-FACE-4870-BE8D-0B5F2C7385A2}" dt="2025-09-09T21:55:46.249" v="3123" actId="26606"/>
          <ac:spMkLst>
            <pc:docMk/>
            <pc:sldMk cId="2877818843" sldId="303"/>
            <ac:spMk id="15" creationId="{074B4F7D-14B2-478B-8BF5-01E4E0C5D26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9DDE3B-F1C7-4FAD-AA0F-BA8E7A6EB57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5C63EF4A-2CBC-4A7E-BB1D-6CF7097BF64D}">
      <dgm:prSet custT="1"/>
      <dgm:spPr/>
      <dgm:t>
        <a:bodyPr/>
        <a:lstStyle/>
        <a:p>
          <a:r>
            <a:rPr lang="tr-TR" sz="1800"/>
            <a:t>Geleneksel ve Tamamlayıcı Tıp (GETAT), modern tıbbın yanında veya onunla birlikte kullanılan, kökeni eski kültür ve deneyimlere dayanan uygulamalardır</a:t>
          </a:r>
          <a:endParaRPr lang="en-US" sz="1800"/>
        </a:p>
      </dgm:t>
    </dgm:pt>
    <dgm:pt modelId="{5C8AB487-170A-4C49-946F-D8E003DF7C69}" type="parTrans" cxnId="{42838799-8890-409E-8AAE-35B4A651ADC4}">
      <dgm:prSet/>
      <dgm:spPr/>
      <dgm:t>
        <a:bodyPr/>
        <a:lstStyle/>
        <a:p>
          <a:endParaRPr lang="en-US"/>
        </a:p>
      </dgm:t>
    </dgm:pt>
    <dgm:pt modelId="{403B9765-E03F-42B8-A43A-51FBEFF764BF}" type="sibTrans" cxnId="{42838799-8890-409E-8AAE-35B4A651ADC4}">
      <dgm:prSet/>
      <dgm:spPr/>
      <dgm:t>
        <a:bodyPr/>
        <a:lstStyle/>
        <a:p>
          <a:endParaRPr lang="en-US"/>
        </a:p>
      </dgm:t>
    </dgm:pt>
    <dgm:pt modelId="{BD4EB62B-7C6D-44FF-965E-ABBEACD3FE8A}">
      <dgm:prSet custT="1"/>
      <dgm:spPr/>
      <dgm:t>
        <a:bodyPr/>
        <a:lstStyle/>
        <a:p>
          <a:r>
            <a:rPr lang="tr-TR" sz="1800"/>
            <a:t>Dünya Sağlık Örgütü (DSÖ), GETAT’ı fiziksel ve ruhsal hastalıklardan korunma, tanı koyma, tedavi etmenin yanı sıra sağlığın devam ettirilmesinde de kullanılan, farklı kültürlere özgü teori, inanç ve tecrübelere dayalı, bilgi beceri ve uygulamaların bütünü olarak tanımlar </a:t>
          </a:r>
          <a:endParaRPr lang="en-US" sz="1800"/>
        </a:p>
      </dgm:t>
    </dgm:pt>
    <dgm:pt modelId="{A90740CE-F979-4E7E-9F58-5DDEAB67EA24}" type="parTrans" cxnId="{FB18185E-1752-4D4C-A6E1-FEEE7F6B8233}">
      <dgm:prSet/>
      <dgm:spPr/>
      <dgm:t>
        <a:bodyPr/>
        <a:lstStyle/>
        <a:p>
          <a:endParaRPr lang="en-US"/>
        </a:p>
      </dgm:t>
    </dgm:pt>
    <dgm:pt modelId="{0137AE80-E83E-4A5D-90F5-75B8238226F3}" type="sibTrans" cxnId="{FB18185E-1752-4D4C-A6E1-FEEE7F6B8233}">
      <dgm:prSet/>
      <dgm:spPr/>
      <dgm:t>
        <a:bodyPr/>
        <a:lstStyle/>
        <a:p>
          <a:endParaRPr lang="en-US"/>
        </a:p>
      </dgm:t>
    </dgm:pt>
    <dgm:pt modelId="{E48F6A9E-58DA-4080-B3A3-7AAE96342FD2}" type="pres">
      <dgm:prSet presAssocID="{B99DDE3B-F1C7-4FAD-AA0F-BA8E7A6EB571}" presName="outerComposite" presStyleCnt="0">
        <dgm:presLayoutVars>
          <dgm:chMax val="5"/>
          <dgm:dir/>
          <dgm:resizeHandles val="exact"/>
        </dgm:presLayoutVars>
      </dgm:prSet>
      <dgm:spPr/>
    </dgm:pt>
    <dgm:pt modelId="{FF987B59-3D83-421F-B948-6DC065B088C8}" type="pres">
      <dgm:prSet presAssocID="{B99DDE3B-F1C7-4FAD-AA0F-BA8E7A6EB571}" presName="dummyMaxCanvas" presStyleCnt="0">
        <dgm:presLayoutVars/>
      </dgm:prSet>
      <dgm:spPr/>
    </dgm:pt>
    <dgm:pt modelId="{12A328B3-D949-4A9B-8574-3DD463E12600}" type="pres">
      <dgm:prSet presAssocID="{B99DDE3B-F1C7-4FAD-AA0F-BA8E7A6EB571}" presName="TwoNodes_1" presStyleLbl="node1" presStyleIdx="0" presStyleCnt="2">
        <dgm:presLayoutVars>
          <dgm:bulletEnabled val="1"/>
        </dgm:presLayoutVars>
      </dgm:prSet>
      <dgm:spPr/>
    </dgm:pt>
    <dgm:pt modelId="{A96C922B-353B-444D-95BE-D876D6EA6D28}" type="pres">
      <dgm:prSet presAssocID="{B99DDE3B-F1C7-4FAD-AA0F-BA8E7A6EB571}" presName="TwoNodes_2" presStyleLbl="node1" presStyleIdx="1" presStyleCnt="2" custScaleX="111675">
        <dgm:presLayoutVars>
          <dgm:bulletEnabled val="1"/>
        </dgm:presLayoutVars>
      </dgm:prSet>
      <dgm:spPr/>
    </dgm:pt>
    <dgm:pt modelId="{927340DE-C725-4845-9A38-9D5C5D6738CC}" type="pres">
      <dgm:prSet presAssocID="{B99DDE3B-F1C7-4FAD-AA0F-BA8E7A6EB571}" presName="TwoConn_1-2" presStyleLbl="fgAccFollowNode1" presStyleIdx="0" presStyleCnt="1">
        <dgm:presLayoutVars>
          <dgm:bulletEnabled val="1"/>
        </dgm:presLayoutVars>
      </dgm:prSet>
      <dgm:spPr/>
    </dgm:pt>
    <dgm:pt modelId="{61B0F82E-ECCB-4498-8234-89D5A1E13881}" type="pres">
      <dgm:prSet presAssocID="{B99DDE3B-F1C7-4FAD-AA0F-BA8E7A6EB571}" presName="TwoNodes_1_text" presStyleLbl="node1" presStyleIdx="1" presStyleCnt="2">
        <dgm:presLayoutVars>
          <dgm:bulletEnabled val="1"/>
        </dgm:presLayoutVars>
      </dgm:prSet>
      <dgm:spPr/>
    </dgm:pt>
    <dgm:pt modelId="{97F88873-45E0-4755-8C1D-37478E420714}" type="pres">
      <dgm:prSet presAssocID="{B99DDE3B-F1C7-4FAD-AA0F-BA8E7A6EB571}" presName="TwoNodes_2_text" presStyleLbl="node1" presStyleIdx="1" presStyleCnt="2">
        <dgm:presLayoutVars>
          <dgm:bulletEnabled val="1"/>
        </dgm:presLayoutVars>
      </dgm:prSet>
      <dgm:spPr/>
    </dgm:pt>
  </dgm:ptLst>
  <dgm:cxnLst>
    <dgm:cxn modelId="{98608D0A-A86A-40DB-B36C-6338730FBF5E}" type="presOf" srcId="{B99DDE3B-F1C7-4FAD-AA0F-BA8E7A6EB571}" destId="{E48F6A9E-58DA-4080-B3A3-7AAE96342FD2}" srcOrd="0" destOrd="0" presId="urn:microsoft.com/office/officeart/2005/8/layout/vProcess5"/>
    <dgm:cxn modelId="{D69F952F-430A-4D2A-9FE3-11056D043616}" type="presOf" srcId="{5C63EF4A-2CBC-4A7E-BB1D-6CF7097BF64D}" destId="{61B0F82E-ECCB-4498-8234-89D5A1E13881}" srcOrd="1" destOrd="0" presId="urn:microsoft.com/office/officeart/2005/8/layout/vProcess5"/>
    <dgm:cxn modelId="{FB18185E-1752-4D4C-A6E1-FEEE7F6B8233}" srcId="{B99DDE3B-F1C7-4FAD-AA0F-BA8E7A6EB571}" destId="{BD4EB62B-7C6D-44FF-965E-ABBEACD3FE8A}" srcOrd="1" destOrd="0" parTransId="{A90740CE-F979-4E7E-9F58-5DDEAB67EA24}" sibTransId="{0137AE80-E83E-4A5D-90F5-75B8238226F3}"/>
    <dgm:cxn modelId="{6EB0F268-D79E-4D94-82B7-029201B4D92B}" type="presOf" srcId="{5C63EF4A-2CBC-4A7E-BB1D-6CF7097BF64D}" destId="{12A328B3-D949-4A9B-8574-3DD463E12600}" srcOrd="0" destOrd="0" presId="urn:microsoft.com/office/officeart/2005/8/layout/vProcess5"/>
    <dgm:cxn modelId="{5B317C76-1BB1-49C2-858E-360678C7A836}" type="presOf" srcId="{403B9765-E03F-42B8-A43A-51FBEFF764BF}" destId="{927340DE-C725-4845-9A38-9D5C5D6738CC}" srcOrd="0" destOrd="0" presId="urn:microsoft.com/office/officeart/2005/8/layout/vProcess5"/>
    <dgm:cxn modelId="{42838799-8890-409E-8AAE-35B4A651ADC4}" srcId="{B99DDE3B-F1C7-4FAD-AA0F-BA8E7A6EB571}" destId="{5C63EF4A-2CBC-4A7E-BB1D-6CF7097BF64D}" srcOrd="0" destOrd="0" parTransId="{5C8AB487-170A-4C49-946F-D8E003DF7C69}" sibTransId="{403B9765-E03F-42B8-A43A-51FBEFF764BF}"/>
    <dgm:cxn modelId="{AC01F9D7-693E-48B2-9F35-6898427FFC40}" type="presOf" srcId="{BD4EB62B-7C6D-44FF-965E-ABBEACD3FE8A}" destId="{A96C922B-353B-444D-95BE-D876D6EA6D28}" srcOrd="0" destOrd="0" presId="urn:microsoft.com/office/officeart/2005/8/layout/vProcess5"/>
    <dgm:cxn modelId="{597EF5DF-0B89-4385-BB19-F773E159F176}" type="presOf" srcId="{BD4EB62B-7C6D-44FF-965E-ABBEACD3FE8A}" destId="{97F88873-45E0-4755-8C1D-37478E420714}" srcOrd="1" destOrd="0" presId="urn:microsoft.com/office/officeart/2005/8/layout/vProcess5"/>
    <dgm:cxn modelId="{C13020FC-235D-47EE-8B80-BC5698D23CFE}" type="presParOf" srcId="{E48F6A9E-58DA-4080-B3A3-7AAE96342FD2}" destId="{FF987B59-3D83-421F-B948-6DC065B088C8}" srcOrd="0" destOrd="0" presId="urn:microsoft.com/office/officeart/2005/8/layout/vProcess5"/>
    <dgm:cxn modelId="{CF4D0E73-2EBB-4721-908A-A0D99E456DC5}" type="presParOf" srcId="{E48F6A9E-58DA-4080-B3A3-7AAE96342FD2}" destId="{12A328B3-D949-4A9B-8574-3DD463E12600}" srcOrd="1" destOrd="0" presId="urn:microsoft.com/office/officeart/2005/8/layout/vProcess5"/>
    <dgm:cxn modelId="{292B0EC1-547D-4917-BE95-CB7FA0CF3890}" type="presParOf" srcId="{E48F6A9E-58DA-4080-B3A3-7AAE96342FD2}" destId="{A96C922B-353B-444D-95BE-D876D6EA6D28}" srcOrd="2" destOrd="0" presId="urn:microsoft.com/office/officeart/2005/8/layout/vProcess5"/>
    <dgm:cxn modelId="{7011A800-3043-430E-B074-8450C145E333}" type="presParOf" srcId="{E48F6A9E-58DA-4080-B3A3-7AAE96342FD2}" destId="{927340DE-C725-4845-9A38-9D5C5D6738CC}" srcOrd="3" destOrd="0" presId="urn:microsoft.com/office/officeart/2005/8/layout/vProcess5"/>
    <dgm:cxn modelId="{BE6524AE-A254-4437-A227-C27A86751448}" type="presParOf" srcId="{E48F6A9E-58DA-4080-B3A3-7AAE96342FD2}" destId="{61B0F82E-ECCB-4498-8234-89D5A1E13881}" srcOrd="4" destOrd="0" presId="urn:microsoft.com/office/officeart/2005/8/layout/vProcess5"/>
    <dgm:cxn modelId="{66EF764F-2C26-4576-9909-8B23AA5696D2}" type="presParOf" srcId="{E48F6A9E-58DA-4080-B3A3-7AAE96342FD2}" destId="{97F88873-45E0-4755-8C1D-37478E420714}"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79717E-72F8-485E-A549-6641AD80D226}"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77BA7AE3-646F-4D67-B095-74C0A257E39C}">
      <dgm:prSet/>
      <dgm:spPr/>
      <dgm:t>
        <a:bodyPr/>
        <a:lstStyle/>
        <a:p>
          <a:r>
            <a:rPr lang="tr-TR"/>
            <a:t>DSÖ, birinci basamakta entegrasyonunu önermektedir (WHO, 2013)</a:t>
          </a:r>
          <a:endParaRPr lang="en-US"/>
        </a:p>
      </dgm:t>
    </dgm:pt>
    <dgm:pt modelId="{FC460897-56DD-4E5F-B38D-C407C134ED71}" type="parTrans" cxnId="{0145C9B6-066D-4CF7-B162-ACE889B6EA88}">
      <dgm:prSet/>
      <dgm:spPr/>
      <dgm:t>
        <a:bodyPr/>
        <a:lstStyle/>
        <a:p>
          <a:endParaRPr lang="en-US"/>
        </a:p>
      </dgm:t>
    </dgm:pt>
    <dgm:pt modelId="{43AF107A-E439-478B-9EC9-E7BDB7BAE907}" type="sibTrans" cxnId="{0145C9B6-066D-4CF7-B162-ACE889B6EA88}">
      <dgm:prSet/>
      <dgm:spPr/>
      <dgm:t>
        <a:bodyPr/>
        <a:lstStyle/>
        <a:p>
          <a:endParaRPr lang="en-US"/>
        </a:p>
      </dgm:t>
    </dgm:pt>
    <dgm:pt modelId="{E8DB3F33-27B9-4C02-A255-2726C741CCF6}">
      <dgm:prSet/>
      <dgm:spPr/>
      <dgm:t>
        <a:bodyPr/>
        <a:lstStyle/>
        <a:p>
          <a:r>
            <a:rPr lang="en-US"/>
            <a:t>Birinci basamakta hasta ile ilk temas noktası</a:t>
          </a:r>
        </a:p>
      </dgm:t>
    </dgm:pt>
    <dgm:pt modelId="{8ACDD827-8DB4-40B1-83A1-482F318013F3}" type="parTrans" cxnId="{4C5D095A-02D4-44C6-A336-9AA0EF1D4006}">
      <dgm:prSet/>
      <dgm:spPr/>
      <dgm:t>
        <a:bodyPr/>
        <a:lstStyle/>
        <a:p>
          <a:endParaRPr lang="en-US"/>
        </a:p>
      </dgm:t>
    </dgm:pt>
    <dgm:pt modelId="{D1E743EA-16C7-4D8F-8F39-70CB83787381}" type="sibTrans" cxnId="{4C5D095A-02D4-44C6-A336-9AA0EF1D4006}">
      <dgm:prSet/>
      <dgm:spPr/>
      <dgm:t>
        <a:bodyPr/>
        <a:lstStyle/>
        <a:p>
          <a:endParaRPr lang="en-US"/>
        </a:p>
      </dgm:t>
    </dgm:pt>
    <dgm:pt modelId="{AD6433A4-4835-40A9-9013-C5FC7C7E83A1}">
      <dgm:prSet/>
      <dgm:spPr/>
      <dgm:t>
        <a:bodyPr/>
        <a:lstStyle/>
        <a:p>
          <a:r>
            <a:rPr lang="en-US"/>
            <a:t>Kronik ağrı, baş ağrısı, uyku bozukluğu, anksiyete</a:t>
          </a:r>
        </a:p>
      </dgm:t>
    </dgm:pt>
    <dgm:pt modelId="{FAA564F9-641B-4F49-B6F3-063D100FF350}" type="parTrans" cxnId="{369337D9-000C-4EDA-9CA1-10CA8F9A46C8}">
      <dgm:prSet/>
      <dgm:spPr/>
      <dgm:t>
        <a:bodyPr/>
        <a:lstStyle/>
        <a:p>
          <a:endParaRPr lang="en-US"/>
        </a:p>
      </dgm:t>
    </dgm:pt>
    <dgm:pt modelId="{06937F14-0509-4E95-B41F-F30B8702DFF7}" type="sibTrans" cxnId="{369337D9-000C-4EDA-9CA1-10CA8F9A46C8}">
      <dgm:prSet/>
      <dgm:spPr/>
      <dgm:t>
        <a:bodyPr/>
        <a:lstStyle/>
        <a:p>
          <a:endParaRPr lang="en-US"/>
        </a:p>
      </dgm:t>
    </dgm:pt>
    <dgm:pt modelId="{EB9D4881-72E1-4D79-9CA9-180D0BD6045D}">
      <dgm:prSet/>
      <dgm:spPr/>
      <dgm:t>
        <a:bodyPr/>
        <a:lstStyle/>
        <a:p>
          <a:r>
            <a:rPr lang="en-US"/>
            <a:t>Gebelik ve çocuklukta dikkatli kullanım</a:t>
          </a:r>
        </a:p>
      </dgm:t>
    </dgm:pt>
    <dgm:pt modelId="{67714910-3FD8-4A69-83BA-DF9552D282FF}" type="parTrans" cxnId="{09C33D96-FD2B-4559-8D95-6B6A01C03C2D}">
      <dgm:prSet/>
      <dgm:spPr/>
      <dgm:t>
        <a:bodyPr/>
        <a:lstStyle/>
        <a:p>
          <a:endParaRPr lang="en-US"/>
        </a:p>
      </dgm:t>
    </dgm:pt>
    <dgm:pt modelId="{00314EEF-C141-4ED1-85F9-188FBFFF7826}" type="sibTrans" cxnId="{09C33D96-FD2B-4559-8D95-6B6A01C03C2D}">
      <dgm:prSet/>
      <dgm:spPr/>
      <dgm:t>
        <a:bodyPr/>
        <a:lstStyle/>
        <a:p>
          <a:endParaRPr lang="en-US"/>
        </a:p>
      </dgm:t>
    </dgm:pt>
    <dgm:pt modelId="{C814ABC9-1E5E-4748-A661-A84153063CFC}">
      <dgm:prSet/>
      <dgm:spPr/>
      <dgm:t>
        <a:bodyPr/>
        <a:lstStyle/>
        <a:p>
          <a:r>
            <a:rPr lang="en-US"/>
            <a:t>Hasta danışmanlığı ve yönlendirme rolü</a:t>
          </a:r>
        </a:p>
      </dgm:t>
    </dgm:pt>
    <dgm:pt modelId="{AC7C79C3-A1AB-4AD7-B98D-45C1EDF93B19}" type="parTrans" cxnId="{DBCB8189-691C-4B0F-B85C-9FED338F7E07}">
      <dgm:prSet/>
      <dgm:spPr/>
      <dgm:t>
        <a:bodyPr/>
        <a:lstStyle/>
        <a:p>
          <a:endParaRPr lang="en-US"/>
        </a:p>
      </dgm:t>
    </dgm:pt>
    <dgm:pt modelId="{C18488B7-68BC-479E-965A-91E7CFE1F774}" type="sibTrans" cxnId="{DBCB8189-691C-4B0F-B85C-9FED338F7E07}">
      <dgm:prSet/>
      <dgm:spPr/>
      <dgm:t>
        <a:bodyPr/>
        <a:lstStyle/>
        <a:p>
          <a:endParaRPr lang="en-US"/>
        </a:p>
      </dgm:t>
    </dgm:pt>
    <dgm:pt modelId="{8998F197-552E-42E2-BE58-7269C6A0B983}" type="pres">
      <dgm:prSet presAssocID="{8379717E-72F8-485E-A549-6641AD80D226}" presName="diagram" presStyleCnt="0">
        <dgm:presLayoutVars>
          <dgm:dir/>
          <dgm:resizeHandles val="exact"/>
        </dgm:presLayoutVars>
      </dgm:prSet>
      <dgm:spPr/>
    </dgm:pt>
    <dgm:pt modelId="{43783B27-6EEE-4A23-850F-CBB9E4A69444}" type="pres">
      <dgm:prSet presAssocID="{77BA7AE3-646F-4D67-B095-74C0A257E39C}" presName="node" presStyleLbl="node1" presStyleIdx="0" presStyleCnt="5">
        <dgm:presLayoutVars>
          <dgm:bulletEnabled val="1"/>
        </dgm:presLayoutVars>
      </dgm:prSet>
      <dgm:spPr/>
    </dgm:pt>
    <dgm:pt modelId="{0E380EEC-0DDB-40F0-8A1C-8005AF8A97A1}" type="pres">
      <dgm:prSet presAssocID="{43AF107A-E439-478B-9EC9-E7BDB7BAE907}" presName="sibTrans" presStyleCnt="0"/>
      <dgm:spPr/>
    </dgm:pt>
    <dgm:pt modelId="{CCDA5C58-E04C-4374-93EF-A2A6A0864EB2}" type="pres">
      <dgm:prSet presAssocID="{E8DB3F33-27B9-4C02-A255-2726C741CCF6}" presName="node" presStyleLbl="node1" presStyleIdx="1" presStyleCnt="5">
        <dgm:presLayoutVars>
          <dgm:bulletEnabled val="1"/>
        </dgm:presLayoutVars>
      </dgm:prSet>
      <dgm:spPr/>
    </dgm:pt>
    <dgm:pt modelId="{77BFDFC3-394D-4F6D-B2FE-9509B6C96573}" type="pres">
      <dgm:prSet presAssocID="{D1E743EA-16C7-4D8F-8F39-70CB83787381}" presName="sibTrans" presStyleCnt="0"/>
      <dgm:spPr/>
    </dgm:pt>
    <dgm:pt modelId="{A4479715-7FDB-47E8-A925-7ABB4AFAC3B8}" type="pres">
      <dgm:prSet presAssocID="{AD6433A4-4835-40A9-9013-C5FC7C7E83A1}" presName="node" presStyleLbl="node1" presStyleIdx="2" presStyleCnt="5">
        <dgm:presLayoutVars>
          <dgm:bulletEnabled val="1"/>
        </dgm:presLayoutVars>
      </dgm:prSet>
      <dgm:spPr/>
    </dgm:pt>
    <dgm:pt modelId="{4108A135-1578-40AF-9C52-75337BA1E9E4}" type="pres">
      <dgm:prSet presAssocID="{06937F14-0509-4E95-B41F-F30B8702DFF7}" presName="sibTrans" presStyleCnt="0"/>
      <dgm:spPr/>
    </dgm:pt>
    <dgm:pt modelId="{DACE50F2-4E4C-427E-BC14-011D85E473A3}" type="pres">
      <dgm:prSet presAssocID="{EB9D4881-72E1-4D79-9CA9-180D0BD6045D}" presName="node" presStyleLbl="node1" presStyleIdx="3" presStyleCnt="5">
        <dgm:presLayoutVars>
          <dgm:bulletEnabled val="1"/>
        </dgm:presLayoutVars>
      </dgm:prSet>
      <dgm:spPr/>
    </dgm:pt>
    <dgm:pt modelId="{3F8CCBA4-332F-498A-9EA2-F19FCDF74AFB}" type="pres">
      <dgm:prSet presAssocID="{00314EEF-C141-4ED1-85F9-188FBFFF7826}" presName="sibTrans" presStyleCnt="0"/>
      <dgm:spPr/>
    </dgm:pt>
    <dgm:pt modelId="{79DFB7D8-8A61-4BED-9C59-1AE5F2CF2B8D}" type="pres">
      <dgm:prSet presAssocID="{C814ABC9-1E5E-4748-A661-A84153063CFC}" presName="node" presStyleLbl="node1" presStyleIdx="4" presStyleCnt="5">
        <dgm:presLayoutVars>
          <dgm:bulletEnabled val="1"/>
        </dgm:presLayoutVars>
      </dgm:prSet>
      <dgm:spPr/>
    </dgm:pt>
  </dgm:ptLst>
  <dgm:cxnLst>
    <dgm:cxn modelId="{DAAC3013-818C-4406-9F8C-EB0C17FFEA4E}" type="presOf" srcId="{E8DB3F33-27B9-4C02-A255-2726C741CCF6}" destId="{CCDA5C58-E04C-4374-93EF-A2A6A0864EB2}" srcOrd="0" destOrd="0" presId="urn:microsoft.com/office/officeart/2005/8/layout/default"/>
    <dgm:cxn modelId="{9CB73D17-DD67-440B-AA6C-E5214FC9298E}" type="presOf" srcId="{8379717E-72F8-485E-A549-6641AD80D226}" destId="{8998F197-552E-42E2-BE58-7269C6A0B983}" srcOrd="0" destOrd="0" presId="urn:microsoft.com/office/officeart/2005/8/layout/default"/>
    <dgm:cxn modelId="{6BCDCA28-BCBF-47E3-B927-FCA117A43D8F}" type="presOf" srcId="{77BA7AE3-646F-4D67-B095-74C0A257E39C}" destId="{43783B27-6EEE-4A23-850F-CBB9E4A69444}" srcOrd="0" destOrd="0" presId="urn:microsoft.com/office/officeart/2005/8/layout/default"/>
    <dgm:cxn modelId="{4C5D095A-02D4-44C6-A336-9AA0EF1D4006}" srcId="{8379717E-72F8-485E-A549-6641AD80D226}" destId="{E8DB3F33-27B9-4C02-A255-2726C741CCF6}" srcOrd="1" destOrd="0" parTransId="{8ACDD827-8DB4-40B1-83A1-482F318013F3}" sibTransId="{D1E743EA-16C7-4D8F-8F39-70CB83787381}"/>
    <dgm:cxn modelId="{26736384-ACAB-48DF-800D-D9A193045C58}" type="presOf" srcId="{C814ABC9-1E5E-4748-A661-A84153063CFC}" destId="{79DFB7D8-8A61-4BED-9C59-1AE5F2CF2B8D}" srcOrd="0" destOrd="0" presId="urn:microsoft.com/office/officeart/2005/8/layout/default"/>
    <dgm:cxn modelId="{DBCB8189-691C-4B0F-B85C-9FED338F7E07}" srcId="{8379717E-72F8-485E-A549-6641AD80D226}" destId="{C814ABC9-1E5E-4748-A661-A84153063CFC}" srcOrd="4" destOrd="0" parTransId="{AC7C79C3-A1AB-4AD7-B98D-45C1EDF93B19}" sibTransId="{C18488B7-68BC-479E-965A-91E7CFE1F774}"/>
    <dgm:cxn modelId="{09C33D96-FD2B-4559-8D95-6B6A01C03C2D}" srcId="{8379717E-72F8-485E-A549-6641AD80D226}" destId="{EB9D4881-72E1-4D79-9CA9-180D0BD6045D}" srcOrd="3" destOrd="0" parTransId="{67714910-3FD8-4A69-83BA-DF9552D282FF}" sibTransId="{00314EEF-C141-4ED1-85F9-188FBFFF7826}"/>
    <dgm:cxn modelId="{0145C9B6-066D-4CF7-B162-ACE889B6EA88}" srcId="{8379717E-72F8-485E-A549-6641AD80D226}" destId="{77BA7AE3-646F-4D67-B095-74C0A257E39C}" srcOrd="0" destOrd="0" parTransId="{FC460897-56DD-4E5F-B38D-C407C134ED71}" sibTransId="{43AF107A-E439-478B-9EC9-E7BDB7BAE907}"/>
    <dgm:cxn modelId="{ADD075D4-D03D-412C-BFBD-8AF54C63A300}" type="presOf" srcId="{AD6433A4-4835-40A9-9013-C5FC7C7E83A1}" destId="{A4479715-7FDB-47E8-A925-7ABB4AFAC3B8}" srcOrd="0" destOrd="0" presId="urn:microsoft.com/office/officeart/2005/8/layout/default"/>
    <dgm:cxn modelId="{369337D9-000C-4EDA-9CA1-10CA8F9A46C8}" srcId="{8379717E-72F8-485E-A549-6641AD80D226}" destId="{AD6433A4-4835-40A9-9013-C5FC7C7E83A1}" srcOrd="2" destOrd="0" parTransId="{FAA564F9-641B-4F49-B6F3-063D100FF350}" sibTransId="{06937F14-0509-4E95-B41F-F30B8702DFF7}"/>
    <dgm:cxn modelId="{4535AAEB-B094-4680-AC54-C1CB2F1430B3}" type="presOf" srcId="{EB9D4881-72E1-4D79-9CA9-180D0BD6045D}" destId="{DACE50F2-4E4C-427E-BC14-011D85E473A3}" srcOrd="0" destOrd="0" presId="urn:microsoft.com/office/officeart/2005/8/layout/default"/>
    <dgm:cxn modelId="{D20B778D-8ABC-447F-A530-27AA871FEAF8}" type="presParOf" srcId="{8998F197-552E-42E2-BE58-7269C6A0B983}" destId="{43783B27-6EEE-4A23-850F-CBB9E4A69444}" srcOrd="0" destOrd="0" presId="urn:microsoft.com/office/officeart/2005/8/layout/default"/>
    <dgm:cxn modelId="{720235E0-E3BC-4C46-8040-923D0A533D4E}" type="presParOf" srcId="{8998F197-552E-42E2-BE58-7269C6A0B983}" destId="{0E380EEC-0DDB-40F0-8A1C-8005AF8A97A1}" srcOrd="1" destOrd="0" presId="urn:microsoft.com/office/officeart/2005/8/layout/default"/>
    <dgm:cxn modelId="{F71D8DBC-5DE2-4A1B-9BF3-DD46BC4C9D0E}" type="presParOf" srcId="{8998F197-552E-42E2-BE58-7269C6A0B983}" destId="{CCDA5C58-E04C-4374-93EF-A2A6A0864EB2}" srcOrd="2" destOrd="0" presId="urn:microsoft.com/office/officeart/2005/8/layout/default"/>
    <dgm:cxn modelId="{A3B3725E-7CDF-4CD7-A27D-2B98B6A324C4}" type="presParOf" srcId="{8998F197-552E-42E2-BE58-7269C6A0B983}" destId="{77BFDFC3-394D-4F6D-B2FE-9509B6C96573}" srcOrd="3" destOrd="0" presId="urn:microsoft.com/office/officeart/2005/8/layout/default"/>
    <dgm:cxn modelId="{A11CA726-4F12-4856-8C77-82B107029629}" type="presParOf" srcId="{8998F197-552E-42E2-BE58-7269C6A0B983}" destId="{A4479715-7FDB-47E8-A925-7ABB4AFAC3B8}" srcOrd="4" destOrd="0" presId="urn:microsoft.com/office/officeart/2005/8/layout/default"/>
    <dgm:cxn modelId="{AF43EBC8-E13D-4084-8C27-AB11A2D24DC2}" type="presParOf" srcId="{8998F197-552E-42E2-BE58-7269C6A0B983}" destId="{4108A135-1578-40AF-9C52-75337BA1E9E4}" srcOrd="5" destOrd="0" presId="urn:microsoft.com/office/officeart/2005/8/layout/default"/>
    <dgm:cxn modelId="{37B3A0ED-3691-4EC0-9C90-CEBCE60CE10A}" type="presParOf" srcId="{8998F197-552E-42E2-BE58-7269C6A0B983}" destId="{DACE50F2-4E4C-427E-BC14-011D85E473A3}" srcOrd="6" destOrd="0" presId="urn:microsoft.com/office/officeart/2005/8/layout/default"/>
    <dgm:cxn modelId="{D025B29F-B8F6-4DDA-BD4A-DAC427275ABB}" type="presParOf" srcId="{8998F197-552E-42E2-BE58-7269C6A0B983}" destId="{3F8CCBA4-332F-498A-9EA2-F19FCDF74AFB}" srcOrd="7" destOrd="0" presId="urn:microsoft.com/office/officeart/2005/8/layout/default"/>
    <dgm:cxn modelId="{F202C706-C72A-4D43-8FF9-1A9CCB055AB8}" type="presParOf" srcId="{8998F197-552E-42E2-BE58-7269C6A0B983}" destId="{79DFB7D8-8A61-4BED-9C59-1AE5F2CF2B8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50BEC5-3168-4174-851B-9FD076FDD15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0BE049C-3D32-44FC-865C-DB2758A8B3C4}">
      <dgm:prSet/>
      <dgm:spPr/>
      <dgm:t>
        <a:bodyPr/>
        <a:lstStyle/>
        <a:p>
          <a:r>
            <a:rPr lang="tr-TR"/>
            <a:t> AKUPUNKTUR</a:t>
          </a:r>
          <a:endParaRPr lang="en-US"/>
        </a:p>
      </dgm:t>
    </dgm:pt>
    <dgm:pt modelId="{C8C9D27F-A109-4028-89D7-16AA388C8347}" type="parTrans" cxnId="{BD7ED9D4-45AE-4085-9D76-18018BFAE4B8}">
      <dgm:prSet/>
      <dgm:spPr/>
      <dgm:t>
        <a:bodyPr/>
        <a:lstStyle/>
        <a:p>
          <a:endParaRPr lang="en-US"/>
        </a:p>
      </dgm:t>
    </dgm:pt>
    <dgm:pt modelId="{49D16201-858F-430D-893C-320F8A27FD22}" type="sibTrans" cxnId="{BD7ED9D4-45AE-4085-9D76-18018BFAE4B8}">
      <dgm:prSet/>
      <dgm:spPr/>
      <dgm:t>
        <a:bodyPr/>
        <a:lstStyle/>
        <a:p>
          <a:endParaRPr lang="en-US"/>
        </a:p>
      </dgm:t>
    </dgm:pt>
    <dgm:pt modelId="{2C0BD376-92AE-48F2-9EEA-3DF7CA4D8ED4}">
      <dgm:prSet/>
      <dgm:spPr/>
      <dgm:t>
        <a:bodyPr/>
        <a:lstStyle/>
        <a:p>
          <a:r>
            <a:rPr lang="tr-TR"/>
            <a:t> APİTERAPİ</a:t>
          </a:r>
          <a:endParaRPr lang="en-US"/>
        </a:p>
      </dgm:t>
    </dgm:pt>
    <dgm:pt modelId="{767564F8-3358-42A8-BF50-82900BA4BF11}" type="parTrans" cxnId="{C7A42BDD-87EB-4D46-9044-EEBAF8693E62}">
      <dgm:prSet/>
      <dgm:spPr/>
      <dgm:t>
        <a:bodyPr/>
        <a:lstStyle/>
        <a:p>
          <a:endParaRPr lang="en-US"/>
        </a:p>
      </dgm:t>
    </dgm:pt>
    <dgm:pt modelId="{FF0A04CC-F71C-45A1-8E2F-662549D1E322}" type="sibTrans" cxnId="{C7A42BDD-87EB-4D46-9044-EEBAF8693E62}">
      <dgm:prSet/>
      <dgm:spPr/>
      <dgm:t>
        <a:bodyPr/>
        <a:lstStyle/>
        <a:p>
          <a:endParaRPr lang="en-US"/>
        </a:p>
      </dgm:t>
    </dgm:pt>
    <dgm:pt modelId="{1C800E2C-6E76-43AB-9085-15A175D4097A}">
      <dgm:prSet/>
      <dgm:spPr/>
      <dgm:t>
        <a:bodyPr/>
        <a:lstStyle/>
        <a:p>
          <a:r>
            <a:rPr lang="tr-TR"/>
            <a:t> FİTOTERAPİ</a:t>
          </a:r>
          <a:endParaRPr lang="en-US"/>
        </a:p>
      </dgm:t>
    </dgm:pt>
    <dgm:pt modelId="{6B749962-EB4E-433D-8824-D2197F372C26}" type="parTrans" cxnId="{1B778136-5DB8-41DB-9CE7-5ADB04608B9D}">
      <dgm:prSet/>
      <dgm:spPr/>
      <dgm:t>
        <a:bodyPr/>
        <a:lstStyle/>
        <a:p>
          <a:endParaRPr lang="en-US"/>
        </a:p>
      </dgm:t>
    </dgm:pt>
    <dgm:pt modelId="{5E200FBE-F4A7-4907-8605-F6428C94CEC0}" type="sibTrans" cxnId="{1B778136-5DB8-41DB-9CE7-5ADB04608B9D}">
      <dgm:prSet/>
      <dgm:spPr/>
      <dgm:t>
        <a:bodyPr/>
        <a:lstStyle/>
        <a:p>
          <a:endParaRPr lang="en-US"/>
        </a:p>
      </dgm:t>
    </dgm:pt>
    <dgm:pt modelId="{BAB60515-CFAD-4495-B1A4-0D4EFBD8554E}">
      <dgm:prSet/>
      <dgm:spPr/>
      <dgm:t>
        <a:bodyPr/>
        <a:lstStyle/>
        <a:p>
          <a:r>
            <a:rPr lang="tr-TR"/>
            <a:t> HİPNOZ</a:t>
          </a:r>
          <a:endParaRPr lang="en-US"/>
        </a:p>
      </dgm:t>
    </dgm:pt>
    <dgm:pt modelId="{EAF65B6F-369F-4954-820B-BF52950376AC}" type="parTrans" cxnId="{1267B65C-4B8F-4CC0-9A9F-04CF05F87091}">
      <dgm:prSet/>
      <dgm:spPr/>
      <dgm:t>
        <a:bodyPr/>
        <a:lstStyle/>
        <a:p>
          <a:endParaRPr lang="en-US"/>
        </a:p>
      </dgm:t>
    </dgm:pt>
    <dgm:pt modelId="{6122069B-9BAD-4F94-AC7C-51BA2DFE129D}" type="sibTrans" cxnId="{1267B65C-4B8F-4CC0-9A9F-04CF05F87091}">
      <dgm:prSet/>
      <dgm:spPr/>
      <dgm:t>
        <a:bodyPr/>
        <a:lstStyle/>
        <a:p>
          <a:endParaRPr lang="en-US"/>
        </a:p>
      </dgm:t>
    </dgm:pt>
    <dgm:pt modelId="{67216030-D2F3-46EE-AE1C-8FF892A696AF}">
      <dgm:prSet/>
      <dgm:spPr/>
      <dgm:t>
        <a:bodyPr/>
        <a:lstStyle/>
        <a:p>
          <a:r>
            <a:rPr lang="tr-TR"/>
            <a:t> SÜLÜK</a:t>
          </a:r>
          <a:endParaRPr lang="en-US"/>
        </a:p>
      </dgm:t>
    </dgm:pt>
    <dgm:pt modelId="{C6A563DB-1AE7-4C78-B295-426AA3E83B4A}" type="parTrans" cxnId="{CADA271F-B3CF-4A72-90F9-2AEB44947081}">
      <dgm:prSet/>
      <dgm:spPr/>
      <dgm:t>
        <a:bodyPr/>
        <a:lstStyle/>
        <a:p>
          <a:endParaRPr lang="en-US"/>
        </a:p>
      </dgm:t>
    </dgm:pt>
    <dgm:pt modelId="{70182D88-D491-4F3C-A532-4B3D2860D237}" type="sibTrans" cxnId="{CADA271F-B3CF-4A72-90F9-2AEB44947081}">
      <dgm:prSet/>
      <dgm:spPr/>
      <dgm:t>
        <a:bodyPr/>
        <a:lstStyle/>
        <a:p>
          <a:endParaRPr lang="en-US"/>
        </a:p>
      </dgm:t>
    </dgm:pt>
    <dgm:pt modelId="{353B7533-935C-4966-960E-883061B9D194}">
      <dgm:prSet/>
      <dgm:spPr/>
      <dgm:t>
        <a:bodyPr/>
        <a:lstStyle/>
        <a:p>
          <a:r>
            <a:rPr lang="tr-TR"/>
            <a:t>HOMEOPATİ </a:t>
          </a:r>
          <a:endParaRPr lang="en-US"/>
        </a:p>
      </dgm:t>
    </dgm:pt>
    <dgm:pt modelId="{086DDAAF-4FF0-486F-A029-77B7102AC5BB}" type="parTrans" cxnId="{C7B3012E-C609-45CA-A335-C7DA9BEE202B}">
      <dgm:prSet/>
      <dgm:spPr/>
      <dgm:t>
        <a:bodyPr/>
        <a:lstStyle/>
        <a:p>
          <a:endParaRPr lang="en-US"/>
        </a:p>
      </dgm:t>
    </dgm:pt>
    <dgm:pt modelId="{1446EA05-9D74-4E2E-8D4C-8ADB1A4A24CE}" type="sibTrans" cxnId="{C7B3012E-C609-45CA-A335-C7DA9BEE202B}">
      <dgm:prSet/>
      <dgm:spPr/>
      <dgm:t>
        <a:bodyPr/>
        <a:lstStyle/>
        <a:p>
          <a:endParaRPr lang="en-US"/>
        </a:p>
      </dgm:t>
    </dgm:pt>
    <dgm:pt modelId="{293D60D2-7C85-4A2A-805C-16EC987BD1D6}">
      <dgm:prSet/>
      <dgm:spPr/>
      <dgm:t>
        <a:bodyPr/>
        <a:lstStyle/>
        <a:p>
          <a:r>
            <a:rPr lang="tr-TR"/>
            <a:t>KAYROPRAKTİK</a:t>
          </a:r>
          <a:endParaRPr lang="en-US"/>
        </a:p>
      </dgm:t>
    </dgm:pt>
    <dgm:pt modelId="{4AFFE418-9F56-4D1A-80EC-24D5F47E9AC4}" type="parTrans" cxnId="{1A7A96FC-EE7E-45A4-8EB3-AFA0EC07D11E}">
      <dgm:prSet/>
      <dgm:spPr/>
      <dgm:t>
        <a:bodyPr/>
        <a:lstStyle/>
        <a:p>
          <a:endParaRPr lang="en-US"/>
        </a:p>
      </dgm:t>
    </dgm:pt>
    <dgm:pt modelId="{6C3C8E1E-EF90-4F86-808A-14E230EB159C}" type="sibTrans" cxnId="{1A7A96FC-EE7E-45A4-8EB3-AFA0EC07D11E}">
      <dgm:prSet/>
      <dgm:spPr/>
      <dgm:t>
        <a:bodyPr/>
        <a:lstStyle/>
        <a:p>
          <a:endParaRPr lang="en-US"/>
        </a:p>
      </dgm:t>
    </dgm:pt>
    <dgm:pt modelId="{72E65131-FDB8-4637-806E-FB7FEBDAAF4C}">
      <dgm:prSet/>
      <dgm:spPr/>
      <dgm:t>
        <a:bodyPr/>
        <a:lstStyle/>
        <a:p>
          <a:r>
            <a:rPr lang="tr-TR"/>
            <a:t> KUPA UYGULAMASI</a:t>
          </a:r>
          <a:endParaRPr lang="en-US"/>
        </a:p>
      </dgm:t>
    </dgm:pt>
    <dgm:pt modelId="{B1B81433-463D-4BA9-9080-3FBF73048865}" type="parTrans" cxnId="{7EC6B875-3D77-427B-B71F-C356A9F9E9C0}">
      <dgm:prSet/>
      <dgm:spPr/>
      <dgm:t>
        <a:bodyPr/>
        <a:lstStyle/>
        <a:p>
          <a:endParaRPr lang="en-US"/>
        </a:p>
      </dgm:t>
    </dgm:pt>
    <dgm:pt modelId="{376E4993-BCEC-4BF7-AC82-91C2BC0FD6B9}" type="sibTrans" cxnId="{7EC6B875-3D77-427B-B71F-C356A9F9E9C0}">
      <dgm:prSet/>
      <dgm:spPr/>
      <dgm:t>
        <a:bodyPr/>
        <a:lstStyle/>
        <a:p>
          <a:endParaRPr lang="en-US"/>
        </a:p>
      </dgm:t>
    </dgm:pt>
    <dgm:pt modelId="{60791C0C-BE03-4E65-9E39-5DE8D0CE966B}">
      <dgm:prSet/>
      <dgm:spPr/>
      <dgm:t>
        <a:bodyPr/>
        <a:lstStyle/>
        <a:p>
          <a:r>
            <a:rPr lang="tr-TR"/>
            <a:t> LARVA UYGULAMASI </a:t>
          </a:r>
          <a:endParaRPr lang="en-US"/>
        </a:p>
      </dgm:t>
    </dgm:pt>
    <dgm:pt modelId="{87AD9B40-ECB7-4DF5-8427-019CCBE685FF}" type="parTrans" cxnId="{58EAF612-000B-4B83-8BA0-8CFA83E33EE0}">
      <dgm:prSet/>
      <dgm:spPr/>
      <dgm:t>
        <a:bodyPr/>
        <a:lstStyle/>
        <a:p>
          <a:endParaRPr lang="en-US"/>
        </a:p>
      </dgm:t>
    </dgm:pt>
    <dgm:pt modelId="{C12263CA-AC61-4905-A986-327E1B955BE8}" type="sibTrans" cxnId="{58EAF612-000B-4B83-8BA0-8CFA83E33EE0}">
      <dgm:prSet/>
      <dgm:spPr/>
      <dgm:t>
        <a:bodyPr/>
        <a:lstStyle/>
        <a:p>
          <a:endParaRPr lang="en-US"/>
        </a:p>
      </dgm:t>
    </dgm:pt>
    <dgm:pt modelId="{DEFDC5FD-056B-48D9-8F71-12501055F120}">
      <dgm:prSet/>
      <dgm:spPr/>
      <dgm:t>
        <a:bodyPr/>
        <a:lstStyle/>
        <a:p>
          <a:r>
            <a:rPr lang="tr-TR"/>
            <a:t> MEZOTERAPİ </a:t>
          </a:r>
          <a:endParaRPr lang="en-US"/>
        </a:p>
      </dgm:t>
    </dgm:pt>
    <dgm:pt modelId="{84DC6034-2AE3-4A02-96C0-BC239F84623F}" type="parTrans" cxnId="{DA23DD67-A14E-4725-BD03-B52B86F26E6B}">
      <dgm:prSet/>
      <dgm:spPr/>
      <dgm:t>
        <a:bodyPr/>
        <a:lstStyle/>
        <a:p>
          <a:endParaRPr lang="en-US"/>
        </a:p>
      </dgm:t>
    </dgm:pt>
    <dgm:pt modelId="{0DE8963D-7D46-41E7-A8EE-B29A5C521A09}" type="sibTrans" cxnId="{DA23DD67-A14E-4725-BD03-B52B86F26E6B}">
      <dgm:prSet/>
      <dgm:spPr/>
      <dgm:t>
        <a:bodyPr/>
        <a:lstStyle/>
        <a:p>
          <a:endParaRPr lang="en-US"/>
        </a:p>
      </dgm:t>
    </dgm:pt>
    <dgm:pt modelId="{C3D18968-6971-4CC2-AA5E-189FBFC01A3A}">
      <dgm:prSet/>
      <dgm:spPr/>
      <dgm:t>
        <a:bodyPr/>
        <a:lstStyle/>
        <a:p>
          <a:r>
            <a:rPr lang="tr-TR"/>
            <a:t> PROLOTERAPİ</a:t>
          </a:r>
          <a:endParaRPr lang="en-US"/>
        </a:p>
      </dgm:t>
    </dgm:pt>
    <dgm:pt modelId="{F068700B-7B5B-4C5E-8ECA-0F8E4591B810}" type="parTrans" cxnId="{D208F42D-3D0F-4121-830C-CBE9FDB05FD8}">
      <dgm:prSet/>
      <dgm:spPr/>
      <dgm:t>
        <a:bodyPr/>
        <a:lstStyle/>
        <a:p>
          <a:endParaRPr lang="en-US"/>
        </a:p>
      </dgm:t>
    </dgm:pt>
    <dgm:pt modelId="{9313872D-18BE-4DD4-BAB6-F095AE83B3C8}" type="sibTrans" cxnId="{D208F42D-3D0F-4121-830C-CBE9FDB05FD8}">
      <dgm:prSet/>
      <dgm:spPr/>
      <dgm:t>
        <a:bodyPr/>
        <a:lstStyle/>
        <a:p>
          <a:endParaRPr lang="en-US"/>
        </a:p>
      </dgm:t>
    </dgm:pt>
    <dgm:pt modelId="{B8062620-0CFC-4B18-B196-A17B7788CEF3}">
      <dgm:prSet/>
      <dgm:spPr/>
      <dgm:t>
        <a:bodyPr/>
        <a:lstStyle/>
        <a:p>
          <a:r>
            <a:rPr lang="tr-TR"/>
            <a:t> OSTEOPATİ </a:t>
          </a:r>
          <a:endParaRPr lang="en-US"/>
        </a:p>
      </dgm:t>
    </dgm:pt>
    <dgm:pt modelId="{61A57EEA-5B08-4BEE-8DD2-CE38A853F64C}" type="parTrans" cxnId="{0EE9F786-8E0E-4622-B17F-50545E7C93BF}">
      <dgm:prSet/>
      <dgm:spPr/>
      <dgm:t>
        <a:bodyPr/>
        <a:lstStyle/>
        <a:p>
          <a:endParaRPr lang="en-US"/>
        </a:p>
      </dgm:t>
    </dgm:pt>
    <dgm:pt modelId="{E2C0377A-AB41-4805-A842-F49632DF7C71}" type="sibTrans" cxnId="{0EE9F786-8E0E-4622-B17F-50545E7C93BF}">
      <dgm:prSet/>
      <dgm:spPr/>
      <dgm:t>
        <a:bodyPr/>
        <a:lstStyle/>
        <a:p>
          <a:endParaRPr lang="en-US"/>
        </a:p>
      </dgm:t>
    </dgm:pt>
    <dgm:pt modelId="{BB70DE88-074A-41A0-8D74-24FCDC496D4D}">
      <dgm:prSet/>
      <dgm:spPr/>
      <dgm:t>
        <a:bodyPr/>
        <a:lstStyle/>
        <a:p>
          <a:r>
            <a:rPr lang="tr-TR"/>
            <a:t> OZON UYGULAMASI</a:t>
          </a:r>
          <a:endParaRPr lang="en-US"/>
        </a:p>
      </dgm:t>
    </dgm:pt>
    <dgm:pt modelId="{99A63D49-182A-40DF-A029-5208F39793E4}" type="parTrans" cxnId="{05C16519-6EEB-4332-8EF8-39B095CF037C}">
      <dgm:prSet/>
      <dgm:spPr/>
      <dgm:t>
        <a:bodyPr/>
        <a:lstStyle/>
        <a:p>
          <a:endParaRPr lang="en-US"/>
        </a:p>
      </dgm:t>
    </dgm:pt>
    <dgm:pt modelId="{B1BBE1DC-4265-4A19-939C-401D7844E837}" type="sibTrans" cxnId="{05C16519-6EEB-4332-8EF8-39B095CF037C}">
      <dgm:prSet/>
      <dgm:spPr/>
      <dgm:t>
        <a:bodyPr/>
        <a:lstStyle/>
        <a:p>
          <a:endParaRPr lang="en-US"/>
        </a:p>
      </dgm:t>
    </dgm:pt>
    <dgm:pt modelId="{DB298E8B-ED0F-4606-A360-F3A47790A31B}">
      <dgm:prSet/>
      <dgm:spPr/>
      <dgm:t>
        <a:bodyPr/>
        <a:lstStyle/>
        <a:p>
          <a:r>
            <a:rPr lang="tr-TR"/>
            <a:t> REFLEKSOLOJİ </a:t>
          </a:r>
          <a:endParaRPr lang="en-US"/>
        </a:p>
      </dgm:t>
    </dgm:pt>
    <dgm:pt modelId="{6C356B9A-985D-45C8-A458-168ABC262972}" type="parTrans" cxnId="{2AA09FCF-6D6F-4D43-93C6-9EC314F21534}">
      <dgm:prSet/>
      <dgm:spPr/>
      <dgm:t>
        <a:bodyPr/>
        <a:lstStyle/>
        <a:p>
          <a:endParaRPr lang="en-US"/>
        </a:p>
      </dgm:t>
    </dgm:pt>
    <dgm:pt modelId="{0F39C77C-BDD5-48A0-BCA9-C2C3E9C7F79F}" type="sibTrans" cxnId="{2AA09FCF-6D6F-4D43-93C6-9EC314F21534}">
      <dgm:prSet/>
      <dgm:spPr/>
      <dgm:t>
        <a:bodyPr/>
        <a:lstStyle/>
        <a:p>
          <a:endParaRPr lang="en-US"/>
        </a:p>
      </dgm:t>
    </dgm:pt>
    <dgm:pt modelId="{23FFEE65-849E-43C8-A245-68015768A6AE}">
      <dgm:prSet/>
      <dgm:spPr/>
      <dgm:t>
        <a:bodyPr/>
        <a:lstStyle/>
        <a:p>
          <a:r>
            <a:rPr lang="tr-TR"/>
            <a:t> MÜZİKTERAPİ</a:t>
          </a:r>
          <a:endParaRPr lang="en-US"/>
        </a:p>
      </dgm:t>
    </dgm:pt>
    <dgm:pt modelId="{A4D61C48-4DD3-4F1E-B972-7551840FA1C6}" type="parTrans" cxnId="{5ADBC13E-17FC-438F-A56A-443372DAF074}">
      <dgm:prSet/>
      <dgm:spPr/>
      <dgm:t>
        <a:bodyPr/>
        <a:lstStyle/>
        <a:p>
          <a:endParaRPr lang="en-US"/>
        </a:p>
      </dgm:t>
    </dgm:pt>
    <dgm:pt modelId="{7055791D-4AAC-44C7-BEAF-E375F96943D2}" type="sibTrans" cxnId="{5ADBC13E-17FC-438F-A56A-443372DAF074}">
      <dgm:prSet/>
      <dgm:spPr/>
      <dgm:t>
        <a:bodyPr/>
        <a:lstStyle/>
        <a:p>
          <a:endParaRPr lang="en-US"/>
        </a:p>
      </dgm:t>
    </dgm:pt>
    <dgm:pt modelId="{82BB9A0B-7B86-452F-A311-5891EBA16FF3}" type="pres">
      <dgm:prSet presAssocID="{FA50BEC5-3168-4174-851B-9FD076FDD15F}" presName="diagram" presStyleCnt="0">
        <dgm:presLayoutVars>
          <dgm:dir/>
          <dgm:resizeHandles val="exact"/>
        </dgm:presLayoutVars>
      </dgm:prSet>
      <dgm:spPr/>
    </dgm:pt>
    <dgm:pt modelId="{F94BC187-E9C8-4D4E-AE3F-0EA27BA676CD}" type="pres">
      <dgm:prSet presAssocID="{90BE049C-3D32-44FC-865C-DB2758A8B3C4}" presName="node" presStyleLbl="node1" presStyleIdx="0" presStyleCnt="15">
        <dgm:presLayoutVars>
          <dgm:bulletEnabled val="1"/>
        </dgm:presLayoutVars>
      </dgm:prSet>
      <dgm:spPr/>
    </dgm:pt>
    <dgm:pt modelId="{578F80BC-55F7-4E9F-9ED9-0845EABDD123}" type="pres">
      <dgm:prSet presAssocID="{49D16201-858F-430D-893C-320F8A27FD22}" presName="sibTrans" presStyleCnt="0"/>
      <dgm:spPr/>
    </dgm:pt>
    <dgm:pt modelId="{72694ADC-6BF2-4D30-8805-AA0217F0B9F5}" type="pres">
      <dgm:prSet presAssocID="{2C0BD376-92AE-48F2-9EEA-3DF7CA4D8ED4}" presName="node" presStyleLbl="node1" presStyleIdx="1" presStyleCnt="15">
        <dgm:presLayoutVars>
          <dgm:bulletEnabled val="1"/>
        </dgm:presLayoutVars>
      </dgm:prSet>
      <dgm:spPr/>
    </dgm:pt>
    <dgm:pt modelId="{15F55774-2DC5-4A5B-BF0A-B775ECCFE0C8}" type="pres">
      <dgm:prSet presAssocID="{FF0A04CC-F71C-45A1-8E2F-662549D1E322}" presName="sibTrans" presStyleCnt="0"/>
      <dgm:spPr/>
    </dgm:pt>
    <dgm:pt modelId="{C361E638-13D4-4677-AA8D-6AADE6CC5340}" type="pres">
      <dgm:prSet presAssocID="{1C800E2C-6E76-43AB-9085-15A175D4097A}" presName="node" presStyleLbl="node1" presStyleIdx="2" presStyleCnt="15">
        <dgm:presLayoutVars>
          <dgm:bulletEnabled val="1"/>
        </dgm:presLayoutVars>
      </dgm:prSet>
      <dgm:spPr/>
    </dgm:pt>
    <dgm:pt modelId="{4F5854EF-52A4-4D41-AEFE-53E7C9735C05}" type="pres">
      <dgm:prSet presAssocID="{5E200FBE-F4A7-4907-8605-F6428C94CEC0}" presName="sibTrans" presStyleCnt="0"/>
      <dgm:spPr/>
    </dgm:pt>
    <dgm:pt modelId="{F3C617E8-40AC-479D-B224-2E0A71B29708}" type="pres">
      <dgm:prSet presAssocID="{BAB60515-CFAD-4495-B1A4-0D4EFBD8554E}" presName="node" presStyleLbl="node1" presStyleIdx="3" presStyleCnt="15">
        <dgm:presLayoutVars>
          <dgm:bulletEnabled val="1"/>
        </dgm:presLayoutVars>
      </dgm:prSet>
      <dgm:spPr/>
    </dgm:pt>
    <dgm:pt modelId="{FDEDF85B-79B1-4F73-AF29-1F978B56D6AC}" type="pres">
      <dgm:prSet presAssocID="{6122069B-9BAD-4F94-AC7C-51BA2DFE129D}" presName="sibTrans" presStyleCnt="0"/>
      <dgm:spPr/>
    </dgm:pt>
    <dgm:pt modelId="{21657D55-AC3F-453A-B8E1-40A16AB3F453}" type="pres">
      <dgm:prSet presAssocID="{67216030-D2F3-46EE-AE1C-8FF892A696AF}" presName="node" presStyleLbl="node1" presStyleIdx="4" presStyleCnt="15">
        <dgm:presLayoutVars>
          <dgm:bulletEnabled val="1"/>
        </dgm:presLayoutVars>
      </dgm:prSet>
      <dgm:spPr/>
    </dgm:pt>
    <dgm:pt modelId="{5112051B-D40A-4303-8D28-38B654CACE7F}" type="pres">
      <dgm:prSet presAssocID="{70182D88-D491-4F3C-A532-4B3D2860D237}" presName="sibTrans" presStyleCnt="0"/>
      <dgm:spPr/>
    </dgm:pt>
    <dgm:pt modelId="{7DB0C497-8159-450E-89FC-EDCC87889CB3}" type="pres">
      <dgm:prSet presAssocID="{353B7533-935C-4966-960E-883061B9D194}" presName="node" presStyleLbl="node1" presStyleIdx="5" presStyleCnt="15">
        <dgm:presLayoutVars>
          <dgm:bulletEnabled val="1"/>
        </dgm:presLayoutVars>
      </dgm:prSet>
      <dgm:spPr/>
    </dgm:pt>
    <dgm:pt modelId="{58F6189E-78EC-44EF-A8F8-21C73B305CF0}" type="pres">
      <dgm:prSet presAssocID="{1446EA05-9D74-4E2E-8D4C-8ADB1A4A24CE}" presName="sibTrans" presStyleCnt="0"/>
      <dgm:spPr/>
    </dgm:pt>
    <dgm:pt modelId="{7F1BE619-780C-4EB3-8CAB-6E4AB44C0D0A}" type="pres">
      <dgm:prSet presAssocID="{293D60D2-7C85-4A2A-805C-16EC987BD1D6}" presName="node" presStyleLbl="node1" presStyleIdx="6" presStyleCnt="15">
        <dgm:presLayoutVars>
          <dgm:bulletEnabled val="1"/>
        </dgm:presLayoutVars>
      </dgm:prSet>
      <dgm:spPr/>
    </dgm:pt>
    <dgm:pt modelId="{FAA26C1B-B72D-43F1-8F04-B875551038BB}" type="pres">
      <dgm:prSet presAssocID="{6C3C8E1E-EF90-4F86-808A-14E230EB159C}" presName="sibTrans" presStyleCnt="0"/>
      <dgm:spPr/>
    </dgm:pt>
    <dgm:pt modelId="{AA711D4B-33EE-4997-A263-91AAE4B81A5F}" type="pres">
      <dgm:prSet presAssocID="{72E65131-FDB8-4637-806E-FB7FEBDAAF4C}" presName="node" presStyleLbl="node1" presStyleIdx="7" presStyleCnt="15">
        <dgm:presLayoutVars>
          <dgm:bulletEnabled val="1"/>
        </dgm:presLayoutVars>
      </dgm:prSet>
      <dgm:spPr/>
    </dgm:pt>
    <dgm:pt modelId="{A8884FC5-FA45-49E4-9548-E3F30C6CA9FC}" type="pres">
      <dgm:prSet presAssocID="{376E4993-BCEC-4BF7-AC82-91C2BC0FD6B9}" presName="sibTrans" presStyleCnt="0"/>
      <dgm:spPr/>
    </dgm:pt>
    <dgm:pt modelId="{DFA3D03A-213D-4944-A075-82E70CF0C09F}" type="pres">
      <dgm:prSet presAssocID="{60791C0C-BE03-4E65-9E39-5DE8D0CE966B}" presName="node" presStyleLbl="node1" presStyleIdx="8" presStyleCnt="15">
        <dgm:presLayoutVars>
          <dgm:bulletEnabled val="1"/>
        </dgm:presLayoutVars>
      </dgm:prSet>
      <dgm:spPr/>
    </dgm:pt>
    <dgm:pt modelId="{90C9ECBF-A00A-4852-9199-8E1D7D68F7FD}" type="pres">
      <dgm:prSet presAssocID="{C12263CA-AC61-4905-A986-327E1B955BE8}" presName="sibTrans" presStyleCnt="0"/>
      <dgm:spPr/>
    </dgm:pt>
    <dgm:pt modelId="{24A50727-1646-475F-AA1D-F1750669516A}" type="pres">
      <dgm:prSet presAssocID="{DEFDC5FD-056B-48D9-8F71-12501055F120}" presName="node" presStyleLbl="node1" presStyleIdx="9" presStyleCnt="15">
        <dgm:presLayoutVars>
          <dgm:bulletEnabled val="1"/>
        </dgm:presLayoutVars>
      </dgm:prSet>
      <dgm:spPr/>
    </dgm:pt>
    <dgm:pt modelId="{FF9B0B4C-0E58-424F-BF79-B87B7B03DAC2}" type="pres">
      <dgm:prSet presAssocID="{0DE8963D-7D46-41E7-A8EE-B29A5C521A09}" presName="sibTrans" presStyleCnt="0"/>
      <dgm:spPr/>
    </dgm:pt>
    <dgm:pt modelId="{D1FB3C69-6468-4EB2-9C97-EC205BB0E8DD}" type="pres">
      <dgm:prSet presAssocID="{C3D18968-6971-4CC2-AA5E-189FBFC01A3A}" presName="node" presStyleLbl="node1" presStyleIdx="10" presStyleCnt="15">
        <dgm:presLayoutVars>
          <dgm:bulletEnabled val="1"/>
        </dgm:presLayoutVars>
      </dgm:prSet>
      <dgm:spPr/>
    </dgm:pt>
    <dgm:pt modelId="{64C43465-F4E4-4851-865E-57B311FFA6DF}" type="pres">
      <dgm:prSet presAssocID="{9313872D-18BE-4DD4-BAB6-F095AE83B3C8}" presName="sibTrans" presStyleCnt="0"/>
      <dgm:spPr/>
    </dgm:pt>
    <dgm:pt modelId="{F14BEE40-7B9D-4AA5-97F8-5F9097996A53}" type="pres">
      <dgm:prSet presAssocID="{B8062620-0CFC-4B18-B196-A17B7788CEF3}" presName="node" presStyleLbl="node1" presStyleIdx="11" presStyleCnt="15">
        <dgm:presLayoutVars>
          <dgm:bulletEnabled val="1"/>
        </dgm:presLayoutVars>
      </dgm:prSet>
      <dgm:spPr/>
    </dgm:pt>
    <dgm:pt modelId="{3934A406-2BDD-41C5-A7F2-B9EA09478323}" type="pres">
      <dgm:prSet presAssocID="{E2C0377A-AB41-4805-A842-F49632DF7C71}" presName="sibTrans" presStyleCnt="0"/>
      <dgm:spPr/>
    </dgm:pt>
    <dgm:pt modelId="{ECC65E18-B660-473A-9AF8-1B10720BD5C8}" type="pres">
      <dgm:prSet presAssocID="{BB70DE88-074A-41A0-8D74-24FCDC496D4D}" presName="node" presStyleLbl="node1" presStyleIdx="12" presStyleCnt="15">
        <dgm:presLayoutVars>
          <dgm:bulletEnabled val="1"/>
        </dgm:presLayoutVars>
      </dgm:prSet>
      <dgm:spPr/>
    </dgm:pt>
    <dgm:pt modelId="{3406D2D3-897D-490D-8C91-C9AEFA2BDFEB}" type="pres">
      <dgm:prSet presAssocID="{B1BBE1DC-4265-4A19-939C-401D7844E837}" presName="sibTrans" presStyleCnt="0"/>
      <dgm:spPr/>
    </dgm:pt>
    <dgm:pt modelId="{BF735635-AEBB-4360-B0D3-014CB619C98C}" type="pres">
      <dgm:prSet presAssocID="{DB298E8B-ED0F-4606-A360-F3A47790A31B}" presName="node" presStyleLbl="node1" presStyleIdx="13" presStyleCnt="15">
        <dgm:presLayoutVars>
          <dgm:bulletEnabled val="1"/>
        </dgm:presLayoutVars>
      </dgm:prSet>
      <dgm:spPr/>
    </dgm:pt>
    <dgm:pt modelId="{EC1C7E6D-29E9-4BEB-856B-4E1FA08DE845}" type="pres">
      <dgm:prSet presAssocID="{0F39C77C-BDD5-48A0-BCA9-C2C3E9C7F79F}" presName="sibTrans" presStyleCnt="0"/>
      <dgm:spPr/>
    </dgm:pt>
    <dgm:pt modelId="{A72B3498-CAD9-4899-83B9-F40C9DCE44AC}" type="pres">
      <dgm:prSet presAssocID="{23FFEE65-849E-43C8-A245-68015768A6AE}" presName="node" presStyleLbl="node1" presStyleIdx="14" presStyleCnt="15">
        <dgm:presLayoutVars>
          <dgm:bulletEnabled val="1"/>
        </dgm:presLayoutVars>
      </dgm:prSet>
      <dgm:spPr/>
    </dgm:pt>
  </dgm:ptLst>
  <dgm:cxnLst>
    <dgm:cxn modelId="{900DE80D-ED89-470F-92C7-B04045C9D5E4}" type="presOf" srcId="{DEFDC5FD-056B-48D9-8F71-12501055F120}" destId="{24A50727-1646-475F-AA1D-F1750669516A}" srcOrd="0" destOrd="0" presId="urn:microsoft.com/office/officeart/2005/8/layout/default"/>
    <dgm:cxn modelId="{989F0712-AACE-41BA-8A50-5F365CCE39B7}" type="presOf" srcId="{C3D18968-6971-4CC2-AA5E-189FBFC01A3A}" destId="{D1FB3C69-6468-4EB2-9C97-EC205BB0E8DD}" srcOrd="0" destOrd="0" presId="urn:microsoft.com/office/officeart/2005/8/layout/default"/>
    <dgm:cxn modelId="{58EAF612-000B-4B83-8BA0-8CFA83E33EE0}" srcId="{FA50BEC5-3168-4174-851B-9FD076FDD15F}" destId="{60791C0C-BE03-4E65-9E39-5DE8D0CE966B}" srcOrd="8" destOrd="0" parTransId="{87AD9B40-ECB7-4DF5-8427-019CCBE685FF}" sibTransId="{C12263CA-AC61-4905-A986-327E1B955BE8}"/>
    <dgm:cxn modelId="{05C16519-6EEB-4332-8EF8-39B095CF037C}" srcId="{FA50BEC5-3168-4174-851B-9FD076FDD15F}" destId="{BB70DE88-074A-41A0-8D74-24FCDC496D4D}" srcOrd="12" destOrd="0" parTransId="{99A63D49-182A-40DF-A029-5208F39793E4}" sibTransId="{B1BBE1DC-4265-4A19-939C-401D7844E837}"/>
    <dgm:cxn modelId="{CADA271F-B3CF-4A72-90F9-2AEB44947081}" srcId="{FA50BEC5-3168-4174-851B-9FD076FDD15F}" destId="{67216030-D2F3-46EE-AE1C-8FF892A696AF}" srcOrd="4" destOrd="0" parTransId="{C6A563DB-1AE7-4C78-B295-426AA3E83B4A}" sibTransId="{70182D88-D491-4F3C-A532-4B3D2860D237}"/>
    <dgm:cxn modelId="{D208F42D-3D0F-4121-830C-CBE9FDB05FD8}" srcId="{FA50BEC5-3168-4174-851B-9FD076FDD15F}" destId="{C3D18968-6971-4CC2-AA5E-189FBFC01A3A}" srcOrd="10" destOrd="0" parTransId="{F068700B-7B5B-4C5E-8ECA-0F8E4591B810}" sibTransId="{9313872D-18BE-4DD4-BAB6-F095AE83B3C8}"/>
    <dgm:cxn modelId="{C7B3012E-C609-45CA-A335-C7DA9BEE202B}" srcId="{FA50BEC5-3168-4174-851B-9FD076FDD15F}" destId="{353B7533-935C-4966-960E-883061B9D194}" srcOrd="5" destOrd="0" parTransId="{086DDAAF-4FF0-486F-A029-77B7102AC5BB}" sibTransId="{1446EA05-9D74-4E2E-8D4C-8ADB1A4A24CE}"/>
    <dgm:cxn modelId="{1B778136-5DB8-41DB-9CE7-5ADB04608B9D}" srcId="{FA50BEC5-3168-4174-851B-9FD076FDD15F}" destId="{1C800E2C-6E76-43AB-9085-15A175D4097A}" srcOrd="2" destOrd="0" parTransId="{6B749962-EB4E-433D-8824-D2197F372C26}" sibTransId="{5E200FBE-F4A7-4907-8605-F6428C94CEC0}"/>
    <dgm:cxn modelId="{34EFE236-3E21-4059-843F-50F488DF6A34}" type="presOf" srcId="{BAB60515-CFAD-4495-B1A4-0D4EFBD8554E}" destId="{F3C617E8-40AC-479D-B224-2E0A71B29708}" srcOrd="0" destOrd="0" presId="urn:microsoft.com/office/officeart/2005/8/layout/default"/>
    <dgm:cxn modelId="{5ADBC13E-17FC-438F-A56A-443372DAF074}" srcId="{FA50BEC5-3168-4174-851B-9FD076FDD15F}" destId="{23FFEE65-849E-43C8-A245-68015768A6AE}" srcOrd="14" destOrd="0" parTransId="{A4D61C48-4DD3-4F1E-B972-7551840FA1C6}" sibTransId="{7055791D-4AAC-44C7-BEAF-E375F96943D2}"/>
    <dgm:cxn modelId="{1267B65C-4B8F-4CC0-9A9F-04CF05F87091}" srcId="{FA50BEC5-3168-4174-851B-9FD076FDD15F}" destId="{BAB60515-CFAD-4495-B1A4-0D4EFBD8554E}" srcOrd="3" destOrd="0" parTransId="{EAF65B6F-369F-4954-820B-BF52950376AC}" sibTransId="{6122069B-9BAD-4F94-AC7C-51BA2DFE129D}"/>
    <dgm:cxn modelId="{A0FB6663-0291-494E-ACE5-036095C57F9B}" type="presOf" srcId="{293D60D2-7C85-4A2A-805C-16EC987BD1D6}" destId="{7F1BE619-780C-4EB3-8CAB-6E4AB44C0D0A}" srcOrd="0" destOrd="0" presId="urn:microsoft.com/office/officeart/2005/8/layout/default"/>
    <dgm:cxn modelId="{88B78B66-1746-4A22-80EE-565060E560FD}" type="presOf" srcId="{DB298E8B-ED0F-4606-A360-F3A47790A31B}" destId="{BF735635-AEBB-4360-B0D3-014CB619C98C}" srcOrd="0" destOrd="0" presId="urn:microsoft.com/office/officeart/2005/8/layout/default"/>
    <dgm:cxn modelId="{DA23DD67-A14E-4725-BD03-B52B86F26E6B}" srcId="{FA50BEC5-3168-4174-851B-9FD076FDD15F}" destId="{DEFDC5FD-056B-48D9-8F71-12501055F120}" srcOrd="9" destOrd="0" parTransId="{84DC6034-2AE3-4A02-96C0-BC239F84623F}" sibTransId="{0DE8963D-7D46-41E7-A8EE-B29A5C521A09}"/>
    <dgm:cxn modelId="{6C70674B-2016-4BFD-A193-DA631F55FB1A}" type="presOf" srcId="{BB70DE88-074A-41A0-8D74-24FCDC496D4D}" destId="{ECC65E18-B660-473A-9AF8-1B10720BD5C8}" srcOrd="0" destOrd="0" presId="urn:microsoft.com/office/officeart/2005/8/layout/default"/>
    <dgm:cxn modelId="{E968C56C-D279-4DC9-BBE7-622F373FEEFA}" type="presOf" srcId="{FA50BEC5-3168-4174-851B-9FD076FDD15F}" destId="{82BB9A0B-7B86-452F-A311-5891EBA16FF3}" srcOrd="0" destOrd="0" presId="urn:microsoft.com/office/officeart/2005/8/layout/default"/>
    <dgm:cxn modelId="{7B48F051-55F5-4A7D-86FC-007E011A82F6}" type="presOf" srcId="{67216030-D2F3-46EE-AE1C-8FF892A696AF}" destId="{21657D55-AC3F-453A-B8E1-40A16AB3F453}" srcOrd="0" destOrd="0" presId="urn:microsoft.com/office/officeart/2005/8/layout/default"/>
    <dgm:cxn modelId="{7EC6B875-3D77-427B-B71F-C356A9F9E9C0}" srcId="{FA50BEC5-3168-4174-851B-9FD076FDD15F}" destId="{72E65131-FDB8-4637-806E-FB7FEBDAAF4C}" srcOrd="7" destOrd="0" parTransId="{B1B81433-463D-4BA9-9080-3FBF73048865}" sibTransId="{376E4993-BCEC-4BF7-AC82-91C2BC0FD6B9}"/>
    <dgm:cxn modelId="{43483977-70E2-44C4-8EB1-0C4C1AA9FD9B}" type="presOf" srcId="{72E65131-FDB8-4637-806E-FB7FEBDAAF4C}" destId="{AA711D4B-33EE-4997-A263-91AAE4B81A5F}" srcOrd="0" destOrd="0" presId="urn:microsoft.com/office/officeart/2005/8/layout/default"/>
    <dgm:cxn modelId="{BF39675A-6476-4CEA-8836-20A005829786}" type="presOf" srcId="{1C800E2C-6E76-43AB-9085-15A175D4097A}" destId="{C361E638-13D4-4677-AA8D-6AADE6CC5340}" srcOrd="0" destOrd="0" presId="urn:microsoft.com/office/officeart/2005/8/layout/default"/>
    <dgm:cxn modelId="{0EE9F786-8E0E-4622-B17F-50545E7C93BF}" srcId="{FA50BEC5-3168-4174-851B-9FD076FDD15F}" destId="{B8062620-0CFC-4B18-B196-A17B7788CEF3}" srcOrd="11" destOrd="0" parTransId="{61A57EEA-5B08-4BEE-8DD2-CE38A853F64C}" sibTransId="{E2C0377A-AB41-4805-A842-F49632DF7C71}"/>
    <dgm:cxn modelId="{B34E928B-CC70-4C9F-9C3B-4642312C8353}" type="presOf" srcId="{23FFEE65-849E-43C8-A245-68015768A6AE}" destId="{A72B3498-CAD9-4899-83B9-F40C9DCE44AC}" srcOrd="0" destOrd="0" presId="urn:microsoft.com/office/officeart/2005/8/layout/default"/>
    <dgm:cxn modelId="{9049E293-F251-4887-BC06-AC051BEEF109}" type="presOf" srcId="{B8062620-0CFC-4B18-B196-A17B7788CEF3}" destId="{F14BEE40-7B9D-4AA5-97F8-5F9097996A53}" srcOrd="0" destOrd="0" presId="urn:microsoft.com/office/officeart/2005/8/layout/default"/>
    <dgm:cxn modelId="{34642FAF-1E28-43E2-8425-3A58880FA142}" type="presOf" srcId="{2C0BD376-92AE-48F2-9EEA-3DF7CA4D8ED4}" destId="{72694ADC-6BF2-4D30-8805-AA0217F0B9F5}" srcOrd="0" destOrd="0" presId="urn:microsoft.com/office/officeart/2005/8/layout/default"/>
    <dgm:cxn modelId="{E7C641C1-E34C-4C42-AA51-DCFBFB24E4D1}" type="presOf" srcId="{60791C0C-BE03-4E65-9E39-5DE8D0CE966B}" destId="{DFA3D03A-213D-4944-A075-82E70CF0C09F}" srcOrd="0" destOrd="0" presId="urn:microsoft.com/office/officeart/2005/8/layout/default"/>
    <dgm:cxn modelId="{BEB7E9CC-3263-415A-A6BB-87C5499C626A}" type="presOf" srcId="{90BE049C-3D32-44FC-865C-DB2758A8B3C4}" destId="{F94BC187-E9C8-4D4E-AE3F-0EA27BA676CD}" srcOrd="0" destOrd="0" presId="urn:microsoft.com/office/officeart/2005/8/layout/default"/>
    <dgm:cxn modelId="{2AA09FCF-6D6F-4D43-93C6-9EC314F21534}" srcId="{FA50BEC5-3168-4174-851B-9FD076FDD15F}" destId="{DB298E8B-ED0F-4606-A360-F3A47790A31B}" srcOrd="13" destOrd="0" parTransId="{6C356B9A-985D-45C8-A458-168ABC262972}" sibTransId="{0F39C77C-BDD5-48A0-BCA9-C2C3E9C7F79F}"/>
    <dgm:cxn modelId="{BD7ED9D4-45AE-4085-9D76-18018BFAE4B8}" srcId="{FA50BEC5-3168-4174-851B-9FD076FDD15F}" destId="{90BE049C-3D32-44FC-865C-DB2758A8B3C4}" srcOrd="0" destOrd="0" parTransId="{C8C9D27F-A109-4028-89D7-16AA388C8347}" sibTransId="{49D16201-858F-430D-893C-320F8A27FD22}"/>
    <dgm:cxn modelId="{C7A42BDD-87EB-4D46-9044-EEBAF8693E62}" srcId="{FA50BEC5-3168-4174-851B-9FD076FDD15F}" destId="{2C0BD376-92AE-48F2-9EEA-3DF7CA4D8ED4}" srcOrd="1" destOrd="0" parTransId="{767564F8-3358-42A8-BF50-82900BA4BF11}" sibTransId="{FF0A04CC-F71C-45A1-8E2F-662549D1E322}"/>
    <dgm:cxn modelId="{D1DB88F9-702A-4565-9405-C394AC6CFCC2}" type="presOf" srcId="{353B7533-935C-4966-960E-883061B9D194}" destId="{7DB0C497-8159-450E-89FC-EDCC87889CB3}" srcOrd="0" destOrd="0" presId="urn:microsoft.com/office/officeart/2005/8/layout/default"/>
    <dgm:cxn modelId="{1A7A96FC-EE7E-45A4-8EB3-AFA0EC07D11E}" srcId="{FA50BEC5-3168-4174-851B-9FD076FDD15F}" destId="{293D60D2-7C85-4A2A-805C-16EC987BD1D6}" srcOrd="6" destOrd="0" parTransId="{4AFFE418-9F56-4D1A-80EC-24D5F47E9AC4}" sibTransId="{6C3C8E1E-EF90-4F86-808A-14E230EB159C}"/>
    <dgm:cxn modelId="{AD687283-7FCA-46AB-BE20-0D86634DB078}" type="presParOf" srcId="{82BB9A0B-7B86-452F-A311-5891EBA16FF3}" destId="{F94BC187-E9C8-4D4E-AE3F-0EA27BA676CD}" srcOrd="0" destOrd="0" presId="urn:microsoft.com/office/officeart/2005/8/layout/default"/>
    <dgm:cxn modelId="{45619706-3E7B-46AE-8378-D5696758A725}" type="presParOf" srcId="{82BB9A0B-7B86-452F-A311-5891EBA16FF3}" destId="{578F80BC-55F7-4E9F-9ED9-0845EABDD123}" srcOrd="1" destOrd="0" presId="urn:microsoft.com/office/officeart/2005/8/layout/default"/>
    <dgm:cxn modelId="{4101088E-B3CB-4D6D-837D-BAE0BC14D8A3}" type="presParOf" srcId="{82BB9A0B-7B86-452F-A311-5891EBA16FF3}" destId="{72694ADC-6BF2-4D30-8805-AA0217F0B9F5}" srcOrd="2" destOrd="0" presId="urn:microsoft.com/office/officeart/2005/8/layout/default"/>
    <dgm:cxn modelId="{5FD8C00F-D3DA-493F-9725-587FE0D6D212}" type="presParOf" srcId="{82BB9A0B-7B86-452F-A311-5891EBA16FF3}" destId="{15F55774-2DC5-4A5B-BF0A-B775ECCFE0C8}" srcOrd="3" destOrd="0" presId="urn:microsoft.com/office/officeart/2005/8/layout/default"/>
    <dgm:cxn modelId="{8BAAF3AC-4B57-4A09-991A-71872C45603E}" type="presParOf" srcId="{82BB9A0B-7B86-452F-A311-5891EBA16FF3}" destId="{C361E638-13D4-4677-AA8D-6AADE6CC5340}" srcOrd="4" destOrd="0" presId="urn:microsoft.com/office/officeart/2005/8/layout/default"/>
    <dgm:cxn modelId="{B9D60BD2-98CE-4754-A063-AEA6041AF577}" type="presParOf" srcId="{82BB9A0B-7B86-452F-A311-5891EBA16FF3}" destId="{4F5854EF-52A4-4D41-AEFE-53E7C9735C05}" srcOrd="5" destOrd="0" presId="urn:microsoft.com/office/officeart/2005/8/layout/default"/>
    <dgm:cxn modelId="{DAC74407-2733-4859-A39B-1AD4DFAAC1C1}" type="presParOf" srcId="{82BB9A0B-7B86-452F-A311-5891EBA16FF3}" destId="{F3C617E8-40AC-479D-B224-2E0A71B29708}" srcOrd="6" destOrd="0" presId="urn:microsoft.com/office/officeart/2005/8/layout/default"/>
    <dgm:cxn modelId="{2C6831BA-3F7C-4B0A-9357-735A3D2A62B8}" type="presParOf" srcId="{82BB9A0B-7B86-452F-A311-5891EBA16FF3}" destId="{FDEDF85B-79B1-4F73-AF29-1F978B56D6AC}" srcOrd="7" destOrd="0" presId="urn:microsoft.com/office/officeart/2005/8/layout/default"/>
    <dgm:cxn modelId="{FD9E90F5-B56D-48D3-9170-DC7D23FCCC91}" type="presParOf" srcId="{82BB9A0B-7B86-452F-A311-5891EBA16FF3}" destId="{21657D55-AC3F-453A-B8E1-40A16AB3F453}" srcOrd="8" destOrd="0" presId="urn:microsoft.com/office/officeart/2005/8/layout/default"/>
    <dgm:cxn modelId="{E0DAD7BF-2B05-46E9-B8AA-87536D53FA38}" type="presParOf" srcId="{82BB9A0B-7B86-452F-A311-5891EBA16FF3}" destId="{5112051B-D40A-4303-8D28-38B654CACE7F}" srcOrd="9" destOrd="0" presId="urn:microsoft.com/office/officeart/2005/8/layout/default"/>
    <dgm:cxn modelId="{6DD921AE-0294-4BC5-AB5C-67B82EEFCAEA}" type="presParOf" srcId="{82BB9A0B-7B86-452F-A311-5891EBA16FF3}" destId="{7DB0C497-8159-450E-89FC-EDCC87889CB3}" srcOrd="10" destOrd="0" presId="urn:microsoft.com/office/officeart/2005/8/layout/default"/>
    <dgm:cxn modelId="{1CBC2F3A-2D15-4760-8A35-038CB618DC0F}" type="presParOf" srcId="{82BB9A0B-7B86-452F-A311-5891EBA16FF3}" destId="{58F6189E-78EC-44EF-A8F8-21C73B305CF0}" srcOrd="11" destOrd="0" presId="urn:microsoft.com/office/officeart/2005/8/layout/default"/>
    <dgm:cxn modelId="{B7EE10C3-A7EC-4030-851E-67103F267F77}" type="presParOf" srcId="{82BB9A0B-7B86-452F-A311-5891EBA16FF3}" destId="{7F1BE619-780C-4EB3-8CAB-6E4AB44C0D0A}" srcOrd="12" destOrd="0" presId="urn:microsoft.com/office/officeart/2005/8/layout/default"/>
    <dgm:cxn modelId="{CEA44D96-34D1-4275-BED2-A17BAFCEBD1F}" type="presParOf" srcId="{82BB9A0B-7B86-452F-A311-5891EBA16FF3}" destId="{FAA26C1B-B72D-43F1-8F04-B875551038BB}" srcOrd="13" destOrd="0" presId="urn:microsoft.com/office/officeart/2005/8/layout/default"/>
    <dgm:cxn modelId="{0AFCE799-3A88-4335-A2D1-1E3B64138C2F}" type="presParOf" srcId="{82BB9A0B-7B86-452F-A311-5891EBA16FF3}" destId="{AA711D4B-33EE-4997-A263-91AAE4B81A5F}" srcOrd="14" destOrd="0" presId="urn:microsoft.com/office/officeart/2005/8/layout/default"/>
    <dgm:cxn modelId="{4B5A1319-68E1-496C-8FBF-D4E509B5691C}" type="presParOf" srcId="{82BB9A0B-7B86-452F-A311-5891EBA16FF3}" destId="{A8884FC5-FA45-49E4-9548-E3F30C6CA9FC}" srcOrd="15" destOrd="0" presId="urn:microsoft.com/office/officeart/2005/8/layout/default"/>
    <dgm:cxn modelId="{B02F5EF7-D360-4A64-99B1-573DBBA06BC7}" type="presParOf" srcId="{82BB9A0B-7B86-452F-A311-5891EBA16FF3}" destId="{DFA3D03A-213D-4944-A075-82E70CF0C09F}" srcOrd="16" destOrd="0" presId="urn:microsoft.com/office/officeart/2005/8/layout/default"/>
    <dgm:cxn modelId="{46CA9164-208C-47E7-AE38-D7F84C35E1EA}" type="presParOf" srcId="{82BB9A0B-7B86-452F-A311-5891EBA16FF3}" destId="{90C9ECBF-A00A-4852-9199-8E1D7D68F7FD}" srcOrd="17" destOrd="0" presId="urn:microsoft.com/office/officeart/2005/8/layout/default"/>
    <dgm:cxn modelId="{06158529-04CF-461C-840D-73194388301D}" type="presParOf" srcId="{82BB9A0B-7B86-452F-A311-5891EBA16FF3}" destId="{24A50727-1646-475F-AA1D-F1750669516A}" srcOrd="18" destOrd="0" presId="urn:microsoft.com/office/officeart/2005/8/layout/default"/>
    <dgm:cxn modelId="{78A16CE1-F4D4-44C6-A2E4-9ABF6385A7E5}" type="presParOf" srcId="{82BB9A0B-7B86-452F-A311-5891EBA16FF3}" destId="{FF9B0B4C-0E58-424F-BF79-B87B7B03DAC2}" srcOrd="19" destOrd="0" presId="urn:microsoft.com/office/officeart/2005/8/layout/default"/>
    <dgm:cxn modelId="{A756F057-2DA3-4B80-AC80-E16B86066C42}" type="presParOf" srcId="{82BB9A0B-7B86-452F-A311-5891EBA16FF3}" destId="{D1FB3C69-6468-4EB2-9C97-EC205BB0E8DD}" srcOrd="20" destOrd="0" presId="urn:microsoft.com/office/officeart/2005/8/layout/default"/>
    <dgm:cxn modelId="{7CF63BEB-57DA-4D52-887A-979E516634B6}" type="presParOf" srcId="{82BB9A0B-7B86-452F-A311-5891EBA16FF3}" destId="{64C43465-F4E4-4851-865E-57B311FFA6DF}" srcOrd="21" destOrd="0" presId="urn:microsoft.com/office/officeart/2005/8/layout/default"/>
    <dgm:cxn modelId="{EBF632B1-1DA4-4570-843B-9FC366A73D71}" type="presParOf" srcId="{82BB9A0B-7B86-452F-A311-5891EBA16FF3}" destId="{F14BEE40-7B9D-4AA5-97F8-5F9097996A53}" srcOrd="22" destOrd="0" presId="urn:microsoft.com/office/officeart/2005/8/layout/default"/>
    <dgm:cxn modelId="{63324AA4-3CCC-45F8-8124-3984F1B638AF}" type="presParOf" srcId="{82BB9A0B-7B86-452F-A311-5891EBA16FF3}" destId="{3934A406-2BDD-41C5-A7F2-B9EA09478323}" srcOrd="23" destOrd="0" presId="urn:microsoft.com/office/officeart/2005/8/layout/default"/>
    <dgm:cxn modelId="{4918A479-0FE2-421E-A487-57F1D2D3C5FD}" type="presParOf" srcId="{82BB9A0B-7B86-452F-A311-5891EBA16FF3}" destId="{ECC65E18-B660-473A-9AF8-1B10720BD5C8}" srcOrd="24" destOrd="0" presId="urn:microsoft.com/office/officeart/2005/8/layout/default"/>
    <dgm:cxn modelId="{075FF07B-9F1A-414B-90A1-9C4D983030EA}" type="presParOf" srcId="{82BB9A0B-7B86-452F-A311-5891EBA16FF3}" destId="{3406D2D3-897D-490D-8C91-C9AEFA2BDFEB}" srcOrd="25" destOrd="0" presId="urn:microsoft.com/office/officeart/2005/8/layout/default"/>
    <dgm:cxn modelId="{CDCF2040-F826-4D01-B988-69D1C75FEA85}" type="presParOf" srcId="{82BB9A0B-7B86-452F-A311-5891EBA16FF3}" destId="{BF735635-AEBB-4360-B0D3-014CB619C98C}" srcOrd="26" destOrd="0" presId="urn:microsoft.com/office/officeart/2005/8/layout/default"/>
    <dgm:cxn modelId="{639D4779-2F23-43D6-A757-F9FDE2BA43C0}" type="presParOf" srcId="{82BB9A0B-7B86-452F-A311-5891EBA16FF3}" destId="{EC1C7E6D-29E9-4BEB-856B-4E1FA08DE845}" srcOrd="27" destOrd="0" presId="urn:microsoft.com/office/officeart/2005/8/layout/default"/>
    <dgm:cxn modelId="{C65F82CF-3957-4925-886B-B3DD2DE9E020}" type="presParOf" srcId="{82BB9A0B-7B86-452F-A311-5891EBA16FF3}" destId="{A72B3498-CAD9-4899-83B9-F40C9DCE44AC}"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B401FC-E87A-4437-AE0F-C326A5EF602B}"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D50A15A8-3BD2-462B-9EBE-327666421A9B}">
      <dgm:prSet/>
      <dgm:spPr/>
      <dgm:t>
        <a:bodyPr/>
        <a:lstStyle/>
        <a:p>
          <a:r>
            <a:rPr lang="en-US"/>
            <a:t>Literatürde güçlü ve zayıf kanıtlar</a:t>
          </a:r>
        </a:p>
      </dgm:t>
    </dgm:pt>
    <dgm:pt modelId="{A3714D50-AA68-442C-A034-506DFFF76525}" type="parTrans" cxnId="{F619457B-DA3B-4428-BF95-D3FBCE926933}">
      <dgm:prSet/>
      <dgm:spPr/>
      <dgm:t>
        <a:bodyPr/>
        <a:lstStyle/>
        <a:p>
          <a:endParaRPr lang="en-US"/>
        </a:p>
      </dgm:t>
    </dgm:pt>
    <dgm:pt modelId="{37F7B8F4-1F99-46C1-92CA-AF8855DC3CA9}" type="sibTrans" cxnId="{F619457B-DA3B-4428-BF95-D3FBCE926933}">
      <dgm:prSet/>
      <dgm:spPr/>
      <dgm:t>
        <a:bodyPr/>
        <a:lstStyle/>
        <a:p>
          <a:endParaRPr lang="en-US"/>
        </a:p>
      </dgm:t>
    </dgm:pt>
    <dgm:pt modelId="{12E58DA7-F6EA-454B-8AB5-5F4EEDC42567}">
      <dgm:prSet/>
      <dgm:spPr/>
      <dgm:t>
        <a:bodyPr/>
        <a:lstStyle/>
        <a:p>
          <a:r>
            <a:rPr lang="en-US"/>
            <a:t>İlaç-bitkisel ürün etkileşimleri</a:t>
          </a:r>
        </a:p>
      </dgm:t>
    </dgm:pt>
    <dgm:pt modelId="{5D21D205-B6E6-46CF-B99E-36493BA7FA05}" type="parTrans" cxnId="{C32BA9FE-598D-42A2-AD65-D9FE782FB11D}">
      <dgm:prSet/>
      <dgm:spPr/>
      <dgm:t>
        <a:bodyPr/>
        <a:lstStyle/>
        <a:p>
          <a:endParaRPr lang="en-US"/>
        </a:p>
      </dgm:t>
    </dgm:pt>
    <dgm:pt modelId="{E2AA8A84-8BAB-4B82-824E-677B362ABAC1}" type="sibTrans" cxnId="{C32BA9FE-598D-42A2-AD65-D9FE782FB11D}">
      <dgm:prSet/>
      <dgm:spPr/>
      <dgm:t>
        <a:bodyPr/>
        <a:lstStyle/>
        <a:p>
          <a:endParaRPr lang="en-US"/>
        </a:p>
      </dgm:t>
    </dgm:pt>
    <dgm:pt modelId="{4B3E1962-FAE9-493D-AE38-0F599F8398EE}">
      <dgm:prSet/>
      <dgm:spPr/>
      <dgm:t>
        <a:bodyPr/>
        <a:lstStyle/>
        <a:p>
          <a:r>
            <a:rPr lang="en-US"/>
            <a:t>Yan etkiler ve komplikasyon riski</a:t>
          </a:r>
        </a:p>
      </dgm:t>
    </dgm:pt>
    <dgm:pt modelId="{32C81772-534B-42A1-9912-5BFBC1614E7A}" type="parTrans" cxnId="{7885AF30-2D1D-42A4-B4DE-934CAB101662}">
      <dgm:prSet/>
      <dgm:spPr/>
      <dgm:t>
        <a:bodyPr/>
        <a:lstStyle/>
        <a:p>
          <a:endParaRPr lang="en-US"/>
        </a:p>
      </dgm:t>
    </dgm:pt>
    <dgm:pt modelId="{A25B6C10-7C2D-47DD-B1A7-9D1278495639}" type="sibTrans" cxnId="{7885AF30-2D1D-42A4-B4DE-934CAB101662}">
      <dgm:prSet/>
      <dgm:spPr/>
      <dgm:t>
        <a:bodyPr/>
        <a:lstStyle/>
        <a:p>
          <a:endParaRPr lang="en-US"/>
        </a:p>
      </dgm:t>
    </dgm:pt>
    <dgm:pt modelId="{3EA9AD4B-8738-41BB-84AE-DD9FD934DB93}">
      <dgm:prSet/>
      <dgm:spPr/>
      <dgm:t>
        <a:bodyPr/>
        <a:lstStyle/>
        <a:p>
          <a:r>
            <a:rPr lang="en-US"/>
            <a:t>“Zarar vermeme” ilkesi</a:t>
          </a:r>
        </a:p>
      </dgm:t>
    </dgm:pt>
    <dgm:pt modelId="{E21DC3A9-DB95-4E75-8163-9DE8F6BC62A7}" type="parTrans" cxnId="{E199D9E1-F997-4993-804D-819072345F95}">
      <dgm:prSet/>
      <dgm:spPr/>
      <dgm:t>
        <a:bodyPr/>
        <a:lstStyle/>
        <a:p>
          <a:endParaRPr lang="en-US"/>
        </a:p>
      </dgm:t>
    </dgm:pt>
    <dgm:pt modelId="{CD0F1B5E-8C93-453C-B3A6-97455717096B}" type="sibTrans" cxnId="{E199D9E1-F997-4993-804D-819072345F95}">
      <dgm:prSet/>
      <dgm:spPr/>
      <dgm:t>
        <a:bodyPr/>
        <a:lstStyle/>
        <a:p>
          <a:endParaRPr lang="en-US"/>
        </a:p>
      </dgm:t>
    </dgm:pt>
    <dgm:pt modelId="{180AC1D5-AA2C-4E9A-B70B-AB66A2D28996}" type="pres">
      <dgm:prSet presAssocID="{07B401FC-E87A-4437-AE0F-C326A5EF602B}" presName="hierChild1" presStyleCnt="0">
        <dgm:presLayoutVars>
          <dgm:chPref val="1"/>
          <dgm:dir/>
          <dgm:animOne val="branch"/>
          <dgm:animLvl val="lvl"/>
          <dgm:resizeHandles/>
        </dgm:presLayoutVars>
      </dgm:prSet>
      <dgm:spPr/>
    </dgm:pt>
    <dgm:pt modelId="{8EB8497B-752C-409D-AA74-6D74714D182A}" type="pres">
      <dgm:prSet presAssocID="{D50A15A8-3BD2-462B-9EBE-327666421A9B}" presName="hierRoot1" presStyleCnt="0"/>
      <dgm:spPr/>
    </dgm:pt>
    <dgm:pt modelId="{BBBC86E3-DA1A-4F80-8249-880C3E767E66}" type="pres">
      <dgm:prSet presAssocID="{D50A15A8-3BD2-462B-9EBE-327666421A9B}" presName="composite" presStyleCnt="0"/>
      <dgm:spPr/>
    </dgm:pt>
    <dgm:pt modelId="{F26BE086-C8E2-44BC-9CF9-A46E3F8B7F16}" type="pres">
      <dgm:prSet presAssocID="{D50A15A8-3BD2-462B-9EBE-327666421A9B}" presName="background" presStyleLbl="node0" presStyleIdx="0" presStyleCnt="4"/>
      <dgm:spPr/>
    </dgm:pt>
    <dgm:pt modelId="{2BEA3A58-920F-4F1E-BE19-D52486082573}" type="pres">
      <dgm:prSet presAssocID="{D50A15A8-3BD2-462B-9EBE-327666421A9B}" presName="text" presStyleLbl="fgAcc0" presStyleIdx="0" presStyleCnt="4">
        <dgm:presLayoutVars>
          <dgm:chPref val="3"/>
        </dgm:presLayoutVars>
      </dgm:prSet>
      <dgm:spPr/>
    </dgm:pt>
    <dgm:pt modelId="{318D12B0-A0D8-4E28-8D81-577A89764328}" type="pres">
      <dgm:prSet presAssocID="{D50A15A8-3BD2-462B-9EBE-327666421A9B}" presName="hierChild2" presStyleCnt="0"/>
      <dgm:spPr/>
    </dgm:pt>
    <dgm:pt modelId="{8B9668B5-91D4-4D93-AFAE-6D10CB5FA442}" type="pres">
      <dgm:prSet presAssocID="{12E58DA7-F6EA-454B-8AB5-5F4EEDC42567}" presName="hierRoot1" presStyleCnt="0"/>
      <dgm:spPr/>
    </dgm:pt>
    <dgm:pt modelId="{00FC89EB-31B5-496A-B1E0-587AFB8E92AE}" type="pres">
      <dgm:prSet presAssocID="{12E58DA7-F6EA-454B-8AB5-5F4EEDC42567}" presName="composite" presStyleCnt="0"/>
      <dgm:spPr/>
    </dgm:pt>
    <dgm:pt modelId="{D8B8CDF6-A9AA-42E0-BD68-FE37C69DAC62}" type="pres">
      <dgm:prSet presAssocID="{12E58DA7-F6EA-454B-8AB5-5F4EEDC42567}" presName="background" presStyleLbl="node0" presStyleIdx="1" presStyleCnt="4"/>
      <dgm:spPr/>
    </dgm:pt>
    <dgm:pt modelId="{73BA7059-C413-47F9-8C4E-14E92AD03A13}" type="pres">
      <dgm:prSet presAssocID="{12E58DA7-F6EA-454B-8AB5-5F4EEDC42567}" presName="text" presStyleLbl="fgAcc0" presStyleIdx="1" presStyleCnt="4">
        <dgm:presLayoutVars>
          <dgm:chPref val="3"/>
        </dgm:presLayoutVars>
      </dgm:prSet>
      <dgm:spPr/>
    </dgm:pt>
    <dgm:pt modelId="{3828CAB7-0B87-4EB0-9E2B-B7FE65D00262}" type="pres">
      <dgm:prSet presAssocID="{12E58DA7-F6EA-454B-8AB5-5F4EEDC42567}" presName="hierChild2" presStyleCnt="0"/>
      <dgm:spPr/>
    </dgm:pt>
    <dgm:pt modelId="{490B4A3B-4BB5-4C41-80CE-2A0EE68D684E}" type="pres">
      <dgm:prSet presAssocID="{4B3E1962-FAE9-493D-AE38-0F599F8398EE}" presName="hierRoot1" presStyleCnt="0"/>
      <dgm:spPr/>
    </dgm:pt>
    <dgm:pt modelId="{1F5B9A90-1251-44D3-8A6D-BFE6F2E5B5E7}" type="pres">
      <dgm:prSet presAssocID="{4B3E1962-FAE9-493D-AE38-0F599F8398EE}" presName="composite" presStyleCnt="0"/>
      <dgm:spPr/>
    </dgm:pt>
    <dgm:pt modelId="{99F248C8-22EA-4C0A-8993-B28DB01A25FB}" type="pres">
      <dgm:prSet presAssocID="{4B3E1962-FAE9-493D-AE38-0F599F8398EE}" presName="background" presStyleLbl="node0" presStyleIdx="2" presStyleCnt="4"/>
      <dgm:spPr/>
    </dgm:pt>
    <dgm:pt modelId="{A5E174DB-31A7-407F-9E2F-23611754CF74}" type="pres">
      <dgm:prSet presAssocID="{4B3E1962-FAE9-493D-AE38-0F599F8398EE}" presName="text" presStyleLbl="fgAcc0" presStyleIdx="2" presStyleCnt="4">
        <dgm:presLayoutVars>
          <dgm:chPref val="3"/>
        </dgm:presLayoutVars>
      </dgm:prSet>
      <dgm:spPr/>
    </dgm:pt>
    <dgm:pt modelId="{5E098F9B-A2C9-4FE6-90E6-2E9145B398AC}" type="pres">
      <dgm:prSet presAssocID="{4B3E1962-FAE9-493D-AE38-0F599F8398EE}" presName="hierChild2" presStyleCnt="0"/>
      <dgm:spPr/>
    </dgm:pt>
    <dgm:pt modelId="{31DABB60-4AD8-4821-B750-C53683B52B36}" type="pres">
      <dgm:prSet presAssocID="{3EA9AD4B-8738-41BB-84AE-DD9FD934DB93}" presName="hierRoot1" presStyleCnt="0"/>
      <dgm:spPr/>
    </dgm:pt>
    <dgm:pt modelId="{8D01BCE4-289E-4604-9782-190423390A53}" type="pres">
      <dgm:prSet presAssocID="{3EA9AD4B-8738-41BB-84AE-DD9FD934DB93}" presName="composite" presStyleCnt="0"/>
      <dgm:spPr/>
    </dgm:pt>
    <dgm:pt modelId="{E1EF3398-B0BE-4C92-8829-51A5624ED6C9}" type="pres">
      <dgm:prSet presAssocID="{3EA9AD4B-8738-41BB-84AE-DD9FD934DB93}" presName="background" presStyleLbl="node0" presStyleIdx="3" presStyleCnt="4"/>
      <dgm:spPr/>
    </dgm:pt>
    <dgm:pt modelId="{812B64F0-8DAB-4718-8851-64038B184856}" type="pres">
      <dgm:prSet presAssocID="{3EA9AD4B-8738-41BB-84AE-DD9FD934DB93}" presName="text" presStyleLbl="fgAcc0" presStyleIdx="3" presStyleCnt="4">
        <dgm:presLayoutVars>
          <dgm:chPref val="3"/>
        </dgm:presLayoutVars>
      </dgm:prSet>
      <dgm:spPr/>
    </dgm:pt>
    <dgm:pt modelId="{E8C42009-8F3F-4AE8-A324-1E59C7933CC4}" type="pres">
      <dgm:prSet presAssocID="{3EA9AD4B-8738-41BB-84AE-DD9FD934DB93}" presName="hierChild2" presStyleCnt="0"/>
      <dgm:spPr/>
    </dgm:pt>
  </dgm:ptLst>
  <dgm:cxnLst>
    <dgm:cxn modelId="{9DF40D15-3F2A-482F-AB41-E6E4D8511EC6}" type="presOf" srcId="{3EA9AD4B-8738-41BB-84AE-DD9FD934DB93}" destId="{812B64F0-8DAB-4718-8851-64038B184856}" srcOrd="0" destOrd="0" presId="urn:microsoft.com/office/officeart/2005/8/layout/hierarchy1"/>
    <dgm:cxn modelId="{74448029-97DB-4CD6-9C02-8261A00A3499}" type="presOf" srcId="{4B3E1962-FAE9-493D-AE38-0F599F8398EE}" destId="{A5E174DB-31A7-407F-9E2F-23611754CF74}" srcOrd="0" destOrd="0" presId="urn:microsoft.com/office/officeart/2005/8/layout/hierarchy1"/>
    <dgm:cxn modelId="{7885AF30-2D1D-42A4-B4DE-934CAB101662}" srcId="{07B401FC-E87A-4437-AE0F-C326A5EF602B}" destId="{4B3E1962-FAE9-493D-AE38-0F599F8398EE}" srcOrd="2" destOrd="0" parTransId="{32C81772-534B-42A1-9912-5BFBC1614E7A}" sibTransId="{A25B6C10-7C2D-47DD-B1A7-9D1278495639}"/>
    <dgm:cxn modelId="{F619457B-DA3B-4428-BF95-D3FBCE926933}" srcId="{07B401FC-E87A-4437-AE0F-C326A5EF602B}" destId="{D50A15A8-3BD2-462B-9EBE-327666421A9B}" srcOrd="0" destOrd="0" parTransId="{A3714D50-AA68-442C-A034-506DFFF76525}" sibTransId="{37F7B8F4-1F99-46C1-92CA-AF8855DC3CA9}"/>
    <dgm:cxn modelId="{BDC8688E-D366-48E1-AC6E-32122B9008A9}" type="presOf" srcId="{12E58DA7-F6EA-454B-8AB5-5F4EEDC42567}" destId="{73BA7059-C413-47F9-8C4E-14E92AD03A13}" srcOrd="0" destOrd="0" presId="urn:microsoft.com/office/officeart/2005/8/layout/hierarchy1"/>
    <dgm:cxn modelId="{933B718E-3E67-4200-83ED-BA7464A18A5E}" type="presOf" srcId="{07B401FC-E87A-4437-AE0F-C326A5EF602B}" destId="{180AC1D5-AA2C-4E9A-B70B-AB66A2D28996}" srcOrd="0" destOrd="0" presId="urn:microsoft.com/office/officeart/2005/8/layout/hierarchy1"/>
    <dgm:cxn modelId="{E199D9E1-F997-4993-804D-819072345F95}" srcId="{07B401FC-E87A-4437-AE0F-C326A5EF602B}" destId="{3EA9AD4B-8738-41BB-84AE-DD9FD934DB93}" srcOrd="3" destOrd="0" parTransId="{E21DC3A9-DB95-4E75-8163-9DE8F6BC62A7}" sibTransId="{CD0F1B5E-8C93-453C-B3A6-97455717096B}"/>
    <dgm:cxn modelId="{E72CFFE1-1236-4065-AEC9-B6096265AD47}" type="presOf" srcId="{D50A15A8-3BD2-462B-9EBE-327666421A9B}" destId="{2BEA3A58-920F-4F1E-BE19-D52486082573}" srcOrd="0" destOrd="0" presId="urn:microsoft.com/office/officeart/2005/8/layout/hierarchy1"/>
    <dgm:cxn modelId="{C32BA9FE-598D-42A2-AD65-D9FE782FB11D}" srcId="{07B401FC-E87A-4437-AE0F-C326A5EF602B}" destId="{12E58DA7-F6EA-454B-8AB5-5F4EEDC42567}" srcOrd="1" destOrd="0" parTransId="{5D21D205-B6E6-46CF-B99E-36493BA7FA05}" sibTransId="{E2AA8A84-8BAB-4B82-824E-677B362ABAC1}"/>
    <dgm:cxn modelId="{B317B554-2960-491B-8CEB-8C63A9592FDB}" type="presParOf" srcId="{180AC1D5-AA2C-4E9A-B70B-AB66A2D28996}" destId="{8EB8497B-752C-409D-AA74-6D74714D182A}" srcOrd="0" destOrd="0" presId="urn:microsoft.com/office/officeart/2005/8/layout/hierarchy1"/>
    <dgm:cxn modelId="{0AA17A6F-11E4-4028-BB5B-0A24A8C0FA48}" type="presParOf" srcId="{8EB8497B-752C-409D-AA74-6D74714D182A}" destId="{BBBC86E3-DA1A-4F80-8249-880C3E767E66}" srcOrd="0" destOrd="0" presId="urn:microsoft.com/office/officeart/2005/8/layout/hierarchy1"/>
    <dgm:cxn modelId="{C94CED1D-21A2-4BFE-BBFC-AB49D94C72BB}" type="presParOf" srcId="{BBBC86E3-DA1A-4F80-8249-880C3E767E66}" destId="{F26BE086-C8E2-44BC-9CF9-A46E3F8B7F16}" srcOrd="0" destOrd="0" presId="urn:microsoft.com/office/officeart/2005/8/layout/hierarchy1"/>
    <dgm:cxn modelId="{FDE4F8A4-1C81-4ED3-BBE6-478861E71E3B}" type="presParOf" srcId="{BBBC86E3-DA1A-4F80-8249-880C3E767E66}" destId="{2BEA3A58-920F-4F1E-BE19-D52486082573}" srcOrd="1" destOrd="0" presId="urn:microsoft.com/office/officeart/2005/8/layout/hierarchy1"/>
    <dgm:cxn modelId="{6B8965B1-B6D8-4C85-AF01-754E1D6C8254}" type="presParOf" srcId="{8EB8497B-752C-409D-AA74-6D74714D182A}" destId="{318D12B0-A0D8-4E28-8D81-577A89764328}" srcOrd="1" destOrd="0" presId="urn:microsoft.com/office/officeart/2005/8/layout/hierarchy1"/>
    <dgm:cxn modelId="{D2B691D5-E2BB-4C9B-AB7C-91E4D402FC81}" type="presParOf" srcId="{180AC1D5-AA2C-4E9A-B70B-AB66A2D28996}" destId="{8B9668B5-91D4-4D93-AFAE-6D10CB5FA442}" srcOrd="1" destOrd="0" presId="urn:microsoft.com/office/officeart/2005/8/layout/hierarchy1"/>
    <dgm:cxn modelId="{F3D6B636-16A6-4354-9712-28ADA92FF01D}" type="presParOf" srcId="{8B9668B5-91D4-4D93-AFAE-6D10CB5FA442}" destId="{00FC89EB-31B5-496A-B1E0-587AFB8E92AE}" srcOrd="0" destOrd="0" presId="urn:microsoft.com/office/officeart/2005/8/layout/hierarchy1"/>
    <dgm:cxn modelId="{1CB0F3AD-6249-488C-B5CB-A7184F75F0E4}" type="presParOf" srcId="{00FC89EB-31B5-496A-B1E0-587AFB8E92AE}" destId="{D8B8CDF6-A9AA-42E0-BD68-FE37C69DAC62}" srcOrd="0" destOrd="0" presId="urn:microsoft.com/office/officeart/2005/8/layout/hierarchy1"/>
    <dgm:cxn modelId="{1A917148-C19D-4B23-8A34-AE2C9D712BF3}" type="presParOf" srcId="{00FC89EB-31B5-496A-B1E0-587AFB8E92AE}" destId="{73BA7059-C413-47F9-8C4E-14E92AD03A13}" srcOrd="1" destOrd="0" presId="urn:microsoft.com/office/officeart/2005/8/layout/hierarchy1"/>
    <dgm:cxn modelId="{DB789833-93B5-4829-9B35-388C563FB1BE}" type="presParOf" srcId="{8B9668B5-91D4-4D93-AFAE-6D10CB5FA442}" destId="{3828CAB7-0B87-4EB0-9E2B-B7FE65D00262}" srcOrd="1" destOrd="0" presId="urn:microsoft.com/office/officeart/2005/8/layout/hierarchy1"/>
    <dgm:cxn modelId="{AE33A0CB-5A34-4881-9806-0643EFFFD235}" type="presParOf" srcId="{180AC1D5-AA2C-4E9A-B70B-AB66A2D28996}" destId="{490B4A3B-4BB5-4C41-80CE-2A0EE68D684E}" srcOrd="2" destOrd="0" presId="urn:microsoft.com/office/officeart/2005/8/layout/hierarchy1"/>
    <dgm:cxn modelId="{3AEE10E9-F4CF-4C2F-A1D8-C19ECB62C4D5}" type="presParOf" srcId="{490B4A3B-4BB5-4C41-80CE-2A0EE68D684E}" destId="{1F5B9A90-1251-44D3-8A6D-BFE6F2E5B5E7}" srcOrd="0" destOrd="0" presId="urn:microsoft.com/office/officeart/2005/8/layout/hierarchy1"/>
    <dgm:cxn modelId="{A07C48E1-25D0-4761-986F-CDF4C0E1FAFE}" type="presParOf" srcId="{1F5B9A90-1251-44D3-8A6D-BFE6F2E5B5E7}" destId="{99F248C8-22EA-4C0A-8993-B28DB01A25FB}" srcOrd="0" destOrd="0" presId="urn:microsoft.com/office/officeart/2005/8/layout/hierarchy1"/>
    <dgm:cxn modelId="{20065429-9E84-4671-9462-57274B767D87}" type="presParOf" srcId="{1F5B9A90-1251-44D3-8A6D-BFE6F2E5B5E7}" destId="{A5E174DB-31A7-407F-9E2F-23611754CF74}" srcOrd="1" destOrd="0" presId="urn:microsoft.com/office/officeart/2005/8/layout/hierarchy1"/>
    <dgm:cxn modelId="{B302332F-FADA-4C11-907E-A30B62A9F7F4}" type="presParOf" srcId="{490B4A3B-4BB5-4C41-80CE-2A0EE68D684E}" destId="{5E098F9B-A2C9-4FE6-90E6-2E9145B398AC}" srcOrd="1" destOrd="0" presId="urn:microsoft.com/office/officeart/2005/8/layout/hierarchy1"/>
    <dgm:cxn modelId="{D5D863E5-6A03-49A0-8C5E-0AEDA8F90C83}" type="presParOf" srcId="{180AC1D5-AA2C-4E9A-B70B-AB66A2D28996}" destId="{31DABB60-4AD8-4821-B750-C53683B52B36}" srcOrd="3" destOrd="0" presId="urn:microsoft.com/office/officeart/2005/8/layout/hierarchy1"/>
    <dgm:cxn modelId="{2EB451EC-7DFE-4CC9-B41C-7C0D96608ED2}" type="presParOf" srcId="{31DABB60-4AD8-4821-B750-C53683B52B36}" destId="{8D01BCE4-289E-4604-9782-190423390A53}" srcOrd="0" destOrd="0" presId="urn:microsoft.com/office/officeart/2005/8/layout/hierarchy1"/>
    <dgm:cxn modelId="{044E0753-186F-4D50-BC73-9F0C5A8EE835}" type="presParOf" srcId="{8D01BCE4-289E-4604-9782-190423390A53}" destId="{E1EF3398-B0BE-4C92-8829-51A5624ED6C9}" srcOrd="0" destOrd="0" presId="urn:microsoft.com/office/officeart/2005/8/layout/hierarchy1"/>
    <dgm:cxn modelId="{E4147C46-5224-4597-9FF7-A8956F5F849C}" type="presParOf" srcId="{8D01BCE4-289E-4604-9782-190423390A53}" destId="{812B64F0-8DAB-4718-8851-64038B184856}" srcOrd="1" destOrd="0" presId="urn:microsoft.com/office/officeart/2005/8/layout/hierarchy1"/>
    <dgm:cxn modelId="{024DBF14-369F-4124-A4DA-C6F6BBD3A18A}" type="presParOf" srcId="{31DABB60-4AD8-4821-B750-C53683B52B36}" destId="{E8C42009-8F3F-4AE8-A324-1E59C7933CC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197A51-2157-49BA-8BEE-0A992F678E65}"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85400679-3B8F-4763-A095-E033495A296C}">
      <dgm:prSet/>
      <dgm:spPr/>
      <dgm:t>
        <a:bodyPr/>
        <a:lstStyle/>
        <a:p>
          <a:r>
            <a:rPr lang="en-US"/>
            <a:t>GETAT’a olan ilgi giderek artıyor</a:t>
          </a:r>
        </a:p>
      </dgm:t>
    </dgm:pt>
    <dgm:pt modelId="{F264E4B5-1214-4BED-A464-0BF3A1987F10}" type="parTrans" cxnId="{D18E3AEA-FCD4-4A0B-A519-9C15AF8001B2}">
      <dgm:prSet/>
      <dgm:spPr/>
      <dgm:t>
        <a:bodyPr/>
        <a:lstStyle/>
        <a:p>
          <a:endParaRPr lang="en-US"/>
        </a:p>
      </dgm:t>
    </dgm:pt>
    <dgm:pt modelId="{8AABAC8C-A413-47C2-BFEC-B424D1D957E8}" type="sibTrans" cxnId="{D18E3AEA-FCD4-4A0B-A519-9C15AF8001B2}">
      <dgm:prSet/>
      <dgm:spPr/>
      <dgm:t>
        <a:bodyPr/>
        <a:lstStyle/>
        <a:p>
          <a:endParaRPr lang="en-US"/>
        </a:p>
      </dgm:t>
    </dgm:pt>
    <dgm:pt modelId="{A02D2283-E92F-4436-BA1E-ABB48416284F}">
      <dgm:prSet/>
      <dgm:spPr/>
      <dgm:t>
        <a:bodyPr/>
        <a:lstStyle/>
        <a:p>
          <a:r>
            <a:rPr lang="en-US"/>
            <a:t>Aile hekimlerinin temel bilgiye sahip olması şart</a:t>
          </a:r>
        </a:p>
      </dgm:t>
    </dgm:pt>
    <dgm:pt modelId="{CF5E745F-AB8C-40D4-8BBF-AF75FF8E087F}" type="parTrans" cxnId="{4553F2B3-BEE2-4B8F-A097-C417500C9165}">
      <dgm:prSet/>
      <dgm:spPr/>
      <dgm:t>
        <a:bodyPr/>
        <a:lstStyle/>
        <a:p>
          <a:endParaRPr lang="en-US"/>
        </a:p>
      </dgm:t>
    </dgm:pt>
    <dgm:pt modelId="{A96462EB-3D8B-4A4D-B066-8AF6C71F8560}" type="sibTrans" cxnId="{4553F2B3-BEE2-4B8F-A097-C417500C9165}">
      <dgm:prSet/>
      <dgm:spPr/>
      <dgm:t>
        <a:bodyPr/>
        <a:lstStyle/>
        <a:p>
          <a:endParaRPr lang="en-US"/>
        </a:p>
      </dgm:t>
    </dgm:pt>
    <dgm:pt modelId="{6A6023CD-9BBB-47BD-B44D-4C2D75307B02}">
      <dgm:prSet/>
      <dgm:spPr/>
      <dgm:t>
        <a:bodyPr/>
        <a:lstStyle/>
        <a:p>
          <a:r>
            <a:rPr lang="en-US"/>
            <a:t>Hasta güvenliği ve kanıta dayalı uygulamalar öncelikli olmalı</a:t>
          </a:r>
        </a:p>
      </dgm:t>
    </dgm:pt>
    <dgm:pt modelId="{56C84237-A93A-46DE-907F-E606C6977F43}" type="parTrans" cxnId="{DB4F115F-6E65-4CEF-B406-E12B74D6A590}">
      <dgm:prSet/>
      <dgm:spPr/>
      <dgm:t>
        <a:bodyPr/>
        <a:lstStyle/>
        <a:p>
          <a:endParaRPr lang="en-US"/>
        </a:p>
      </dgm:t>
    </dgm:pt>
    <dgm:pt modelId="{9CD5C92C-A742-44E2-BCBA-E7D1E82A9B7B}" type="sibTrans" cxnId="{DB4F115F-6E65-4CEF-B406-E12B74D6A590}">
      <dgm:prSet/>
      <dgm:spPr/>
      <dgm:t>
        <a:bodyPr/>
        <a:lstStyle/>
        <a:p>
          <a:endParaRPr lang="en-US"/>
        </a:p>
      </dgm:t>
    </dgm:pt>
    <dgm:pt modelId="{06BF71C6-B583-4991-96B1-85CC459612F7}">
      <dgm:prSet/>
      <dgm:spPr/>
      <dgm:t>
        <a:bodyPr/>
        <a:lstStyle/>
        <a:p>
          <a:r>
            <a:rPr lang="en-US"/>
            <a:t>Uygulamalar yetkin kişilerce yapılmalı</a:t>
          </a:r>
        </a:p>
      </dgm:t>
    </dgm:pt>
    <dgm:pt modelId="{1DA83AED-994E-423C-BF87-C3FF421E1D26}" type="parTrans" cxnId="{BC000176-3D31-4A91-9C9D-1B2DAC316933}">
      <dgm:prSet/>
      <dgm:spPr/>
      <dgm:t>
        <a:bodyPr/>
        <a:lstStyle/>
        <a:p>
          <a:endParaRPr lang="en-US"/>
        </a:p>
      </dgm:t>
    </dgm:pt>
    <dgm:pt modelId="{2F68474A-B260-4471-9FFE-8FB0410FAF92}" type="sibTrans" cxnId="{BC000176-3D31-4A91-9C9D-1B2DAC316933}">
      <dgm:prSet/>
      <dgm:spPr/>
      <dgm:t>
        <a:bodyPr/>
        <a:lstStyle/>
        <a:p>
          <a:endParaRPr lang="en-US"/>
        </a:p>
      </dgm:t>
    </dgm:pt>
    <dgm:pt modelId="{267681A0-A827-4FC5-8F40-FACDF8087911}" type="pres">
      <dgm:prSet presAssocID="{0C197A51-2157-49BA-8BEE-0A992F678E65}" presName="diagram" presStyleCnt="0">
        <dgm:presLayoutVars>
          <dgm:dir/>
          <dgm:resizeHandles val="exact"/>
        </dgm:presLayoutVars>
      </dgm:prSet>
      <dgm:spPr/>
    </dgm:pt>
    <dgm:pt modelId="{273050F1-26EE-4177-BB31-B60F63B57EAA}" type="pres">
      <dgm:prSet presAssocID="{85400679-3B8F-4763-A095-E033495A296C}" presName="node" presStyleLbl="node1" presStyleIdx="0" presStyleCnt="4">
        <dgm:presLayoutVars>
          <dgm:bulletEnabled val="1"/>
        </dgm:presLayoutVars>
      </dgm:prSet>
      <dgm:spPr/>
    </dgm:pt>
    <dgm:pt modelId="{6C529233-210D-4B24-83A1-0087844746C7}" type="pres">
      <dgm:prSet presAssocID="{8AABAC8C-A413-47C2-BFEC-B424D1D957E8}" presName="sibTrans" presStyleCnt="0"/>
      <dgm:spPr/>
    </dgm:pt>
    <dgm:pt modelId="{4ADD0D43-D621-40EB-B484-3D72F10881C2}" type="pres">
      <dgm:prSet presAssocID="{A02D2283-E92F-4436-BA1E-ABB48416284F}" presName="node" presStyleLbl="node1" presStyleIdx="1" presStyleCnt="4">
        <dgm:presLayoutVars>
          <dgm:bulletEnabled val="1"/>
        </dgm:presLayoutVars>
      </dgm:prSet>
      <dgm:spPr/>
    </dgm:pt>
    <dgm:pt modelId="{365E3AB4-3454-4C6C-A163-76538E9658B6}" type="pres">
      <dgm:prSet presAssocID="{A96462EB-3D8B-4A4D-B066-8AF6C71F8560}" presName="sibTrans" presStyleCnt="0"/>
      <dgm:spPr/>
    </dgm:pt>
    <dgm:pt modelId="{EFEFDC9B-18BA-455B-A1AF-768454B9F89B}" type="pres">
      <dgm:prSet presAssocID="{6A6023CD-9BBB-47BD-B44D-4C2D75307B02}" presName="node" presStyleLbl="node1" presStyleIdx="2" presStyleCnt="4">
        <dgm:presLayoutVars>
          <dgm:bulletEnabled val="1"/>
        </dgm:presLayoutVars>
      </dgm:prSet>
      <dgm:spPr/>
    </dgm:pt>
    <dgm:pt modelId="{05A47FAB-3F3B-4AA9-BD5E-44435A27A70A}" type="pres">
      <dgm:prSet presAssocID="{9CD5C92C-A742-44E2-BCBA-E7D1E82A9B7B}" presName="sibTrans" presStyleCnt="0"/>
      <dgm:spPr/>
    </dgm:pt>
    <dgm:pt modelId="{9DE02EA0-2461-4201-8DA9-4B69D3F425FC}" type="pres">
      <dgm:prSet presAssocID="{06BF71C6-B583-4991-96B1-85CC459612F7}" presName="node" presStyleLbl="node1" presStyleIdx="3" presStyleCnt="4">
        <dgm:presLayoutVars>
          <dgm:bulletEnabled val="1"/>
        </dgm:presLayoutVars>
      </dgm:prSet>
      <dgm:spPr/>
    </dgm:pt>
  </dgm:ptLst>
  <dgm:cxnLst>
    <dgm:cxn modelId="{DB4F115F-6E65-4CEF-B406-E12B74D6A590}" srcId="{0C197A51-2157-49BA-8BEE-0A992F678E65}" destId="{6A6023CD-9BBB-47BD-B44D-4C2D75307B02}" srcOrd="2" destOrd="0" parTransId="{56C84237-A93A-46DE-907F-E606C6977F43}" sibTransId="{9CD5C92C-A742-44E2-BCBA-E7D1E82A9B7B}"/>
    <dgm:cxn modelId="{723DC041-998C-4F8A-8B9B-A348232607B2}" type="presOf" srcId="{85400679-3B8F-4763-A095-E033495A296C}" destId="{273050F1-26EE-4177-BB31-B60F63B57EAA}" srcOrd="0" destOrd="0" presId="urn:microsoft.com/office/officeart/2005/8/layout/default"/>
    <dgm:cxn modelId="{D7051047-B689-43DE-9BFC-2BB8163C390C}" type="presOf" srcId="{A02D2283-E92F-4436-BA1E-ABB48416284F}" destId="{4ADD0D43-D621-40EB-B484-3D72F10881C2}" srcOrd="0" destOrd="0" presId="urn:microsoft.com/office/officeart/2005/8/layout/default"/>
    <dgm:cxn modelId="{BC000176-3D31-4A91-9C9D-1B2DAC316933}" srcId="{0C197A51-2157-49BA-8BEE-0A992F678E65}" destId="{06BF71C6-B583-4991-96B1-85CC459612F7}" srcOrd="3" destOrd="0" parTransId="{1DA83AED-994E-423C-BF87-C3FF421E1D26}" sibTransId="{2F68474A-B260-4471-9FFE-8FB0410FAF92}"/>
    <dgm:cxn modelId="{9F49219A-C1B0-469E-94DD-48DE20275CD7}" type="presOf" srcId="{06BF71C6-B583-4991-96B1-85CC459612F7}" destId="{9DE02EA0-2461-4201-8DA9-4B69D3F425FC}" srcOrd="0" destOrd="0" presId="urn:microsoft.com/office/officeart/2005/8/layout/default"/>
    <dgm:cxn modelId="{4553F2B3-BEE2-4B8F-A097-C417500C9165}" srcId="{0C197A51-2157-49BA-8BEE-0A992F678E65}" destId="{A02D2283-E92F-4436-BA1E-ABB48416284F}" srcOrd="1" destOrd="0" parTransId="{CF5E745F-AB8C-40D4-8BBF-AF75FF8E087F}" sibTransId="{A96462EB-3D8B-4A4D-B066-8AF6C71F8560}"/>
    <dgm:cxn modelId="{9EF200C9-5D20-4BD4-BCFB-6D0B72C6423C}" type="presOf" srcId="{0C197A51-2157-49BA-8BEE-0A992F678E65}" destId="{267681A0-A827-4FC5-8F40-FACDF8087911}" srcOrd="0" destOrd="0" presId="urn:microsoft.com/office/officeart/2005/8/layout/default"/>
    <dgm:cxn modelId="{D18E3AEA-FCD4-4A0B-A519-9C15AF8001B2}" srcId="{0C197A51-2157-49BA-8BEE-0A992F678E65}" destId="{85400679-3B8F-4763-A095-E033495A296C}" srcOrd="0" destOrd="0" parTransId="{F264E4B5-1214-4BED-A464-0BF3A1987F10}" sibTransId="{8AABAC8C-A413-47C2-BFEC-B424D1D957E8}"/>
    <dgm:cxn modelId="{02A58FEF-8F26-4576-9EDF-4EF5AB475975}" type="presOf" srcId="{6A6023CD-9BBB-47BD-B44D-4C2D75307B02}" destId="{EFEFDC9B-18BA-455B-A1AF-768454B9F89B}" srcOrd="0" destOrd="0" presId="urn:microsoft.com/office/officeart/2005/8/layout/default"/>
    <dgm:cxn modelId="{FAA5E58D-2DC4-402C-A6A8-8EAB2CBA2BAD}" type="presParOf" srcId="{267681A0-A827-4FC5-8F40-FACDF8087911}" destId="{273050F1-26EE-4177-BB31-B60F63B57EAA}" srcOrd="0" destOrd="0" presId="urn:microsoft.com/office/officeart/2005/8/layout/default"/>
    <dgm:cxn modelId="{507DE61B-D138-49BD-BBC4-1017B1E1F5A5}" type="presParOf" srcId="{267681A0-A827-4FC5-8F40-FACDF8087911}" destId="{6C529233-210D-4B24-83A1-0087844746C7}" srcOrd="1" destOrd="0" presId="urn:microsoft.com/office/officeart/2005/8/layout/default"/>
    <dgm:cxn modelId="{BD3A197F-43D6-4B68-8E33-04651D1DB993}" type="presParOf" srcId="{267681A0-A827-4FC5-8F40-FACDF8087911}" destId="{4ADD0D43-D621-40EB-B484-3D72F10881C2}" srcOrd="2" destOrd="0" presId="urn:microsoft.com/office/officeart/2005/8/layout/default"/>
    <dgm:cxn modelId="{8FD1DBE8-1EF3-446A-830F-B1581634B948}" type="presParOf" srcId="{267681A0-A827-4FC5-8F40-FACDF8087911}" destId="{365E3AB4-3454-4C6C-A163-76538E9658B6}" srcOrd="3" destOrd="0" presId="urn:microsoft.com/office/officeart/2005/8/layout/default"/>
    <dgm:cxn modelId="{263E24D5-E8A8-428B-BB53-88F7487415EC}" type="presParOf" srcId="{267681A0-A827-4FC5-8F40-FACDF8087911}" destId="{EFEFDC9B-18BA-455B-A1AF-768454B9F89B}" srcOrd="4" destOrd="0" presId="urn:microsoft.com/office/officeart/2005/8/layout/default"/>
    <dgm:cxn modelId="{4B33CA81-D104-4DE8-B8E9-CEF5A44F46A0}" type="presParOf" srcId="{267681A0-A827-4FC5-8F40-FACDF8087911}" destId="{05A47FAB-3F3B-4AA9-BD5E-44435A27A70A}" srcOrd="5" destOrd="0" presId="urn:microsoft.com/office/officeart/2005/8/layout/default"/>
    <dgm:cxn modelId="{7D17BEB0-EA05-45A0-B10D-7598C682FDF4}" type="presParOf" srcId="{267681A0-A827-4FC5-8F40-FACDF8087911}" destId="{9DE02EA0-2461-4201-8DA9-4B69D3F425F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328B3-D949-4A9B-8574-3DD463E12600}">
      <dsp:nvSpPr>
        <dsp:cNvPr id="0" name=""/>
        <dsp:cNvSpPr/>
      </dsp:nvSpPr>
      <dsp:spPr>
        <a:xfrm>
          <a:off x="-203334" y="0"/>
          <a:ext cx="6966490" cy="188676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Geleneksel ve Tamamlayıcı Tıp (GETAT), modern tıbbın yanında veya onunla birlikte kullanılan, kökeni eski kültür ve deneyimlere dayanan uygulamalardır</a:t>
          </a:r>
          <a:endParaRPr lang="en-US" sz="1800" kern="1200"/>
        </a:p>
      </dsp:txBody>
      <dsp:txXfrm>
        <a:off x="-148073" y="55261"/>
        <a:ext cx="5016375" cy="1776240"/>
      </dsp:txXfrm>
    </dsp:sp>
    <dsp:sp modelId="{A96C922B-353B-444D-95BE-D876D6EA6D28}">
      <dsp:nvSpPr>
        <dsp:cNvPr id="0" name=""/>
        <dsp:cNvSpPr/>
      </dsp:nvSpPr>
      <dsp:spPr>
        <a:xfrm>
          <a:off x="619377" y="2306042"/>
          <a:ext cx="7779828" cy="1886762"/>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Dünya Sağlık Örgütü (DSÖ), GETAT’ı fiziksel ve ruhsal hastalıklardan korunma, tanı koyma, tedavi etmenin yanı sıra sağlığın devam ettirilmesinde de kullanılan, farklı kültürlere özgü teori, inanç ve tecrübelere dayalı, bilgi beceri ve uygulamaların bütünü olarak tanımlar </a:t>
          </a:r>
          <a:endParaRPr lang="en-US" sz="1800" kern="1200"/>
        </a:p>
      </dsp:txBody>
      <dsp:txXfrm>
        <a:off x="674638" y="2361303"/>
        <a:ext cx="4926818" cy="1776240"/>
      </dsp:txXfrm>
    </dsp:sp>
    <dsp:sp modelId="{927340DE-C725-4845-9A38-9D5C5D6738CC}">
      <dsp:nvSpPr>
        <dsp:cNvPr id="0" name=""/>
        <dsp:cNvSpPr/>
      </dsp:nvSpPr>
      <dsp:spPr>
        <a:xfrm>
          <a:off x="5536760" y="1483204"/>
          <a:ext cx="1226395" cy="1226395"/>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812699" y="1483204"/>
        <a:ext cx="674517" cy="922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83B27-6EEE-4A23-850F-CBB9E4A69444}">
      <dsp:nvSpPr>
        <dsp:cNvPr id="0" name=""/>
        <dsp:cNvSpPr/>
      </dsp:nvSpPr>
      <dsp:spPr>
        <a:xfrm>
          <a:off x="0" y="431616"/>
          <a:ext cx="2561209" cy="153672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a:t>DSÖ, birinci basamakta entegrasyonunu önermektedir (WHO, 2013)</a:t>
          </a:r>
          <a:endParaRPr lang="en-US" sz="2000" kern="1200"/>
        </a:p>
      </dsp:txBody>
      <dsp:txXfrm>
        <a:off x="0" y="431616"/>
        <a:ext cx="2561209" cy="1536725"/>
      </dsp:txXfrm>
    </dsp:sp>
    <dsp:sp modelId="{CCDA5C58-E04C-4374-93EF-A2A6A0864EB2}">
      <dsp:nvSpPr>
        <dsp:cNvPr id="0" name=""/>
        <dsp:cNvSpPr/>
      </dsp:nvSpPr>
      <dsp:spPr>
        <a:xfrm>
          <a:off x="2817330" y="431616"/>
          <a:ext cx="2561209" cy="153672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Birinci basamakta hasta ile ilk temas noktası</a:t>
          </a:r>
        </a:p>
      </dsp:txBody>
      <dsp:txXfrm>
        <a:off x="2817330" y="431616"/>
        <a:ext cx="2561209" cy="1536725"/>
      </dsp:txXfrm>
    </dsp:sp>
    <dsp:sp modelId="{A4479715-7FDB-47E8-A925-7ABB4AFAC3B8}">
      <dsp:nvSpPr>
        <dsp:cNvPr id="0" name=""/>
        <dsp:cNvSpPr/>
      </dsp:nvSpPr>
      <dsp:spPr>
        <a:xfrm>
          <a:off x="5634661" y="431616"/>
          <a:ext cx="2561209" cy="153672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Kronik ağrı, baş ağrısı, uyku bozukluğu, anksiyete</a:t>
          </a:r>
        </a:p>
      </dsp:txBody>
      <dsp:txXfrm>
        <a:off x="5634661" y="431616"/>
        <a:ext cx="2561209" cy="1536725"/>
      </dsp:txXfrm>
    </dsp:sp>
    <dsp:sp modelId="{DACE50F2-4E4C-427E-BC14-011D85E473A3}">
      <dsp:nvSpPr>
        <dsp:cNvPr id="0" name=""/>
        <dsp:cNvSpPr/>
      </dsp:nvSpPr>
      <dsp:spPr>
        <a:xfrm>
          <a:off x="1408665" y="2224462"/>
          <a:ext cx="2561209" cy="153672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Gebelik ve çocuklukta dikkatli kullanım</a:t>
          </a:r>
        </a:p>
      </dsp:txBody>
      <dsp:txXfrm>
        <a:off x="1408665" y="2224462"/>
        <a:ext cx="2561209" cy="1536725"/>
      </dsp:txXfrm>
    </dsp:sp>
    <dsp:sp modelId="{79DFB7D8-8A61-4BED-9C59-1AE5F2CF2B8D}">
      <dsp:nvSpPr>
        <dsp:cNvPr id="0" name=""/>
        <dsp:cNvSpPr/>
      </dsp:nvSpPr>
      <dsp:spPr>
        <a:xfrm>
          <a:off x="4225995" y="2224462"/>
          <a:ext cx="2561209" cy="153672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Hasta danışmanlığı ve yönlendirme rolü</a:t>
          </a:r>
        </a:p>
      </dsp:txBody>
      <dsp:txXfrm>
        <a:off x="4225995" y="2224462"/>
        <a:ext cx="2561209" cy="1536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BC187-E9C8-4D4E-AE3F-0EA27BA676CD}">
      <dsp:nvSpPr>
        <dsp:cNvPr id="0" name=""/>
        <dsp:cNvSpPr/>
      </dsp:nvSpPr>
      <dsp:spPr>
        <a:xfrm>
          <a:off x="759558" y="212"/>
          <a:ext cx="1552733" cy="93164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AKUPUNKTUR</a:t>
          </a:r>
          <a:endParaRPr lang="en-US" sz="1800" kern="1200"/>
        </a:p>
      </dsp:txBody>
      <dsp:txXfrm>
        <a:off x="759558" y="212"/>
        <a:ext cx="1552733" cy="931640"/>
      </dsp:txXfrm>
    </dsp:sp>
    <dsp:sp modelId="{72694ADC-6BF2-4D30-8805-AA0217F0B9F5}">
      <dsp:nvSpPr>
        <dsp:cNvPr id="0" name=""/>
        <dsp:cNvSpPr/>
      </dsp:nvSpPr>
      <dsp:spPr>
        <a:xfrm>
          <a:off x="2467565" y="212"/>
          <a:ext cx="1552733" cy="931640"/>
        </a:xfrm>
        <a:prstGeom prst="rect">
          <a:avLst/>
        </a:prstGeom>
        <a:solidFill>
          <a:schemeClr val="accent2">
            <a:hueOff val="334394"/>
            <a:satOff val="-417"/>
            <a:lumOff val="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APİTERAPİ</a:t>
          </a:r>
          <a:endParaRPr lang="en-US" sz="1800" kern="1200"/>
        </a:p>
      </dsp:txBody>
      <dsp:txXfrm>
        <a:off x="2467565" y="212"/>
        <a:ext cx="1552733" cy="931640"/>
      </dsp:txXfrm>
    </dsp:sp>
    <dsp:sp modelId="{C361E638-13D4-4677-AA8D-6AADE6CC5340}">
      <dsp:nvSpPr>
        <dsp:cNvPr id="0" name=""/>
        <dsp:cNvSpPr/>
      </dsp:nvSpPr>
      <dsp:spPr>
        <a:xfrm>
          <a:off x="4175572" y="212"/>
          <a:ext cx="1552733" cy="931640"/>
        </a:xfrm>
        <a:prstGeom prst="rect">
          <a:avLst/>
        </a:prstGeom>
        <a:solidFill>
          <a:schemeClr val="accent2">
            <a:hueOff val="668788"/>
            <a:satOff val="-834"/>
            <a:lumOff val="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FİTOTERAPİ</a:t>
          </a:r>
          <a:endParaRPr lang="en-US" sz="1800" kern="1200"/>
        </a:p>
      </dsp:txBody>
      <dsp:txXfrm>
        <a:off x="4175572" y="212"/>
        <a:ext cx="1552733" cy="931640"/>
      </dsp:txXfrm>
    </dsp:sp>
    <dsp:sp modelId="{F3C617E8-40AC-479D-B224-2E0A71B29708}">
      <dsp:nvSpPr>
        <dsp:cNvPr id="0" name=""/>
        <dsp:cNvSpPr/>
      </dsp:nvSpPr>
      <dsp:spPr>
        <a:xfrm>
          <a:off x="5883578" y="212"/>
          <a:ext cx="1552733" cy="931640"/>
        </a:xfrm>
        <a:prstGeom prst="rect">
          <a:avLst/>
        </a:prstGeom>
        <a:solidFill>
          <a:schemeClr val="accent2">
            <a:hueOff val="1003183"/>
            <a:satOff val="-1251"/>
            <a:lumOff val="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HİPNOZ</a:t>
          </a:r>
          <a:endParaRPr lang="en-US" sz="1800" kern="1200"/>
        </a:p>
      </dsp:txBody>
      <dsp:txXfrm>
        <a:off x="5883578" y="212"/>
        <a:ext cx="1552733" cy="931640"/>
      </dsp:txXfrm>
    </dsp:sp>
    <dsp:sp modelId="{21657D55-AC3F-453A-B8E1-40A16AB3F453}">
      <dsp:nvSpPr>
        <dsp:cNvPr id="0" name=""/>
        <dsp:cNvSpPr/>
      </dsp:nvSpPr>
      <dsp:spPr>
        <a:xfrm>
          <a:off x="759558" y="1087125"/>
          <a:ext cx="1552733" cy="931640"/>
        </a:xfrm>
        <a:prstGeom prst="rect">
          <a:avLst/>
        </a:prstGeom>
        <a:solidFill>
          <a:schemeClr val="accent2">
            <a:hueOff val="1337577"/>
            <a:satOff val="-1668"/>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SÜLÜK</a:t>
          </a:r>
          <a:endParaRPr lang="en-US" sz="1800" kern="1200"/>
        </a:p>
      </dsp:txBody>
      <dsp:txXfrm>
        <a:off x="759558" y="1087125"/>
        <a:ext cx="1552733" cy="931640"/>
      </dsp:txXfrm>
    </dsp:sp>
    <dsp:sp modelId="{7DB0C497-8159-450E-89FC-EDCC87889CB3}">
      <dsp:nvSpPr>
        <dsp:cNvPr id="0" name=""/>
        <dsp:cNvSpPr/>
      </dsp:nvSpPr>
      <dsp:spPr>
        <a:xfrm>
          <a:off x="2467565" y="1087125"/>
          <a:ext cx="1552733" cy="931640"/>
        </a:xfrm>
        <a:prstGeom prst="rect">
          <a:avLst/>
        </a:prstGeom>
        <a:solidFill>
          <a:schemeClr val="accent2">
            <a:hueOff val="1671971"/>
            <a:satOff val="-2085"/>
            <a:lumOff val="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HOMEOPATİ </a:t>
          </a:r>
          <a:endParaRPr lang="en-US" sz="1800" kern="1200"/>
        </a:p>
      </dsp:txBody>
      <dsp:txXfrm>
        <a:off x="2467565" y="1087125"/>
        <a:ext cx="1552733" cy="931640"/>
      </dsp:txXfrm>
    </dsp:sp>
    <dsp:sp modelId="{7F1BE619-780C-4EB3-8CAB-6E4AB44C0D0A}">
      <dsp:nvSpPr>
        <dsp:cNvPr id="0" name=""/>
        <dsp:cNvSpPr/>
      </dsp:nvSpPr>
      <dsp:spPr>
        <a:xfrm>
          <a:off x="4175572" y="1087125"/>
          <a:ext cx="1552733" cy="931640"/>
        </a:xfrm>
        <a:prstGeom prst="rect">
          <a:avLst/>
        </a:prstGeom>
        <a:solidFill>
          <a:schemeClr val="accent2">
            <a:hueOff val="2006365"/>
            <a:satOff val="-2502"/>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KAYROPRAKTİK</a:t>
          </a:r>
          <a:endParaRPr lang="en-US" sz="1800" kern="1200"/>
        </a:p>
      </dsp:txBody>
      <dsp:txXfrm>
        <a:off x="4175572" y="1087125"/>
        <a:ext cx="1552733" cy="931640"/>
      </dsp:txXfrm>
    </dsp:sp>
    <dsp:sp modelId="{AA711D4B-33EE-4997-A263-91AAE4B81A5F}">
      <dsp:nvSpPr>
        <dsp:cNvPr id="0" name=""/>
        <dsp:cNvSpPr/>
      </dsp:nvSpPr>
      <dsp:spPr>
        <a:xfrm>
          <a:off x="5883578" y="1087125"/>
          <a:ext cx="1552733" cy="931640"/>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KUPA UYGULAMASI</a:t>
          </a:r>
          <a:endParaRPr lang="en-US" sz="1800" kern="1200"/>
        </a:p>
      </dsp:txBody>
      <dsp:txXfrm>
        <a:off x="5883578" y="1087125"/>
        <a:ext cx="1552733" cy="931640"/>
      </dsp:txXfrm>
    </dsp:sp>
    <dsp:sp modelId="{DFA3D03A-213D-4944-A075-82E70CF0C09F}">
      <dsp:nvSpPr>
        <dsp:cNvPr id="0" name=""/>
        <dsp:cNvSpPr/>
      </dsp:nvSpPr>
      <dsp:spPr>
        <a:xfrm>
          <a:off x="759558" y="2174039"/>
          <a:ext cx="1552733" cy="931640"/>
        </a:xfrm>
        <a:prstGeom prst="rect">
          <a:avLst/>
        </a:prstGeom>
        <a:solidFill>
          <a:schemeClr val="accent2">
            <a:hueOff val="2675154"/>
            <a:satOff val="-3337"/>
            <a:lumOff val="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LARVA UYGULAMASI </a:t>
          </a:r>
          <a:endParaRPr lang="en-US" sz="1800" kern="1200"/>
        </a:p>
      </dsp:txBody>
      <dsp:txXfrm>
        <a:off x="759558" y="2174039"/>
        <a:ext cx="1552733" cy="931640"/>
      </dsp:txXfrm>
    </dsp:sp>
    <dsp:sp modelId="{24A50727-1646-475F-AA1D-F1750669516A}">
      <dsp:nvSpPr>
        <dsp:cNvPr id="0" name=""/>
        <dsp:cNvSpPr/>
      </dsp:nvSpPr>
      <dsp:spPr>
        <a:xfrm>
          <a:off x="2467565" y="2174039"/>
          <a:ext cx="1552733" cy="931640"/>
        </a:xfrm>
        <a:prstGeom prst="rect">
          <a:avLst/>
        </a:prstGeom>
        <a:solidFill>
          <a:schemeClr val="accent2">
            <a:hueOff val="3009548"/>
            <a:satOff val="-3754"/>
            <a:lumOff val="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MEZOTERAPİ </a:t>
          </a:r>
          <a:endParaRPr lang="en-US" sz="1800" kern="1200"/>
        </a:p>
      </dsp:txBody>
      <dsp:txXfrm>
        <a:off x="2467565" y="2174039"/>
        <a:ext cx="1552733" cy="931640"/>
      </dsp:txXfrm>
    </dsp:sp>
    <dsp:sp modelId="{D1FB3C69-6468-4EB2-9C97-EC205BB0E8DD}">
      <dsp:nvSpPr>
        <dsp:cNvPr id="0" name=""/>
        <dsp:cNvSpPr/>
      </dsp:nvSpPr>
      <dsp:spPr>
        <a:xfrm>
          <a:off x="4175572" y="2174039"/>
          <a:ext cx="1552733" cy="931640"/>
        </a:xfrm>
        <a:prstGeom prst="rect">
          <a:avLst/>
        </a:prstGeom>
        <a:solidFill>
          <a:schemeClr val="accent2">
            <a:hueOff val="3343942"/>
            <a:satOff val="-4171"/>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PROLOTERAPİ</a:t>
          </a:r>
          <a:endParaRPr lang="en-US" sz="1800" kern="1200"/>
        </a:p>
      </dsp:txBody>
      <dsp:txXfrm>
        <a:off x="4175572" y="2174039"/>
        <a:ext cx="1552733" cy="931640"/>
      </dsp:txXfrm>
    </dsp:sp>
    <dsp:sp modelId="{F14BEE40-7B9D-4AA5-97F8-5F9097996A53}">
      <dsp:nvSpPr>
        <dsp:cNvPr id="0" name=""/>
        <dsp:cNvSpPr/>
      </dsp:nvSpPr>
      <dsp:spPr>
        <a:xfrm>
          <a:off x="5883578" y="2174039"/>
          <a:ext cx="1552733" cy="931640"/>
        </a:xfrm>
        <a:prstGeom prst="rect">
          <a:avLst/>
        </a:prstGeom>
        <a:solidFill>
          <a:schemeClr val="accent2">
            <a:hueOff val="3678336"/>
            <a:satOff val="-4588"/>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OSTEOPATİ </a:t>
          </a:r>
          <a:endParaRPr lang="en-US" sz="1800" kern="1200"/>
        </a:p>
      </dsp:txBody>
      <dsp:txXfrm>
        <a:off x="5883578" y="2174039"/>
        <a:ext cx="1552733" cy="931640"/>
      </dsp:txXfrm>
    </dsp:sp>
    <dsp:sp modelId="{ECC65E18-B660-473A-9AF8-1B10720BD5C8}">
      <dsp:nvSpPr>
        <dsp:cNvPr id="0" name=""/>
        <dsp:cNvSpPr/>
      </dsp:nvSpPr>
      <dsp:spPr>
        <a:xfrm>
          <a:off x="1613562" y="3260952"/>
          <a:ext cx="1552733" cy="931640"/>
        </a:xfrm>
        <a:prstGeom prst="rect">
          <a:avLst/>
        </a:prstGeom>
        <a:solidFill>
          <a:schemeClr val="accent2">
            <a:hueOff val="4012731"/>
            <a:satOff val="-5005"/>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OZON UYGULAMASI</a:t>
          </a:r>
          <a:endParaRPr lang="en-US" sz="1800" kern="1200"/>
        </a:p>
      </dsp:txBody>
      <dsp:txXfrm>
        <a:off x="1613562" y="3260952"/>
        <a:ext cx="1552733" cy="931640"/>
      </dsp:txXfrm>
    </dsp:sp>
    <dsp:sp modelId="{BF735635-AEBB-4360-B0D3-014CB619C98C}">
      <dsp:nvSpPr>
        <dsp:cNvPr id="0" name=""/>
        <dsp:cNvSpPr/>
      </dsp:nvSpPr>
      <dsp:spPr>
        <a:xfrm>
          <a:off x="3321568" y="3260952"/>
          <a:ext cx="1552733" cy="931640"/>
        </a:xfrm>
        <a:prstGeom prst="rect">
          <a:avLst/>
        </a:prstGeom>
        <a:solidFill>
          <a:schemeClr val="accent2">
            <a:hueOff val="4347124"/>
            <a:satOff val="-5422"/>
            <a:lumOff val="1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REFLEKSOLOJİ </a:t>
          </a:r>
          <a:endParaRPr lang="en-US" sz="1800" kern="1200"/>
        </a:p>
      </dsp:txBody>
      <dsp:txXfrm>
        <a:off x="3321568" y="3260952"/>
        <a:ext cx="1552733" cy="931640"/>
      </dsp:txXfrm>
    </dsp:sp>
    <dsp:sp modelId="{A72B3498-CAD9-4899-83B9-F40C9DCE44AC}">
      <dsp:nvSpPr>
        <dsp:cNvPr id="0" name=""/>
        <dsp:cNvSpPr/>
      </dsp:nvSpPr>
      <dsp:spPr>
        <a:xfrm>
          <a:off x="5029575" y="3260952"/>
          <a:ext cx="1552733" cy="931640"/>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a:t> MÜZİKTERAPİ</a:t>
          </a:r>
          <a:endParaRPr lang="en-US" sz="1800" kern="1200"/>
        </a:p>
      </dsp:txBody>
      <dsp:txXfrm>
        <a:off x="5029575" y="3260952"/>
        <a:ext cx="1552733" cy="931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BE086-C8E2-44BC-9CF9-A46E3F8B7F16}">
      <dsp:nvSpPr>
        <dsp:cNvPr id="0" name=""/>
        <dsp:cNvSpPr/>
      </dsp:nvSpPr>
      <dsp:spPr>
        <a:xfrm>
          <a:off x="2401" y="1461594"/>
          <a:ext cx="1714409" cy="1088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EA3A58-920F-4F1E-BE19-D52486082573}">
      <dsp:nvSpPr>
        <dsp:cNvPr id="0" name=""/>
        <dsp:cNvSpPr/>
      </dsp:nvSpPr>
      <dsp:spPr>
        <a:xfrm>
          <a:off x="192891" y="1642560"/>
          <a:ext cx="1714409" cy="10886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Literatürde güçlü ve zayıf kanıtlar</a:t>
          </a:r>
        </a:p>
      </dsp:txBody>
      <dsp:txXfrm>
        <a:off x="224776" y="1674445"/>
        <a:ext cx="1650639" cy="1024880"/>
      </dsp:txXfrm>
    </dsp:sp>
    <dsp:sp modelId="{D8B8CDF6-A9AA-42E0-BD68-FE37C69DAC62}">
      <dsp:nvSpPr>
        <dsp:cNvPr id="0" name=""/>
        <dsp:cNvSpPr/>
      </dsp:nvSpPr>
      <dsp:spPr>
        <a:xfrm>
          <a:off x="2097790" y="1461594"/>
          <a:ext cx="1714409" cy="1088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BA7059-C413-47F9-8C4E-14E92AD03A13}">
      <dsp:nvSpPr>
        <dsp:cNvPr id="0" name=""/>
        <dsp:cNvSpPr/>
      </dsp:nvSpPr>
      <dsp:spPr>
        <a:xfrm>
          <a:off x="2288280" y="1642560"/>
          <a:ext cx="1714409" cy="10886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İlaç-bitkisel ürün etkileşimleri</a:t>
          </a:r>
        </a:p>
      </dsp:txBody>
      <dsp:txXfrm>
        <a:off x="2320165" y="1674445"/>
        <a:ext cx="1650639" cy="1024880"/>
      </dsp:txXfrm>
    </dsp:sp>
    <dsp:sp modelId="{99F248C8-22EA-4C0A-8993-B28DB01A25FB}">
      <dsp:nvSpPr>
        <dsp:cNvPr id="0" name=""/>
        <dsp:cNvSpPr/>
      </dsp:nvSpPr>
      <dsp:spPr>
        <a:xfrm>
          <a:off x="4193180" y="1461594"/>
          <a:ext cx="1714409" cy="1088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E174DB-31A7-407F-9E2F-23611754CF74}">
      <dsp:nvSpPr>
        <dsp:cNvPr id="0" name=""/>
        <dsp:cNvSpPr/>
      </dsp:nvSpPr>
      <dsp:spPr>
        <a:xfrm>
          <a:off x="4383670" y="1642560"/>
          <a:ext cx="1714409" cy="10886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Yan etkiler ve komplikasyon riski</a:t>
          </a:r>
        </a:p>
      </dsp:txBody>
      <dsp:txXfrm>
        <a:off x="4415555" y="1674445"/>
        <a:ext cx="1650639" cy="1024880"/>
      </dsp:txXfrm>
    </dsp:sp>
    <dsp:sp modelId="{E1EF3398-B0BE-4C92-8829-51A5624ED6C9}">
      <dsp:nvSpPr>
        <dsp:cNvPr id="0" name=""/>
        <dsp:cNvSpPr/>
      </dsp:nvSpPr>
      <dsp:spPr>
        <a:xfrm>
          <a:off x="6288570" y="1461594"/>
          <a:ext cx="1714409" cy="1088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2B64F0-8DAB-4718-8851-64038B184856}">
      <dsp:nvSpPr>
        <dsp:cNvPr id="0" name=""/>
        <dsp:cNvSpPr/>
      </dsp:nvSpPr>
      <dsp:spPr>
        <a:xfrm>
          <a:off x="6479060" y="1642560"/>
          <a:ext cx="1714409" cy="10886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“Zarar vermeme” ilkesi</a:t>
          </a:r>
        </a:p>
      </dsp:txBody>
      <dsp:txXfrm>
        <a:off x="6510945" y="1674445"/>
        <a:ext cx="1650639" cy="10248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050F1-26EE-4177-BB31-B60F63B57EAA}">
      <dsp:nvSpPr>
        <dsp:cNvPr id="0" name=""/>
        <dsp:cNvSpPr/>
      </dsp:nvSpPr>
      <dsp:spPr>
        <a:xfrm>
          <a:off x="757092" y="1992"/>
          <a:ext cx="3034531" cy="18207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GETAT’a olan ilgi giderek artıyor</a:t>
          </a:r>
        </a:p>
      </dsp:txBody>
      <dsp:txXfrm>
        <a:off x="757092" y="1992"/>
        <a:ext cx="3034531" cy="1820718"/>
      </dsp:txXfrm>
    </dsp:sp>
    <dsp:sp modelId="{4ADD0D43-D621-40EB-B484-3D72F10881C2}">
      <dsp:nvSpPr>
        <dsp:cNvPr id="0" name=""/>
        <dsp:cNvSpPr/>
      </dsp:nvSpPr>
      <dsp:spPr>
        <a:xfrm>
          <a:off x="4095076" y="1992"/>
          <a:ext cx="3034531" cy="1820718"/>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Aile hekimlerinin temel bilgiye sahip olması şart</a:t>
          </a:r>
        </a:p>
      </dsp:txBody>
      <dsp:txXfrm>
        <a:off x="4095076" y="1992"/>
        <a:ext cx="3034531" cy="1820718"/>
      </dsp:txXfrm>
    </dsp:sp>
    <dsp:sp modelId="{EFEFDC9B-18BA-455B-A1AF-768454B9F89B}">
      <dsp:nvSpPr>
        <dsp:cNvPr id="0" name=""/>
        <dsp:cNvSpPr/>
      </dsp:nvSpPr>
      <dsp:spPr>
        <a:xfrm>
          <a:off x="757092" y="2126164"/>
          <a:ext cx="3034531" cy="1820718"/>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Hasta güvenliği ve kanıta dayalı uygulamalar öncelikli olmalı</a:t>
          </a:r>
        </a:p>
      </dsp:txBody>
      <dsp:txXfrm>
        <a:off x="757092" y="2126164"/>
        <a:ext cx="3034531" cy="1820718"/>
      </dsp:txXfrm>
    </dsp:sp>
    <dsp:sp modelId="{9DE02EA0-2461-4201-8DA9-4B69D3F425FC}">
      <dsp:nvSpPr>
        <dsp:cNvPr id="0" name=""/>
        <dsp:cNvSpPr/>
      </dsp:nvSpPr>
      <dsp:spPr>
        <a:xfrm>
          <a:off x="4095076" y="2126164"/>
          <a:ext cx="3034531" cy="1820718"/>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Uygulamalar yetkin kişilerce yapılmalı</a:t>
          </a:r>
        </a:p>
      </dsp:txBody>
      <dsp:txXfrm>
        <a:off x="4095076" y="2126164"/>
        <a:ext cx="3034531" cy="182071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4F339-9C5A-480A-8B2B-5394E7F4434B}" type="datetimeFigureOut">
              <a:rPr lang="tr-TR" smtClean="0"/>
              <a:t>16.09.2025</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FCBD4-32C8-45F4-9901-B13D41B631B4}" type="slidenum">
              <a:rPr lang="tr-TR" smtClean="0"/>
              <a:t>‹#›</a:t>
            </a:fld>
            <a:endParaRPr lang="tr-TR"/>
          </a:p>
        </p:txBody>
      </p:sp>
    </p:spTree>
    <p:extLst>
      <p:ext uri="{BB962C8B-B14F-4D97-AF65-F5344CB8AC3E}">
        <p14:creationId xmlns:p14="http://schemas.microsoft.com/office/powerpoint/2010/main" val="640954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DF2FCBD4-32C8-45F4-9901-B13D41B631B4}" type="slidenum">
              <a:rPr lang="tr-TR" smtClean="0"/>
              <a:t>13</a:t>
            </a:fld>
            <a:endParaRPr lang="tr-TR"/>
          </a:p>
        </p:txBody>
      </p:sp>
    </p:spTree>
    <p:extLst>
      <p:ext uri="{BB962C8B-B14F-4D97-AF65-F5344CB8AC3E}">
        <p14:creationId xmlns:p14="http://schemas.microsoft.com/office/powerpoint/2010/main" val="183085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t>
            </a:r>
            <a:r>
              <a:rPr lang="tr-TR" dirty="0" err="1"/>
              <a:t>Homeopatide</a:t>
            </a:r>
            <a:r>
              <a:rPr lang="tr-TR" dirty="0"/>
              <a:t> kullanılan en bilinen örneklerden biri </a:t>
            </a:r>
            <a:r>
              <a:rPr lang="tr-TR" i="1" dirty="0" err="1"/>
              <a:t>Allium</a:t>
            </a:r>
            <a:r>
              <a:rPr lang="tr-TR" i="1" dirty="0"/>
              <a:t> </a:t>
            </a:r>
            <a:r>
              <a:rPr lang="tr-TR" i="1" dirty="0" err="1"/>
              <a:t>cepa</a:t>
            </a:r>
            <a:r>
              <a:rPr lang="tr-TR" dirty="0" err="1"/>
              <a:t>’dır</a:t>
            </a:r>
            <a:r>
              <a:rPr lang="tr-TR" dirty="0"/>
              <a:t>. Sağlıklı bir insan soğan doğrarken gözlerinden yaş gelir, burnu akar, hapşırır. Benzer semptomları yaşayan bir alerjik </a:t>
            </a:r>
            <a:r>
              <a:rPr lang="tr-TR" dirty="0" err="1"/>
              <a:t>rinit</a:t>
            </a:r>
            <a:r>
              <a:rPr lang="tr-TR" dirty="0"/>
              <a:t> hastasına </a:t>
            </a:r>
            <a:r>
              <a:rPr lang="tr-TR" i="1" dirty="0" err="1"/>
              <a:t>Allium</a:t>
            </a:r>
            <a:r>
              <a:rPr lang="tr-TR" i="1" dirty="0"/>
              <a:t> </a:t>
            </a:r>
            <a:r>
              <a:rPr lang="tr-TR" i="1" dirty="0" err="1"/>
              <a:t>cepa</a:t>
            </a:r>
            <a:r>
              <a:rPr lang="tr-TR" dirty="0"/>
              <a:t> verildiğinde iyileşme sağlanabilir. 1994’te </a:t>
            </a:r>
            <a:r>
              <a:rPr lang="tr-TR" dirty="0" err="1"/>
              <a:t>Lancet’te</a:t>
            </a:r>
            <a:r>
              <a:rPr lang="tr-TR" dirty="0"/>
              <a:t> yayımlanan çift kör bir çalışmada bu etki klinik olarak gösterilmiştir. Böylece ‘benzer benzeri iyileştirir’ prensibi doğrudan gözlemlenmiştir.”</a:t>
            </a:r>
          </a:p>
        </p:txBody>
      </p:sp>
      <p:sp>
        <p:nvSpPr>
          <p:cNvPr id="4" name="Slayt Numarası Yer Tutucusu 3"/>
          <p:cNvSpPr>
            <a:spLocks noGrp="1"/>
          </p:cNvSpPr>
          <p:nvPr>
            <p:ph type="sldNum" sz="quarter" idx="10"/>
          </p:nvPr>
        </p:nvSpPr>
        <p:spPr/>
        <p:txBody>
          <a:bodyPr/>
          <a:lstStyle/>
          <a:p>
            <a:fld id="{DF2FCBD4-32C8-45F4-9901-B13D41B631B4}" type="slidenum">
              <a:rPr lang="tr-TR" smtClean="0"/>
              <a:t>47</a:t>
            </a:fld>
            <a:endParaRPr lang="tr-TR"/>
          </a:p>
        </p:txBody>
      </p:sp>
    </p:spTree>
    <p:extLst>
      <p:ext uri="{BB962C8B-B14F-4D97-AF65-F5344CB8AC3E}">
        <p14:creationId xmlns:p14="http://schemas.microsoft.com/office/powerpoint/2010/main" val="2140084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DF2FCBD4-32C8-45F4-9901-B13D41B631B4}" type="slidenum">
              <a:rPr lang="tr-TR" smtClean="0"/>
              <a:t>49</a:t>
            </a:fld>
            <a:endParaRPr lang="tr-TR"/>
          </a:p>
        </p:txBody>
      </p:sp>
    </p:spTree>
    <p:extLst>
      <p:ext uri="{BB962C8B-B14F-4D97-AF65-F5344CB8AC3E}">
        <p14:creationId xmlns:p14="http://schemas.microsoft.com/office/powerpoint/2010/main" val="2347484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DF2FCBD4-32C8-45F4-9901-B13D41B631B4}" type="slidenum">
              <a:rPr lang="tr-TR" smtClean="0"/>
              <a:t>17</a:t>
            </a:fld>
            <a:endParaRPr lang="tr-TR"/>
          </a:p>
        </p:txBody>
      </p:sp>
    </p:spTree>
    <p:extLst>
      <p:ext uri="{BB962C8B-B14F-4D97-AF65-F5344CB8AC3E}">
        <p14:creationId xmlns:p14="http://schemas.microsoft.com/office/powerpoint/2010/main" val="145068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DF2FCBD4-32C8-45F4-9901-B13D41B631B4}" type="slidenum">
              <a:rPr lang="tr-TR" smtClean="0"/>
              <a:t>18</a:t>
            </a:fld>
            <a:endParaRPr lang="tr-TR"/>
          </a:p>
        </p:txBody>
      </p:sp>
    </p:spTree>
    <p:extLst>
      <p:ext uri="{BB962C8B-B14F-4D97-AF65-F5344CB8AC3E}">
        <p14:creationId xmlns:p14="http://schemas.microsoft.com/office/powerpoint/2010/main" val="1849220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DF2FCBD4-32C8-45F4-9901-B13D41B631B4}" type="slidenum">
              <a:rPr lang="tr-TR" smtClean="0"/>
              <a:t>23</a:t>
            </a:fld>
            <a:endParaRPr lang="tr-TR"/>
          </a:p>
        </p:txBody>
      </p:sp>
    </p:spTree>
    <p:extLst>
      <p:ext uri="{BB962C8B-B14F-4D97-AF65-F5344CB8AC3E}">
        <p14:creationId xmlns:p14="http://schemas.microsoft.com/office/powerpoint/2010/main" val="244722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DF2FCBD4-32C8-45F4-9901-B13D41B631B4}" type="slidenum">
              <a:rPr lang="tr-TR" smtClean="0"/>
              <a:t>26</a:t>
            </a:fld>
            <a:endParaRPr lang="tr-TR"/>
          </a:p>
        </p:txBody>
      </p:sp>
    </p:spTree>
    <p:extLst>
      <p:ext uri="{BB962C8B-B14F-4D97-AF65-F5344CB8AC3E}">
        <p14:creationId xmlns:p14="http://schemas.microsoft.com/office/powerpoint/2010/main" val="2890961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DF2FCBD4-32C8-45F4-9901-B13D41B631B4}" type="slidenum">
              <a:rPr lang="tr-TR" smtClean="0"/>
              <a:t>29</a:t>
            </a:fld>
            <a:endParaRPr lang="tr-TR"/>
          </a:p>
        </p:txBody>
      </p:sp>
    </p:spTree>
    <p:extLst>
      <p:ext uri="{BB962C8B-B14F-4D97-AF65-F5344CB8AC3E}">
        <p14:creationId xmlns:p14="http://schemas.microsoft.com/office/powerpoint/2010/main" val="20214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21DF5-1D0D-C64A-DDD9-FA7A157054D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BBC09B2-19D5-7FE1-FBC4-DF6A5767D4F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A632753-A3BF-0A25-18AF-895B4ADA115C}"/>
              </a:ext>
            </a:extLst>
          </p:cNvPr>
          <p:cNvSpPr>
            <a:spLocks noGrp="1"/>
          </p:cNvSpPr>
          <p:nvPr>
            <p:ph type="body" idx="1"/>
          </p:nvPr>
        </p:nvSpPr>
        <p:spPr/>
        <p:txBody>
          <a:bodyPr/>
          <a:lstStyle/>
          <a:p>
            <a:endParaRPr lang="tr-TR"/>
          </a:p>
        </p:txBody>
      </p:sp>
      <p:sp>
        <p:nvSpPr>
          <p:cNvPr id="4" name="Slayt Numarası Yer Tutucusu 3">
            <a:extLst>
              <a:ext uri="{FF2B5EF4-FFF2-40B4-BE49-F238E27FC236}">
                <a16:creationId xmlns:a16="http://schemas.microsoft.com/office/drawing/2014/main" id="{52BBF2A5-9A8C-A759-426E-E3067483C02F}"/>
              </a:ext>
            </a:extLst>
          </p:cNvPr>
          <p:cNvSpPr>
            <a:spLocks noGrp="1"/>
          </p:cNvSpPr>
          <p:nvPr>
            <p:ph type="sldNum" sz="quarter" idx="5"/>
          </p:nvPr>
        </p:nvSpPr>
        <p:spPr/>
        <p:txBody>
          <a:bodyPr/>
          <a:lstStyle/>
          <a:p>
            <a:fld id="{DF2FCBD4-32C8-45F4-9901-B13D41B631B4}" type="slidenum">
              <a:rPr lang="tr-TR" smtClean="0"/>
              <a:t>30</a:t>
            </a:fld>
            <a:endParaRPr lang="tr-TR"/>
          </a:p>
        </p:txBody>
      </p:sp>
    </p:spTree>
    <p:extLst>
      <p:ext uri="{BB962C8B-B14F-4D97-AF65-F5344CB8AC3E}">
        <p14:creationId xmlns:p14="http://schemas.microsoft.com/office/powerpoint/2010/main" val="951647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DF2FCBD4-32C8-45F4-9901-B13D41B631B4}" type="slidenum">
              <a:rPr lang="tr-TR" smtClean="0"/>
              <a:t>40</a:t>
            </a:fld>
            <a:endParaRPr lang="tr-TR"/>
          </a:p>
        </p:txBody>
      </p:sp>
    </p:spTree>
    <p:extLst>
      <p:ext uri="{BB962C8B-B14F-4D97-AF65-F5344CB8AC3E}">
        <p14:creationId xmlns:p14="http://schemas.microsoft.com/office/powerpoint/2010/main" val="3051741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a:t>Yan etkiler ve komplikasyonlar</a:t>
            </a:r>
            <a:r>
              <a:rPr lang="tr-TR"/>
              <a:t> (ör. sülük tedavisinde enfeksiyon, kupa tedavisinde kanama).</a:t>
            </a:r>
          </a:p>
          <a:p>
            <a:r>
              <a:rPr lang="tr-TR" b="1"/>
              <a:t>İlaç-bitki etkileşimleri</a:t>
            </a:r>
            <a:r>
              <a:rPr lang="tr-TR"/>
              <a:t> (ör. sarı kantaronun antidepresanlar ve antikoagülanlarla etkileşimi).</a:t>
            </a:r>
          </a:p>
          <a:p>
            <a:r>
              <a:rPr lang="tr-TR" b="1"/>
              <a:t>Yetkisiz kişiler tarafından uygulama</a:t>
            </a:r>
            <a:r>
              <a:rPr lang="tr-TR"/>
              <a:t> → ciddi hasta güvenliği riski.</a:t>
            </a:r>
          </a:p>
          <a:p>
            <a:endParaRPr lang="tr-TR"/>
          </a:p>
        </p:txBody>
      </p:sp>
      <p:sp>
        <p:nvSpPr>
          <p:cNvPr id="4" name="Slayt Numarası Yer Tutucusu 3"/>
          <p:cNvSpPr>
            <a:spLocks noGrp="1"/>
          </p:cNvSpPr>
          <p:nvPr>
            <p:ph type="sldNum" sz="quarter" idx="5"/>
          </p:nvPr>
        </p:nvSpPr>
        <p:spPr/>
        <p:txBody>
          <a:bodyPr/>
          <a:lstStyle/>
          <a:p>
            <a:fld id="{DF2FCBD4-32C8-45F4-9901-B13D41B631B4}" type="slidenum">
              <a:rPr lang="tr-TR" smtClean="0"/>
              <a:t>46</a:t>
            </a:fld>
            <a:endParaRPr lang="tr-TR"/>
          </a:p>
        </p:txBody>
      </p:sp>
    </p:spTree>
    <p:extLst>
      <p:ext uri="{BB962C8B-B14F-4D97-AF65-F5344CB8AC3E}">
        <p14:creationId xmlns:p14="http://schemas.microsoft.com/office/powerpoint/2010/main" val="3854769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9/16/2025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92" y="-1"/>
            <a:ext cx="9169464"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31469" y="-3"/>
            <a:ext cx="8829202"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00" y="0"/>
            <a:ext cx="2717530"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06" y="-3"/>
            <a:ext cx="9175185"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05509" y="212908"/>
            <a:ext cx="6861931" cy="6448394"/>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269287" y="1712598"/>
            <a:ext cx="4967533" cy="3741293"/>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121925" y="818984"/>
            <a:ext cx="5036024" cy="3178689"/>
          </a:xfrm>
        </p:spPr>
        <p:txBody>
          <a:bodyPr>
            <a:normAutofit/>
          </a:bodyPr>
          <a:lstStyle/>
          <a:p>
            <a:pPr algn="l"/>
            <a:r>
              <a:rPr lang="tr-TR" sz="3600">
                <a:solidFill>
                  <a:srgbClr val="FFFFFF"/>
                </a:solidFill>
              </a:rPr>
              <a:t>GELENEKSEL VE TAMAMLAYICI TIP (GETAT) UYGULAMALARI</a:t>
            </a:r>
          </a:p>
        </p:txBody>
      </p:sp>
      <p:sp>
        <p:nvSpPr>
          <p:cNvPr id="36"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90110"/>
            <a:ext cx="9163282"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3214047" y="4960961"/>
            <a:ext cx="5291920" cy="1078054"/>
          </a:xfrm>
        </p:spPr>
        <p:txBody>
          <a:bodyPr>
            <a:normAutofit/>
          </a:bodyPr>
          <a:lstStyle/>
          <a:p>
            <a:pPr algn="l">
              <a:lnSpc>
                <a:spcPct val="90000"/>
              </a:lnSpc>
            </a:pPr>
            <a:r>
              <a:rPr lang="tr-TR">
                <a:solidFill>
                  <a:srgbClr val="FFFFFF"/>
                </a:solidFill>
              </a:rPr>
              <a:t>ASİSTAN DR. ESRA KOÇYİĞİT</a:t>
            </a:r>
          </a:p>
          <a:p>
            <a:pPr algn="l">
              <a:lnSpc>
                <a:spcPct val="90000"/>
              </a:lnSpc>
            </a:pPr>
            <a:r>
              <a:rPr lang="tr-TR">
                <a:solidFill>
                  <a:srgbClr val="FFFFFF"/>
                </a:solidFill>
              </a:rPr>
              <a:t>16.09.2025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907BB0-19B9-EE14-393B-ACAEDEF37CEB}"/>
            </a:ext>
          </a:extLst>
        </p:cNvPr>
        <p:cNvGrpSpPr/>
        <p:nvPr/>
      </p:nvGrpSpPr>
      <p:grpSpPr>
        <a:xfrm>
          <a:off x="0" y="0"/>
          <a:ext cx="0" cy="0"/>
          <a:chOff x="0" y="0"/>
          <a:chExt cx="0" cy="0"/>
        </a:xfrm>
      </p:grpSpPr>
      <p:sp>
        <p:nvSpPr>
          <p:cNvPr id="4" name="Metin kutusu 3">
            <a:extLst>
              <a:ext uri="{FF2B5EF4-FFF2-40B4-BE49-F238E27FC236}">
                <a16:creationId xmlns:a16="http://schemas.microsoft.com/office/drawing/2014/main" id="{1801A5CB-67B0-AE1E-4512-5F0416D52260}"/>
              </a:ext>
            </a:extLst>
          </p:cNvPr>
          <p:cNvSpPr txBox="1"/>
          <p:nvPr/>
        </p:nvSpPr>
        <p:spPr>
          <a:xfrm>
            <a:off x="679284" y="2364415"/>
            <a:ext cx="5158243" cy="3788227"/>
          </a:xfrm>
          <a:prstGeom prst="rect">
            <a:avLst/>
          </a:prstGeom>
        </p:spPr>
        <p:txBody>
          <a:bodyPr vert="horz" lIns="91440" tIns="45720" rIns="91440" bIns="45720" rtlCol="0" anchor="ctr">
            <a:noAutofit/>
          </a:bodyPr>
          <a:lstStyle/>
          <a:p>
            <a:pPr marL="342900" indent="-285750" defTabSz="914400">
              <a:lnSpc>
                <a:spcPct val="90000"/>
              </a:lnSpc>
              <a:spcAft>
                <a:spcPts val="600"/>
              </a:spcAft>
              <a:buFont typeface="Arial" panose="020B0604020202020204" pitchFamily="34" charset="0"/>
              <a:buChar char="•"/>
            </a:pPr>
            <a:r>
              <a:rPr lang="en-US"/>
              <a:t>Sağlık Bakanlığı 27 Ekim 2014 yılında “Geleneksel ve Tamamlayıcı Tıp Uygulamaları Yönetmeliği”ni yayımlamış, uygulamaların sertifikalı hekimler ve yetkilendirilmiş merkezlerde yapılmasını zorunlu hale getirmiştir</a:t>
            </a:r>
          </a:p>
          <a:p>
            <a:pPr marL="285750" indent="-228600" defTabSz="914400">
              <a:lnSpc>
                <a:spcPct val="90000"/>
              </a:lnSpc>
              <a:spcAft>
                <a:spcPts val="600"/>
              </a:spcAft>
              <a:buFont typeface="Arial" panose="020B0604020202020204" pitchFamily="34" charset="0"/>
              <a:buChar char="•"/>
            </a:pPr>
            <a:endParaRPr lang="en-US"/>
          </a:p>
          <a:p>
            <a:pPr marL="285750" indent="-228600" defTabSz="914400">
              <a:lnSpc>
                <a:spcPct val="90000"/>
              </a:lnSpc>
              <a:spcAft>
                <a:spcPts val="600"/>
              </a:spcAft>
              <a:buFont typeface="Arial" panose="020B0604020202020204" pitchFamily="34" charset="0"/>
              <a:buChar char="•"/>
            </a:pPr>
            <a:r>
              <a:rPr lang="en-US"/>
              <a:t>Böylece artan talep, hasta güvenliği ve standart uygulama ilkeleri </a:t>
            </a:r>
            <a:r>
              <a:rPr lang="tr-TR"/>
              <a:t>ile</a:t>
            </a:r>
            <a:r>
              <a:rPr lang="en-US"/>
              <a:t> yasal bir zemine oturtulmuştur</a:t>
            </a:r>
          </a:p>
          <a:p>
            <a:pPr marL="285750" indent="-228600" defTabSz="914400">
              <a:lnSpc>
                <a:spcPct val="90000"/>
              </a:lnSpc>
              <a:buFont typeface="Arial" panose="020B0604020202020204" pitchFamily="34" charset="0"/>
              <a:buChar char="•"/>
            </a:pPr>
            <a:endParaRPr lang="en-US"/>
          </a:p>
        </p:txBody>
      </p:sp>
      <p:sp>
        <p:nvSpPr>
          <p:cNvPr id="11288" name="Rectangle 1128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90" name="Oval 1128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rgbClr val="D10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270" name="Picture 6" descr="T.C. Sağlik Bakanliği Türkiye Kamu Hastaneleri Genel Müdürlüğü">
            <a:extLst>
              <a:ext uri="{FF2B5EF4-FFF2-40B4-BE49-F238E27FC236}">
                <a16:creationId xmlns:a16="http://schemas.microsoft.com/office/drawing/2014/main" id="{1CC2C282-4D45-6086-D207-697FBA8010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91258" y="2727705"/>
            <a:ext cx="1396354" cy="1402589"/>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729102E1-FFC7-70B9-312F-2F060B13D17F}"/>
              </a:ext>
            </a:extLst>
          </p:cNvPr>
          <p:cNvSpPr txBox="1"/>
          <p:nvPr/>
        </p:nvSpPr>
        <p:spPr>
          <a:xfrm>
            <a:off x="741910" y="1235155"/>
            <a:ext cx="6296997" cy="584775"/>
          </a:xfrm>
          <a:prstGeom prst="rect">
            <a:avLst/>
          </a:prstGeom>
          <a:noFill/>
        </p:spPr>
        <p:txBody>
          <a:bodyPr wrap="square" rtlCol="0">
            <a:spAutoFit/>
          </a:bodyPr>
          <a:lstStyle/>
          <a:p>
            <a:r>
              <a:rPr lang="tr-TR" sz="3200"/>
              <a:t>TÜRKİYE DE YASAL ÇERÇEVE</a:t>
            </a:r>
          </a:p>
        </p:txBody>
      </p:sp>
      <p:pic>
        <p:nvPicPr>
          <p:cNvPr id="2" name="Picture 6" descr="T.C. Sağlik Bakanliği Türkiye Kamu Hastaneleri Genel Müdürlüğü">
            <a:extLst>
              <a:ext uri="{FF2B5EF4-FFF2-40B4-BE49-F238E27FC236}">
                <a16:creationId xmlns:a16="http://schemas.microsoft.com/office/drawing/2014/main" id="{2EF5100F-DA2F-7B0B-FA60-1EE7399451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54143" y="2662881"/>
            <a:ext cx="1460469" cy="146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05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AB16DA-A7B0-60A9-176D-9509D59BA274}"/>
            </a:ext>
          </a:extLst>
        </p:cNvPr>
        <p:cNvGrpSpPr/>
        <p:nvPr/>
      </p:nvGrpSpPr>
      <p:grpSpPr>
        <a:xfrm>
          <a:off x="0" y="0"/>
          <a:ext cx="0" cy="0"/>
          <a:chOff x="0" y="0"/>
          <a:chExt cx="0" cy="0"/>
        </a:xfrm>
      </p:grpSpPr>
      <p:sp>
        <p:nvSpPr>
          <p:cNvPr id="3" name="Metin kutusu 2">
            <a:extLst>
              <a:ext uri="{FF2B5EF4-FFF2-40B4-BE49-F238E27FC236}">
                <a16:creationId xmlns:a16="http://schemas.microsoft.com/office/drawing/2014/main" id="{BF1B6A8A-4965-18BB-77F9-CD9CA1C5631B}"/>
              </a:ext>
            </a:extLst>
          </p:cNvPr>
          <p:cNvSpPr txBox="1"/>
          <p:nvPr/>
        </p:nvSpPr>
        <p:spPr>
          <a:xfrm>
            <a:off x="852322" y="2094228"/>
            <a:ext cx="5165770" cy="3351532"/>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t>Türkiye’de GETAT’a yönelik 2018 </a:t>
            </a:r>
            <a:r>
              <a:rPr lang="tr-TR"/>
              <a:t>den bu yana </a:t>
            </a:r>
            <a:r>
              <a:rPr lang="en-US"/>
              <a:t>46 </a:t>
            </a:r>
            <a:r>
              <a:rPr lang="tr-TR"/>
              <a:t>adet </a:t>
            </a:r>
            <a:r>
              <a:rPr lang="en-US"/>
              <a:t>hizmet veren merkez</a:t>
            </a:r>
            <a:r>
              <a:rPr lang="tr-TR"/>
              <a:t> </a:t>
            </a:r>
            <a:r>
              <a:rPr lang="en-US"/>
              <a:t>bulunmaktadır</a:t>
            </a:r>
          </a:p>
          <a:p>
            <a:pPr indent="-228600" defTabSz="914400">
              <a:lnSpc>
                <a:spcPct val="90000"/>
              </a:lnSpc>
              <a:spcAft>
                <a:spcPts val="600"/>
              </a:spcAft>
              <a:buFont typeface="Arial" panose="020B0604020202020204" pitchFamily="34" charset="0"/>
              <a:buChar char="•"/>
            </a:pPr>
            <a:endParaRPr lang="en-US"/>
          </a:p>
          <a:p>
            <a:pPr indent="-228600" defTabSz="914400">
              <a:lnSpc>
                <a:spcPct val="90000"/>
              </a:lnSpc>
              <a:spcAft>
                <a:spcPts val="600"/>
              </a:spcAft>
              <a:buFont typeface="Arial" panose="020B0604020202020204" pitchFamily="34" charset="0"/>
              <a:buChar char="•"/>
            </a:pPr>
            <a:r>
              <a:rPr lang="en-US"/>
              <a:t>Bu merkezlerde akupunktur, sülük, kupa, mezoterapi, proloterapi, ozon uygulamaları gibi tedavi yöntemleri</a:t>
            </a:r>
            <a:r>
              <a:rPr lang="tr-TR"/>
              <a:t> hekimler </a:t>
            </a:r>
            <a:r>
              <a:rPr lang="en-US"/>
              <a:t>tarafından uygulanmaktadır</a:t>
            </a:r>
          </a:p>
        </p:txBody>
      </p:sp>
      <p:sp>
        <p:nvSpPr>
          <p:cNvPr id="15367" name="Rectangle 1536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654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69" name="Oval 1536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32E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362" name="Picture 2" descr="GETAT (Geleneksel ve Tamamlayıcı Tıp) - Özel Avusturya Sen Jorj Hastanesi">
            <a:extLst>
              <a:ext uri="{FF2B5EF4-FFF2-40B4-BE49-F238E27FC236}">
                <a16:creationId xmlns:a16="http://schemas.microsoft.com/office/drawing/2014/main" id="{F3641072-F5CB-77CE-05BD-A68375094708}"/>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l="17119" r="26539" b="-3"/>
          <a:stretch>
            <a:fillRect/>
          </a:stretch>
        </p:blipFill>
        <p:spPr bwMode="auto">
          <a:xfrm>
            <a:off x="6598028" y="2461923"/>
            <a:ext cx="1937263" cy="193415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0DA1886D-6FBF-8C27-5F9B-CDE25F9623EC}"/>
              </a:ext>
            </a:extLst>
          </p:cNvPr>
          <p:cNvSpPr txBox="1"/>
          <p:nvPr/>
        </p:nvSpPr>
        <p:spPr>
          <a:xfrm>
            <a:off x="741910" y="1235155"/>
            <a:ext cx="6296997" cy="584775"/>
          </a:xfrm>
          <a:prstGeom prst="rect">
            <a:avLst/>
          </a:prstGeom>
          <a:noFill/>
        </p:spPr>
        <p:txBody>
          <a:bodyPr wrap="square" rtlCol="0">
            <a:spAutoFit/>
          </a:bodyPr>
          <a:lstStyle/>
          <a:p>
            <a:r>
              <a:rPr lang="tr-TR" sz="3200"/>
              <a:t>TÜRKİYE DE YASAL ÇERÇEVE</a:t>
            </a:r>
          </a:p>
        </p:txBody>
      </p:sp>
    </p:spTree>
    <p:extLst>
      <p:ext uri="{BB962C8B-B14F-4D97-AF65-F5344CB8AC3E}">
        <p14:creationId xmlns:p14="http://schemas.microsoft.com/office/powerpoint/2010/main" val="3550882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tr-TR" sz="3500">
                <a:solidFill>
                  <a:srgbClr val="FFFFFF"/>
                </a:solidFill>
              </a:rPr>
              <a:t>GETAT VE AİLE HEKİMLİĞİ</a:t>
            </a:r>
          </a:p>
        </p:txBody>
      </p:sp>
      <p:graphicFrame>
        <p:nvGraphicFramePr>
          <p:cNvPr id="5" name="Content Placeholder 2">
            <a:extLst>
              <a:ext uri="{FF2B5EF4-FFF2-40B4-BE49-F238E27FC236}">
                <a16:creationId xmlns:a16="http://schemas.microsoft.com/office/drawing/2014/main" id="{2E9A8235-5645-AE23-9563-FA0D4283FC64}"/>
              </a:ext>
            </a:extLst>
          </p:cNvPr>
          <p:cNvGraphicFramePr>
            <a:graphicFrameLocks noGrp="1"/>
          </p:cNvGraphicFramePr>
          <p:nvPr>
            <p:ph idx="1"/>
            <p:extLst>
              <p:ext uri="{D42A27DB-BD31-4B8C-83A1-F6EECF244321}">
                <p14:modId xmlns:p14="http://schemas.microsoft.com/office/powerpoint/2010/main" val="1577337184"/>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tr-TR" sz="3500">
                <a:solidFill>
                  <a:srgbClr val="FFFFFF"/>
                </a:solidFill>
              </a:rPr>
              <a:t>GETAT YÖNTEMLERİ</a:t>
            </a:r>
          </a:p>
        </p:txBody>
      </p:sp>
      <p:graphicFrame>
        <p:nvGraphicFramePr>
          <p:cNvPr id="24" name="Rectangle 1">
            <a:extLst>
              <a:ext uri="{FF2B5EF4-FFF2-40B4-BE49-F238E27FC236}">
                <a16:creationId xmlns:a16="http://schemas.microsoft.com/office/drawing/2014/main" id="{3D650FD0-07EC-FE0B-7FA3-7696C5D705C7}"/>
              </a:ext>
            </a:extLst>
          </p:cNvPr>
          <p:cNvGraphicFramePr>
            <a:graphicFrameLocks noGrp="1"/>
          </p:cNvGraphicFramePr>
          <p:nvPr>
            <p:ph idx="1"/>
            <p:extLst>
              <p:ext uri="{D42A27DB-BD31-4B8C-83A1-F6EECF244321}">
                <p14:modId xmlns:p14="http://schemas.microsoft.com/office/powerpoint/2010/main" val="3766437628"/>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15"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17" name="Rectangle 3116">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90"/>
            <a:ext cx="9143999"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tin kutusu 5">
            <a:extLst>
              <a:ext uri="{FF2B5EF4-FFF2-40B4-BE49-F238E27FC236}">
                <a16:creationId xmlns:a16="http://schemas.microsoft.com/office/drawing/2014/main" id="{D5E997A7-240F-E501-F966-5AA4B41F8F28}"/>
              </a:ext>
            </a:extLst>
          </p:cNvPr>
          <p:cNvSpPr txBox="1"/>
          <p:nvPr/>
        </p:nvSpPr>
        <p:spPr>
          <a:xfrm>
            <a:off x="571351" y="240241"/>
            <a:ext cx="8070041" cy="1228299"/>
          </a:xfrm>
          <a:prstGeom prst="rect">
            <a:avLst/>
          </a:prstGeom>
        </p:spPr>
        <p:txBody>
          <a:bodyPr vert="horz" lIns="91440" tIns="45720" rIns="91440" bIns="45720" rtlCol="0" anchor="ctr">
            <a:normAutofit/>
          </a:bodyPr>
          <a:lstStyle/>
          <a:p>
            <a:pPr marL="0" lvl="0" indent="0" defTabSz="914400" fontAlgn="base">
              <a:lnSpc>
                <a:spcPct val="90000"/>
              </a:lnSpc>
              <a:spcBef>
                <a:spcPct val="0"/>
              </a:spcBef>
              <a:spcAft>
                <a:spcPts val="600"/>
              </a:spcAft>
            </a:pPr>
            <a:r>
              <a:rPr lang="en-US" sz="3200" kern="1200">
                <a:solidFill>
                  <a:schemeClr val="tx1"/>
                </a:solidFill>
                <a:latin typeface="+mj-lt"/>
                <a:ea typeface="+mj-ea"/>
                <a:cs typeface="+mj-cs"/>
              </a:rPr>
              <a:t>AKUPUNKTUR</a:t>
            </a:r>
          </a:p>
        </p:txBody>
      </p:sp>
      <p:sp>
        <p:nvSpPr>
          <p:cNvPr id="4" name="Metin kutusu 3">
            <a:extLst>
              <a:ext uri="{FF2B5EF4-FFF2-40B4-BE49-F238E27FC236}">
                <a16:creationId xmlns:a16="http://schemas.microsoft.com/office/drawing/2014/main" id="{CCCEC97D-F7B7-8378-D518-5AFD3D5E7240}"/>
              </a:ext>
            </a:extLst>
          </p:cNvPr>
          <p:cNvSpPr txBox="1"/>
          <p:nvPr/>
        </p:nvSpPr>
        <p:spPr>
          <a:xfrm>
            <a:off x="571350" y="1969358"/>
            <a:ext cx="3814913" cy="4202842"/>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a:t>Kökeni Çin tıbbına dayanır</a:t>
            </a:r>
            <a:endParaRPr lang="tr-TR"/>
          </a:p>
          <a:p>
            <a:pPr indent="-228600" defTabSz="914400">
              <a:lnSpc>
                <a:spcPct val="90000"/>
              </a:lnSpc>
              <a:spcAft>
                <a:spcPts val="600"/>
              </a:spcAft>
              <a:buFont typeface="Arial" panose="020B0604020202020204" pitchFamily="34" charset="0"/>
              <a:buChar char="•"/>
            </a:pPr>
            <a:endParaRPr lang="tr-TR"/>
          </a:p>
          <a:p>
            <a:pPr indent="-228600" defTabSz="914400">
              <a:lnSpc>
                <a:spcPct val="90000"/>
              </a:lnSpc>
              <a:spcAft>
                <a:spcPts val="600"/>
              </a:spcAft>
              <a:buFont typeface="Arial" panose="020B0604020202020204" pitchFamily="34" charset="0"/>
              <a:buChar char="•"/>
            </a:pPr>
            <a:r>
              <a:rPr lang="en-US"/>
              <a:t>İnce iğnelerin belirli noktalara batırılması esasına dayanır</a:t>
            </a:r>
            <a:endParaRPr lang="tr-TR"/>
          </a:p>
          <a:p>
            <a:pPr indent="-228600" defTabSz="914400">
              <a:lnSpc>
                <a:spcPct val="90000"/>
              </a:lnSpc>
              <a:spcAft>
                <a:spcPts val="600"/>
              </a:spcAft>
              <a:buFont typeface="Arial" panose="020B0604020202020204" pitchFamily="34" charset="0"/>
              <a:buChar char="•"/>
            </a:pPr>
            <a:endParaRPr lang="en-US"/>
          </a:p>
          <a:p>
            <a:pPr indent="-228600" defTabSz="914400">
              <a:lnSpc>
                <a:spcPct val="90000"/>
              </a:lnSpc>
              <a:spcAft>
                <a:spcPts val="600"/>
              </a:spcAft>
              <a:buFont typeface="Arial" panose="020B0604020202020204" pitchFamily="34" charset="0"/>
              <a:buChar char="•"/>
            </a:pPr>
            <a:r>
              <a:rPr lang="en-US"/>
              <a:t>Amaç: yaşam enerjisi (Qi) dengesi ve sağlığın korunması</a:t>
            </a:r>
            <a:endParaRPr lang="tr-TR"/>
          </a:p>
          <a:p>
            <a:pPr indent="-228600" defTabSz="914400">
              <a:lnSpc>
                <a:spcPct val="90000"/>
              </a:lnSpc>
              <a:spcAft>
                <a:spcPts val="600"/>
              </a:spcAft>
              <a:buFont typeface="Arial" panose="020B0604020202020204" pitchFamily="34" charset="0"/>
              <a:buChar char="•"/>
            </a:pPr>
            <a:endParaRPr lang="en-US"/>
          </a:p>
          <a:p>
            <a:pPr indent="-228600" defTabSz="914400">
              <a:lnSpc>
                <a:spcPct val="90000"/>
              </a:lnSpc>
              <a:spcAft>
                <a:spcPts val="600"/>
              </a:spcAft>
              <a:buFont typeface="Arial" panose="020B0604020202020204" pitchFamily="34" charset="0"/>
              <a:buChar char="•"/>
            </a:pPr>
            <a:r>
              <a:rPr lang="en-US"/>
              <a:t>Endorfin salınımını artırır → analjezik etki</a:t>
            </a:r>
            <a:endParaRPr lang="tr-TR"/>
          </a:p>
          <a:p>
            <a:pPr indent="-228600" defTabSz="914400">
              <a:lnSpc>
                <a:spcPct val="90000"/>
              </a:lnSpc>
              <a:spcAft>
                <a:spcPts val="600"/>
              </a:spcAft>
              <a:buFont typeface="Arial" panose="020B0604020202020204" pitchFamily="34" charset="0"/>
              <a:buChar char="•"/>
            </a:pPr>
            <a:endParaRPr lang="en-US"/>
          </a:p>
          <a:p>
            <a:pPr indent="-228600" defTabSz="914400">
              <a:lnSpc>
                <a:spcPct val="90000"/>
              </a:lnSpc>
              <a:spcAft>
                <a:spcPts val="600"/>
              </a:spcAft>
              <a:buFont typeface="Arial" panose="020B0604020202020204" pitchFamily="34" charset="0"/>
              <a:buChar char="•"/>
            </a:pPr>
            <a:r>
              <a:rPr lang="en-US"/>
              <a:t>Kan dolaşımını düzenler</a:t>
            </a:r>
            <a:endParaRPr lang="tr-TR"/>
          </a:p>
          <a:p>
            <a:pPr indent="-228600" defTabSz="914400">
              <a:lnSpc>
                <a:spcPct val="90000"/>
              </a:lnSpc>
              <a:spcAft>
                <a:spcPts val="600"/>
              </a:spcAft>
              <a:buFont typeface="Arial" panose="020B0604020202020204" pitchFamily="34" charset="0"/>
              <a:buChar char="•"/>
            </a:pPr>
            <a:endParaRPr lang="en-US"/>
          </a:p>
          <a:p>
            <a:pPr indent="-228600" defTabSz="914400">
              <a:lnSpc>
                <a:spcPct val="90000"/>
              </a:lnSpc>
              <a:spcAft>
                <a:spcPts val="600"/>
              </a:spcAft>
              <a:buFont typeface="Arial" panose="020B0604020202020204" pitchFamily="34" charset="0"/>
              <a:buChar char="•"/>
            </a:pPr>
            <a:r>
              <a:rPr lang="en-US"/>
              <a:t>Nörotransmitter salınımını etkiler</a:t>
            </a:r>
          </a:p>
        </p:txBody>
      </p:sp>
      <p:pic>
        <p:nvPicPr>
          <p:cNvPr id="3077" name="Picture 5" descr="Prof. Dr. Füsun ŞAHİN">
            <a:extLst>
              <a:ext uri="{FF2B5EF4-FFF2-40B4-BE49-F238E27FC236}">
                <a16:creationId xmlns:a16="http://schemas.microsoft.com/office/drawing/2014/main" id="{8B33F87C-62B4-4FFF-6626-F520893D7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781"/>
          <a:stretch>
            <a:fillRect/>
          </a:stretch>
        </p:blipFill>
        <p:spPr bwMode="auto">
          <a:xfrm>
            <a:off x="4757737" y="3033179"/>
            <a:ext cx="3883655" cy="2384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243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1">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90"/>
            <a:ext cx="9143999"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etin kutusu 4">
            <a:extLst>
              <a:ext uri="{FF2B5EF4-FFF2-40B4-BE49-F238E27FC236}">
                <a16:creationId xmlns:a16="http://schemas.microsoft.com/office/drawing/2014/main" id="{ACD822AE-0588-3BAA-499B-763233742222}"/>
              </a:ext>
            </a:extLst>
          </p:cNvPr>
          <p:cNvSpPr txBox="1"/>
          <p:nvPr/>
        </p:nvSpPr>
        <p:spPr>
          <a:xfrm>
            <a:off x="571351" y="240241"/>
            <a:ext cx="8070041" cy="1228299"/>
          </a:xfrm>
          <a:prstGeom prst="rect">
            <a:avLst/>
          </a:prstGeom>
        </p:spPr>
        <p:txBody>
          <a:bodyPr vert="horz" lIns="91440" tIns="45720" rIns="91440" bIns="45720" rtlCol="0" anchor="ctr">
            <a:normAutofit/>
          </a:bodyPr>
          <a:lstStyle/>
          <a:p>
            <a:pPr marL="0" lvl="0" indent="0" defTabSz="914400" fontAlgn="base">
              <a:lnSpc>
                <a:spcPct val="90000"/>
              </a:lnSpc>
              <a:spcBef>
                <a:spcPct val="0"/>
              </a:spcBef>
              <a:spcAft>
                <a:spcPts val="600"/>
              </a:spcAft>
            </a:pPr>
            <a:r>
              <a:rPr lang="en-US" sz="3200" kern="1200">
                <a:solidFill>
                  <a:schemeClr val="tx1"/>
                </a:solidFill>
                <a:latin typeface="+mj-lt"/>
                <a:ea typeface="+mj-ea"/>
                <a:cs typeface="+mj-cs"/>
              </a:rPr>
              <a:t>AKUPUNKTUR</a:t>
            </a:r>
          </a:p>
        </p:txBody>
      </p:sp>
      <p:sp>
        <p:nvSpPr>
          <p:cNvPr id="19" name="Metin kutusu 18">
            <a:extLst>
              <a:ext uri="{FF2B5EF4-FFF2-40B4-BE49-F238E27FC236}">
                <a16:creationId xmlns:a16="http://schemas.microsoft.com/office/drawing/2014/main" id="{FBB3EBDE-9085-0269-FFD6-582ABC6E801D}"/>
              </a:ext>
            </a:extLst>
          </p:cNvPr>
          <p:cNvSpPr txBox="1"/>
          <p:nvPr/>
        </p:nvSpPr>
        <p:spPr>
          <a:xfrm>
            <a:off x="554541" y="2549764"/>
            <a:ext cx="3831723" cy="3487588"/>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dirty="0" err="1"/>
              <a:t>Kronik</a:t>
            </a:r>
            <a:r>
              <a:rPr lang="en-US" dirty="0"/>
              <a:t> </a:t>
            </a:r>
            <a:r>
              <a:rPr lang="en-US" dirty="0" err="1"/>
              <a:t>ağrı</a:t>
            </a:r>
            <a:r>
              <a:rPr lang="en-US" dirty="0"/>
              <a:t> </a:t>
            </a:r>
            <a:r>
              <a:rPr lang="en-US" dirty="0" err="1"/>
              <a:t>sendromları</a:t>
            </a:r>
            <a:r>
              <a:rPr lang="tr-TR" dirty="0"/>
              <a:t>, m</a:t>
            </a:r>
            <a:r>
              <a:rPr lang="en-US" dirty="0" err="1"/>
              <a:t>igren</a:t>
            </a:r>
            <a:r>
              <a:rPr lang="tr-TR" dirty="0"/>
              <a:t>, b</a:t>
            </a:r>
            <a:r>
              <a:rPr lang="en-US" dirty="0"/>
              <a:t>el-</a:t>
            </a:r>
            <a:r>
              <a:rPr lang="en-US" dirty="0" err="1"/>
              <a:t>boyun</a:t>
            </a:r>
            <a:r>
              <a:rPr lang="en-US" dirty="0"/>
              <a:t> </a:t>
            </a:r>
            <a:r>
              <a:rPr lang="en-US" dirty="0" err="1"/>
              <a:t>ağrısı</a:t>
            </a:r>
            <a:r>
              <a:rPr lang="tr-TR" dirty="0"/>
              <a:t>, o</a:t>
            </a:r>
            <a:r>
              <a:rPr lang="en-US" dirty="0" err="1"/>
              <a:t>steoartrit</a:t>
            </a:r>
            <a:r>
              <a:rPr lang="tr-TR" dirty="0"/>
              <a:t>, f</a:t>
            </a:r>
            <a:r>
              <a:rPr lang="en-US" dirty="0" err="1"/>
              <a:t>onksiyonel</a:t>
            </a:r>
            <a:r>
              <a:rPr lang="en-US" dirty="0"/>
              <a:t> gastrointestinal </a:t>
            </a:r>
            <a:r>
              <a:rPr lang="en-US" dirty="0" err="1"/>
              <a:t>bozukluklar</a:t>
            </a:r>
            <a:endParaRPr lang="tr-TR" dirty="0"/>
          </a:p>
          <a:p>
            <a:pPr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r>
              <a:rPr lang="en-US" dirty="0"/>
              <a:t>2014 </a:t>
            </a:r>
            <a:r>
              <a:rPr lang="en-US" dirty="0" err="1"/>
              <a:t>Sağlık</a:t>
            </a:r>
            <a:r>
              <a:rPr lang="en-US" dirty="0"/>
              <a:t> </a:t>
            </a:r>
            <a:r>
              <a:rPr lang="en-US" dirty="0" err="1"/>
              <a:t>Bakanlığı</a:t>
            </a:r>
            <a:r>
              <a:rPr lang="en-US" dirty="0"/>
              <a:t> GETAT </a:t>
            </a:r>
            <a:r>
              <a:rPr lang="en-US" dirty="0" err="1"/>
              <a:t>Yönetmeliği</a:t>
            </a:r>
            <a:r>
              <a:rPr lang="en-US" dirty="0"/>
              <a:t> </a:t>
            </a:r>
            <a:r>
              <a:rPr lang="en-US" dirty="0" err="1"/>
              <a:t>kapsamında</a:t>
            </a:r>
            <a:r>
              <a:rPr lang="tr-TR" dirty="0"/>
              <a:t> olup </a:t>
            </a:r>
            <a:r>
              <a:rPr lang="en-US" dirty="0" err="1"/>
              <a:t>Yalnızca</a:t>
            </a:r>
            <a:r>
              <a:rPr lang="en-US" dirty="0"/>
              <a:t> </a:t>
            </a:r>
            <a:r>
              <a:rPr lang="en-US" dirty="0" err="1"/>
              <a:t>sertifikalı</a:t>
            </a:r>
            <a:r>
              <a:rPr lang="en-US" dirty="0"/>
              <a:t> </a:t>
            </a:r>
            <a:r>
              <a:rPr lang="en-US" dirty="0" err="1"/>
              <a:t>hekimler</a:t>
            </a:r>
            <a:r>
              <a:rPr lang="en-US" dirty="0"/>
              <a:t> </a:t>
            </a:r>
            <a:r>
              <a:rPr lang="en-US" dirty="0" err="1"/>
              <a:t>uygulayabilir</a:t>
            </a:r>
            <a:endParaRPr lang="tr-TR" dirty="0"/>
          </a:p>
          <a:p>
            <a:pPr indent="-228600" defTabSz="914400">
              <a:lnSpc>
                <a:spcPct val="90000"/>
              </a:lnSpc>
              <a:spcAft>
                <a:spcPts val="600"/>
              </a:spcAft>
              <a:buFont typeface="Arial" panose="020B0604020202020204" pitchFamily="34" charset="0"/>
              <a:buChar char="•"/>
            </a:pPr>
            <a:endParaRPr lang="en-US" dirty="0"/>
          </a:p>
        </p:txBody>
      </p:sp>
      <p:pic>
        <p:nvPicPr>
          <p:cNvPr id="2" name="Picture 3" descr="Akupunktur - Ersoy Hastanesi">
            <a:extLst>
              <a:ext uri="{FF2B5EF4-FFF2-40B4-BE49-F238E27FC236}">
                <a16:creationId xmlns:a16="http://schemas.microsoft.com/office/drawing/2014/main" id="{2A2DE6B7-1A04-E3B6-3C0A-9829113FD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2172"/>
          <a:stretch>
            <a:fillRect/>
          </a:stretch>
        </p:blipFill>
        <p:spPr bwMode="auto">
          <a:xfrm>
            <a:off x="4757737" y="3033174"/>
            <a:ext cx="3883655" cy="2384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543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91"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92" name="Rectangle 4178">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90"/>
            <a:ext cx="9143999"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tin kutusu 5">
            <a:extLst>
              <a:ext uri="{FF2B5EF4-FFF2-40B4-BE49-F238E27FC236}">
                <a16:creationId xmlns:a16="http://schemas.microsoft.com/office/drawing/2014/main" id="{00CC0441-D4C4-F2DF-AD8A-C294A4B1A646}"/>
              </a:ext>
            </a:extLst>
          </p:cNvPr>
          <p:cNvSpPr txBox="1"/>
          <p:nvPr/>
        </p:nvSpPr>
        <p:spPr>
          <a:xfrm>
            <a:off x="571351" y="240241"/>
            <a:ext cx="8070041" cy="122829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a:solidFill>
                  <a:schemeClr val="tx1"/>
                </a:solidFill>
                <a:latin typeface="+mj-lt"/>
                <a:ea typeface="+mj-ea"/>
                <a:cs typeface="+mj-cs"/>
              </a:rPr>
              <a:t>APİTERAPİ</a:t>
            </a:r>
          </a:p>
        </p:txBody>
      </p:sp>
      <p:sp>
        <p:nvSpPr>
          <p:cNvPr id="5" name="Metin kutusu 4">
            <a:extLst>
              <a:ext uri="{FF2B5EF4-FFF2-40B4-BE49-F238E27FC236}">
                <a16:creationId xmlns:a16="http://schemas.microsoft.com/office/drawing/2014/main" id="{0C538244-8404-1C0B-6A17-23CBF719CA1A}"/>
              </a:ext>
            </a:extLst>
          </p:cNvPr>
          <p:cNvSpPr txBox="1"/>
          <p:nvPr/>
        </p:nvSpPr>
        <p:spPr>
          <a:xfrm>
            <a:off x="619843" y="3043866"/>
            <a:ext cx="7564038" cy="3364079"/>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a:t>Arı ürünlerinin (bal, propolis, arı sütü, polen, balmumu, arı zehiri) tedavi amacıyla kullanımı</a:t>
            </a:r>
            <a:endParaRPr lang="tr-TR"/>
          </a:p>
          <a:p>
            <a:pPr indent="-228600" defTabSz="914400">
              <a:lnSpc>
                <a:spcPct val="90000"/>
              </a:lnSpc>
              <a:spcAft>
                <a:spcPts val="600"/>
              </a:spcAft>
              <a:buFont typeface="Arial" panose="020B0604020202020204" pitchFamily="34" charset="0"/>
              <a:buChar char="•"/>
            </a:pPr>
            <a:endParaRPr lang="en-US"/>
          </a:p>
          <a:p>
            <a:pPr indent="-228600" defTabSz="914400">
              <a:lnSpc>
                <a:spcPct val="90000"/>
              </a:lnSpc>
              <a:spcAft>
                <a:spcPts val="600"/>
              </a:spcAft>
              <a:buFont typeface="Arial" panose="020B0604020202020204" pitchFamily="34" charset="0"/>
              <a:buChar char="•"/>
            </a:pPr>
            <a:r>
              <a:rPr lang="en-US"/>
              <a:t>Asya ve Orta Doğu’da tarihsel kökeni → günümüzde destekleyici yöntem</a:t>
            </a:r>
            <a:endParaRPr lang="tr-TR"/>
          </a:p>
          <a:p>
            <a:pPr indent="-228600" defTabSz="914400">
              <a:lnSpc>
                <a:spcPct val="90000"/>
              </a:lnSpc>
              <a:spcAft>
                <a:spcPts val="600"/>
              </a:spcAft>
              <a:buFont typeface="Arial" panose="020B0604020202020204" pitchFamily="34" charset="0"/>
              <a:buChar char="•"/>
            </a:pPr>
            <a:endParaRPr lang="en-US"/>
          </a:p>
          <a:p>
            <a:pPr marL="514350" lvl="1" indent="-285750" defTabSz="914400">
              <a:lnSpc>
                <a:spcPct val="90000"/>
              </a:lnSpc>
              <a:spcAft>
                <a:spcPts val="600"/>
              </a:spcAft>
              <a:buFont typeface="Wingdings" panose="05000000000000000000" pitchFamily="2" charset="2"/>
              <a:buChar char="ü"/>
            </a:pPr>
            <a:r>
              <a:rPr lang="en-US" b="1"/>
              <a:t>Bal:</a:t>
            </a:r>
            <a:r>
              <a:rPr lang="en-US"/>
              <a:t> Antimikrobiyal, antiinflamatuvar, yara iyileştirici</a:t>
            </a:r>
          </a:p>
          <a:p>
            <a:pPr marL="514350" lvl="1" indent="-285750" defTabSz="914400">
              <a:lnSpc>
                <a:spcPct val="90000"/>
              </a:lnSpc>
              <a:spcAft>
                <a:spcPts val="600"/>
              </a:spcAft>
              <a:buFont typeface="Wingdings" panose="05000000000000000000" pitchFamily="2" charset="2"/>
              <a:buChar char="ü"/>
            </a:pPr>
            <a:r>
              <a:rPr lang="en-US" b="1"/>
              <a:t>Propolis:</a:t>
            </a:r>
            <a:r>
              <a:rPr lang="en-US"/>
              <a:t> Antioksidan, immünmodülatör</a:t>
            </a:r>
          </a:p>
          <a:p>
            <a:pPr marL="514350" lvl="1" indent="-285750" defTabSz="914400">
              <a:lnSpc>
                <a:spcPct val="90000"/>
              </a:lnSpc>
              <a:spcAft>
                <a:spcPts val="600"/>
              </a:spcAft>
              <a:buFont typeface="Wingdings" panose="05000000000000000000" pitchFamily="2" charset="2"/>
              <a:buChar char="ü"/>
            </a:pPr>
            <a:r>
              <a:rPr lang="en-US" b="1"/>
              <a:t>Arı sütü:</a:t>
            </a:r>
            <a:r>
              <a:rPr lang="en-US"/>
              <a:t> Bağışıklık ve enerji desteği</a:t>
            </a:r>
          </a:p>
          <a:p>
            <a:pPr marL="514350" lvl="1" indent="-285750" defTabSz="914400">
              <a:lnSpc>
                <a:spcPct val="90000"/>
              </a:lnSpc>
              <a:spcAft>
                <a:spcPts val="600"/>
              </a:spcAft>
              <a:buFont typeface="Wingdings" panose="05000000000000000000" pitchFamily="2" charset="2"/>
              <a:buChar char="ü"/>
            </a:pPr>
            <a:r>
              <a:rPr lang="en-US" b="1"/>
              <a:t>Polen:</a:t>
            </a:r>
            <a:r>
              <a:rPr lang="en-US"/>
              <a:t> Metabolik destek, besin zenginliği</a:t>
            </a:r>
          </a:p>
          <a:p>
            <a:pPr marL="514350" lvl="1" indent="-285750" defTabSz="914400">
              <a:lnSpc>
                <a:spcPct val="90000"/>
              </a:lnSpc>
              <a:spcAft>
                <a:spcPts val="600"/>
              </a:spcAft>
              <a:buFont typeface="Wingdings" panose="05000000000000000000" pitchFamily="2" charset="2"/>
              <a:buChar char="ü"/>
            </a:pPr>
            <a:r>
              <a:rPr lang="en-US" b="1"/>
              <a:t>Arı zehiri:</a:t>
            </a:r>
            <a:r>
              <a:rPr lang="en-US"/>
              <a:t> Analjezik, antiinflamatuvar → romatizmal hastalıklar</a:t>
            </a:r>
          </a:p>
        </p:txBody>
      </p:sp>
      <p:pic>
        <p:nvPicPr>
          <p:cNvPr id="4106" name="Picture 10" descr="Fotoğraf açıklaması yok.">
            <a:extLst>
              <a:ext uri="{FF2B5EF4-FFF2-40B4-BE49-F238E27FC236}">
                <a16:creationId xmlns:a16="http://schemas.microsoft.com/office/drawing/2014/main" id="{5B239F7C-3DBD-020B-1FC4-6CF03BB74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820" b="-1"/>
          <a:stretch>
            <a:fillRect/>
          </a:stretch>
        </p:blipFill>
        <p:spPr bwMode="auto">
          <a:xfrm>
            <a:off x="4973176" y="297634"/>
            <a:ext cx="3814912" cy="2341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AutoShape 4" descr="Arı havasıyla doğal şifa: apiterapi yöntemi yaygınlaşıyor - Kütahya Ekspres">
            <a:extLst>
              <a:ext uri="{FF2B5EF4-FFF2-40B4-BE49-F238E27FC236}">
                <a16:creationId xmlns:a16="http://schemas.microsoft.com/office/drawing/2014/main" id="{85BFFA9C-DAB2-5B00-BA28-7058FE0B7D42}"/>
              </a:ext>
            </a:extLst>
          </p:cNvPr>
          <p:cNvSpPr>
            <a:spLocks noChangeAspect="1" noChangeArrowheads="1"/>
          </p:cNvSpPr>
          <p:nvPr/>
        </p:nvSpPr>
        <p:spPr bwMode="auto">
          <a:xfrm>
            <a:off x="3633968" y="4725906"/>
            <a:ext cx="205373" cy="2053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586520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Metin kutusu 5">
            <a:extLst>
              <a:ext uri="{FF2B5EF4-FFF2-40B4-BE49-F238E27FC236}">
                <a16:creationId xmlns:a16="http://schemas.microsoft.com/office/drawing/2014/main" id="{BDE35EE4-4E74-BFA7-7A0A-D5B5BE437137}"/>
              </a:ext>
            </a:extLst>
          </p:cNvPr>
          <p:cNvSpPr txBox="1"/>
          <p:nvPr/>
        </p:nvSpPr>
        <p:spPr>
          <a:xfrm>
            <a:off x="571351" y="762001"/>
            <a:ext cx="3060272" cy="170824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a:solidFill>
                  <a:schemeClr val="tx1"/>
                </a:solidFill>
                <a:latin typeface="+mj-lt"/>
                <a:ea typeface="+mj-ea"/>
                <a:cs typeface="+mj-cs"/>
              </a:rPr>
              <a:t>APİTERAPİ</a:t>
            </a:r>
          </a:p>
        </p:txBody>
      </p:sp>
      <p:sp>
        <p:nvSpPr>
          <p:cNvPr id="5" name="Metin kutusu 4">
            <a:extLst>
              <a:ext uri="{FF2B5EF4-FFF2-40B4-BE49-F238E27FC236}">
                <a16:creationId xmlns:a16="http://schemas.microsoft.com/office/drawing/2014/main" id="{E3B883CF-58EE-5EC3-0207-4F76081662A0}"/>
              </a:ext>
            </a:extLst>
          </p:cNvPr>
          <p:cNvSpPr txBox="1"/>
          <p:nvPr/>
        </p:nvSpPr>
        <p:spPr>
          <a:xfrm>
            <a:off x="541477" y="2182762"/>
            <a:ext cx="3120019" cy="3769834"/>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t>Kanıta dayalı klinik çalışmalar → yara iyileşmesi, enfeksiyonlar, artrit</a:t>
            </a:r>
            <a:endParaRPr lang="tr-TR"/>
          </a:p>
          <a:p>
            <a:pPr indent="-228600" defTabSz="914400">
              <a:lnSpc>
                <a:spcPct val="90000"/>
              </a:lnSpc>
              <a:spcAft>
                <a:spcPts val="600"/>
              </a:spcAft>
              <a:buFont typeface="Arial" panose="020B0604020202020204" pitchFamily="34" charset="0"/>
              <a:buChar char="•"/>
            </a:pPr>
            <a:endParaRPr lang="en-US"/>
          </a:p>
          <a:p>
            <a:pPr indent="-228600" defTabSz="914400">
              <a:lnSpc>
                <a:spcPct val="90000"/>
              </a:lnSpc>
              <a:spcAft>
                <a:spcPts val="600"/>
              </a:spcAft>
              <a:buFont typeface="Arial" panose="020B0604020202020204" pitchFamily="34" charset="0"/>
              <a:buChar char="•"/>
            </a:pPr>
            <a:r>
              <a:rPr lang="en-US"/>
              <a:t>Risk: ciddi alerjik reaksiyonlar → mutlaka hekim kontrolü</a:t>
            </a:r>
            <a:endParaRPr lang="tr-TR"/>
          </a:p>
          <a:p>
            <a:pPr indent="-228600" defTabSz="914400">
              <a:lnSpc>
                <a:spcPct val="90000"/>
              </a:lnSpc>
              <a:spcAft>
                <a:spcPts val="600"/>
              </a:spcAft>
              <a:buFont typeface="Arial" panose="020B0604020202020204" pitchFamily="34" charset="0"/>
              <a:buChar char="•"/>
            </a:pPr>
            <a:endParaRPr lang="en-US"/>
          </a:p>
          <a:p>
            <a:pPr indent="-228600" defTabSz="914400">
              <a:lnSpc>
                <a:spcPct val="90000"/>
              </a:lnSpc>
              <a:spcAft>
                <a:spcPts val="600"/>
              </a:spcAft>
              <a:buFont typeface="Arial" panose="020B0604020202020204" pitchFamily="34" charset="0"/>
              <a:buChar char="•"/>
            </a:pPr>
            <a:r>
              <a:rPr lang="en-US"/>
              <a:t>2014 GETAT Yönetmeliği ile düzenlenmiştir</a:t>
            </a:r>
            <a:r>
              <a:rPr lang="tr-TR"/>
              <a:t> ve </a:t>
            </a:r>
            <a:r>
              <a:rPr lang="en-US"/>
              <a:t>Sadece sertifikalı hekimler uygulayabilir</a:t>
            </a:r>
          </a:p>
        </p:txBody>
      </p:sp>
      <p:sp>
        <p:nvSpPr>
          <p:cNvPr id="1044" name="Rectangle 1038">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50" y="0"/>
            <a:ext cx="508634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Apiterapi (Arı Tedavisi) | Dr. Buğra Buyrukçu | Ankara">
            <a:extLst>
              <a:ext uri="{FF2B5EF4-FFF2-40B4-BE49-F238E27FC236}">
                <a16:creationId xmlns:a16="http://schemas.microsoft.com/office/drawing/2014/main" id="{47C08AFF-1041-2BCF-3741-99C2993BDF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20662" y="1828646"/>
            <a:ext cx="3360324" cy="3200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935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10" descr="Fitoterapi için Hangi Bitkiler Kullanılır">
            <a:extLst>
              <a:ext uri="{FF2B5EF4-FFF2-40B4-BE49-F238E27FC236}">
                <a16:creationId xmlns:a16="http://schemas.microsoft.com/office/drawing/2014/main" id="{F9CC223F-4F36-4970-EDE5-F7ED1915DBE8}"/>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l="10014" r="37541"/>
          <a:stretch>
            <a:fillRect/>
          </a:stretch>
        </p:blipFill>
        <p:spPr bwMode="auto">
          <a:xfrm>
            <a:off x="4348157" y="10"/>
            <a:ext cx="4795614" cy="514349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3" name="Rectangle 2">
            <a:extLst>
              <a:ext uri="{FF2B5EF4-FFF2-40B4-BE49-F238E27FC236}">
                <a16:creationId xmlns:a16="http://schemas.microsoft.com/office/drawing/2014/main" id="{6A5F84B2-509E-759E-2455-778D5548C7E1}"/>
              </a:ext>
            </a:extLst>
          </p:cNvPr>
          <p:cNvSpPr>
            <a:spLocks noChangeArrowheads="1"/>
          </p:cNvSpPr>
          <p:nvPr/>
        </p:nvSpPr>
        <p:spPr bwMode="auto">
          <a:xfrm>
            <a:off x="534247" y="1781693"/>
            <a:ext cx="3602954" cy="40801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solidFill>
                  <a:srgbClr val="000000"/>
                </a:solidFill>
                <a:effectLst/>
              </a:rPr>
              <a:t>Fitoterapi, bitkiler ve bitkisel ürünlerin tedavi amaçlı kullanımıdır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solidFill>
                <a:srgbClr val="000000"/>
              </a:soli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solidFill>
                  <a:srgbClr val="000000"/>
                </a:solidFill>
                <a:effectLst/>
              </a:rPr>
              <a:t>En eski tedavi yöntemlerinden biridir, farmakolojiye temel oluşturmuştur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solidFill>
                <a:srgbClr val="000000"/>
              </a:soli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solidFill>
                  <a:srgbClr val="000000"/>
                </a:solidFill>
                <a:effectLst/>
              </a:rPr>
              <a:t>Antioksidan, antiinflamatuvar, antimikrobiyal ve immünmodülatör etkiler sağlar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solidFill>
                <a:srgbClr val="000000"/>
              </a:soli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solidFill>
                  <a:srgbClr val="000000"/>
                </a:solidFill>
                <a:effectLst/>
              </a:rPr>
              <a:t>Kalp-damar, sindirim, solunum ve psikiyatrik hastalıklarda destek tedavi</a:t>
            </a:r>
            <a:r>
              <a:rPr lang="en-US" altLang="tr-TR">
                <a:solidFill>
                  <a:srgbClr val="000000"/>
                </a:solidFill>
              </a:rPr>
              <a:t>si olarak kullanılır</a:t>
            </a:r>
            <a:endParaRPr kumimoji="0" lang="en-US" altLang="tr-TR" b="0" i="0" u="none" strike="noStrike" cap="none" normalizeH="0" baseline="0">
              <a:ln>
                <a:noFill/>
              </a:ln>
              <a:solidFill>
                <a:srgbClr val="000000"/>
              </a:solidFill>
              <a:effectLst/>
            </a:endParaRPr>
          </a:p>
        </p:txBody>
      </p:sp>
      <p:sp>
        <p:nvSpPr>
          <p:cNvPr id="2" name="Metin kutusu 1">
            <a:extLst>
              <a:ext uri="{FF2B5EF4-FFF2-40B4-BE49-F238E27FC236}">
                <a16:creationId xmlns:a16="http://schemas.microsoft.com/office/drawing/2014/main" id="{34C6E981-F94A-319A-2F23-48E1135BCC1A}"/>
              </a:ext>
            </a:extLst>
          </p:cNvPr>
          <p:cNvSpPr txBox="1"/>
          <p:nvPr/>
        </p:nvSpPr>
        <p:spPr>
          <a:xfrm>
            <a:off x="603518" y="286904"/>
            <a:ext cx="3602727" cy="163338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a:solidFill>
                  <a:srgbClr val="000000"/>
                </a:solidFill>
                <a:latin typeface="+mj-lt"/>
                <a:ea typeface="+mj-ea"/>
                <a:cs typeface="+mj-cs"/>
              </a:rPr>
              <a:t>FİTOTERAPİ</a:t>
            </a:r>
          </a:p>
        </p:txBody>
      </p:sp>
    </p:spTree>
    <p:extLst>
      <p:ext uri="{BB962C8B-B14F-4D97-AF65-F5344CB8AC3E}">
        <p14:creationId xmlns:p14="http://schemas.microsoft.com/office/powerpoint/2010/main" val="3085741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Fitoterapi Tedavisi Koronavirüse Karşı Nasıl Kullanılabilir? - Mahmure">
            <a:extLst>
              <a:ext uri="{FF2B5EF4-FFF2-40B4-BE49-F238E27FC236}">
                <a16:creationId xmlns:a16="http://schemas.microsoft.com/office/drawing/2014/main" id="{99CCEA92-4639-9F22-7F62-32125C33087B}"/>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l="37200" r="10354"/>
          <a:stretch>
            <a:fillRect/>
          </a:stretch>
        </p:blipFill>
        <p:spPr bwMode="auto">
          <a:xfrm>
            <a:off x="4348157" y="10"/>
            <a:ext cx="4795614" cy="514349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206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4" name="Metin kutusu 3">
            <a:extLst>
              <a:ext uri="{FF2B5EF4-FFF2-40B4-BE49-F238E27FC236}">
                <a16:creationId xmlns:a16="http://schemas.microsoft.com/office/drawing/2014/main" id="{467C2036-EA31-F054-1830-09E1B3392A90}"/>
              </a:ext>
            </a:extLst>
          </p:cNvPr>
          <p:cNvSpPr txBox="1"/>
          <p:nvPr/>
        </p:nvSpPr>
        <p:spPr>
          <a:xfrm>
            <a:off x="603518" y="286904"/>
            <a:ext cx="3602727" cy="163338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a:solidFill>
                  <a:srgbClr val="000000"/>
                </a:solidFill>
                <a:latin typeface="+mj-lt"/>
                <a:ea typeface="+mj-ea"/>
                <a:cs typeface="+mj-cs"/>
              </a:rPr>
              <a:t>FİTOTERAPİ</a:t>
            </a:r>
          </a:p>
        </p:txBody>
      </p:sp>
      <p:sp>
        <p:nvSpPr>
          <p:cNvPr id="3" name="Metin kutusu 2">
            <a:extLst>
              <a:ext uri="{FF2B5EF4-FFF2-40B4-BE49-F238E27FC236}">
                <a16:creationId xmlns:a16="http://schemas.microsoft.com/office/drawing/2014/main" id="{9D12B2CF-FDB4-0E5C-1FD6-7D8CB59C1179}"/>
              </a:ext>
            </a:extLst>
          </p:cNvPr>
          <p:cNvSpPr txBox="1"/>
          <p:nvPr/>
        </p:nvSpPr>
        <p:spPr>
          <a:xfrm>
            <a:off x="603748" y="1844121"/>
            <a:ext cx="3744409" cy="4059382"/>
          </a:xfrm>
          <a:prstGeom prst="rect">
            <a:avLst/>
          </a:prstGeom>
        </p:spPr>
        <p:txBody>
          <a:bodyPr vert="horz" lIns="91440" tIns="45720" rIns="91440" bIns="45720" rtlCol="0" anchor="ctr">
            <a:no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dirty="0">
                <a:ln>
                  <a:noFill/>
                </a:ln>
                <a:solidFill>
                  <a:srgbClr val="000000"/>
                </a:solidFill>
                <a:effectLst/>
              </a:rPr>
              <a:t>Sarı </a:t>
            </a:r>
            <a:r>
              <a:rPr kumimoji="0" lang="en-US" altLang="tr-TR" b="0" i="0" u="none" strike="noStrike" cap="none" normalizeH="0" baseline="0" dirty="0" err="1">
                <a:ln>
                  <a:noFill/>
                </a:ln>
                <a:solidFill>
                  <a:srgbClr val="000000"/>
                </a:solidFill>
                <a:effectLst/>
              </a:rPr>
              <a:t>kantaron</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depresyonda</a:t>
            </a:r>
            <a:r>
              <a:rPr kumimoji="0" lang="en-US" altLang="tr-TR" b="0" i="0" u="none" strike="noStrike" cap="none" normalizeH="0" baseline="0" dirty="0">
                <a:ln>
                  <a:noFill/>
                </a:ln>
                <a:solidFill>
                  <a:srgbClr val="000000"/>
                </a:solidFill>
                <a:effectLst/>
              </a:rPr>
              <a:t>, ginseng </a:t>
            </a:r>
            <a:r>
              <a:rPr kumimoji="0" lang="en-US" altLang="tr-TR" b="0" i="0" u="none" strike="noStrike" cap="none" normalizeH="0" baseline="0" dirty="0" err="1">
                <a:ln>
                  <a:noFill/>
                </a:ln>
                <a:solidFill>
                  <a:srgbClr val="000000"/>
                </a:solidFill>
                <a:effectLst/>
              </a:rPr>
              <a:t>zihinsel</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performansta</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zencefil</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bulantıda</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etkilidir</a:t>
            </a:r>
            <a:endParaRPr kumimoji="0" lang="tr-TR" altLang="tr-TR" b="0" i="0" u="none" strike="noStrike" cap="none" normalizeH="0" baseline="0" dirty="0">
              <a:ln>
                <a:noFill/>
              </a:ln>
              <a:solidFill>
                <a:srgbClr val="000000"/>
              </a:soli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dirty="0">
              <a:ln>
                <a:noFill/>
              </a:ln>
              <a:solidFill>
                <a:srgbClr val="000000"/>
              </a:soli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dirty="0" err="1">
                <a:ln>
                  <a:noFill/>
                </a:ln>
                <a:solidFill>
                  <a:srgbClr val="000000"/>
                </a:solidFill>
                <a:effectLst/>
              </a:rPr>
              <a:t>Klinik</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çalışmalar</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fayda</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göstermektedir</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ancak</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ilaç-bitki</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etkileşimleri</a:t>
            </a:r>
            <a:r>
              <a:rPr kumimoji="0" lang="en-US" altLang="tr-TR" b="0" i="0" u="none" strike="noStrike" cap="none" normalizeH="0" baseline="0" dirty="0">
                <a:ln>
                  <a:noFill/>
                </a:ln>
                <a:solidFill>
                  <a:srgbClr val="000000"/>
                </a:solidFill>
                <a:effectLst/>
              </a:rPr>
              <a:t> risk </a:t>
            </a:r>
            <a:r>
              <a:rPr kumimoji="0" lang="en-US" altLang="tr-TR" b="0" i="0" u="none" strike="noStrike" cap="none" normalizeH="0" baseline="0" dirty="0" err="1">
                <a:ln>
                  <a:noFill/>
                </a:ln>
                <a:solidFill>
                  <a:srgbClr val="000000"/>
                </a:solidFill>
                <a:effectLst/>
              </a:rPr>
              <a:t>oluşturmakta</a:t>
            </a:r>
            <a:endParaRPr kumimoji="0" lang="tr-TR" altLang="tr-TR" b="0" i="0" u="none" strike="noStrike" cap="none" normalizeH="0" baseline="0" dirty="0">
              <a:ln>
                <a:noFill/>
              </a:ln>
              <a:solidFill>
                <a:srgbClr val="000000"/>
              </a:solidFill>
              <a:effectLst/>
            </a:endParaRPr>
          </a:p>
          <a:p>
            <a:pPr marR="0" lvl="0" defTabSz="914400" fontAlgn="base">
              <a:lnSpc>
                <a:spcPct val="90000"/>
              </a:lnSpc>
              <a:spcBef>
                <a:spcPct val="0"/>
              </a:spcBef>
              <a:spcAft>
                <a:spcPts val="600"/>
              </a:spcAft>
              <a:buClrTx/>
              <a:buSzTx/>
              <a:tabLst/>
            </a:pPr>
            <a:endParaRPr kumimoji="0" lang="en-US" altLang="tr-TR" b="0" i="0" u="none" strike="noStrike" cap="none" normalizeH="0" baseline="0" dirty="0">
              <a:ln>
                <a:noFill/>
              </a:ln>
              <a:solidFill>
                <a:srgbClr val="000000"/>
              </a:solidFill>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dirty="0" err="1">
                <a:ln>
                  <a:noFill/>
                </a:ln>
                <a:solidFill>
                  <a:srgbClr val="000000"/>
                </a:solidFill>
                <a:effectLst/>
              </a:rPr>
              <a:t>Türkiye’de</a:t>
            </a:r>
            <a:r>
              <a:rPr kumimoji="0" lang="en-US" altLang="tr-TR" b="0" i="0" u="none" strike="noStrike" cap="none" normalizeH="0" baseline="0" dirty="0">
                <a:ln>
                  <a:noFill/>
                </a:ln>
                <a:solidFill>
                  <a:srgbClr val="000000"/>
                </a:solidFill>
                <a:effectLst/>
              </a:rPr>
              <a:t> 2014 GETAT </a:t>
            </a:r>
            <a:r>
              <a:rPr kumimoji="0" lang="en-US" altLang="tr-TR" b="0" i="0" u="none" strike="noStrike" cap="none" normalizeH="0" baseline="0" dirty="0" err="1">
                <a:ln>
                  <a:noFill/>
                </a:ln>
                <a:solidFill>
                  <a:srgbClr val="000000"/>
                </a:solidFill>
                <a:effectLst/>
              </a:rPr>
              <a:t>Yönetmeliği</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ile</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yalnızca</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sertifikalı</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hekimler</a:t>
            </a:r>
            <a:r>
              <a:rPr kumimoji="0" lang="en-US" altLang="tr-TR" b="0" i="0" u="none" strike="noStrike" cap="none" normalizeH="0" baseline="0" dirty="0">
                <a:ln>
                  <a:noFill/>
                </a:ln>
                <a:solidFill>
                  <a:srgbClr val="000000"/>
                </a:solidFill>
                <a:effectLst/>
              </a:rPr>
              <a:t> </a:t>
            </a:r>
            <a:r>
              <a:rPr kumimoji="0" lang="en-US" altLang="tr-TR" b="0" i="0" u="none" strike="noStrike" cap="none" normalizeH="0" baseline="0" dirty="0" err="1">
                <a:ln>
                  <a:noFill/>
                </a:ln>
                <a:solidFill>
                  <a:srgbClr val="000000"/>
                </a:solidFill>
                <a:effectLst/>
              </a:rPr>
              <a:t>uygulayabilir</a:t>
            </a:r>
            <a:endParaRPr kumimoji="0" lang="en-US" altLang="tr-TR" b="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1268051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1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1" name="Graphic 10" descr="Onay işareti">
            <a:extLst>
              <a:ext uri="{FF2B5EF4-FFF2-40B4-BE49-F238E27FC236}">
                <a16:creationId xmlns:a16="http://schemas.microsoft.com/office/drawing/2014/main" id="{701A03AF-0BCA-75BC-1E9C-54DC63F08D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490" y="2079067"/>
            <a:ext cx="3026740" cy="3026740"/>
          </a:xfrm>
          <a:prstGeom prst="rect">
            <a:avLst/>
          </a:prstGeom>
        </p:spPr>
      </p:pic>
      <p:sp>
        <p:nvSpPr>
          <p:cNvPr id="5" name="Metin kutusu 4">
            <a:extLst>
              <a:ext uri="{FF2B5EF4-FFF2-40B4-BE49-F238E27FC236}">
                <a16:creationId xmlns:a16="http://schemas.microsoft.com/office/drawing/2014/main" id="{8CF4C38C-AABB-8632-85F7-46F2E7CC6F8C}"/>
              </a:ext>
            </a:extLst>
          </p:cNvPr>
          <p:cNvSpPr txBox="1"/>
          <p:nvPr/>
        </p:nvSpPr>
        <p:spPr>
          <a:xfrm>
            <a:off x="4893841" y="1524674"/>
            <a:ext cx="3693899" cy="4459494"/>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solidFill>
                  <a:srgbClr val="000000"/>
                </a:solidFill>
              </a:rPr>
              <a:t>GETAT uygulamaları hakkında bilimsel ve güvenli bir bakış açısı kazan</a:t>
            </a:r>
            <a:r>
              <a:rPr lang="tr-TR">
                <a:solidFill>
                  <a:srgbClr val="000000"/>
                </a:solidFill>
              </a:rPr>
              <a:t>mak, </a:t>
            </a:r>
            <a:r>
              <a:rPr lang="en-US">
                <a:solidFill>
                  <a:srgbClr val="000000"/>
                </a:solidFill>
              </a:rPr>
              <a:t>hastaları doğru bilgilendirme ve yönlendirme</a:t>
            </a:r>
            <a:r>
              <a:rPr lang="tr-TR">
                <a:solidFill>
                  <a:srgbClr val="000000"/>
                </a:solidFill>
              </a:rPr>
              <a:t>yi </a:t>
            </a:r>
            <a:r>
              <a:rPr lang="en-US">
                <a:solidFill>
                  <a:srgbClr val="000000"/>
                </a:solidFill>
              </a:rPr>
              <a:t>sağlamak</a:t>
            </a:r>
          </a:p>
        </p:txBody>
      </p:sp>
      <p:sp>
        <p:nvSpPr>
          <p:cNvPr id="7" name="Metin kutusu 6">
            <a:extLst>
              <a:ext uri="{FF2B5EF4-FFF2-40B4-BE49-F238E27FC236}">
                <a16:creationId xmlns:a16="http://schemas.microsoft.com/office/drawing/2014/main" id="{167B9BB2-B7DE-A29E-69B5-96878E62129F}"/>
              </a:ext>
            </a:extLst>
          </p:cNvPr>
          <p:cNvSpPr txBox="1"/>
          <p:nvPr/>
        </p:nvSpPr>
        <p:spPr>
          <a:xfrm>
            <a:off x="4883704" y="1918882"/>
            <a:ext cx="2534058" cy="584775"/>
          </a:xfrm>
          <a:prstGeom prst="rect">
            <a:avLst/>
          </a:prstGeom>
          <a:noFill/>
        </p:spPr>
        <p:txBody>
          <a:bodyPr wrap="square" rtlCol="0">
            <a:spAutoFit/>
          </a:bodyPr>
          <a:lstStyle/>
          <a:p>
            <a:pPr>
              <a:spcAft>
                <a:spcPts val="600"/>
              </a:spcAft>
            </a:pPr>
            <a:r>
              <a:rPr lang="tr-TR" sz="3200"/>
              <a:t>AMAÇ</a:t>
            </a:r>
          </a:p>
        </p:txBody>
      </p:sp>
    </p:spTree>
    <p:extLst>
      <p:ext uri="{BB962C8B-B14F-4D97-AF65-F5344CB8AC3E}">
        <p14:creationId xmlns:p14="http://schemas.microsoft.com/office/powerpoint/2010/main" val="3193210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EE3D210-2D50-32E3-F657-F702B335E9E4}"/>
              </a:ext>
            </a:extLst>
          </p:cNvPr>
          <p:cNvPicPr>
            <a:picLocks noChangeAspect="1"/>
          </p:cNvPicPr>
          <p:nvPr/>
        </p:nvPicPr>
        <p:blipFill>
          <a:blip r:embed="rId2"/>
          <a:stretch>
            <a:fillRect/>
          </a:stretch>
        </p:blipFill>
        <p:spPr>
          <a:xfrm>
            <a:off x="95799" y="141597"/>
            <a:ext cx="8952402" cy="6574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81944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01" name="Rectangle 617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2" name="Picture 8" descr="Hipnoterapi – Dr. Sibel Bilgin">
            <a:extLst>
              <a:ext uri="{FF2B5EF4-FFF2-40B4-BE49-F238E27FC236}">
                <a16:creationId xmlns:a16="http://schemas.microsoft.com/office/drawing/2014/main" id="{AFBD5942-AA6C-7F8D-2CFC-8589CA278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413" r="-1" b="-1"/>
          <a:stretch>
            <a:fillRect/>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Lst>
        </p:spPr>
      </p:pic>
      <p:sp>
        <p:nvSpPr>
          <p:cNvPr id="6202" name="Rectangle 617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51EE601C-141A-2A22-4E8E-4FA3F1BA6232}"/>
              </a:ext>
            </a:extLst>
          </p:cNvPr>
          <p:cNvSpPr txBox="1"/>
          <p:nvPr/>
        </p:nvSpPr>
        <p:spPr>
          <a:xfrm>
            <a:off x="628650" y="630635"/>
            <a:ext cx="2866641" cy="105961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HİPNOZ</a:t>
            </a:r>
          </a:p>
        </p:txBody>
      </p:sp>
      <p:sp>
        <p:nvSpPr>
          <p:cNvPr id="3" name="Rectangle 2">
            <a:extLst>
              <a:ext uri="{FF2B5EF4-FFF2-40B4-BE49-F238E27FC236}">
                <a16:creationId xmlns:a16="http://schemas.microsoft.com/office/drawing/2014/main" id="{B7C4B722-F249-A236-843B-E8319F71E3CC}"/>
              </a:ext>
            </a:extLst>
          </p:cNvPr>
          <p:cNvSpPr>
            <a:spLocks noChangeArrowheads="1"/>
          </p:cNvSpPr>
          <p:nvPr/>
        </p:nvSpPr>
        <p:spPr bwMode="auto">
          <a:xfrm>
            <a:off x="628650" y="2313616"/>
            <a:ext cx="3568998" cy="308073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lnSpcReduction="10000"/>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Hipnoz, dikkatin yoğunlaştığı ve telkinlere açıklığın arttığı bilinç durumudur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Tarihçesi Antik Çağ’a dayanır, modern uygulamaları 18. yüzyılda başlamıştır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Kullanım alanları: anksiyete, fobi, uyku sorunları, sigara bırakma, obezite</a:t>
            </a:r>
          </a:p>
        </p:txBody>
      </p:sp>
    </p:spTree>
    <p:extLst>
      <p:ext uri="{BB962C8B-B14F-4D97-AF65-F5344CB8AC3E}">
        <p14:creationId xmlns:p14="http://schemas.microsoft.com/office/powerpoint/2010/main" val="519754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214CC72C-23D5-D598-11EE-450690DFBDCF}"/>
              </a:ext>
            </a:extLst>
          </p:cNvPr>
          <p:cNvSpPr txBox="1"/>
          <p:nvPr/>
        </p:nvSpPr>
        <p:spPr>
          <a:xfrm>
            <a:off x="628650" y="2268971"/>
            <a:ext cx="3114579" cy="4303464"/>
          </a:xfrm>
          <a:prstGeom prst="rect">
            <a:avLst/>
          </a:prstGeom>
        </p:spPr>
        <p:txBody>
          <a:bodyPr vert="horz" lIns="91440" tIns="45720" rIns="91440" bIns="45720" rtlCol="0">
            <a:norm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Anestezide küçük cerrahilerde ağrı kontrolünde destek sağlar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Etkinlik kişiye göre değişir, destekleyici yöntemdir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Türkiye’de 2014 GETAT Yönetmeliği ile yalnızca sertifikalı hekimler uygulayabilir</a:t>
            </a:r>
          </a:p>
        </p:txBody>
      </p:sp>
      <p:pic>
        <p:nvPicPr>
          <p:cNvPr id="10" name="Resim 9">
            <a:extLst>
              <a:ext uri="{FF2B5EF4-FFF2-40B4-BE49-F238E27FC236}">
                <a16:creationId xmlns:a16="http://schemas.microsoft.com/office/drawing/2014/main" id="{FCBF27BE-1C7F-13BA-8A93-1BACE530D60D}"/>
              </a:ext>
            </a:extLst>
          </p:cNvPr>
          <p:cNvPicPr>
            <a:picLocks noChangeAspect="1"/>
          </p:cNvPicPr>
          <p:nvPr/>
        </p:nvPicPr>
        <p:blipFill>
          <a:blip r:embed="rId2"/>
          <a:srcRect l="24108" r="586"/>
          <a:stretch>
            <a:fillRect/>
          </a:stretch>
        </p:blipFill>
        <p:spPr>
          <a:xfrm>
            <a:off x="4475838" y="1458457"/>
            <a:ext cx="3933266" cy="3590813"/>
          </a:xfrm>
          <a:prstGeom prst="rect">
            <a:avLst/>
          </a:prstGeom>
          <a:ln>
            <a:noFill/>
          </a:ln>
          <a:effectLst>
            <a:outerShdw blurRad="292100" dist="139700" dir="2700000" algn="tl" rotWithShape="0">
              <a:srgbClr val="333333">
                <a:alpha val="65000"/>
              </a:srgbClr>
            </a:outerShdw>
          </a:effectLst>
        </p:spPr>
      </p:pic>
      <p:sp>
        <p:nvSpPr>
          <p:cNvPr id="11" name="Metin kutusu 10">
            <a:extLst>
              <a:ext uri="{FF2B5EF4-FFF2-40B4-BE49-F238E27FC236}">
                <a16:creationId xmlns:a16="http://schemas.microsoft.com/office/drawing/2014/main" id="{B671580A-CF35-3405-1CCB-EE4FA9F4A7A5}"/>
              </a:ext>
            </a:extLst>
          </p:cNvPr>
          <p:cNvSpPr txBox="1"/>
          <p:nvPr/>
        </p:nvSpPr>
        <p:spPr>
          <a:xfrm>
            <a:off x="628650" y="630635"/>
            <a:ext cx="2866641" cy="105961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HİPNOZ</a:t>
            </a:r>
          </a:p>
        </p:txBody>
      </p:sp>
    </p:spTree>
    <p:extLst>
      <p:ext uri="{BB962C8B-B14F-4D97-AF65-F5344CB8AC3E}">
        <p14:creationId xmlns:p14="http://schemas.microsoft.com/office/powerpoint/2010/main" val="4069133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43" name="Rectangle 7242">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etin kutusu 4">
            <a:extLst>
              <a:ext uri="{FF2B5EF4-FFF2-40B4-BE49-F238E27FC236}">
                <a16:creationId xmlns:a16="http://schemas.microsoft.com/office/drawing/2014/main" id="{2471BB18-F8FD-A8E9-6B40-FD101552F3D1}"/>
              </a:ext>
            </a:extLst>
          </p:cNvPr>
          <p:cNvSpPr txBox="1"/>
          <p:nvPr/>
        </p:nvSpPr>
        <p:spPr>
          <a:xfrm>
            <a:off x="628650" y="365125"/>
            <a:ext cx="7886700" cy="130644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SÜLÜK TEDAVİSİ(HİRUDOTERAPİ)</a:t>
            </a:r>
          </a:p>
        </p:txBody>
      </p:sp>
      <p:sp>
        <p:nvSpPr>
          <p:cNvPr id="2" name="Rectangle 1">
            <a:extLst>
              <a:ext uri="{FF2B5EF4-FFF2-40B4-BE49-F238E27FC236}">
                <a16:creationId xmlns:a16="http://schemas.microsoft.com/office/drawing/2014/main" id="{FB1CDFBE-7D14-B5F7-E2B9-612C8E9A442B}"/>
              </a:ext>
            </a:extLst>
          </p:cNvPr>
          <p:cNvSpPr>
            <a:spLocks noChangeArrowheads="1"/>
          </p:cNvSpPr>
          <p:nvPr/>
        </p:nvSpPr>
        <p:spPr bwMode="auto">
          <a:xfrm>
            <a:off x="746413" y="2098963"/>
            <a:ext cx="3631623" cy="389035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Sülük tedavisi, </a:t>
            </a:r>
            <a:r>
              <a:rPr kumimoji="0" lang="en-US" altLang="tr-TR" b="0" i="1" u="none" strike="noStrike" cap="none" normalizeH="0" baseline="0">
                <a:ln>
                  <a:noFill/>
                </a:ln>
                <a:effectLst/>
              </a:rPr>
              <a:t>Hirudo medicinalis</a:t>
            </a:r>
            <a:r>
              <a:rPr kumimoji="0" lang="en-US" altLang="tr-TR" b="0" i="0" u="none" strike="noStrike" cap="none" normalizeH="0" baseline="0">
                <a:ln>
                  <a:noFill/>
                </a:ln>
                <a:effectLst/>
              </a:rPr>
              <a:t> gibi tıbbi sülüklerin kullanıldığı geleneksel bir yöntemdir</a:t>
            </a:r>
            <a:endParaRPr kumimoji="0" lang="tr-TR" altLang="tr-TR" b="0" i="0" u="none" strike="noStrike" cap="none" normalizeH="0" baseline="0">
              <a:ln>
                <a:noFill/>
              </a:ln>
              <a:effectLst/>
            </a:endParaRPr>
          </a:p>
          <a:p>
            <a:pPr marR="0" lvl="0" defTabSz="914400" fontAlgn="base">
              <a:lnSpc>
                <a:spcPct val="90000"/>
              </a:lnSpc>
              <a:spcBef>
                <a:spcPct val="0"/>
              </a:spcBef>
              <a:spcAft>
                <a:spcPts val="600"/>
              </a:spcAft>
              <a:buClrTx/>
              <a:buSzTx/>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Modern tıpta özellikle plastik ve rekonstrüktif cerrahide mikrodolaşımı desteklemek için kullanılır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Sülük tükürüğünde </a:t>
            </a:r>
            <a:r>
              <a:rPr kumimoji="0" lang="en-US" altLang="tr-TR" i="0" u="none" strike="noStrike" cap="none" normalizeH="0" baseline="0">
                <a:ln>
                  <a:noFill/>
                </a:ln>
                <a:effectLst/>
              </a:rPr>
              <a:t>hirudin, calin, destabilase </a:t>
            </a:r>
            <a:r>
              <a:rPr kumimoji="0" lang="en-US" altLang="tr-TR" b="0" i="0" u="none" strike="noStrike" cap="none" normalizeH="0" baseline="0">
                <a:ln>
                  <a:noFill/>
                </a:ln>
                <a:effectLst/>
              </a:rPr>
              <a:t>bulunur → antikoagülan, vazodilatör, antiinflamatuvar ve analjezik etki sağlar</a:t>
            </a:r>
          </a:p>
        </p:txBody>
      </p:sp>
      <p:pic>
        <p:nvPicPr>
          <p:cNvPr id="7177" name="Picture 9" descr="Bel Fıtığı Sülük Tedavisi - Doğal Hayat Polikinliği">
            <a:extLst>
              <a:ext uri="{FF2B5EF4-FFF2-40B4-BE49-F238E27FC236}">
                <a16:creationId xmlns:a16="http://schemas.microsoft.com/office/drawing/2014/main" id="{CC6D0090-675B-DDF1-17A1-A188E95BC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313" r="17046" b="-3"/>
          <a:stretch>
            <a:fillRect/>
          </a:stretch>
        </p:blipFill>
        <p:spPr bwMode="auto">
          <a:xfrm>
            <a:off x="4637925" y="1891145"/>
            <a:ext cx="4027493" cy="36768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172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400A5FD-B046-F436-1AB5-F4CC7BC87344}"/>
              </a:ext>
            </a:extLst>
          </p:cNvPr>
          <p:cNvSpPr txBox="1"/>
          <p:nvPr/>
        </p:nvSpPr>
        <p:spPr>
          <a:xfrm>
            <a:off x="873530" y="2128075"/>
            <a:ext cx="7725640" cy="2797689"/>
          </a:xfrm>
          <a:prstGeom prst="rect">
            <a:avLst/>
          </a:prstGeom>
          <a:noFill/>
        </p:spPr>
        <p:txBody>
          <a:bodyPr wrap="square">
            <a:sp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800" b="0" i="0" u="none" strike="noStrike" cap="none" normalizeH="0" baseline="0">
                <a:ln>
                  <a:noFill/>
                </a:ln>
                <a:effectLst/>
              </a:rPr>
              <a:t>Kullanım alanları: venöz konjesyon, kronik venöz yetmezlik, varis, osteoartrit, hipertansiyon, migren</a:t>
            </a:r>
            <a:endParaRPr kumimoji="0" lang="tr-TR" altLang="tr-TR" sz="18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sz="18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800" b="0" i="0" u="none" strike="noStrike" cap="none" normalizeH="0" baseline="0">
                <a:ln>
                  <a:noFill/>
                </a:ln>
                <a:effectLst/>
              </a:rPr>
              <a:t>Klinik çalışmalar özellikle dolaşım bozukluğu ve osteoartritte fayda göstermiştir</a:t>
            </a:r>
            <a:endParaRPr kumimoji="0" lang="tr-TR" altLang="tr-TR" sz="18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sz="18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800" b="0" i="0" u="none" strike="noStrike" cap="none" normalizeH="0" baseline="0">
                <a:ln>
                  <a:noFill/>
                </a:ln>
                <a:effectLst/>
              </a:rPr>
              <a:t>Riskler: enfeksiyon, aşırı kanama</a:t>
            </a:r>
            <a:endParaRPr kumimoji="0" lang="tr-TR" altLang="tr-TR" sz="18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sz="18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800" b="0" i="0" u="none" strike="noStrike" cap="none" normalizeH="0" baseline="0">
                <a:ln>
                  <a:noFill/>
                </a:ln>
                <a:effectLst/>
              </a:rPr>
              <a:t>Türkiye’de 2014 GETAT Yönetmeliği kapsamında yalnızca sertifikalı hekimler uygulayabilir</a:t>
            </a:r>
          </a:p>
        </p:txBody>
      </p:sp>
      <p:sp>
        <p:nvSpPr>
          <p:cNvPr id="4" name="Metin kutusu 3">
            <a:extLst>
              <a:ext uri="{FF2B5EF4-FFF2-40B4-BE49-F238E27FC236}">
                <a16:creationId xmlns:a16="http://schemas.microsoft.com/office/drawing/2014/main" id="{0DF5ADAD-9103-5432-79EE-7FF3490F10E7}"/>
              </a:ext>
            </a:extLst>
          </p:cNvPr>
          <p:cNvSpPr txBox="1"/>
          <p:nvPr/>
        </p:nvSpPr>
        <p:spPr>
          <a:xfrm>
            <a:off x="628650" y="365125"/>
            <a:ext cx="7886700" cy="130644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SÜLÜK TEDAVİSİ(HİRUDOTERAPİ)</a:t>
            </a:r>
          </a:p>
        </p:txBody>
      </p:sp>
    </p:spTree>
    <p:extLst>
      <p:ext uri="{BB962C8B-B14F-4D97-AF65-F5344CB8AC3E}">
        <p14:creationId xmlns:p14="http://schemas.microsoft.com/office/powerpoint/2010/main" val="3718318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1" name="Rectangle 16410">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413" name="Rectangle 16412">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415" name="Rectangle 16414">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etin kutusu 4">
            <a:extLst>
              <a:ext uri="{FF2B5EF4-FFF2-40B4-BE49-F238E27FC236}">
                <a16:creationId xmlns:a16="http://schemas.microsoft.com/office/drawing/2014/main" id="{E93F5346-4BEC-8420-FDB1-072D698A86F6}"/>
              </a:ext>
            </a:extLst>
          </p:cNvPr>
          <p:cNvSpPr txBox="1"/>
          <p:nvPr/>
        </p:nvSpPr>
        <p:spPr>
          <a:xfrm>
            <a:off x="836676" y="548640"/>
            <a:ext cx="7626096" cy="117957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HOMEOPATİ</a:t>
            </a:r>
          </a:p>
        </p:txBody>
      </p:sp>
      <p:sp>
        <p:nvSpPr>
          <p:cNvPr id="16417" name="Rectangle 16416">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386" name="Picture 2">
            <a:extLst>
              <a:ext uri="{FF2B5EF4-FFF2-40B4-BE49-F238E27FC236}">
                <a16:creationId xmlns:a16="http://schemas.microsoft.com/office/drawing/2014/main" id="{4E79151F-BCFC-1E24-108E-1248C33D3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03" r="2" b="2"/>
          <a:stretch>
            <a:fillRect/>
          </a:stretch>
        </p:blipFill>
        <p:spPr bwMode="auto">
          <a:xfrm>
            <a:off x="678875" y="3008905"/>
            <a:ext cx="3211899" cy="26324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a:extLst>
              <a:ext uri="{FF2B5EF4-FFF2-40B4-BE49-F238E27FC236}">
                <a16:creationId xmlns:a16="http://schemas.microsoft.com/office/drawing/2014/main" id="{83AB3344-67DE-FCB9-F952-C4C98EA1AB51}"/>
              </a:ext>
            </a:extLst>
          </p:cNvPr>
          <p:cNvSpPr>
            <a:spLocks noChangeArrowheads="1"/>
          </p:cNvSpPr>
          <p:nvPr/>
        </p:nvSpPr>
        <p:spPr bwMode="auto">
          <a:xfrm>
            <a:off x="4289164" y="2537460"/>
            <a:ext cx="4505078" cy="372687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lvl="0" indent="-228600" defTabSz="914400" fontAlgn="base">
              <a:lnSpc>
                <a:spcPct val="90000"/>
              </a:lnSpc>
              <a:spcBef>
                <a:spcPct val="0"/>
              </a:spcBef>
              <a:spcAft>
                <a:spcPts val="600"/>
              </a:spcAft>
              <a:buFont typeface="Arial" panose="020B0604020202020204" pitchFamily="34" charset="0"/>
              <a:buChar char="•"/>
            </a:pPr>
            <a:r>
              <a:rPr kumimoji="0" lang="en-US" altLang="tr-TR" i="0" u="none" strike="noStrike" cap="none" normalizeH="0" baseline="0">
                <a:ln>
                  <a:noFill/>
                </a:ln>
                <a:effectLst/>
              </a:rPr>
              <a:t>Benzer benzeri tedavi eder</a:t>
            </a:r>
            <a:r>
              <a:rPr kumimoji="0" lang="tr-TR" altLang="tr-TR" i="0" u="none" strike="noStrike" cap="none" normalizeH="0" baseline="0">
                <a:ln>
                  <a:noFill/>
                </a:ln>
                <a:effectLst/>
              </a:rPr>
              <a:t> yani b</a:t>
            </a:r>
            <a:r>
              <a:rPr lang="tr-TR"/>
              <a:t>ir madde sağlıklı kişide belli semptomlara yol açıyorsa, aynı madde çok düşük dozda hastada benzer semptomları hafifletebilir</a:t>
            </a:r>
            <a:endParaRPr kumimoji="0" lang="en-US" altLang="tr-TR"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i="0" u="none" strike="noStrike" cap="none" normalizeH="0" baseline="0">
              <a:ln>
                <a:noFill/>
              </a:ln>
              <a:effectLst/>
            </a:endParaRPr>
          </a:p>
          <a:p>
            <a:pPr lvl="0" indent="-228600" defTabSz="914400" fontAlgn="base">
              <a:lnSpc>
                <a:spcPct val="90000"/>
              </a:lnSpc>
              <a:spcBef>
                <a:spcPct val="0"/>
              </a:spcBef>
              <a:spcAft>
                <a:spcPts val="600"/>
              </a:spcAft>
              <a:buFont typeface="Arial" panose="020B0604020202020204" pitchFamily="34" charset="0"/>
              <a:buChar char="•"/>
            </a:pPr>
            <a:r>
              <a:rPr kumimoji="0" lang="en-US" altLang="tr-TR" b="0" i="0" u="none" strike="noStrike" cap="none" normalizeH="0" baseline="0">
                <a:ln>
                  <a:noFill/>
                </a:ln>
                <a:effectLst/>
              </a:rPr>
              <a:t>Maddeler çok düşük dozlarda, sulandırma ve</a:t>
            </a:r>
            <a:r>
              <a:rPr kumimoji="0" lang="tr-TR" altLang="tr-TR" b="0" i="0" u="none" strike="noStrike" cap="none" normalizeH="0" baseline="0">
                <a:ln>
                  <a:noFill/>
                </a:ln>
                <a:effectLst/>
              </a:rPr>
              <a:t>  </a:t>
            </a:r>
            <a:r>
              <a:rPr kumimoji="0" lang="en-US" altLang="tr-TR" b="0" i="0" u="none" strike="noStrike" cap="none" normalizeH="0" baseline="0">
                <a:ln>
                  <a:noFill/>
                </a:ln>
                <a:effectLst/>
              </a:rPr>
              <a:t>çalkalama</a:t>
            </a:r>
            <a:r>
              <a:rPr lang="tr-TR"/>
              <a:t>(potensiyalizasyon)  </a:t>
            </a:r>
            <a:r>
              <a:rPr kumimoji="0" lang="en-US" altLang="tr-TR" b="0" i="0" u="none" strike="noStrike" cap="none" normalizeH="0" baseline="0">
                <a:ln>
                  <a:noFill/>
                </a:ln>
                <a:effectLst/>
              </a:rPr>
              <a:t>ile</a:t>
            </a:r>
            <a:r>
              <a:rPr kumimoji="0" lang="tr-TR" altLang="tr-TR" b="0" i="0" u="none" strike="noStrike" cap="none" normalizeH="0" baseline="0">
                <a:ln>
                  <a:noFill/>
                </a:ln>
                <a:effectLst/>
              </a:rPr>
              <a:t> </a:t>
            </a:r>
            <a:r>
              <a:rPr lang="tr-TR"/>
              <a:t>toksik etkiden arındırılarak</a:t>
            </a:r>
            <a:r>
              <a:rPr kumimoji="0" lang="en-US" altLang="tr-TR" b="0" i="0" u="none" strike="noStrike" cap="none" normalizeH="0" baseline="0">
                <a:ln>
                  <a:noFill/>
                </a:ln>
                <a:effectLst/>
              </a:rPr>
              <a:t> hazırlanır</a:t>
            </a:r>
            <a:endParaRPr kumimoji="0" lang="tr-TR" altLang="tr-TR" b="0" i="0" u="none" strike="noStrike" cap="none" normalizeH="0" baseline="0">
              <a:ln>
                <a:noFill/>
              </a:ln>
              <a:effectLst/>
            </a:endParaRPr>
          </a:p>
          <a:p>
            <a:pPr lvl="0" indent="-228600" defTabSz="914400" fontAlgn="base">
              <a:lnSpc>
                <a:spcPct val="90000"/>
              </a:lnSpc>
              <a:spcBef>
                <a:spcPct val="0"/>
              </a:spcBef>
              <a:spcAft>
                <a:spcPts val="600"/>
              </a:spcAft>
              <a:buFont typeface="Arial" panose="020B0604020202020204" pitchFamily="34" charset="0"/>
              <a:buChar char="•"/>
            </a:pPr>
            <a:endParaRPr lang="tr-TR" altLang="tr-TR"/>
          </a:p>
          <a:p>
            <a:pPr lvl="0" indent="-228600" defTabSz="914400" fontAlgn="base">
              <a:lnSpc>
                <a:spcPct val="90000"/>
              </a:lnSpc>
              <a:spcBef>
                <a:spcPct val="0"/>
              </a:spcBef>
              <a:spcAft>
                <a:spcPts val="600"/>
              </a:spcAft>
              <a:buFont typeface="Arial" panose="020B0604020202020204" pitchFamily="34" charset="0"/>
              <a:buChar char="•"/>
            </a:pPr>
            <a:r>
              <a:rPr lang="tr-TR"/>
              <a:t>Oral damla, tablet, granül veya krem</a:t>
            </a:r>
          </a:p>
          <a:p>
            <a:pPr lvl="0" indent="-228600" defTabSz="914400" fontAlgn="base">
              <a:lnSpc>
                <a:spcPct val="90000"/>
              </a:lnSpc>
              <a:spcBef>
                <a:spcPct val="0"/>
              </a:spcBef>
              <a:spcAft>
                <a:spcPts val="600"/>
              </a:spcAft>
              <a:buFont typeface="Arial" panose="020B0604020202020204" pitchFamily="34" charset="0"/>
              <a:buChar char="•"/>
            </a:pPr>
            <a:endParaRPr kumimoji="0" lang="en-US" altLang="tr-TR" b="0" i="0" u="none" strike="noStrike" cap="none" normalizeH="0" baseline="0">
              <a:ln>
                <a:noFill/>
              </a:ln>
              <a:effectLst/>
            </a:endParaRPr>
          </a:p>
        </p:txBody>
      </p:sp>
    </p:spTree>
    <p:extLst>
      <p:ext uri="{BB962C8B-B14F-4D97-AF65-F5344CB8AC3E}">
        <p14:creationId xmlns:p14="http://schemas.microsoft.com/office/powerpoint/2010/main" val="2547788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etin kutusu 3">
            <a:extLst>
              <a:ext uri="{FF2B5EF4-FFF2-40B4-BE49-F238E27FC236}">
                <a16:creationId xmlns:a16="http://schemas.microsoft.com/office/drawing/2014/main" id="{97E50369-DDB7-8016-2A34-0D6F74EA5336}"/>
              </a:ext>
            </a:extLst>
          </p:cNvPr>
          <p:cNvSpPr txBox="1"/>
          <p:nvPr/>
        </p:nvSpPr>
        <p:spPr>
          <a:xfrm>
            <a:off x="836676" y="548640"/>
            <a:ext cx="7626096" cy="117957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a:solidFill>
                  <a:schemeClr val="tx1"/>
                </a:solidFill>
                <a:latin typeface="+mj-lt"/>
                <a:ea typeface="+mj-ea"/>
                <a:cs typeface="+mj-cs"/>
              </a:rPr>
              <a:t>HOMEOPATİ</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Metin kutusu 2">
            <a:extLst>
              <a:ext uri="{FF2B5EF4-FFF2-40B4-BE49-F238E27FC236}">
                <a16:creationId xmlns:a16="http://schemas.microsoft.com/office/drawing/2014/main" id="{79DA6317-492C-D56C-4D1F-08FF07E48598}"/>
              </a:ext>
            </a:extLst>
          </p:cNvPr>
          <p:cNvSpPr txBox="1"/>
          <p:nvPr/>
        </p:nvSpPr>
        <p:spPr>
          <a:xfrm>
            <a:off x="836676" y="2481943"/>
            <a:ext cx="7626096" cy="3690257"/>
          </a:xfrm>
          <a:prstGeom prst="rect">
            <a:avLst/>
          </a:prstGeom>
        </p:spPr>
        <p:txBody>
          <a:bodyPr vert="horz" lIns="91440" tIns="45720" rIns="91440" bIns="45720" rtlCol="0">
            <a:noAutofit/>
          </a:bodyPr>
          <a:lstStyle/>
          <a:p>
            <a:pPr indent="-228600" defTabSz="914400" fontAlgn="base">
              <a:lnSpc>
                <a:spcPct val="90000"/>
              </a:lnSpc>
              <a:spcBef>
                <a:spcPct val="0"/>
              </a:spcBef>
              <a:spcAft>
                <a:spcPts val="600"/>
              </a:spcAft>
              <a:buFont typeface="Arial" panose="020B0604020202020204" pitchFamily="34" charset="0"/>
              <a:buChar char="•"/>
            </a:pPr>
            <a:r>
              <a:rPr lang="tr-TR"/>
              <a:t>Formlarının kişiye özgü seçilerek uygulanır ve amaç </a:t>
            </a:r>
            <a:r>
              <a:rPr lang="en-US" altLang="tr-TR"/>
              <a:t>vücudun kendi iyileşme mekanizmasını uyarmaktır</a:t>
            </a:r>
          </a:p>
          <a:p>
            <a:pPr defTabSz="914400" fontAlgn="base">
              <a:lnSpc>
                <a:spcPct val="90000"/>
              </a:lnSpc>
              <a:spcBef>
                <a:spcPct val="0"/>
              </a:spcBef>
              <a:spcAft>
                <a:spcPts val="600"/>
              </a:spcAft>
            </a:pPr>
            <a:endParaRPr lang="tr-TR" altLang="tr-TR"/>
          </a:p>
          <a:p>
            <a:pPr indent="-228600" defTabSz="914400" fontAlgn="base">
              <a:lnSpc>
                <a:spcPct val="90000"/>
              </a:lnSpc>
              <a:spcBef>
                <a:spcPct val="0"/>
              </a:spcBef>
              <a:spcAft>
                <a:spcPts val="600"/>
              </a:spcAft>
              <a:buFont typeface="Arial" panose="020B0604020202020204" pitchFamily="34" charset="0"/>
              <a:buChar char="•"/>
            </a:pPr>
            <a:r>
              <a:rPr lang="tr-TR" altLang="tr-TR"/>
              <a:t>A</a:t>
            </a:r>
            <a:r>
              <a:rPr lang="en-US" altLang="tr-TR"/>
              <a:t>lerji, migren, anksiyete, irritabl barsak sendromu</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lang="tr-TR" altLang="tr-TR"/>
          </a:p>
          <a:p>
            <a:pPr lvl="0" indent="-228600" defTabSz="914400" fontAlgn="base">
              <a:lnSpc>
                <a:spcPct val="90000"/>
              </a:lnSpc>
              <a:spcBef>
                <a:spcPct val="0"/>
              </a:spcBef>
              <a:spcAft>
                <a:spcPts val="600"/>
              </a:spcAft>
              <a:buFont typeface="Arial" panose="020B0604020202020204" pitchFamily="34" charset="0"/>
              <a:buChar char="•"/>
            </a:pPr>
            <a:r>
              <a:rPr kumimoji="0" lang="en-US" altLang="tr-TR" b="0" i="0" u="none" strike="noStrike" cap="none" normalizeH="0" baseline="0">
                <a:ln>
                  <a:noFill/>
                </a:ln>
                <a:effectLst/>
              </a:rPr>
              <a:t>Kanıt düzeyi sınırlı, </a:t>
            </a:r>
            <a:r>
              <a:rPr kumimoji="0" lang="tr-TR" altLang="tr-TR" i="0" u="none" strike="noStrike" cap="none" normalizeH="0" baseline="0">
                <a:ln>
                  <a:noFill/>
                </a:ln>
                <a:effectLst/>
              </a:rPr>
              <a:t>b</a:t>
            </a:r>
            <a:r>
              <a:rPr lang="tr-TR"/>
              <a:t>ilimsel kanıtlar plaseboya üstünlüğünü kesin göstermemektedir</a:t>
            </a:r>
          </a:p>
          <a:p>
            <a:pPr lvl="0" indent="-228600" defTabSz="914400" fontAlgn="base">
              <a:lnSpc>
                <a:spcPct val="90000"/>
              </a:lnSpc>
              <a:spcBef>
                <a:spcPct val="0"/>
              </a:spcBef>
              <a:spcAft>
                <a:spcPts val="600"/>
              </a:spcAft>
              <a:buFont typeface="Arial" panose="020B0604020202020204" pitchFamily="34" charset="0"/>
              <a:buChar char="•"/>
            </a:pPr>
            <a:endParaRPr kumimoji="0" lang="en-US" altLang="tr-TR"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DSÖ</a:t>
            </a:r>
            <a:r>
              <a:rPr lang="tr-TR" altLang="tr-TR"/>
              <a:t>, </a:t>
            </a:r>
            <a:r>
              <a:rPr kumimoji="0" lang="en-US" altLang="tr-TR" b="0" i="0" u="none" strike="noStrike" cap="none" normalizeH="0" baseline="0">
                <a:ln>
                  <a:noFill/>
                </a:ln>
                <a:effectLst/>
              </a:rPr>
              <a:t>modern tıbbın yerine değil, destekleyici olarak kullanılma</a:t>
            </a:r>
            <a:r>
              <a:rPr kumimoji="0" lang="tr-TR" altLang="tr-TR" b="0" i="0" u="none" strike="noStrike" cap="none" normalizeH="0" baseline="0">
                <a:ln>
                  <a:noFill/>
                </a:ln>
                <a:effectLst/>
              </a:rPr>
              <a:t>sını önermekte</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Türkiye’de 2014 GETAT Yönetmeliği ile yalnızca sertifikalı hekimler uygulayabilir</a:t>
            </a:r>
          </a:p>
        </p:txBody>
      </p:sp>
    </p:spTree>
    <p:extLst>
      <p:ext uri="{BB962C8B-B14F-4D97-AF65-F5344CB8AC3E}">
        <p14:creationId xmlns:p14="http://schemas.microsoft.com/office/powerpoint/2010/main" val="1623935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2DCCFF95-C1E9-42E9-4BCA-E2E748A13E85}"/>
              </a:ext>
            </a:extLst>
          </p:cNvPr>
          <p:cNvSpPr txBox="1"/>
          <p:nvPr/>
        </p:nvSpPr>
        <p:spPr>
          <a:xfrm>
            <a:off x="388207" y="3383414"/>
            <a:ext cx="3082356" cy="245268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KAYROPRAKTİK (CHİROPRACTİC)</a:t>
            </a:r>
          </a:p>
        </p:txBody>
      </p:sp>
      <p:pic>
        <p:nvPicPr>
          <p:cNvPr id="9223" name="Picture 7" descr="Kayropraksi ve Manuel Terapi">
            <a:extLst>
              <a:ext uri="{FF2B5EF4-FFF2-40B4-BE49-F238E27FC236}">
                <a16:creationId xmlns:a16="http://schemas.microsoft.com/office/drawing/2014/main" id="{FD5B4893-3FAC-7870-6D82-7B20C34D4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254" b="5952"/>
          <a:stretch>
            <a:fillRect/>
          </a:stretch>
        </p:blipFill>
        <p:spPr bwMode="auto">
          <a:xfrm>
            <a:off x="19" y="10"/>
            <a:ext cx="9193075" cy="321573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9ECE2AC-0AC9-EB34-9717-79C66A6C5C16}"/>
              </a:ext>
            </a:extLst>
          </p:cNvPr>
          <p:cNvSpPr>
            <a:spLocks noChangeArrowheads="1"/>
          </p:cNvSpPr>
          <p:nvPr/>
        </p:nvSpPr>
        <p:spPr bwMode="auto">
          <a:xfrm>
            <a:off x="3687271" y="3429134"/>
            <a:ext cx="5243369" cy="30573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lang="tr-TR" altLang="tr-TR"/>
              <a:t>O</a:t>
            </a:r>
            <a:r>
              <a:rPr kumimoji="0" lang="en-US" altLang="tr-TR" b="0" i="0" u="none" strike="noStrike" cap="none" normalizeH="0" baseline="0">
                <a:ln>
                  <a:noFill/>
                </a:ln>
                <a:effectLst/>
              </a:rPr>
              <a:t>murga ve kas-iskelet sistemi hastalıklarında manuel tedavi yöntemidir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lvl="0" indent="-228600" defTabSz="914400" fontAlgn="base">
              <a:lnSpc>
                <a:spcPct val="90000"/>
              </a:lnSpc>
              <a:spcBef>
                <a:spcPct val="0"/>
              </a:spcBef>
              <a:spcAft>
                <a:spcPts val="600"/>
              </a:spcAft>
              <a:buFont typeface="Arial" panose="020B0604020202020204" pitchFamily="34" charset="0"/>
              <a:buChar char="•"/>
            </a:pPr>
            <a:r>
              <a:rPr lang="tr-TR" altLang="tr-TR"/>
              <a:t>O</a:t>
            </a:r>
            <a:r>
              <a:rPr kumimoji="0" lang="en-US" altLang="tr-TR" b="0" i="0" u="none" strike="noStrike" cap="none" normalizeH="0" baseline="0">
                <a:ln>
                  <a:noFill/>
                </a:ln>
                <a:effectLst/>
              </a:rPr>
              <a:t>murga subluksasyonlarının sinir sistemi üzerine baskı yapmas</a:t>
            </a:r>
            <a:r>
              <a:rPr kumimoji="0" lang="tr-TR" altLang="tr-TR" b="0" i="0" u="none" strike="noStrike" cap="none" normalizeH="0" baseline="0">
                <a:ln>
                  <a:noFill/>
                </a:ln>
                <a:effectLst/>
              </a:rPr>
              <a:t>ı</a:t>
            </a:r>
            <a:r>
              <a:rPr lang="tr-TR" altLang="tr-TR"/>
              <a:t> sonucu </a:t>
            </a:r>
            <a:r>
              <a:rPr lang="tr-TR"/>
              <a:t>sinir sistemini düzenlemek amacıyla omurga, kemik ve kaslara müdahale etme yöntemi</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Kullanım alanları: bel-boyun ağrısı, baş ağrısı, kas-iskelet sistemi sorunları</a:t>
            </a:r>
          </a:p>
        </p:txBody>
      </p:sp>
    </p:spTree>
    <p:extLst>
      <p:ext uri="{BB962C8B-B14F-4D97-AF65-F5344CB8AC3E}">
        <p14:creationId xmlns:p14="http://schemas.microsoft.com/office/powerpoint/2010/main" val="3317625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etin kutusu 3">
            <a:extLst>
              <a:ext uri="{FF2B5EF4-FFF2-40B4-BE49-F238E27FC236}">
                <a16:creationId xmlns:a16="http://schemas.microsoft.com/office/drawing/2014/main" id="{A1D64E79-EC31-13D3-8925-899E3808C6E6}"/>
              </a:ext>
            </a:extLst>
          </p:cNvPr>
          <p:cNvSpPr txBox="1"/>
          <p:nvPr/>
        </p:nvSpPr>
        <p:spPr>
          <a:xfrm>
            <a:off x="836676" y="548640"/>
            <a:ext cx="7626096" cy="117957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kern="1200">
                <a:solidFill>
                  <a:schemeClr val="tx1"/>
                </a:solidFill>
                <a:latin typeface="+mj-lt"/>
                <a:ea typeface="+mj-ea"/>
                <a:cs typeface="+mj-cs"/>
              </a:rPr>
              <a:t>KAYROPRAKTİK (CHİROPRACTİC)</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Metin kutusu 2">
            <a:extLst>
              <a:ext uri="{FF2B5EF4-FFF2-40B4-BE49-F238E27FC236}">
                <a16:creationId xmlns:a16="http://schemas.microsoft.com/office/drawing/2014/main" id="{0509AFA0-4DA4-5974-D582-A42EC993EFF9}"/>
              </a:ext>
            </a:extLst>
          </p:cNvPr>
          <p:cNvSpPr txBox="1"/>
          <p:nvPr/>
        </p:nvSpPr>
        <p:spPr>
          <a:xfrm>
            <a:off x="836676" y="2687683"/>
            <a:ext cx="7626096" cy="3695020"/>
          </a:xfrm>
          <a:prstGeom prst="rect">
            <a:avLst/>
          </a:prstGeom>
        </p:spPr>
        <p:txBody>
          <a:bodyPr vert="horz" lIns="91440" tIns="45720" rIns="91440" bIns="45720" rtlCol="0">
            <a:norm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900" b="0" i="0" u="none" strike="noStrike" cap="none" normalizeH="0" baseline="0">
                <a:ln>
                  <a:noFill/>
                </a:ln>
                <a:effectLst/>
              </a:rPr>
              <a:t>Klinik çalışmalar özellikle bel ağrısında kısa dönem fayda göstermektedir</a:t>
            </a:r>
            <a:endParaRPr kumimoji="0" lang="tr-TR" altLang="tr-TR" sz="19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sz="19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900" b="0" i="0" u="none" strike="noStrike" cap="none" normalizeH="0" baseline="0">
                <a:ln>
                  <a:noFill/>
                </a:ln>
                <a:effectLst/>
              </a:rPr>
              <a:t>Risk: servikal manipülasyon sonrası nadiren ciddi komplikasyonlar görülebilir</a:t>
            </a:r>
            <a:endParaRPr kumimoji="0" lang="tr-TR" altLang="tr-TR" sz="19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sz="19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900" b="0" i="0" u="none" strike="noStrike" cap="none" normalizeH="0" baseline="0">
                <a:ln>
                  <a:noFill/>
                </a:ln>
                <a:effectLst/>
              </a:rPr>
              <a:t>Türkiye’de doğrudan tanımlı değildir; manuel terapi kapsamında değerlendirilmektedir</a:t>
            </a:r>
          </a:p>
        </p:txBody>
      </p:sp>
    </p:spTree>
    <p:extLst>
      <p:ext uri="{BB962C8B-B14F-4D97-AF65-F5344CB8AC3E}">
        <p14:creationId xmlns:p14="http://schemas.microsoft.com/office/powerpoint/2010/main" val="1690256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59" name="Rectangle 105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7700B1EC-4C82-617A-D1BE-60B0AAC543CD}"/>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KUPA(HACAMAT) </a:t>
            </a:r>
          </a:p>
        </p:txBody>
      </p:sp>
      <p:sp>
        <p:nvSpPr>
          <p:cNvPr id="3" name="Metin kutusu 2">
            <a:extLst>
              <a:ext uri="{FF2B5EF4-FFF2-40B4-BE49-F238E27FC236}">
                <a16:creationId xmlns:a16="http://schemas.microsoft.com/office/drawing/2014/main" id="{C63DDDF0-66B1-457D-BEE3-4E8C45359E13}"/>
              </a:ext>
            </a:extLst>
          </p:cNvPr>
          <p:cNvSpPr txBox="1"/>
          <p:nvPr/>
        </p:nvSpPr>
        <p:spPr>
          <a:xfrm>
            <a:off x="514506" y="2482410"/>
            <a:ext cx="4209893" cy="361314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t>Tarihi 3.000 yıl öncesine dayanır; Antik Çin, Mısır, Yunan ve İslam tıbbında kullanılmıştır</a:t>
            </a:r>
            <a:endParaRPr lang="tr-TR"/>
          </a:p>
          <a:p>
            <a:pPr indent="-228600" defTabSz="914400">
              <a:lnSpc>
                <a:spcPct val="90000"/>
              </a:lnSpc>
              <a:spcAft>
                <a:spcPts val="600"/>
              </a:spcAft>
              <a:buFont typeface="Arial" panose="020B0604020202020204" pitchFamily="34" charset="0"/>
              <a:buChar char="•"/>
            </a:pPr>
            <a:endParaRPr lang="tr-TR"/>
          </a:p>
          <a:p>
            <a:pPr indent="-228600" defTabSz="914400">
              <a:lnSpc>
                <a:spcPct val="90000"/>
              </a:lnSpc>
              <a:spcAft>
                <a:spcPts val="600"/>
              </a:spcAft>
              <a:buFont typeface="Arial" panose="020B0604020202020204" pitchFamily="34" charset="0"/>
              <a:buChar char="•"/>
            </a:pPr>
            <a:r>
              <a:rPr lang="tr-TR"/>
              <a:t>Herhangi bir hastalıktan dolayı veya sağlıklı kalmak maksadıyla vücudun belli bölgelerini hafifçe çizipüzerine bardak veya şişe oturtarak kan alma işlemine hacamat denir</a:t>
            </a:r>
          </a:p>
          <a:p>
            <a:pPr indent="-228600" defTabSz="914400">
              <a:lnSpc>
                <a:spcPct val="90000"/>
              </a:lnSpc>
              <a:spcAft>
                <a:spcPts val="600"/>
              </a:spcAft>
              <a:buFont typeface="Arial" panose="020B0604020202020204" pitchFamily="34" charset="0"/>
              <a:buChar char="•"/>
            </a:pPr>
            <a:endParaRPr lang="tr-TR"/>
          </a:p>
          <a:p>
            <a:pPr indent="-228600" defTabSz="914400">
              <a:lnSpc>
                <a:spcPct val="90000"/>
              </a:lnSpc>
              <a:spcAft>
                <a:spcPts val="600"/>
              </a:spcAft>
              <a:buFont typeface="Arial" panose="020B0604020202020204" pitchFamily="34" charset="0"/>
              <a:buChar char="•"/>
            </a:pPr>
            <a:r>
              <a:rPr lang="tr-TR"/>
              <a:t>Kan aldırmadan sadece kupa uygulayarak yapılan tedaviyede kupa tedavisi denir </a:t>
            </a:r>
          </a:p>
        </p:txBody>
      </p:sp>
      <p:pic>
        <p:nvPicPr>
          <p:cNvPr id="1028" name="Picture 4" descr="Hacamat Kupası – Hacamat Malzemeleri – Hacamat Seti">
            <a:extLst>
              <a:ext uri="{FF2B5EF4-FFF2-40B4-BE49-F238E27FC236}">
                <a16:creationId xmlns:a16="http://schemas.microsoft.com/office/drawing/2014/main" id="{2467BDBE-D90A-326F-F33C-FE9DB3876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3259"/>
          <a:stretch>
            <a:fillRect/>
          </a:stretch>
        </p:blipFill>
        <p:spPr bwMode="auto">
          <a:xfrm>
            <a:off x="4572000" y="1"/>
            <a:ext cx="45771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46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Metin kutusu 1">
            <a:extLst>
              <a:ext uri="{FF2B5EF4-FFF2-40B4-BE49-F238E27FC236}">
                <a16:creationId xmlns:a16="http://schemas.microsoft.com/office/drawing/2014/main" id="{5F49A3B0-2535-DEEB-A932-85ACB62D9EC4}"/>
              </a:ext>
            </a:extLst>
          </p:cNvPr>
          <p:cNvSpPr txBox="1"/>
          <p:nvPr/>
        </p:nvSpPr>
        <p:spPr>
          <a:xfrm>
            <a:off x="4510887" y="1067087"/>
            <a:ext cx="3988849" cy="138112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a:solidFill>
                  <a:srgbClr val="000000"/>
                </a:solidFill>
                <a:latin typeface="+mj-lt"/>
                <a:ea typeface="+mj-ea"/>
                <a:cs typeface="+mj-cs"/>
              </a:rPr>
              <a:t>ÖĞRENİM HEDEFLERİ</a:t>
            </a:r>
          </a:p>
        </p:txBody>
      </p:sp>
      <p:sp>
        <p:nvSpPr>
          <p:cNvPr id="1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Graphic 7" descr="Head with Gears">
            <a:extLst>
              <a:ext uri="{FF2B5EF4-FFF2-40B4-BE49-F238E27FC236}">
                <a16:creationId xmlns:a16="http://schemas.microsoft.com/office/drawing/2014/main" id="{1B97CF48-2DC7-B8EC-FFC7-E4470C2931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490" y="2079067"/>
            <a:ext cx="3026740" cy="3026740"/>
          </a:xfrm>
          <a:prstGeom prst="rect">
            <a:avLst/>
          </a:prstGeom>
        </p:spPr>
      </p:pic>
      <p:sp>
        <p:nvSpPr>
          <p:cNvPr id="16" name="Metin kutusu 15">
            <a:extLst>
              <a:ext uri="{FF2B5EF4-FFF2-40B4-BE49-F238E27FC236}">
                <a16:creationId xmlns:a16="http://schemas.microsoft.com/office/drawing/2014/main" id="{0ACB603B-EEBE-BF47-FD94-544F6449AEC5}"/>
              </a:ext>
            </a:extLst>
          </p:cNvPr>
          <p:cNvSpPr txBox="1"/>
          <p:nvPr/>
        </p:nvSpPr>
        <p:spPr>
          <a:xfrm>
            <a:off x="4625236" y="2156460"/>
            <a:ext cx="4003614" cy="3697320"/>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a:solidFill>
                  <a:srgbClr val="000000"/>
                </a:solidFill>
              </a:rPr>
              <a:t>GETAT kavramını ve temel yöntemleri tanımak</a:t>
            </a:r>
          </a:p>
          <a:p>
            <a:pPr indent="-228600" defTabSz="914400">
              <a:lnSpc>
                <a:spcPct val="90000"/>
              </a:lnSpc>
              <a:spcAft>
                <a:spcPts val="600"/>
              </a:spcAft>
              <a:buFont typeface="Arial" panose="020B0604020202020204" pitchFamily="34" charset="0"/>
              <a:buChar char="•"/>
            </a:pPr>
            <a:r>
              <a:rPr lang="en-US">
                <a:solidFill>
                  <a:srgbClr val="000000"/>
                </a:solidFill>
              </a:rPr>
              <a:t>Tarihçe, kullanım alanları ve yasal çerçeveyi öğrenmek</a:t>
            </a:r>
          </a:p>
          <a:p>
            <a:pPr indent="-228600" defTabSz="914400">
              <a:lnSpc>
                <a:spcPct val="90000"/>
              </a:lnSpc>
              <a:spcAft>
                <a:spcPts val="600"/>
              </a:spcAft>
              <a:buFont typeface="Arial" panose="020B0604020202020204" pitchFamily="34" charset="0"/>
              <a:buChar char="•"/>
            </a:pPr>
            <a:r>
              <a:rPr lang="en-US">
                <a:solidFill>
                  <a:srgbClr val="000000"/>
                </a:solidFill>
              </a:rPr>
              <a:t>Kanıt ve güvenlik konularında bilgi sahibi olmak</a:t>
            </a:r>
          </a:p>
          <a:p>
            <a:pPr indent="-228600" defTabSz="914400">
              <a:lnSpc>
                <a:spcPct val="90000"/>
              </a:lnSpc>
              <a:spcAft>
                <a:spcPts val="600"/>
              </a:spcAft>
              <a:buFont typeface="Arial" panose="020B0604020202020204" pitchFamily="34" charset="0"/>
              <a:buChar char="•"/>
            </a:pPr>
            <a:r>
              <a:rPr lang="en-US">
                <a:solidFill>
                  <a:srgbClr val="000000"/>
                </a:solidFill>
              </a:rPr>
              <a:t>Hastaları doğru bilgilendirme ve yönlendirme becerisi kazanmak</a:t>
            </a:r>
          </a:p>
        </p:txBody>
      </p:sp>
    </p:spTree>
    <p:extLst>
      <p:ext uri="{BB962C8B-B14F-4D97-AF65-F5344CB8AC3E}">
        <p14:creationId xmlns:p14="http://schemas.microsoft.com/office/powerpoint/2010/main" val="866617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D2E875-B6B1-ABB7-A77C-718BFC9ADC06}"/>
            </a:ext>
          </a:extLst>
        </p:cNvPr>
        <p:cNvGrpSpPr/>
        <p:nvPr/>
      </p:nvGrpSpPr>
      <p:grpSpPr>
        <a:xfrm>
          <a:off x="0" y="0"/>
          <a:ext cx="0" cy="0"/>
          <a:chOff x="0" y="0"/>
          <a:chExt cx="0" cy="0"/>
        </a:xfrm>
      </p:grpSpPr>
      <p:sp useBgFill="1">
        <p:nvSpPr>
          <p:cNvPr id="103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35" name="Rectangle 103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D804E011-38BC-D9E0-4E11-E4B3D03E5D5D}"/>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KUPA(HACAMAT) </a:t>
            </a:r>
          </a:p>
        </p:txBody>
      </p:sp>
      <p:sp>
        <p:nvSpPr>
          <p:cNvPr id="3" name="Metin kutusu 2">
            <a:extLst>
              <a:ext uri="{FF2B5EF4-FFF2-40B4-BE49-F238E27FC236}">
                <a16:creationId xmlns:a16="http://schemas.microsoft.com/office/drawing/2014/main" id="{9AE89600-309B-1D89-9CC1-59F4F1C69ACA}"/>
              </a:ext>
            </a:extLst>
          </p:cNvPr>
          <p:cNvSpPr txBox="1"/>
          <p:nvPr/>
        </p:nvSpPr>
        <p:spPr>
          <a:xfrm>
            <a:off x="681914" y="2422835"/>
            <a:ext cx="7780169" cy="3613149"/>
          </a:xfrm>
          <a:prstGeom prst="rect">
            <a:avLst/>
          </a:prstGeom>
        </p:spPr>
        <p:txBody>
          <a:bodyPr vert="horz" lIns="91440" tIns="45720" rIns="91440" bIns="45720" rtlCol="0" anchor="ctr">
            <a:noAutofit/>
          </a:bodyPr>
          <a:lstStyle/>
          <a:p>
            <a:pPr defTabSz="914400">
              <a:lnSpc>
                <a:spcPct val="90000"/>
              </a:lnSpc>
              <a:spcAft>
                <a:spcPts val="600"/>
              </a:spcAft>
            </a:pPr>
            <a:endParaRPr lang="en-US" dirty="0"/>
          </a:p>
          <a:p>
            <a:pPr indent="-228600" defTabSz="914400">
              <a:lnSpc>
                <a:spcPct val="90000"/>
              </a:lnSpc>
              <a:spcAft>
                <a:spcPts val="600"/>
              </a:spcAft>
              <a:buFont typeface="Arial" panose="020B0604020202020204" pitchFamily="34" charset="0"/>
              <a:buChar char="•"/>
            </a:pPr>
            <a:r>
              <a:rPr lang="en-US" dirty="0" err="1"/>
              <a:t>Negatif</a:t>
            </a:r>
            <a:r>
              <a:rPr lang="en-US" dirty="0"/>
              <a:t> </a:t>
            </a:r>
            <a:r>
              <a:rPr lang="en-US" dirty="0" err="1"/>
              <a:t>basınç</a:t>
            </a:r>
            <a:r>
              <a:rPr lang="en-US" dirty="0"/>
              <a:t> → </a:t>
            </a:r>
            <a:r>
              <a:rPr lang="en-US" dirty="0" err="1"/>
              <a:t>lokal</a:t>
            </a:r>
            <a:r>
              <a:rPr lang="en-US" dirty="0"/>
              <a:t> </a:t>
            </a:r>
            <a:r>
              <a:rPr lang="en-US" dirty="0" err="1"/>
              <a:t>dolaşımı</a:t>
            </a:r>
            <a:r>
              <a:rPr lang="en-US" dirty="0"/>
              <a:t> </a:t>
            </a:r>
            <a:r>
              <a:rPr lang="en-US" dirty="0" err="1"/>
              <a:t>artırır</a:t>
            </a:r>
            <a:r>
              <a:rPr lang="en-US" dirty="0"/>
              <a:t>, </a:t>
            </a:r>
            <a:r>
              <a:rPr lang="en-US" dirty="0" err="1"/>
              <a:t>oksijenlenmeyi</a:t>
            </a:r>
            <a:r>
              <a:rPr lang="en-US" dirty="0"/>
              <a:t> </a:t>
            </a:r>
            <a:r>
              <a:rPr lang="en-US" dirty="0" err="1"/>
              <a:t>sağlar</a:t>
            </a:r>
            <a:r>
              <a:rPr lang="en-US" dirty="0"/>
              <a:t>, </a:t>
            </a:r>
            <a:r>
              <a:rPr lang="en-US" dirty="0" err="1"/>
              <a:t>inflamatuvar</a:t>
            </a:r>
            <a:r>
              <a:rPr lang="en-US" dirty="0"/>
              <a:t> </a:t>
            </a:r>
            <a:r>
              <a:rPr lang="en-US" dirty="0" err="1"/>
              <a:t>maddeleri</a:t>
            </a:r>
            <a:r>
              <a:rPr lang="en-US" dirty="0"/>
              <a:t> </a:t>
            </a:r>
            <a:r>
              <a:rPr lang="en-US" dirty="0" err="1"/>
              <a:t>azaltır</a:t>
            </a:r>
            <a:endParaRPr lang="tr-TR" dirty="0"/>
          </a:p>
          <a:p>
            <a:pPr defTabSz="914400">
              <a:lnSpc>
                <a:spcPct val="90000"/>
              </a:lnSpc>
              <a:spcAft>
                <a:spcPts val="600"/>
              </a:spcAft>
            </a:pPr>
            <a:endParaRPr lang="tr-TR" dirty="0"/>
          </a:p>
          <a:p>
            <a:pPr defTabSz="914400">
              <a:lnSpc>
                <a:spcPct val="90000"/>
              </a:lnSpc>
              <a:spcAft>
                <a:spcPts val="600"/>
              </a:spcAft>
            </a:pPr>
            <a:endParaRPr lang="tr-TR" dirty="0"/>
          </a:p>
          <a:p>
            <a:pPr indent="-228600" defTabSz="914400">
              <a:lnSpc>
                <a:spcPct val="90000"/>
              </a:lnSpc>
              <a:spcAft>
                <a:spcPts val="600"/>
              </a:spcAft>
              <a:buFont typeface="Arial" panose="020B0604020202020204" pitchFamily="34" charset="0"/>
              <a:buChar char="•"/>
            </a:pPr>
            <a:r>
              <a:rPr lang="en-US" dirty="0" err="1"/>
              <a:t>Kullanım</a:t>
            </a:r>
            <a:r>
              <a:rPr lang="en-US" dirty="0"/>
              <a:t> </a:t>
            </a:r>
            <a:r>
              <a:rPr lang="en-US" dirty="0" err="1"/>
              <a:t>alanları</a:t>
            </a:r>
            <a:r>
              <a:rPr lang="en-US" dirty="0"/>
              <a:t>: </a:t>
            </a:r>
            <a:r>
              <a:rPr lang="en-US" dirty="0" err="1"/>
              <a:t>kronik</a:t>
            </a:r>
            <a:r>
              <a:rPr lang="en-US" dirty="0"/>
              <a:t> </a:t>
            </a:r>
            <a:r>
              <a:rPr lang="en-US" dirty="0" err="1"/>
              <a:t>ağrı</a:t>
            </a:r>
            <a:r>
              <a:rPr lang="en-US" dirty="0"/>
              <a:t>, </a:t>
            </a:r>
            <a:r>
              <a:rPr lang="en-US" dirty="0" err="1"/>
              <a:t>migren</a:t>
            </a:r>
            <a:r>
              <a:rPr lang="en-US" dirty="0"/>
              <a:t>, </a:t>
            </a:r>
            <a:r>
              <a:rPr lang="en-US" dirty="0" err="1"/>
              <a:t>romatizmal</a:t>
            </a:r>
            <a:r>
              <a:rPr lang="en-US" dirty="0"/>
              <a:t> </a:t>
            </a:r>
            <a:r>
              <a:rPr lang="en-US" dirty="0" err="1"/>
              <a:t>hastalıklar</a:t>
            </a:r>
            <a:r>
              <a:rPr lang="en-US" dirty="0"/>
              <a:t>, </a:t>
            </a:r>
            <a:r>
              <a:rPr lang="en-US" dirty="0" err="1"/>
              <a:t>kas-iskelet</a:t>
            </a:r>
            <a:r>
              <a:rPr lang="en-US" dirty="0"/>
              <a:t> </a:t>
            </a:r>
            <a:r>
              <a:rPr lang="en-US" dirty="0" err="1"/>
              <a:t>sorunları</a:t>
            </a:r>
            <a:r>
              <a:rPr lang="en-US" dirty="0"/>
              <a:t>, </a:t>
            </a:r>
            <a:r>
              <a:rPr lang="en-US" dirty="0" err="1"/>
              <a:t>hipertansiyon</a:t>
            </a:r>
            <a:endParaRPr lang="tr-TR" dirty="0"/>
          </a:p>
          <a:p>
            <a:pPr indent="-228600" defTabSz="9144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45848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etin kutusu 4">
            <a:extLst>
              <a:ext uri="{FF2B5EF4-FFF2-40B4-BE49-F238E27FC236}">
                <a16:creationId xmlns:a16="http://schemas.microsoft.com/office/drawing/2014/main" id="{5E0ECB12-A9B0-36DE-1867-67A90A6437F4}"/>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KUPA(HACAMAT) </a:t>
            </a:r>
          </a:p>
        </p:txBody>
      </p:sp>
      <p:sp>
        <p:nvSpPr>
          <p:cNvPr id="3" name="Metin kutusu 2">
            <a:extLst>
              <a:ext uri="{FF2B5EF4-FFF2-40B4-BE49-F238E27FC236}">
                <a16:creationId xmlns:a16="http://schemas.microsoft.com/office/drawing/2014/main" id="{E251D0CD-C4FF-DBD5-0FF4-2D77CBE4A070}"/>
              </a:ext>
            </a:extLst>
          </p:cNvPr>
          <p:cNvSpPr txBox="1"/>
          <p:nvPr/>
        </p:nvSpPr>
        <p:spPr>
          <a:xfrm>
            <a:off x="614720" y="2576946"/>
            <a:ext cx="7914558" cy="3613149"/>
          </a:xfrm>
          <a:prstGeom prst="rect">
            <a:avLst/>
          </a:prstGeom>
        </p:spPr>
        <p:txBody>
          <a:bodyPr vert="horz" lIns="91440" tIns="45720" rIns="91440" bIns="45720" rtlCol="0" anchor="ctr">
            <a:normAutofit/>
          </a:bodyPr>
          <a:lstStyle/>
          <a:p>
            <a:pPr defTabSz="914400">
              <a:lnSpc>
                <a:spcPct val="90000"/>
              </a:lnSpc>
              <a:spcAft>
                <a:spcPts val="600"/>
              </a:spcAft>
            </a:pPr>
            <a:endParaRPr lang="en-US"/>
          </a:p>
          <a:p>
            <a:pPr indent="-228600" defTabSz="914400">
              <a:lnSpc>
                <a:spcPct val="90000"/>
              </a:lnSpc>
              <a:spcAft>
                <a:spcPts val="600"/>
              </a:spcAft>
              <a:buFont typeface="Arial" panose="020B0604020202020204" pitchFamily="34" charset="0"/>
              <a:buChar char="•"/>
            </a:pPr>
            <a:r>
              <a:rPr lang="en-US"/>
              <a:t>Klinik çalışmalar, kronik ağrı ve migren gibi durumlarda semptomatik fayda göstermektedir</a:t>
            </a:r>
            <a:endParaRPr lang="tr-TR"/>
          </a:p>
          <a:p>
            <a:pPr indent="-228600" defTabSz="914400">
              <a:lnSpc>
                <a:spcPct val="90000"/>
              </a:lnSpc>
              <a:spcAft>
                <a:spcPts val="600"/>
              </a:spcAft>
              <a:buFont typeface="Arial" panose="020B0604020202020204" pitchFamily="34" charset="0"/>
              <a:buChar char="•"/>
            </a:pPr>
            <a:endParaRPr lang="en-US"/>
          </a:p>
          <a:p>
            <a:pPr indent="-228600" defTabSz="914400">
              <a:lnSpc>
                <a:spcPct val="90000"/>
              </a:lnSpc>
              <a:spcAft>
                <a:spcPts val="600"/>
              </a:spcAft>
              <a:buFont typeface="Arial" panose="020B0604020202020204" pitchFamily="34" charset="0"/>
              <a:buChar char="•"/>
            </a:pPr>
            <a:r>
              <a:rPr lang="en-US"/>
              <a:t>Risk: kanama ve enfeksiyon riski → steril şartlarda uygulanmalıdır</a:t>
            </a:r>
            <a:endParaRPr lang="tr-TR"/>
          </a:p>
          <a:p>
            <a:pPr indent="-228600" defTabSz="914400">
              <a:lnSpc>
                <a:spcPct val="90000"/>
              </a:lnSpc>
              <a:spcAft>
                <a:spcPts val="600"/>
              </a:spcAft>
              <a:buFont typeface="Arial" panose="020B0604020202020204" pitchFamily="34" charset="0"/>
              <a:buChar char="•"/>
            </a:pPr>
            <a:endParaRPr lang="en-US"/>
          </a:p>
          <a:p>
            <a:pPr indent="-228600" defTabSz="914400">
              <a:lnSpc>
                <a:spcPct val="90000"/>
              </a:lnSpc>
              <a:spcAft>
                <a:spcPts val="600"/>
              </a:spcAft>
              <a:buFont typeface="Arial" panose="020B0604020202020204" pitchFamily="34" charset="0"/>
              <a:buChar char="•"/>
            </a:pPr>
            <a:r>
              <a:rPr lang="en-US"/>
              <a:t>Türkiye’de 2014 GETAT Yönetmeliği ile yalnızca sertifikalı hekimler uygulayabilir</a:t>
            </a:r>
          </a:p>
        </p:txBody>
      </p:sp>
      <p:pic>
        <p:nvPicPr>
          <p:cNvPr id="5122" name="Picture 2" descr="Hacamat - Dr. Adem ÇAKIR">
            <a:extLst>
              <a:ext uri="{FF2B5EF4-FFF2-40B4-BE49-F238E27FC236}">
                <a16:creationId xmlns:a16="http://schemas.microsoft.com/office/drawing/2014/main" id="{A6570BF2-C91E-EDBE-1EA8-F8332A5CD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908" y="-9814"/>
            <a:ext cx="3833090" cy="2285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918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3" name="Slide Background">
            <a:extLst>
              <a:ext uri="{FF2B5EF4-FFF2-40B4-BE49-F238E27FC236}">
                <a16:creationId xmlns:a16="http://schemas.microsoft.com/office/drawing/2014/main" id="{90D0877E-6CD0-4206-8A18-56CEE73EF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105" name="Rectangle 3104">
            <a:extLst>
              <a:ext uri="{FF2B5EF4-FFF2-40B4-BE49-F238E27FC236}">
                <a16:creationId xmlns:a16="http://schemas.microsoft.com/office/drawing/2014/main" id="{E18AC0D4-F32D-4067-9F63-E553F4AFF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2806021"/>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F253EACB-6F58-D6F1-94C4-084DD5F30164}"/>
              </a:ext>
            </a:extLst>
          </p:cNvPr>
          <p:cNvSpPr txBox="1"/>
          <p:nvPr/>
        </p:nvSpPr>
        <p:spPr>
          <a:xfrm>
            <a:off x="571351" y="342306"/>
            <a:ext cx="3527862" cy="212140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kern="1200">
                <a:solidFill>
                  <a:schemeClr val="tx1"/>
                </a:solidFill>
                <a:latin typeface="+mj-lt"/>
                <a:ea typeface="+mj-ea"/>
                <a:cs typeface="+mj-cs"/>
              </a:rPr>
              <a:t>LARVA UYGULAMASI </a:t>
            </a:r>
          </a:p>
        </p:txBody>
      </p:sp>
      <p:sp>
        <p:nvSpPr>
          <p:cNvPr id="2" name="Rectangle 1">
            <a:extLst>
              <a:ext uri="{FF2B5EF4-FFF2-40B4-BE49-F238E27FC236}">
                <a16:creationId xmlns:a16="http://schemas.microsoft.com/office/drawing/2014/main" id="{18E31902-CB8F-6F60-E188-01EAC9C0262D}"/>
              </a:ext>
            </a:extLst>
          </p:cNvPr>
          <p:cNvSpPr>
            <a:spLocks noChangeArrowheads="1"/>
          </p:cNvSpPr>
          <p:nvPr/>
        </p:nvSpPr>
        <p:spPr bwMode="auto">
          <a:xfrm>
            <a:off x="3341717" y="202524"/>
            <a:ext cx="5604162" cy="240097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Steril sinek larvaları </a:t>
            </a:r>
            <a:r>
              <a:rPr kumimoji="0" lang="en-US" altLang="tr-TR" i="0" u="none" strike="noStrike" cap="none" normalizeH="0" baseline="0">
                <a:ln>
                  <a:noFill/>
                </a:ln>
                <a:effectLst/>
              </a:rPr>
              <a:t>(Lucilia sericata) </a:t>
            </a:r>
            <a:r>
              <a:rPr kumimoji="0" lang="en-US" altLang="tr-TR" b="0" i="0" u="none" strike="noStrike" cap="none" normalizeH="0" baseline="0">
                <a:ln>
                  <a:noFill/>
                </a:ln>
                <a:effectLst/>
              </a:rPr>
              <a:t>kronik yaraların temizlenmesinde kullanılır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Tarihi Antik Çağ’a dayanır, modern tıpta savaş yaralarında yeniden uygulanmıştır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Larvalar nekrotik dokuyu parçalar, sağlıklı dokuya zarar vermez</a:t>
            </a:r>
          </a:p>
        </p:txBody>
      </p:sp>
      <p:pic>
        <p:nvPicPr>
          <p:cNvPr id="3080" name="Picture 8" descr="Larva">
            <a:extLst>
              <a:ext uri="{FF2B5EF4-FFF2-40B4-BE49-F238E27FC236}">
                <a16:creationId xmlns:a16="http://schemas.microsoft.com/office/drawing/2014/main" id="{BD272098-64AB-BA12-8BF0-3FC636A421D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1351" y="3588403"/>
            <a:ext cx="8001002" cy="228028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258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1">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13">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etin kutusu 4">
            <a:extLst>
              <a:ext uri="{FF2B5EF4-FFF2-40B4-BE49-F238E27FC236}">
                <a16:creationId xmlns:a16="http://schemas.microsoft.com/office/drawing/2014/main" id="{A15127E3-AF10-BFE3-6961-D4C3811B1309}"/>
              </a:ext>
            </a:extLst>
          </p:cNvPr>
          <p:cNvSpPr txBox="1"/>
          <p:nvPr/>
        </p:nvSpPr>
        <p:spPr>
          <a:xfrm>
            <a:off x="836676" y="548640"/>
            <a:ext cx="7626096" cy="117957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a:solidFill>
                  <a:schemeClr val="tx1"/>
                </a:solidFill>
                <a:latin typeface="+mj-lt"/>
                <a:ea typeface="+mj-ea"/>
                <a:cs typeface="+mj-cs"/>
              </a:rPr>
              <a:t>LARVA UYGULAMASI </a:t>
            </a:r>
          </a:p>
        </p:txBody>
      </p:sp>
      <p:sp>
        <p:nvSpPr>
          <p:cNvPr id="26" name="Rectangle 15">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Rectangle 1">
            <a:extLst>
              <a:ext uri="{FF2B5EF4-FFF2-40B4-BE49-F238E27FC236}">
                <a16:creationId xmlns:a16="http://schemas.microsoft.com/office/drawing/2014/main" id="{FAF2889E-D19D-7E12-BFB7-97B39C885453}"/>
              </a:ext>
            </a:extLst>
          </p:cNvPr>
          <p:cNvSpPr>
            <a:spLocks noChangeArrowheads="1"/>
          </p:cNvSpPr>
          <p:nvPr/>
        </p:nvSpPr>
        <p:spPr bwMode="auto">
          <a:xfrm>
            <a:off x="758952" y="2481943"/>
            <a:ext cx="7626096" cy="36950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indent="-228600" defTabSz="914400" fontAlgn="base">
              <a:lnSpc>
                <a:spcPct val="90000"/>
              </a:lnSpc>
              <a:spcBef>
                <a:spcPct val="0"/>
              </a:spcBef>
              <a:spcAft>
                <a:spcPts val="600"/>
              </a:spcAft>
              <a:buFont typeface="Arial" panose="020B0604020202020204" pitchFamily="34" charset="0"/>
              <a:buChar char="•"/>
            </a:pPr>
            <a:r>
              <a:rPr lang="en-US" altLang="tr-TR"/>
              <a:t>Etki: proteolitik enzimlerle doku temizliği + antibakteriyel etki</a:t>
            </a:r>
            <a:endParaRPr lang="tr-TR" altLang="tr-TR"/>
          </a:p>
          <a:p>
            <a:pPr indent="-228600" defTabSz="914400" fontAlgn="base">
              <a:lnSpc>
                <a:spcPct val="90000"/>
              </a:lnSpc>
              <a:spcBef>
                <a:spcPct val="0"/>
              </a:spcBef>
              <a:spcAft>
                <a:spcPts val="600"/>
              </a:spcAft>
              <a:buFont typeface="Arial" panose="020B0604020202020204" pitchFamily="34" charset="0"/>
              <a:buChar char="•"/>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Kullanım alanları: diyabetik ayak, bası yarası, venöz ülser, enfekte yaralar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Klinik çalışmalar yara iyileşmesini hızlandırdığını göstermektedir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Risk: ağrı, irritasyon, nadiren kanama</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Türkiye’de 2014 GETAT Yönetmeliği kapsamında yalnızca sertifikalı hekimler uygulayabilir</a:t>
            </a:r>
          </a:p>
        </p:txBody>
      </p:sp>
    </p:spTree>
    <p:extLst>
      <p:ext uri="{BB962C8B-B14F-4D97-AF65-F5344CB8AC3E}">
        <p14:creationId xmlns:p14="http://schemas.microsoft.com/office/powerpoint/2010/main" val="3695180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6" name="Rectangle 410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BB90DD2-4DCF-55C9-7D57-DBFF39782080}"/>
              </a:ext>
            </a:extLst>
          </p:cNvPr>
          <p:cNvSpPr>
            <a:spLocks noChangeArrowheads="1"/>
          </p:cNvSpPr>
          <p:nvPr/>
        </p:nvSpPr>
        <p:spPr bwMode="auto">
          <a:xfrm>
            <a:off x="792480" y="2727729"/>
            <a:ext cx="3735901" cy="320098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285750" marR="0" lvl="0" indent="-28575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Küçük doz ilaç, vitamin, mineral ve ekstrelerin deri içine enjekte edilmesidir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285750" marR="0" lvl="0" indent="-28575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Amaç: tedaviyi direkt hedef dokuya ulaştırmak, sistemik yan etkiyi azaltmak</a:t>
            </a:r>
            <a:endParaRPr kumimoji="0" lang="tr-TR" altLang="tr-TR" b="0" i="0" u="none" strike="noStrike" cap="none" normalizeH="0" baseline="0">
              <a:ln>
                <a:noFill/>
              </a:ln>
              <a:effectLst/>
            </a:endParaRPr>
          </a:p>
          <a:p>
            <a:pPr marL="285750" marR="0" lvl="0" indent="-285750" defTabSz="914400" fontAlgn="base">
              <a:lnSpc>
                <a:spcPct val="90000"/>
              </a:lnSpc>
              <a:spcBef>
                <a:spcPct val="0"/>
              </a:spcBef>
              <a:spcAft>
                <a:spcPts val="600"/>
              </a:spcAft>
              <a:buClrTx/>
              <a:buSzTx/>
              <a:buFont typeface="Arial" panose="020B0604020202020204" pitchFamily="34" charset="0"/>
              <a:buChar char="•"/>
              <a:tabLst/>
            </a:pPr>
            <a:endParaRPr lang="tr-TR" altLang="tr-TR"/>
          </a:p>
          <a:p>
            <a:pPr marL="285750" indent="-285750" defTabSz="914400" fontAlgn="base">
              <a:lnSpc>
                <a:spcPct val="90000"/>
              </a:lnSpc>
              <a:spcBef>
                <a:spcPct val="0"/>
              </a:spcBef>
              <a:spcAft>
                <a:spcPts val="600"/>
              </a:spcAft>
              <a:buFont typeface="Arial" panose="020B0604020202020204" pitchFamily="34" charset="0"/>
              <a:buChar char="•"/>
            </a:pPr>
            <a:r>
              <a:rPr lang="en-US" altLang="tr-TR"/>
              <a:t>Kullanım alanları: kronik ağrı, migren, spor yaralanmaları, saç dökülmesi, selülit, cilt gençleştirme</a:t>
            </a:r>
          </a:p>
          <a:p>
            <a:pPr marL="285750" marR="0" lvl="0" indent="-28575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p:txBody>
      </p:sp>
      <p:sp>
        <p:nvSpPr>
          <p:cNvPr id="4108" name="Oval 410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6" y="1364732"/>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101" name="Picture 5" descr="Saç Mezoterapisi Nedir? - Mezoterapi Kalıcı mı? | HospitalTürk">
            <a:extLst>
              <a:ext uri="{FF2B5EF4-FFF2-40B4-BE49-F238E27FC236}">
                <a16:creationId xmlns:a16="http://schemas.microsoft.com/office/drawing/2014/main" id="{25FA5792-ACA3-5EE0-AEDD-774C463FE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098" r="19894" b="-1"/>
          <a:stretch>
            <a:fillRect/>
          </a:stretch>
        </p:blipFill>
        <p:spPr bwMode="auto">
          <a:xfrm>
            <a:off x="5925944" y="2727729"/>
            <a:ext cx="3218056"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4110" name="Arc 410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022954"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099" name="Picture 3" descr="MEZOTERAPİ UYGULAMALARI | Op. Dr. Muammer Kaya">
            <a:extLst>
              <a:ext uri="{FF2B5EF4-FFF2-40B4-BE49-F238E27FC236}">
                <a16:creationId xmlns:a16="http://schemas.microsoft.com/office/drawing/2014/main" id="{3245A13F-8867-AC46-CF69-93DA321FF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35" r="25993" b="4"/>
          <a:stretch>
            <a:fillRect/>
          </a:stretch>
        </p:blipFill>
        <p:spPr bwMode="auto">
          <a:xfrm>
            <a:off x="469620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79F6FED7-DB81-E430-C39F-673EFF182857}"/>
              </a:ext>
            </a:extLst>
          </p:cNvPr>
          <p:cNvSpPr txBox="1"/>
          <p:nvPr/>
        </p:nvSpPr>
        <p:spPr>
          <a:xfrm>
            <a:off x="792480" y="952500"/>
            <a:ext cx="2499360" cy="584775"/>
          </a:xfrm>
          <a:prstGeom prst="rect">
            <a:avLst/>
          </a:prstGeom>
          <a:noFill/>
        </p:spPr>
        <p:txBody>
          <a:bodyPr wrap="square" rtlCol="0">
            <a:spAutoFit/>
          </a:bodyPr>
          <a:lstStyle/>
          <a:p>
            <a:r>
              <a:rPr lang="tr-TR" sz="3200"/>
              <a:t>MEZOTERAPİ</a:t>
            </a:r>
          </a:p>
        </p:txBody>
      </p:sp>
    </p:spTree>
    <p:extLst>
      <p:ext uri="{BB962C8B-B14F-4D97-AF65-F5344CB8AC3E}">
        <p14:creationId xmlns:p14="http://schemas.microsoft.com/office/powerpoint/2010/main" val="2192466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etin kutusu 3">
            <a:extLst>
              <a:ext uri="{FF2B5EF4-FFF2-40B4-BE49-F238E27FC236}">
                <a16:creationId xmlns:a16="http://schemas.microsoft.com/office/drawing/2014/main" id="{9BAFCFE6-973D-8D7F-173A-CFC3F8E0635B}"/>
              </a:ext>
            </a:extLst>
          </p:cNvPr>
          <p:cNvSpPr txBox="1"/>
          <p:nvPr/>
        </p:nvSpPr>
        <p:spPr>
          <a:xfrm>
            <a:off x="836676" y="548640"/>
            <a:ext cx="7626096" cy="117957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a:solidFill>
                  <a:schemeClr val="tx1"/>
                </a:solidFill>
                <a:latin typeface="+mj-lt"/>
                <a:ea typeface="+mj-ea"/>
                <a:cs typeface="+mj-cs"/>
              </a:rPr>
              <a:t>MEZOTERAPİ</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Metin kutusu 2">
            <a:extLst>
              <a:ext uri="{FF2B5EF4-FFF2-40B4-BE49-F238E27FC236}">
                <a16:creationId xmlns:a16="http://schemas.microsoft.com/office/drawing/2014/main" id="{6F5E0F39-381D-266D-4A87-2BEDAB2DA467}"/>
              </a:ext>
            </a:extLst>
          </p:cNvPr>
          <p:cNvSpPr txBox="1"/>
          <p:nvPr/>
        </p:nvSpPr>
        <p:spPr>
          <a:xfrm>
            <a:off x="836676" y="2481943"/>
            <a:ext cx="7626096" cy="3695020"/>
          </a:xfrm>
          <a:prstGeom prst="rect">
            <a:avLst/>
          </a:prstGeom>
        </p:spPr>
        <p:txBody>
          <a:bodyPr vert="horz" lIns="91440" tIns="45720" rIns="91440" bIns="45720" rtlCol="0">
            <a:norm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900" b="0" i="0" u="none" strike="noStrike" cap="none" normalizeH="0" baseline="0">
                <a:ln>
                  <a:noFill/>
                </a:ln>
                <a:effectLst/>
              </a:rPr>
              <a:t>Etki: dolaşımı artırır, inflamasyonu azaltır, doku yenilenmesini destekler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sz="19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900" b="0" i="0" u="none" strike="noStrike" cap="none" normalizeH="0" baseline="0">
                <a:ln>
                  <a:noFill/>
                </a:ln>
                <a:effectLst/>
              </a:rPr>
              <a:t>Riskler: ağrı, morarma, enfeksiyon, alerji</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sz="19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900" b="0" i="0" u="none" strike="noStrike" cap="none" normalizeH="0" baseline="0">
                <a:ln>
                  <a:noFill/>
                </a:ln>
                <a:effectLst/>
              </a:rPr>
              <a:t>Türkiye’de 2014 GETAT Yönetmeliği ile yalnızca sertifikalı hekimler uygulayabilir</a:t>
            </a:r>
            <a:endParaRPr lang="en-US" sz="1900"/>
          </a:p>
        </p:txBody>
      </p:sp>
    </p:spTree>
    <p:extLst>
      <p:ext uri="{BB962C8B-B14F-4D97-AF65-F5344CB8AC3E}">
        <p14:creationId xmlns:p14="http://schemas.microsoft.com/office/powerpoint/2010/main" val="2877818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92" name="Rectangle 5191">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94" name="Rectangle 5193">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79" y="633619"/>
            <a:ext cx="409336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etin kutusu 4">
            <a:extLst>
              <a:ext uri="{FF2B5EF4-FFF2-40B4-BE49-F238E27FC236}">
                <a16:creationId xmlns:a16="http://schemas.microsoft.com/office/drawing/2014/main" id="{1D8E9B69-BCEC-E425-9687-FBCEDB1E1964}"/>
              </a:ext>
            </a:extLst>
          </p:cNvPr>
          <p:cNvSpPr txBox="1"/>
          <p:nvPr/>
        </p:nvSpPr>
        <p:spPr>
          <a:xfrm>
            <a:off x="628648" y="978408"/>
            <a:ext cx="3455289" cy="110642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a:solidFill>
                  <a:schemeClr val="tx1"/>
                </a:solidFill>
                <a:latin typeface="+mj-lt"/>
                <a:ea typeface="+mj-ea"/>
                <a:cs typeface="+mj-cs"/>
              </a:rPr>
              <a:t>PROLOTERAPİ</a:t>
            </a:r>
          </a:p>
        </p:txBody>
      </p:sp>
      <p:sp>
        <p:nvSpPr>
          <p:cNvPr id="5196" name="Rectangle 5195">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3" y="1181536"/>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98" name="Rectangle 5197">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2" y="2185416"/>
            <a:ext cx="3334863"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1A1DA20-3119-FF13-38A8-9CD5ACCAE46F}"/>
              </a:ext>
            </a:extLst>
          </p:cNvPr>
          <p:cNvSpPr>
            <a:spLocks noChangeArrowheads="1"/>
          </p:cNvSpPr>
          <p:nvPr/>
        </p:nvSpPr>
        <p:spPr bwMode="auto">
          <a:xfrm>
            <a:off x="515864" y="2435717"/>
            <a:ext cx="3836672" cy="39105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285750" marR="0" lvl="0" indent="-28575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Proloterapi, eklem, bağ ve tendonlara yapılan enjeksiyon tedavisidir</a:t>
            </a:r>
            <a:endParaRPr kumimoji="0" lang="tr-TR" altLang="tr-TR" b="0" i="0" u="none" strike="noStrike" cap="none" normalizeH="0" baseline="0">
              <a:ln>
                <a:noFill/>
              </a:ln>
              <a:effectLst/>
            </a:endParaRPr>
          </a:p>
          <a:p>
            <a:pPr marL="285750" marR="0" lvl="0" indent="-285750" defTabSz="914400" fontAlgn="base">
              <a:lnSpc>
                <a:spcPct val="90000"/>
              </a:lnSpc>
              <a:spcBef>
                <a:spcPct val="0"/>
              </a:spcBef>
              <a:spcAft>
                <a:spcPts val="600"/>
              </a:spcAft>
              <a:buClrTx/>
              <a:buSzTx/>
              <a:buFont typeface="Arial" panose="020B0604020202020204" pitchFamily="34" charset="0"/>
              <a:buChar char="•"/>
              <a:tabLst/>
            </a:pPr>
            <a:endParaRPr kumimoji="0" lang="tr-TR" altLang="tr-TR" b="0" i="0" u="none" strike="noStrike" cap="none" normalizeH="0" baseline="0">
              <a:ln>
                <a:noFill/>
              </a:ln>
              <a:effectLst/>
            </a:endParaRPr>
          </a:p>
          <a:p>
            <a:pPr marL="285750" marR="0" lvl="0" indent="-28575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Dekstroz gibi solüsyonlar enjekte edilir</a:t>
            </a:r>
            <a:endParaRPr kumimoji="0" lang="tr-TR" altLang="tr-TR" b="0" i="0" u="none" strike="noStrike" cap="none" normalizeH="0" baseline="0">
              <a:ln>
                <a:noFill/>
              </a:ln>
              <a:effectLst/>
            </a:endParaRPr>
          </a:p>
          <a:p>
            <a:pPr marL="285750" marR="0" lvl="0" indent="-28575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285750" marR="0" lvl="0" indent="-28575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Kontrollü inflamasyon oluşturarak onarımı uyarır</a:t>
            </a:r>
            <a:endParaRPr kumimoji="0" lang="tr-TR" altLang="tr-TR" b="0" i="0" u="none" strike="noStrike" cap="none" normalizeH="0" baseline="0">
              <a:ln>
                <a:noFill/>
              </a:ln>
              <a:effectLst/>
            </a:endParaRPr>
          </a:p>
          <a:p>
            <a:pPr marL="285750" marR="0" lvl="0" indent="-28575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285750" marR="0" lvl="0" indent="-28575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Kollajen üretimini artırır</a:t>
            </a:r>
          </a:p>
        </p:txBody>
      </p:sp>
      <p:pic>
        <p:nvPicPr>
          <p:cNvPr id="7" name="Resim 6" descr="metin, şişe içeren bir resim&#10;&#10;Yapay zeka tarafından oluşturulmuş içerik yanlış olabilir.">
            <a:extLst>
              <a:ext uri="{FF2B5EF4-FFF2-40B4-BE49-F238E27FC236}">
                <a16:creationId xmlns:a16="http://schemas.microsoft.com/office/drawing/2014/main" id="{A9DA8CE8-9CAF-7C49-7B5A-2A5A75BD6BC1}"/>
              </a:ext>
            </a:extLst>
          </p:cNvPr>
          <p:cNvPicPr>
            <a:picLocks noChangeAspect="1"/>
          </p:cNvPicPr>
          <p:nvPr/>
        </p:nvPicPr>
        <p:blipFill>
          <a:blip r:embed="rId2"/>
          <a:srcRect r="-1" b="18667"/>
          <a:stretch>
            <a:fillRect/>
          </a:stretch>
        </p:blipFill>
        <p:spPr>
          <a:xfrm>
            <a:off x="4791464" y="1524693"/>
            <a:ext cx="4093363" cy="3337561"/>
          </a:xfrm>
          <a:prstGeom prst="rect">
            <a:avLst/>
          </a:prstGeom>
        </p:spPr>
      </p:pic>
      <p:sp>
        <p:nvSpPr>
          <p:cNvPr id="3" name="AutoShape 3" descr="Proloterapi |">
            <a:extLst>
              <a:ext uri="{FF2B5EF4-FFF2-40B4-BE49-F238E27FC236}">
                <a16:creationId xmlns:a16="http://schemas.microsoft.com/office/drawing/2014/main" id="{7262FCCC-AD16-E815-81AA-55AA35107AF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842207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EF2FBF85-EB0C-202E-59DD-0823CFF3F4AF}"/>
              </a:ext>
            </a:extLst>
          </p:cNvPr>
          <p:cNvSpPr txBox="1"/>
          <p:nvPr/>
        </p:nvSpPr>
        <p:spPr>
          <a:xfrm>
            <a:off x="628648" y="2069100"/>
            <a:ext cx="3677728" cy="3794885"/>
          </a:xfrm>
          <a:prstGeom prst="rect">
            <a:avLst/>
          </a:prstGeom>
          <a:noFill/>
        </p:spPr>
        <p:txBody>
          <a:bodyPr wrap="square">
            <a:sp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800" b="0" i="0" u="none" strike="noStrike" cap="none" normalizeH="0" baseline="0">
                <a:ln>
                  <a:noFill/>
                </a:ln>
                <a:effectLst/>
              </a:rPr>
              <a:t>Kullanım alanları: bel-boyun ağrısı, osteoartrit, tendon yaralanmaları, sporcu yaralanmaları</a:t>
            </a:r>
            <a:endParaRPr kumimoji="0" lang="tr-TR" altLang="tr-TR" sz="18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sz="18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800" b="0" i="0" u="none" strike="noStrike" cap="none" normalizeH="0" baseline="0">
                <a:ln>
                  <a:noFill/>
                </a:ln>
                <a:effectLst/>
              </a:rPr>
              <a:t>Klinik çalışmalar ağrıyı azalttığını ve fonksiyonu düzelttiğini göstermektedir</a:t>
            </a:r>
            <a:endParaRPr kumimoji="0" lang="tr-TR" altLang="tr-TR" sz="18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sz="18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800" b="0" i="0" u="none" strike="noStrike" cap="none" normalizeH="0" baseline="0">
                <a:ln>
                  <a:noFill/>
                </a:ln>
                <a:effectLst/>
              </a:rPr>
              <a:t>Yan etkiler: enjeksiyon yerinde ağrı, şişlik, nadiren enfeksiyon</a:t>
            </a:r>
            <a:endParaRPr kumimoji="0" lang="tr-TR" altLang="tr-TR" sz="18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sz="1800"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sz="1800" b="0" i="0" u="none" strike="noStrike" cap="none" normalizeH="0" baseline="0">
                <a:ln>
                  <a:noFill/>
                </a:ln>
                <a:effectLst/>
              </a:rPr>
              <a:t>Türkiye’de 2014 GETAT Yönetmeliği ile sertifikalı hekimler uygulayabilir</a:t>
            </a:r>
          </a:p>
        </p:txBody>
      </p:sp>
      <p:pic>
        <p:nvPicPr>
          <p:cNvPr id="4" name="Picture 7" descr="Proloterapi Ankara Fiyatları 2024 - Doğal Hayat Polikliniği">
            <a:extLst>
              <a:ext uri="{FF2B5EF4-FFF2-40B4-BE49-F238E27FC236}">
                <a16:creationId xmlns:a16="http://schemas.microsoft.com/office/drawing/2014/main" id="{998824AB-5A13-1B2F-8523-AEAD73432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937" r="12874" b="-3"/>
          <a:stretch>
            <a:fillRect/>
          </a:stretch>
        </p:blipFill>
        <p:spPr bwMode="auto">
          <a:xfrm>
            <a:off x="4770767" y="1760225"/>
            <a:ext cx="3871463" cy="33375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Metin kutusu 4">
            <a:extLst>
              <a:ext uri="{FF2B5EF4-FFF2-40B4-BE49-F238E27FC236}">
                <a16:creationId xmlns:a16="http://schemas.microsoft.com/office/drawing/2014/main" id="{51C8C7FD-A64E-ACE2-6725-A22FB93BB666}"/>
              </a:ext>
            </a:extLst>
          </p:cNvPr>
          <p:cNvSpPr txBox="1"/>
          <p:nvPr/>
        </p:nvSpPr>
        <p:spPr>
          <a:xfrm>
            <a:off x="628648" y="978408"/>
            <a:ext cx="3455289" cy="110642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a:solidFill>
                  <a:schemeClr val="tx1"/>
                </a:solidFill>
                <a:latin typeface="+mj-lt"/>
                <a:ea typeface="+mj-ea"/>
                <a:cs typeface="+mj-cs"/>
              </a:rPr>
              <a:t>PROLOTERAPİ</a:t>
            </a:r>
          </a:p>
        </p:txBody>
      </p:sp>
    </p:spTree>
    <p:extLst>
      <p:ext uri="{BB962C8B-B14F-4D97-AF65-F5344CB8AC3E}">
        <p14:creationId xmlns:p14="http://schemas.microsoft.com/office/powerpoint/2010/main" val="2501108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2C7449-EC55-374A-49A3-6296780AA980}"/>
            </a:ext>
          </a:extLst>
        </p:cNvPr>
        <p:cNvGrpSpPr/>
        <p:nvPr/>
      </p:nvGrpSpPr>
      <p:grpSpPr>
        <a:xfrm>
          <a:off x="0" y="0"/>
          <a:ext cx="0" cy="0"/>
          <a:chOff x="0" y="0"/>
          <a:chExt cx="0" cy="0"/>
        </a:xfrm>
      </p:grpSpPr>
      <p:sp useBgFill="1">
        <p:nvSpPr>
          <p:cNvPr id="620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6202" name="Rectangle 620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B83E9E8D-85A5-B0CF-1A5A-A936158EB711}"/>
              </a:ext>
            </a:extLst>
          </p:cNvPr>
          <p:cNvSpPr txBox="1"/>
          <p:nvPr/>
        </p:nvSpPr>
        <p:spPr>
          <a:xfrm>
            <a:off x="654479" y="544160"/>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OSTEOPATİ</a:t>
            </a:r>
          </a:p>
        </p:txBody>
      </p:sp>
      <p:sp>
        <p:nvSpPr>
          <p:cNvPr id="3" name="Rectangle 2">
            <a:extLst>
              <a:ext uri="{FF2B5EF4-FFF2-40B4-BE49-F238E27FC236}">
                <a16:creationId xmlns:a16="http://schemas.microsoft.com/office/drawing/2014/main" id="{243D422D-82B0-763B-D781-3FA9E672D65A}"/>
              </a:ext>
            </a:extLst>
          </p:cNvPr>
          <p:cNvSpPr>
            <a:spLocks noChangeArrowheads="1"/>
          </p:cNvSpPr>
          <p:nvPr/>
        </p:nvSpPr>
        <p:spPr bwMode="auto">
          <a:xfrm>
            <a:off x="571352" y="2376054"/>
            <a:ext cx="3896740" cy="3613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Osteopati, kas-iskelet sistemi ve vücudun bütünlüğüne odaklanan manuel tedavi yöntemidir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Vücudun kendi kendini iyileştirme kapasitesine sahip olduğu prensibine dayanır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Omurga, eklem ve kaslara manuel tekniklerle müdahale edilir</a:t>
            </a:r>
          </a:p>
        </p:txBody>
      </p:sp>
      <p:pic>
        <p:nvPicPr>
          <p:cNvPr id="6150" name="Picture 6">
            <a:extLst>
              <a:ext uri="{FF2B5EF4-FFF2-40B4-BE49-F238E27FC236}">
                <a16:creationId xmlns:a16="http://schemas.microsoft.com/office/drawing/2014/main" id="{8F957D04-DBA5-6999-1629-4966C2FAC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447" r="24658" b="2"/>
          <a:stretch>
            <a:fillRect/>
          </a:stretch>
        </p:blipFill>
        <p:spPr bwMode="auto">
          <a:xfrm>
            <a:off x="5396404" y="907471"/>
            <a:ext cx="3176244" cy="4759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129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33" name="Rectangle 103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77D361BB-97BA-6ED6-3B66-9C48A7BC51BF}"/>
              </a:ext>
            </a:extLst>
          </p:cNvPr>
          <p:cNvSpPr txBox="1"/>
          <p:nvPr/>
        </p:nvSpPr>
        <p:spPr>
          <a:xfrm>
            <a:off x="571351" y="2403763"/>
            <a:ext cx="3803073" cy="3613149"/>
          </a:xfrm>
          <a:prstGeom prst="rect">
            <a:avLst/>
          </a:prstGeom>
        </p:spPr>
        <p:txBody>
          <a:bodyPr vert="horz" lIns="91440" tIns="45720" rIns="91440" bIns="45720" rtlCol="0" anchor="ctr">
            <a:normAutofit/>
          </a:bodyPr>
          <a:lstStyle/>
          <a:p>
            <a:pPr lvl="0" indent="-228600" defTabSz="914400" fontAlgn="base">
              <a:lnSpc>
                <a:spcPct val="90000"/>
              </a:lnSpc>
              <a:spcBef>
                <a:spcPct val="0"/>
              </a:spcBef>
              <a:spcAft>
                <a:spcPts val="600"/>
              </a:spcAft>
              <a:buFont typeface="Arial" panose="020B0604020202020204" pitchFamily="34" charset="0"/>
              <a:buChar char="•"/>
            </a:pPr>
            <a:r>
              <a:rPr kumimoji="0" lang="en-US" altLang="tr-TR" b="0" i="0" u="none" strike="noStrike" cap="none" normalizeH="0" baseline="0">
                <a:ln>
                  <a:noFill/>
                </a:ln>
                <a:effectLst/>
              </a:rPr>
              <a:t>Bel-boyun ağrısı, kas-eklem problemleri</a:t>
            </a:r>
            <a:r>
              <a:rPr lang="en-US" altLang="tr-TR"/>
              <a:t>, </a:t>
            </a:r>
            <a:r>
              <a:rPr lang="en-US"/>
              <a:t>dolaşım bozukluğu, sindirim sistemi sorunları </a:t>
            </a:r>
            <a:r>
              <a:rPr kumimoji="0" lang="en-US" altLang="tr-TR" b="0" i="0" u="none" strike="noStrike" cap="none" normalizeH="0" baseline="0">
                <a:ln>
                  <a:noFill/>
                </a:ln>
                <a:effectLst/>
              </a:rPr>
              <a:t>ve postür bozukluklarında kullanılır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Klinik çalışmalar kısa dönem fayda göstermektedir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Türkiye’de GETAT kapsamında manuel terapi uygulamaları içinde değerlendirilir</a:t>
            </a:r>
          </a:p>
        </p:txBody>
      </p:sp>
      <p:pic>
        <p:nvPicPr>
          <p:cNvPr id="1028" name="Picture 4" descr="Osteopati - Fizyoholistic">
            <a:extLst>
              <a:ext uri="{FF2B5EF4-FFF2-40B4-BE49-F238E27FC236}">
                <a16:creationId xmlns:a16="http://schemas.microsoft.com/office/drawing/2014/main" id="{AC381F84-0DD1-C7BD-D27C-2762F14F1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649" y="1142999"/>
            <a:ext cx="3803073" cy="38030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A0A366DE-84FD-84EE-6A32-851A37CB871F}"/>
              </a:ext>
            </a:extLst>
          </p:cNvPr>
          <p:cNvSpPr txBox="1"/>
          <p:nvPr/>
        </p:nvSpPr>
        <p:spPr>
          <a:xfrm>
            <a:off x="654479" y="544160"/>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OSTEOPATİ</a:t>
            </a:r>
          </a:p>
        </p:txBody>
      </p:sp>
    </p:spTree>
    <p:extLst>
      <p:ext uri="{BB962C8B-B14F-4D97-AF65-F5344CB8AC3E}">
        <p14:creationId xmlns:p14="http://schemas.microsoft.com/office/powerpoint/2010/main" val="2484726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vert="horz" lIns="91440" tIns="45720" rIns="91440" bIns="45720" rtlCol="0" anchor="ctr">
            <a:normAutofit/>
          </a:bodyPr>
          <a:lstStyle/>
          <a:p>
            <a:pPr algn="l" defTabSz="914400">
              <a:lnSpc>
                <a:spcPct val="90000"/>
              </a:lnSpc>
            </a:pPr>
            <a:r>
              <a:rPr lang="en-US" sz="3500" kern="1200">
                <a:solidFill>
                  <a:srgbClr val="FFFFFF"/>
                </a:solidFill>
                <a:latin typeface="+mj-lt"/>
                <a:ea typeface="+mj-ea"/>
                <a:cs typeface="+mj-cs"/>
              </a:rPr>
              <a:t>G</a:t>
            </a:r>
            <a:r>
              <a:rPr lang="tr-TR" sz="3500" kern="1200">
                <a:solidFill>
                  <a:srgbClr val="FFFFFF"/>
                </a:solidFill>
                <a:latin typeface="+mj-lt"/>
                <a:ea typeface="+mj-ea"/>
                <a:cs typeface="+mj-cs"/>
              </a:rPr>
              <a:t>i</a:t>
            </a:r>
            <a:r>
              <a:rPr lang="en-US" sz="3500" kern="1200">
                <a:solidFill>
                  <a:srgbClr val="FFFFFF"/>
                </a:solidFill>
                <a:latin typeface="+mj-lt"/>
                <a:ea typeface="+mj-ea"/>
                <a:cs typeface="+mj-cs"/>
              </a:rPr>
              <a:t>R</a:t>
            </a:r>
            <a:r>
              <a:rPr lang="tr-TR" sz="3500" kern="1200">
                <a:solidFill>
                  <a:srgbClr val="FFFFFF"/>
                </a:solidFill>
                <a:latin typeface="+mj-lt"/>
                <a:ea typeface="+mj-ea"/>
                <a:cs typeface="+mj-cs"/>
              </a:rPr>
              <a:t>i</a:t>
            </a:r>
            <a:r>
              <a:rPr lang="en-US" sz="3500" kern="1200">
                <a:solidFill>
                  <a:srgbClr val="FFFFFF"/>
                </a:solidFill>
                <a:latin typeface="+mj-lt"/>
                <a:ea typeface="+mj-ea"/>
                <a:cs typeface="+mj-cs"/>
              </a:rPr>
              <a:t>Ş</a:t>
            </a:r>
          </a:p>
        </p:txBody>
      </p:sp>
      <p:graphicFrame>
        <p:nvGraphicFramePr>
          <p:cNvPr id="9" name="Metin kutusu 6">
            <a:extLst>
              <a:ext uri="{FF2B5EF4-FFF2-40B4-BE49-F238E27FC236}">
                <a16:creationId xmlns:a16="http://schemas.microsoft.com/office/drawing/2014/main" id="{DD272EFF-ADFE-C280-BDD1-A46F3622F250}"/>
              </a:ext>
            </a:extLst>
          </p:cNvPr>
          <p:cNvGraphicFramePr/>
          <p:nvPr>
            <p:extLst>
              <p:ext uri="{D42A27DB-BD31-4B8C-83A1-F6EECF244321}">
                <p14:modId xmlns:p14="http://schemas.microsoft.com/office/powerpoint/2010/main" val="1762271448"/>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096C4D-D1A3-BDB4-7D4F-3F3A0AE173C2}"/>
            </a:ext>
          </a:extLst>
        </p:cNvPr>
        <p:cNvGrpSpPr/>
        <p:nvPr/>
      </p:nvGrpSpPr>
      <p:grpSpPr>
        <a:xfrm>
          <a:off x="0" y="0"/>
          <a:ext cx="0" cy="0"/>
          <a:chOff x="0" y="0"/>
          <a:chExt cx="0" cy="0"/>
        </a:xfrm>
      </p:grpSpPr>
      <p:sp useBgFill="1">
        <p:nvSpPr>
          <p:cNvPr id="720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7208" name="Rectangle 719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606DDCA7-49FE-897D-0E5B-2803871735A5}"/>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OZON UYGULAMASI</a:t>
            </a:r>
          </a:p>
        </p:txBody>
      </p:sp>
      <p:sp>
        <p:nvSpPr>
          <p:cNvPr id="2" name="Rectangle 1">
            <a:extLst>
              <a:ext uri="{FF2B5EF4-FFF2-40B4-BE49-F238E27FC236}">
                <a16:creationId xmlns:a16="http://schemas.microsoft.com/office/drawing/2014/main" id="{BDDE228D-E6D3-F904-9AD8-5562D4487100}"/>
              </a:ext>
            </a:extLst>
          </p:cNvPr>
          <p:cNvSpPr>
            <a:spLocks noChangeArrowheads="1"/>
          </p:cNvSpPr>
          <p:nvPr/>
        </p:nvSpPr>
        <p:spPr bwMode="auto">
          <a:xfrm>
            <a:off x="356605" y="2452254"/>
            <a:ext cx="3910594" cy="40555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i="0" u="none" strike="noStrike" cap="none" normalizeH="0" baseline="0" dirty="0" err="1">
                <a:ln>
                  <a:noFill/>
                </a:ln>
                <a:effectLst/>
              </a:rPr>
              <a:t>Ozon</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tedavisi</a:t>
            </a:r>
            <a:r>
              <a:rPr kumimoji="0" lang="en-US" altLang="tr-TR" i="0" u="none" strike="noStrike" cap="none" normalizeH="0" baseline="0" dirty="0">
                <a:ln>
                  <a:noFill/>
                </a:ln>
                <a:effectLst/>
              </a:rPr>
              <a:t>, O₃ </a:t>
            </a:r>
            <a:r>
              <a:rPr kumimoji="0" lang="en-US" altLang="tr-TR" i="0" u="none" strike="noStrike" cap="none" normalizeH="0" baseline="0" dirty="0" err="1">
                <a:ln>
                  <a:noFill/>
                </a:ln>
                <a:effectLst/>
              </a:rPr>
              <a:t>gazının</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tedavi</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amaçlı</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kullanımıdır</a:t>
            </a:r>
            <a:endParaRPr kumimoji="0" lang="en-US" altLang="tr-TR" i="0" u="none" strike="noStrike" cap="none" normalizeH="0" baseline="0" dirty="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i="0" u="none" strike="noStrike" cap="none" normalizeH="0" baseline="0" dirty="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i="0" u="none" strike="noStrike" cap="none" normalizeH="0" baseline="0" dirty="0">
                <a:ln>
                  <a:noFill/>
                </a:ln>
                <a:effectLst/>
              </a:rPr>
              <a:t>İlk </a:t>
            </a:r>
            <a:r>
              <a:rPr kumimoji="0" lang="en-US" altLang="tr-TR" i="0" u="none" strike="noStrike" cap="none" normalizeH="0" baseline="0" dirty="0" err="1">
                <a:ln>
                  <a:noFill/>
                </a:ln>
                <a:effectLst/>
              </a:rPr>
              <a:t>kez</a:t>
            </a:r>
            <a:r>
              <a:rPr kumimoji="0" lang="en-US" altLang="tr-TR" i="0" u="none" strike="noStrike" cap="none" normalizeH="0" baseline="0" dirty="0">
                <a:ln>
                  <a:noFill/>
                </a:ln>
                <a:effectLst/>
              </a:rPr>
              <a:t> 19. </a:t>
            </a:r>
            <a:r>
              <a:rPr kumimoji="0" lang="en-US" altLang="tr-TR" i="0" u="none" strike="noStrike" cap="none" normalizeH="0" baseline="0" dirty="0" err="1">
                <a:ln>
                  <a:noFill/>
                </a:ln>
                <a:effectLst/>
              </a:rPr>
              <a:t>yüzyılda</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tıbbi</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alanda</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uygulanmaya</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başlanmıştır</a:t>
            </a:r>
            <a:endParaRPr kumimoji="0" lang="en-US" altLang="tr-TR" i="0" u="none" strike="noStrike" cap="none" normalizeH="0" baseline="0" dirty="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i="0" u="none" strike="noStrike" cap="none" normalizeH="0" baseline="0" dirty="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i="0" u="none" strike="noStrike" cap="none" normalizeH="0" baseline="0" dirty="0" err="1">
                <a:ln>
                  <a:noFill/>
                </a:ln>
                <a:effectLst/>
              </a:rPr>
              <a:t>Ozon</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güçlü</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oksidatif</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özellikleriyle</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antimikrobiyal</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immünmodülatör</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ve</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dolaşımı</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artırıcı</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etkilere</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sahiptir</a:t>
            </a:r>
            <a:endParaRPr kumimoji="0" lang="en-US" altLang="tr-TR" i="0" u="none" strike="noStrike" cap="none" normalizeH="0" baseline="0" dirty="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i="0" u="none" strike="noStrike" cap="none" normalizeH="0" baseline="0" dirty="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lang="tr-TR" altLang="tr-TR" dirty="0"/>
              <a:t>M</a:t>
            </a:r>
            <a:r>
              <a:rPr kumimoji="0" lang="en-US" altLang="tr-TR" i="0" u="none" strike="noStrike" cap="none" normalizeH="0" baseline="0" dirty="0" err="1">
                <a:ln>
                  <a:noFill/>
                </a:ln>
                <a:effectLst/>
              </a:rPr>
              <a:t>ajor</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ozon</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otohemoterapi</a:t>
            </a:r>
            <a:r>
              <a:rPr kumimoji="0" lang="en-US" altLang="tr-TR" i="0" u="none" strike="noStrike" cap="none" normalizeH="0" baseline="0" dirty="0">
                <a:ln>
                  <a:noFill/>
                </a:ln>
                <a:effectLst/>
              </a:rPr>
              <a:t> (</a:t>
            </a:r>
            <a:r>
              <a:rPr lang="en-US" altLang="tr-TR" dirty="0"/>
              <a:t>ıv </a:t>
            </a:r>
            <a:r>
              <a:rPr lang="en-US" altLang="tr-TR" dirty="0" err="1"/>
              <a:t>olarak</a:t>
            </a:r>
            <a:r>
              <a:rPr kumimoji="0" lang="en-US" altLang="tr-TR" i="0" u="none" strike="noStrike" cap="none" normalizeH="0" baseline="0" dirty="0">
                <a:ln>
                  <a:noFill/>
                </a:ln>
                <a:effectLst/>
              </a:rPr>
              <a:t>), minor </a:t>
            </a:r>
            <a:r>
              <a:rPr kumimoji="0" lang="en-US" altLang="tr-TR" i="0" u="none" strike="noStrike" cap="none" normalizeH="0" baseline="0" dirty="0" err="1">
                <a:ln>
                  <a:noFill/>
                </a:ln>
                <a:effectLst/>
              </a:rPr>
              <a:t>otohemoterapi</a:t>
            </a:r>
            <a:r>
              <a:rPr kumimoji="0" lang="en-US" altLang="tr-TR" i="0" u="none" strike="noStrike" cap="none" normalizeH="0" baseline="0" dirty="0">
                <a:ln>
                  <a:noFill/>
                </a:ln>
                <a:effectLst/>
              </a:rPr>
              <a:t>(</a:t>
            </a:r>
            <a:r>
              <a:rPr kumimoji="0" lang="en-US" altLang="tr-TR" i="0" u="none" strike="noStrike" cap="none" normalizeH="0" baseline="0" dirty="0" err="1">
                <a:ln>
                  <a:noFill/>
                </a:ln>
                <a:effectLst/>
              </a:rPr>
              <a:t>ım</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olarak</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lokal</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ozon</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gazı</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uygulamaları</a:t>
            </a:r>
            <a:r>
              <a:rPr kumimoji="0" lang="tr-TR" altLang="tr-TR" i="0" u="none" strike="noStrike" cap="none" normalizeH="0" baseline="0" dirty="0">
                <a:ln>
                  <a:noFill/>
                </a:ln>
                <a:effectLst/>
              </a:rPr>
              <a:t>(torbalama)</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ozonlu</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su</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ve</a:t>
            </a:r>
            <a:r>
              <a:rPr kumimoji="0" lang="en-US" altLang="tr-TR" i="0" u="none" strike="noStrike" cap="none" normalizeH="0" baseline="0" dirty="0">
                <a:ln>
                  <a:noFill/>
                </a:ln>
                <a:effectLst/>
              </a:rPr>
              <a:t> </a:t>
            </a:r>
            <a:r>
              <a:rPr kumimoji="0" lang="en-US" altLang="tr-TR" i="0" u="none" strike="noStrike" cap="none" normalizeH="0" baseline="0" dirty="0" err="1">
                <a:ln>
                  <a:noFill/>
                </a:ln>
                <a:effectLst/>
              </a:rPr>
              <a:t>yağ</a:t>
            </a:r>
            <a:endParaRPr kumimoji="0" lang="en-US" altLang="tr-TR" i="0" u="none" strike="noStrike" cap="none" normalizeH="0" baseline="0" dirty="0">
              <a:ln>
                <a:noFill/>
              </a:ln>
              <a:effectLst/>
            </a:endParaRPr>
          </a:p>
        </p:txBody>
      </p:sp>
      <p:pic>
        <p:nvPicPr>
          <p:cNvPr id="7" name="Resim 6">
            <a:extLst>
              <a:ext uri="{FF2B5EF4-FFF2-40B4-BE49-F238E27FC236}">
                <a16:creationId xmlns:a16="http://schemas.microsoft.com/office/drawing/2014/main" id="{F2791384-C685-B433-F008-169CE0BE0E7C}"/>
              </a:ext>
            </a:extLst>
          </p:cNvPr>
          <p:cNvPicPr>
            <a:picLocks noChangeAspect="1"/>
          </p:cNvPicPr>
          <p:nvPr/>
        </p:nvPicPr>
        <p:blipFill>
          <a:blip r:embed="rId3"/>
          <a:stretch>
            <a:fillRect/>
          </a:stretch>
        </p:blipFill>
        <p:spPr>
          <a:xfrm>
            <a:off x="4267200" y="670236"/>
            <a:ext cx="4803608" cy="4638441"/>
          </a:xfrm>
          <a:prstGeom prst="rect">
            <a:avLst/>
          </a:prstGeom>
        </p:spPr>
      </p:pic>
    </p:spTree>
    <p:extLst>
      <p:ext uri="{BB962C8B-B14F-4D97-AF65-F5344CB8AC3E}">
        <p14:creationId xmlns:p14="http://schemas.microsoft.com/office/powerpoint/2010/main" val="120925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59" name="Rectangle 205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B7FE5435-430A-7782-AC15-069C4DB3558B}"/>
              </a:ext>
            </a:extLst>
          </p:cNvPr>
          <p:cNvSpPr txBox="1"/>
          <p:nvPr/>
        </p:nvSpPr>
        <p:spPr>
          <a:xfrm>
            <a:off x="689115" y="2703461"/>
            <a:ext cx="7928413" cy="3613149"/>
          </a:xfrm>
          <a:prstGeom prst="rect">
            <a:avLst/>
          </a:prstGeom>
        </p:spPr>
        <p:txBody>
          <a:bodyPr vert="horz" lIns="91440" tIns="45720" rIns="91440" bIns="45720" rtlCol="0" anchor="ctr">
            <a:no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lang="en-US" altLang="tr-TR"/>
              <a:t>K</a:t>
            </a:r>
            <a:r>
              <a:rPr kumimoji="0" lang="en-US" altLang="tr-TR" i="0" u="none" strike="noStrike" cap="none" normalizeH="0" baseline="0">
                <a:ln>
                  <a:noFill/>
                </a:ln>
                <a:effectLst/>
              </a:rPr>
              <a:t>ronik yara ve ülserler, dolaşım bozuklukları, enfeksiyonlar, bağışıklık sistemi destek tedavisi, romatizmal hastalıklar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i="0" u="none" strike="noStrike" cap="none" normalizeH="0" baseline="0">
                <a:ln>
                  <a:noFill/>
                </a:ln>
                <a:effectLst/>
              </a:rPr>
              <a:t>Klinik çalışmalar, özellikle diyabetik ayak yaraları ve kronik dolaşım sorunlarında fayda göstermektedir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lang="en-US" altLang="tr-TR"/>
              <a:t>Y</a:t>
            </a:r>
            <a:r>
              <a:rPr kumimoji="0" lang="en-US" altLang="tr-TR" i="0" u="none" strike="noStrike" cap="none" normalizeH="0" baseline="0">
                <a:ln>
                  <a:noFill/>
                </a:ln>
                <a:effectLst/>
              </a:rPr>
              <a:t>üksek dozda toksik olabilir, solunum yoluyla alınmamalıdır; uygulama mutlaka hekim gözetiminde yapılmalıdır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i="0" u="none" strike="noStrike" cap="none" normalizeH="0" baseline="0">
                <a:ln>
                  <a:noFill/>
                </a:ln>
                <a:effectLst/>
              </a:rPr>
              <a:t>Türkiye’de 2014 GETAT Yönetmeliği kapsamında yalnızca sertifikalı hekimler tarafından uygulanabilir</a:t>
            </a:r>
          </a:p>
        </p:txBody>
      </p:sp>
      <p:sp>
        <p:nvSpPr>
          <p:cNvPr id="6" name="Metin kutusu 5">
            <a:extLst>
              <a:ext uri="{FF2B5EF4-FFF2-40B4-BE49-F238E27FC236}">
                <a16:creationId xmlns:a16="http://schemas.microsoft.com/office/drawing/2014/main" id="{9ACE0387-65FF-1D62-7548-6B18AEC2DE1E}"/>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OZON UYGULAMASI</a:t>
            </a:r>
          </a:p>
        </p:txBody>
      </p:sp>
      <p:pic>
        <p:nvPicPr>
          <p:cNvPr id="2054" name="Picture 6" descr="Ozon Tedavisi (Ozon Terapi)">
            <a:extLst>
              <a:ext uri="{FF2B5EF4-FFF2-40B4-BE49-F238E27FC236}">
                <a16:creationId xmlns:a16="http://schemas.microsoft.com/office/drawing/2014/main" id="{A70B5151-EDBC-C39E-E8A7-705BC4DE0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2373" y="289697"/>
            <a:ext cx="3162700" cy="2268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94478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B383D1-9FEC-DE88-D2E5-F2283690883B}"/>
            </a:ext>
          </a:extLst>
        </p:cNvPr>
        <p:cNvGrpSpPr/>
        <p:nvPr/>
      </p:nvGrpSpPr>
      <p:grpSpPr>
        <a:xfrm>
          <a:off x="0" y="0"/>
          <a:ext cx="0" cy="0"/>
          <a:chOff x="0" y="0"/>
          <a:chExt cx="0" cy="0"/>
        </a:xfrm>
      </p:grpSpPr>
      <p:sp useBgFill="1">
        <p:nvSpPr>
          <p:cNvPr id="8238" name="Rectangle 8237">
            <a:extLst>
              <a:ext uri="{FF2B5EF4-FFF2-40B4-BE49-F238E27FC236}">
                <a16:creationId xmlns:a16="http://schemas.microsoft.com/office/drawing/2014/main" id="{4BA40F49-6490-49E1-AB89-4B5946083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22" y="1"/>
            <a:ext cx="9143770" cy="68474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FC298B01-1B91-483F-090F-D8BCAC6E0C0C}"/>
              </a:ext>
            </a:extLst>
          </p:cNvPr>
          <p:cNvSpPr txBox="1"/>
          <p:nvPr/>
        </p:nvSpPr>
        <p:spPr>
          <a:xfrm>
            <a:off x="603503" y="623185"/>
            <a:ext cx="3602727" cy="131166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200" kern="1200">
                <a:latin typeface="+mj-lt"/>
                <a:ea typeface="+mj-ea"/>
                <a:cs typeface="+mj-cs"/>
              </a:rPr>
              <a:t>REFLEKSOLOJİ</a:t>
            </a:r>
          </a:p>
        </p:txBody>
      </p:sp>
      <p:sp>
        <p:nvSpPr>
          <p:cNvPr id="2" name="Rectangle 1">
            <a:extLst>
              <a:ext uri="{FF2B5EF4-FFF2-40B4-BE49-F238E27FC236}">
                <a16:creationId xmlns:a16="http://schemas.microsoft.com/office/drawing/2014/main" id="{6186A444-FD60-04F6-22FB-11D9A94E9977}"/>
              </a:ext>
            </a:extLst>
          </p:cNvPr>
          <p:cNvSpPr>
            <a:spLocks noChangeArrowheads="1"/>
          </p:cNvSpPr>
          <p:nvPr/>
        </p:nvSpPr>
        <p:spPr bwMode="auto">
          <a:xfrm>
            <a:off x="603504" y="2272143"/>
            <a:ext cx="3602727" cy="378883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Refleksoloji, el, ayak ve kulaktaki noktalara basınç uygulama yöntemidir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Kökeni Çin, Mısır ve Hint uygarlıklarına dayanır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tr-TR" altLang="tr-TR" b="0" i="0" u="none" strike="noStrike" cap="none" normalizeH="0" baseline="0">
                <a:ln>
                  <a:noFill/>
                </a:ln>
                <a:effectLst/>
              </a:rPr>
              <a:t>Amaç e</a:t>
            </a:r>
            <a:r>
              <a:rPr kumimoji="0" lang="en-US" altLang="tr-TR" b="0" i="0" u="none" strike="noStrike" cap="none" normalizeH="0" baseline="0">
                <a:ln>
                  <a:noFill/>
                </a:ln>
                <a:effectLst/>
              </a:rPr>
              <a:t>nerji akışını dengelemek, dolaşımı artırmak ve gevşeme sağlamaktır</a:t>
            </a:r>
          </a:p>
        </p:txBody>
      </p:sp>
      <p:pic>
        <p:nvPicPr>
          <p:cNvPr id="8195" name="Picture 3" descr="Refleksoloji Hakkında Her şey - Ayaküstü Masaj">
            <a:extLst>
              <a:ext uri="{FF2B5EF4-FFF2-40B4-BE49-F238E27FC236}">
                <a16:creationId xmlns:a16="http://schemas.microsoft.com/office/drawing/2014/main" id="{BA238DF7-DC93-314D-AA1C-08A1AC11C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83" b="1"/>
          <a:stretch>
            <a:fillRect/>
          </a:stretch>
        </p:blipFill>
        <p:spPr bwMode="auto">
          <a:xfrm>
            <a:off x="4636308" y="136525"/>
            <a:ext cx="4507551" cy="3359093"/>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Refleksoloji Nedir ve Masajı Nasıl Uygulanır? | Medicana Sağlık Grubu">
            <a:extLst>
              <a:ext uri="{FF2B5EF4-FFF2-40B4-BE49-F238E27FC236}">
                <a16:creationId xmlns:a16="http://schemas.microsoft.com/office/drawing/2014/main" id="{90EDC736-EC93-4144-CE85-5127E608F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03" r="2" b="2"/>
          <a:stretch>
            <a:fillRect/>
          </a:stretch>
        </p:blipFill>
        <p:spPr bwMode="auto">
          <a:xfrm>
            <a:off x="4636308" y="3495618"/>
            <a:ext cx="4507551" cy="3359093"/>
          </a:xfrm>
          <a:prstGeom prst="rect">
            <a:avLst/>
          </a:prstGeom>
          <a:noFill/>
          <a:extLst>
            <a:ext uri="{909E8E84-426E-40DD-AFC4-6F175D3DCCD1}">
              <a14:hiddenFill xmlns:a14="http://schemas.microsoft.com/office/drawing/2010/main">
                <a:solidFill>
                  <a:srgbClr val="FFFFFF"/>
                </a:solidFill>
              </a14:hiddenFill>
            </a:ext>
          </a:extLst>
        </p:spPr>
      </p:pic>
      <p:grpSp>
        <p:nvGrpSpPr>
          <p:cNvPr id="8240" name="Group 8239">
            <a:extLst>
              <a:ext uri="{FF2B5EF4-FFF2-40B4-BE49-F238E27FC236}">
                <a16:creationId xmlns:a16="http://schemas.microsoft.com/office/drawing/2014/main" id="{DC406F5B-6AB1-4F59-BBBB-3488A390D7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26570" y="15796"/>
            <a:ext cx="4817288" cy="6838915"/>
            <a:chOff x="5742280" y="15796"/>
            <a:chExt cx="6423053" cy="6838915"/>
          </a:xfrm>
        </p:grpSpPr>
        <p:sp>
          <p:nvSpPr>
            <p:cNvPr id="8241" name="Freeform: Shape 8240">
              <a:extLst>
                <a:ext uri="{FF2B5EF4-FFF2-40B4-BE49-F238E27FC236}">
                  <a16:creationId xmlns:a16="http://schemas.microsoft.com/office/drawing/2014/main" id="{C3E373B8-6DB0-44E7-9D9A-501B6FDFC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57719" y="75800"/>
              <a:ext cx="6007612" cy="6778911"/>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8242" name="Freeform: Shape 8241">
              <a:extLst>
                <a:ext uri="{FF2B5EF4-FFF2-40B4-BE49-F238E27FC236}">
                  <a16:creationId xmlns:a16="http://schemas.microsoft.com/office/drawing/2014/main" id="{32B7F0B0-E102-4757-9055-800A572A4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9360" y="75800"/>
              <a:ext cx="6025971" cy="6778911"/>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8243" name="Freeform: Shape 8242">
              <a:extLst>
                <a:ext uri="{FF2B5EF4-FFF2-40B4-BE49-F238E27FC236}">
                  <a16:creationId xmlns:a16="http://schemas.microsoft.com/office/drawing/2014/main" id="{5AB4BAB0-028A-4315-907B-73C93ECCB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6634" y="56513"/>
              <a:ext cx="6028697" cy="679819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useBgFill="1">
          <p:nvSpPr>
            <p:cNvPr id="8244" name="Freeform: Shape 8243">
              <a:extLst>
                <a:ext uri="{FF2B5EF4-FFF2-40B4-BE49-F238E27FC236}">
                  <a16:creationId xmlns:a16="http://schemas.microsoft.com/office/drawing/2014/main" id="{D9C0146C-E4E0-4055-8429-E93F25CA6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00215" y="15796"/>
              <a:ext cx="6165116" cy="6838915"/>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sp useBgFill="1">
          <p:nvSpPr>
            <p:cNvPr id="8245" name="Freeform: Shape 8244">
              <a:extLst>
                <a:ext uri="{FF2B5EF4-FFF2-40B4-BE49-F238E27FC236}">
                  <a16:creationId xmlns:a16="http://schemas.microsoft.com/office/drawing/2014/main" id="{4D7E2836-120A-433B-84C1-FA3AC0D65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2280" y="15796"/>
              <a:ext cx="6423053" cy="6838915"/>
            </a:xfrm>
            <a:custGeom>
              <a:avLst/>
              <a:gdLst>
                <a:gd name="connsiteX0" fmla="*/ 5953481 w 6423053"/>
                <a:gd name="connsiteY0" fmla="*/ 0 h 6858000"/>
                <a:gd name="connsiteX1" fmla="*/ 6423053 w 6423053"/>
                <a:gd name="connsiteY1" fmla="*/ 0 h 6858000"/>
                <a:gd name="connsiteX2" fmla="*/ 6423053 w 6423053"/>
                <a:gd name="connsiteY2" fmla="*/ 198945 h 6858000"/>
                <a:gd name="connsiteX3" fmla="*/ 6376812 w 6423053"/>
                <a:gd name="connsiteY3" fmla="*/ 175262 h 6858000"/>
                <a:gd name="connsiteX4" fmla="*/ 5997696 w 6423053"/>
                <a:gd name="connsiteY4" fmla="*/ 14961 h 6858000"/>
                <a:gd name="connsiteX5" fmla="*/ 0 w 6423053"/>
                <a:gd name="connsiteY5" fmla="*/ 0 h 6858000"/>
                <a:gd name="connsiteX6" fmla="*/ 3135749 w 6423053"/>
                <a:gd name="connsiteY6" fmla="*/ 0 h 6858000"/>
                <a:gd name="connsiteX7" fmla="*/ 3091534 w 6423053"/>
                <a:gd name="connsiteY7" fmla="*/ 14961 h 6858000"/>
                <a:gd name="connsiteX8" fmla="*/ 318496 w 6423053"/>
                <a:gd name="connsiteY8" fmla="*/ 3984640 h 6858000"/>
                <a:gd name="connsiteX9" fmla="*/ 1283537 w 6423053"/>
                <a:gd name="connsiteY9" fmla="*/ 6672844 h 6858000"/>
                <a:gd name="connsiteX10" fmla="*/ 1451818 w 6423053"/>
                <a:gd name="connsiteY10" fmla="*/ 6858000 h 6858000"/>
                <a:gd name="connsiteX11" fmla="*/ 0 w 6423053"/>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53" h="6858000">
                  <a:moveTo>
                    <a:pt x="5953481" y="0"/>
                  </a:moveTo>
                  <a:lnTo>
                    <a:pt x="6423053" y="0"/>
                  </a:lnTo>
                  <a:lnTo>
                    <a:pt x="6423053" y="198945"/>
                  </a:lnTo>
                  <a:lnTo>
                    <a:pt x="6376812" y="175262"/>
                  </a:lnTo>
                  <a:cubicBezTo>
                    <a:pt x="6253642" y="115913"/>
                    <a:pt x="6127152" y="62361"/>
                    <a:pt x="5997696" y="14961"/>
                  </a:cubicBezTo>
                  <a:close/>
                  <a:moveTo>
                    <a:pt x="0" y="0"/>
                  </a:moveTo>
                  <a:lnTo>
                    <a:pt x="3135749" y="0"/>
                  </a:lnTo>
                  <a:lnTo>
                    <a:pt x="3091534" y="14961"/>
                  </a:lnTo>
                  <a:cubicBezTo>
                    <a:pt x="1473341" y="607461"/>
                    <a:pt x="318496" y="2161186"/>
                    <a:pt x="318496" y="3984640"/>
                  </a:cubicBezTo>
                  <a:cubicBezTo>
                    <a:pt x="318496" y="5005774"/>
                    <a:pt x="680656" y="5942322"/>
                    <a:pt x="1283537" y="6672844"/>
                  </a:cubicBezTo>
                  <a:lnTo>
                    <a:pt x="145181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04745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076EE0F-40C8-C927-89CA-056C877D9ABB}"/>
              </a:ext>
            </a:extLst>
          </p:cNvPr>
          <p:cNvSpPr txBox="1"/>
          <p:nvPr/>
        </p:nvSpPr>
        <p:spPr>
          <a:xfrm>
            <a:off x="597704" y="2397849"/>
            <a:ext cx="3657600" cy="3545586"/>
          </a:xfrm>
          <a:prstGeom prst="rect">
            <a:avLst/>
          </a:prstGeom>
          <a:noFill/>
        </p:spPr>
        <p:txBody>
          <a:bodyPr wrap="square">
            <a:sp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Kullanım alanları: stres, anksiyete, uyku sorunları, baş ağrısı, kronik ağrı</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Klinik çalışmalar özellikle stres ve ağrı kontrolünde fayda göstermektedir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Genellikle güvenli bir yöntemdir</a:t>
            </a:r>
            <a:endParaRPr kumimoji="0" lang="tr-TR"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Türkiye’de 2014 GETAT Yönetmeliği ile yalnızca sertifikalı hekimler uygulayabilir</a:t>
            </a:r>
          </a:p>
        </p:txBody>
      </p:sp>
      <p:pic>
        <p:nvPicPr>
          <p:cNvPr id="4098" name="Picture 2" descr="Ahşap Ayak Masaj Aleti Refleksoloji Aleti">
            <a:extLst>
              <a:ext uri="{FF2B5EF4-FFF2-40B4-BE49-F238E27FC236}">
                <a16:creationId xmlns:a16="http://schemas.microsoft.com/office/drawing/2014/main" id="{5C56917D-FBBE-5774-0B4C-06D43BCE0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7004" y="729329"/>
            <a:ext cx="2751090" cy="302525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Ahşap refleksoloji akupunktur masaj aleti tay masaj çubuk tedavisi meridyen  kazıma gugurulo sağlık masajı masaj aleti s - AliExpress">
            <a:extLst>
              <a:ext uri="{FF2B5EF4-FFF2-40B4-BE49-F238E27FC236}">
                <a16:creationId xmlns:a16="http://schemas.microsoft.com/office/drawing/2014/main" id="{DACDE271-929F-72F4-D48A-48A9EEAEC33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a:extLst>
              <a:ext uri="{FF2B5EF4-FFF2-40B4-BE49-F238E27FC236}">
                <a16:creationId xmlns:a16="http://schemas.microsoft.com/office/drawing/2014/main" id="{B747A0AA-3C9D-E0FD-9036-274FB28EED67}"/>
              </a:ext>
            </a:extLst>
          </p:cNvPr>
          <p:cNvPicPr>
            <a:picLocks noChangeAspect="1"/>
          </p:cNvPicPr>
          <p:nvPr/>
        </p:nvPicPr>
        <p:blipFill>
          <a:blip r:embed="rId3"/>
          <a:stretch>
            <a:fillRect/>
          </a:stretch>
        </p:blipFill>
        <p:spPr>
          <a:xfrm>
            <a:off x="5535651" y="3669489"/>
            <a:ext cx="2513840" cy="2540060"/>
          </a:xfrm>
          <a:prstGeom prst="rect">
            <a:avLst/>
          </a:prstGeom>
        </p:spPr>
      </p:pic>
      <p:sp>
        <p:nvSpPr>
          <p:cNvPr id="9" name="Metin kutusu 8">
            <a:extLst>
              <a:ext uri="{FF2B5EF4-FFF2-40B4-BE49-F238E27FC236}">
                <a16:creationId xmlns:a16="http://schemas.microsoft.com/office/drawing/2014/main" id="{40AE89AF-6739-7908-CCBA-6C278E0CD19D}"/>
              </a:ext>
            </a:extLst>
          </p:cNvPr>
          <p:cNvSpPr txBox="1"/>
          <p:nvPr/>
        </p:nvSpPr>
        <p:spPr>
          <a:xfrm>
            <a:off x="597704" y="501265"/>
            <a:ext cx="3602727" cy="131166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200" kern="1200">
                <a:latin typeface="+mj-lt"/>
                <a:ea typeface="+mj-ea"/>
                <a:cs typeface="+mj-cs"/>
              </a:rPr>
              <a:t>REFLEKSOLOJİ</a:t>
            </a:r>
          </a:p>
        </p:txBody>
      </p:sp>
    </p:spTree>
    <p:extLst>
      <p:ext uri="{BB962C8B-B14F-4D97-AF65-F5344CB8AC3E}">
        <p14:creationId xmlns:p14="http://schemas.microsoft.com/office/powerpoint/2010/main" val="1337410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D9EA5D-9EE8-994B-4BAC-E57D32D62F08}"/>
            </a:ext>
          </a:extLst>
        </p:cNvPr>
        <p:cNvGrpSpPr/>
        <p:nvPr/>
      </p:nvGrpSpPr>
      <p:grpSpPr>
        <a:xfrm>
          <a:off x="0" y="0"/>
          <a:ext cx="0" cy="0"/>
          <a:chOff x="0" y="0"/>
          <a:chExt cx="0" cy="0"/>
        </a:xfrm>
      </p:grpSpPr>
      <p:sp useBgFill="1">
        <p:nvSpPr>
          <p:cNvPr id="924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9250" name="Rectangle 924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8AD1C4C5-446D-2231-2800-244B0C80F1C2}"/>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MÜZİK TERAPİ</a:t>
            </a:r>
          </a:p>
        </p:txBody>
      </p:sp>
      <p:sp>
        <p:nvSpPr>
          <p:cNvPr id="2" name="Rectangle 1">
            <a:extLst>
              <a:ext uri="{FF2B5EF4-FFF2-40B4-BE49-F238E27FC236}">
                <a16:creationId xmlns:a16="http://schemas.microsoft.com/office/drawing/2014/main" id="{DCF5B8CE-47D9-8216-D2E0-18C44C92EDAD}"/>
              </a:ext>
            </a:extLst>
          </p:cNvPr>
          <p:cNvSpPr>
            <a:spLocks noChangeArrowheads="1"/>
          </p:cNvSpPr>
          <p:nvPr/>
        </p:nvSpPr>
        <p:spPr bwMode="auto">
          <a:xfrm>
            <a:off x="834587" y="2894655"/>
            <a:ext cx="6792340" cy="3613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Müzikterapi, müziğin tedavi amaçlı planlı ve kontrollü kullanımıdır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Kökeni Antik Yunan’a uzanır, modern anlamda 20. yüzyılda gelişmiştir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Aktif (enstrüman, şarkı) ve pasif (dinleme) yöntemlerle uygulanır</a:t>
            </a:r>
          </a:p>
        </p:txBody>
      </p:sp>
      <p:pic>
        <p:nvPicPr>
          <p:cNvPr id="5" name="Resim 4">
            <a:extLst>
              <a:ext uri="{FF2B5EF4-FFF2-40B4-BE49-F238E27FC236}">
                <a16:creationId xmlns:a16="http://schemas.microsoft.com/office/drawing/2014/main" id="{AA056F6A-E88C-1E7B-046F-618121FBCCCF}"/>
              </a:ext>
            </a:extLst>
          </p:cNvPr>
          <p:cNvPicPr>
            <a:picLocks noChangeAspect="1"/>
          </p:cNvPicPr>
          <p:nvPr/>
        </p:nvPicPr>
        <p:blipFill>
          <a:blip r:embed="rId2"/>
          <a:stretch>
            <a:fillRect/>
          </a:stretch>
        </p:blipFill>
        <p:spPr>
          <a:xfrm>
            <a:off x="5233748" y="81862"/>
            <a:ext cx="3849472" cy="3347138"/>
          </a:xfrm>
          <a:prstGeom prst="rect">
            <a:avLst/>
          </a:prstGeom>
          <a:ln>
            <a:noFill/>
          </a:ln>
          <a:effectLst>
            <a:softEdge rad="112500"/>
          </a:effectLst>
        </p:spPr>
      </p:pic>
    </p:spTree>
    <p:extLst>
      <p:ext uri="{BB962C8B-B14F-4D97-AF65-F5344CB8AC3E}">
        <p14:creationId xmlns:p14="http://schemas.microsoft.com/office/powerpoint/2010/main" val="1953418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tin kutusu 2">
            <a:extLst>
              <a:ext uri="{FF2B5EF4-FFF2-40B4-BE49-F238E27FC236}">
                <a16:creationId xmlns:a16="http://schemas.microsoft.com/office/drawing/2014/main" id="{852AE1D3-F175-432D-095C-E999D08C04C2}"/>
              </a:ext>
            </a:extLst>
          </p:cNvPr>
          <p:cNvSpPr txBox="1"/>
          <p:nvPr/>
        </p:nvSpPr>
        <p:spPr>
          <a:xfrm>
            <a:off x="701923" y="2521895"/>
            <a:ext cx="7771517" cy="3613149"/>
          </a:xfrm>
          <a:prstGeom prst="rect">
            <a:avLst/>
          </a:prstGeom>
        </p:spPr>
        <p:txBody>
          <a:bodyPr vert="horz" lIns="91440" tIns="45720" rIns="91440" bIns="45720" rtlCol="0" anchor="ctr">
            <a:no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lang="en-US" altLang="tr-TR"/>
              <a:t>A</a:t>
            </a:r>
            <a:r>
              <a:rPr kumimoji="0" lang="en-US" altLang="tr-TR" b="0" i="0" u="none" strike="noStrike" cap="none" normalizeH="0" baseline="0">
                <a:ln>
                  <a:noFill/>
                </a:ln>
                <a:effectLst/>
              </a:rPr>
              <a:t>nksiyete, depresyon, stres, ağrı kontrolü, uyku sorunları, demans ve gelişimsel bozukluklar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Klinik çalışmalar, özellikle anksiyete ve ağrı kontrolünde etkili olduğunu göstermektedir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Güvenli ve risk taşımayan bir destekleyici tedavidir</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Türkiye’de 2014 GETAT Yönetmeliği ile yalnızca sertifikalı hekimler tarafından uygulanabilir</a:t>
            </a:r>
          </a:p>
        </p:txBody>
      </p:sp>
      <p:sp>
        <p:nvSpPr>
          <p:cNvPr id="5" name="Metin kutusu 4">
            <a:extLst>
              <a:ext uri="{FF2B5EF4-FFF2-40B4-BE49-F238E27FC236}">
                <a16:creationId xmlns:a16="http://schemas.microsoft.com/office/drawing/2014/main" id="{6C4B5E5B-45F9-9F6E-F023-AA468373D024}"/>
              </a:ext>
            </a:extLst>
          </p:cNvPr>
          <p:cNvSpPr txBox="1"/>
          <p:nvPr/>
        </p:nvSpPr>
        <p:spPr>
          <a:xfrm>
            <a:off x="571352" y="350196"/>
            <a:ext cx="3485178"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a:latin typeface="+mj-lt"/>
                <a:ea typeface="+mj-ea"/>
                <a:cs typeface="+mj-cs"/>
              </a:rPr>
              <a:t>MÜZİK TERAPİ</a:t>
            </a:r>
          </a:p>
        </p:txBody>
      </p:sp>
    </p:spTree>
    <p:extLst>
      <p:ext uri="{BB962C8B-B14F-4D97-AF65-F5344CB8AC3E}">
        <p14:creationId xmlns:p14="http://schemas.microsoft.com/office/powerpoint/2010/main" val="3522104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7" y="348865"/>
            <a:ext cx="7533018" cy="877729"/>
          </a:xfrm>
        </p:spPr>
        <p:txBody>
          <a:bodyPr anchor="ctr">
            <a:normAutofit/>
          </a:bodyPr>
          <a:lstStyle/>
          <a:p>
            <a:r>
              <a:rPr lang="tr-TR" sz="3500">
                <a:solidFill>
                  <a:srgbClr val="FFFFFF"/>
                </a:solidFill>
              </a:rPr>
              <a:t>Kanıt ve Güvenlik</a:t>
            </a:r>
          </a:p>
        </p:txBody>
      </p:sp>
      <p:graphicFrame>
        <p:nvGraphicFramePr>
          <p:cNvPr id="5" name="Content Placeholder 2">
            <a:extLst>
              <a:ext uri="{FF2B5EF4-FFF2-40B4-BE49-F238E27FC236}">
                <a16:creationId xmlns:a16="http://schemas.microsoft.com/office/drawing/2014/main" id="{A1B28F61-208A-929A-CEC2-53BD0B4AA3DA}"/>
              </a:ext>
            </a:extLst>
          </p:cNvPr>
          <p:cNvGraphicFramePr>
            <a:graphicFrameLocks noGrp="1"/>
          </p:cNvGraphicFramePr>
          <p:nvPr>
            <p:ph idx="1"/>
            <p:extLst>
              <p:ext uri="{D42A27DB-BD31-4B8C-83A1-F6EECF244321}">
                <p14:modId xmlns:p14="http://schemas.microsoft.com/office/powerpoint/2010/main" val="3969601451"/>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8979" y="1455723"/>
            <a:ext cx="4935121" cy="5078313"/>
          </a:xfrm>
          <a:prstGeom prst="rect">
            <a:avLst/>
          </a:prstGeom>
        </p:spPr>
        <p:txBody>
          <a:bodyPr wrap="square">
            <a:spAutoFit/>
          </a:bodyPr>
          <a:lstStyle/>
          <a:p>
            <a:pPr marL="285750" indent="-285750">
              <a:buFont typeface="Arial" panose="020B0604020202020204" pitchFamily="34" charset="0"/>
              <a:buChar char="•"/>
            </a:pPr>
            <a:r>
              <a:rPr lang="tr-TR" dirty="0"/>
              <a:t>32 yaşında erkek, ofis çalışanı ,tozlu bir ortamda dakikalar içinde tekrarlayan hapşırma ,sulu burun akıntısı, semptomlar sıcak ve kapalı ortamlarda kötüleşiyor, açık havada </a:t>
            </a:r>
            <a:r>
              <a:rPr lang="tr-TR"/>
              <a:t>azalma gösteriyormuş</a:t>
            </a:r>
            <a:endParaRPr lang="tr-TR" dirty="0"/>
          </a:p>
          <a:p>
            <a:pPr marL="285750" indent="-285750">
              <a:buFont typeface="Arial" panose="020B0604020202020204" pitchFamily="34" charset="0"/>
              <a:buChar char="•"/>
            </a:pPr>
            <a:r>
              <a:rPr lang="tr-TR" dirty="0"/>
              <a:t>Daha önce </a:t>
            </a:r>
            <a:r>
              <a:rPr lang="tr-TR" dirty="0" err="1"/>
              <a:t>allerji</a:t>
            </a:r>
            <a:r>
              <a:rPr lang="tr-TR" dirty="0"/>
              <a:t> öyküsü yok </a:t>
            </a:r>
          </a:p>
          <a:p>
            <a:pPr marL="285750" indent="-285750">
              <a:buFont typeface="Arial" panose="020B0604020202020204" pitchFamily="34" charset="0"/>
              <a:buChar char="•"/>
            </a:pPr>
            <a:r>
              <a:rPr lang="tr-TR" dirty="0" err="1"/>
              <a:t>Allium</a:t>
            </a:r>
            <a:r>
              <a:rPr lang="tr-TR" dirty="0"/>
              <a:t> </a:t>
            </a:r>
            <a:r>
              <a:rPr lang="tr-TR" dirty="0" err="1"/>
              <a:t>cepa</a:t>
            </a:r>
            <a:r>
              <a:rPr lang="tr-TR" dirty="0"/>
              <a:t> denilen </a:t>
            </a:r>
            <a:r>
              <a:rPr lang="tr-TR" dirty="0" err="1"/>
              <a:t>homeopatik</a:t>
            </a:r>
            <a:r>
              <a:rPr lang="tr-TR" dirty="0"/>
              <a:t> preparat günde 3 doz şeklinde uygulanmış</a:t>
            </a:r>
          </a:p>
          <a:p>
            <a:pPr marL="285750" indent="-285750">
              <a:buFont typeface="Arial" panose="020B0604020202020204" pitchFamily="34" charset="0"/>
              <a:buChar char="•"/>
            </a:pPr>
            <a:r>
              <a:rPr lang="tr-TR" dirty="0"/>
              <a:t>Bireyselleştirilmiş </a:t>
            </a:r>
            <a:r>
              <a:rPr lang="tr-TR" dirty="0" err="1"/>
              <a:t>homeopatik</a:t>
            </a:r>
            <a:r>
              <a:rPr lang="tr-TR" dirty="0"/>
              <a:t> yaklaşım ile semptomlara uygun tedaviye devam edilmiş </a:t>
            </a:r>
          </a:p>
          <a:p>
            <a:pPr marL="285750" indent="-285750">
              <a:buFont typeface="Arial" panose="020B0604020202020204" pitchFamily="34" charset="0"/>
              <a:buChar char="•"/>
            </a:pPr>
            <a:r>
              <a:rPr lang="tr-TR" dirty="0"/>
              <a:t>12 saat içinde hapşırma ve burun akıntısında belirgin azalma </a:t>
            </a:r>
          </a:p>
          <a:p>
            <a:pPr marL="285750" indent="-285750">
              <a:buFont typeface="Arial" panose="020B0604020202020204" pitchFamily="34" charset="0"/>
              <a:buChar char="•"/>
            </a:pPr>
            <a:r>
              <a:rPr lang="tr-TR" dirty="0"/>
              <a:t>3 gün içinde semptomların tamamen ortadan kalkması</a:t>
            </a:r>
          </a:p>
          <a:p>
            <a:pPr marL="285750" indent="-285750">
              <a:buFont typeface="Arial" panose="020B0604020202020204" pitchFamily="34" charset="0"/>
              <a:buChar char="•"/>
            </a:pPr>
            <a:r>
              <a:rPr lang="tr-TR" dirty="0"/>
              <a:t>2 ay boyunca </a:t>
            </a:r>
            <a:r>
              <a:rPr lang="tr-TR" dirty="0" err="1"/>
              <a:t>nüks</a:t>
            </a:r>
            <a:r>
              <a:rPr lang="tr-TR" dirty="0"/>
              <a:t> yaşanmadığı görülmüş </a:t>
            </a:r>
          </a:p>
          <a:p>
            <a:pPr marL="285750" indent="-285750">
              <a:buFont typeface="Arial" panose="020B0604020202020204" pitchFamily="34" charset="0"/>
              <a:buChar char="•"/>
            </a:pPr>
            <a:r>
              <a:rPr lang="tr-TR" dirty="0" err="1"/>
              <a:t>Allium</a:t>
            </a:r>
            <a:r>
              <a:rPr lang="tr-TR" dirty="0"/>
              <a:t> </a:t>
            </a:r>
            <a:r>
              <a:rPr lang="tr-TR" dirty="0" err="1"/>
              <a:t>cepa</a:t>
            </a:r>
            <a:r>
              <a:rPr lang="tr-TR" dirty="0"/>
              <a:t>, burun akıntısı ve hapşırmanın kontrolünde etkili bir </a:t>
            </a:r>
            <a:r>
              <a:rPr lang="tr-TR" dirty="0" err="1"/>
              <a:t>homeopatik</a:t>
            </a:r>
            <a:r>
              <a:rPr lang="tr-TR" dirty="0"/>
              <a:t> ajan olarak gözlemlenmiş</a:t>
            </a:r>
          </a:p>
        </p:txBody>
      </p:sp>
      <p:sp>
        <p:nvSpPr>
          <p:cNvPr id="4"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1029" name="Picture 5" descr="﻿Mor Soğan Tohumu - Allium Ce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620" y="877881"/>
            <a:ext cx="2542401" cy="24459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Dikdörtgen: Köşeleri Yuvarlatılmış 2">
            <a:extLst>
              <a:ext uri="{FF2B5EF4-FFF2-40B4-BE49-F238E27FC236}">
                <a16:creationId xmlns:a16="http://schemas.microsoft.com/office/drawing/2014/main" id="{AC9949BC-85DC-7455-97B8-E20D9B2C2D6B}"/>
              </a:ext>
            </a:extLst>
          </p:cNvPr>
          <p:cNvSpPr/>
          <p:nvPr/>
        </p:nvSpPr>
        <p:spPr>
          <a:xfrm>
            <a:off x="1028628" y="152788"/>
            <a:ext cx="2671346" cy="68168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tr-TR"/>
          </a:p>
        </p:txBody>
      </p:sp>
      <p:sp>
        <p:nvSpPr>
          <p:cNvPr id="5" name="Dikdörtgen: Köşeleri Yuvarlatılmış 4">
            <a:extLst>
              <a:ext uri="{FF2B5EF4-FFF2-40B4-BE49-F238E27FC236}">
                <a16:creationId xmlns:a16="http://schemas.microsoft.com/office/drawing/2014/main" id="{39A89EA6-57B8-C382-7096-4202336BE651}"/>
              </a:ext>
            </a:extLst>
          </p:cNvPr>
          <p:cNvSpPr/>
          <p:nvPr/>
        </p:nvSpPr>
        <p:spPr>
          <a:xfrm>
            <a:off x="1301901" y="323964"/>
            <a:ext cx="2621662" cy="681685"/>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3200"/>
          </a:p>
        </p:txBody>
      </p:sp>
      <p:sp>
        <p:nvSpPr>
          <p:cNvPr id="7" name="Dikdörtgen: Köşeleri Yuvarlatılmış 4">
            <a:extLst>
              <a:ext uri="{FF2B5EF4-FFF2-40B4-BE49-F238E27FC236}">
                <a16:creationId xmlns:a16="http://schemas.microsoft.com/office/drawing/2014/main" id="{9D249EB8-FFF3-BDC5-D753-7702841233E7}"/>
              </a:ext>
            </a:extLst>
          </p:cNvPr>
          <p:cNvSpPr txBox="1"/>
          <p:nvPr/>
        </p:nvSpPr>
        <p:spPr>
          <a:xfrm>
            <a:off x="1246243" y="446422"/>
            <a:ext cx="2621662" cy="4849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3200" kern="1200"/>
              <a:t>Olgu 1</a:t>
            </a:r>
            <a:endParaRPr lang="en-US" sz="3200" kern="1200"/>
          </a:p>
        </p:txBody>
      </p:sp>
      <p:pic>
        <p:nvPicPr>
          <p:cNvPr id="1026" name="Picture 2" descr="Karikatür hapşırma Soğuk algınlığı, Burnunu ört, insanlar, okuma, ofis png  | PNGWing">
            <a:extLst>
              <a:ext uri="{FF2B5EF4-FFF2-40B4-BE49-F238E27FC236}">
                <a16:creationId xmlns:a16="http://schemas.microsoft.com/office/drawing/2014/main" id="{67517AB1-37E8-1F14-14C1-657B531DF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620" y="3534180"/>
            <a:ext cx="2542402" cy="24893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930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B8B7495-B3AC-1CBB-0BA8-AE5471F24443}"/>
              </a:ext>
            </a:extLst>
          </p:cNvPr>
          <p:cNvPicPr>
            <a:picLocks noChangeAspect="1"/>
          </p:cNvPicPr>
          <p:nvPr/>
        </p:nvPicPr>
        <p:blipFill>
          <a:blip r:embed="rId2"/>
          <a:stretch>
            <a:fillRect/>
          </a:stretch>
        </p:blipFill>
        <p:spPr>
          <a:xfrm>
            <a:off x="91824" y="181486"/>
            <a:ext cx="8835242" cy="3700229"/>
          </a:xfrm>
          <a:prstGeom prst="rect">
            <a:avLst/>
          </a:prstGeom>
        </p:spPr>
      </p:pic>
      <p:sp>
        <p:nvSpPr>
          <p:cNvPr id="5" name="Metin kutusu 4">
            <a:extLst>
              <a:ext uri="{FF2B5EF4-FFF2-40B4-BE49-F238E27FC236}">
                <a16:creationId xmlns:a16="http://schemas.microsoft.com/office/drawing/2014/main" id="{3D4786B1-F61E-DDCC-C5D9-1240C38404F5}"/>
              </a:ext>
            </a:extLst>
          </p:cNvPr>
          <p:cNvSpPr txBox="1"/>
          <p:nvPr/>
        </p:nvSpPr>
        <p:spPr>
          <a:xfrm>
            <a:off x="401103" y="3952897"/>
            <a:ext cx="8525963" cy="2308324"/>
          </a:xfrm>
          <a:prstGeom prst="rect">
            <a:avLst/>
          </a:prstGeom>
          <a:noFill/>
        </p:spPr>
        <p:txBody>
          <a:bodyPr wrap="square">
            <a:spAutoFit/>
          </a:bodyPr>
          <a:lstStyle/>
          <a:p>
            <a:pPr>
              <a:buNone/>
            </a:pPr>
            <a:r>
              <a:rPr lang="tr-TR"/>
              <a:t> </a:t>
            </a:r>
            <a:r>
              <a:rPr lang="tr-TR" b="1"/>
              <a:t>Amzajerdi ve ark. (2025)</a:t>
            </a:r>
          </a:p>
          <a:p>
            <a:pPr>
              <a:buFont typeface="Arial" panose="020B0604020202020204" pitchFamily="34" charset="0"/>
              <a:buChar char="•"/>
            </a:pPr>
            <a:r>
              <a:rPr lang="tr-TR"/>
              <a:t>Tahran, İran’da, tek merkezli, yarı-deneysel tek kör bir çalışma</a:t>
            </a:r>
          </a:p>
          <a:p>
            <a:pPr>
              <a:buFont typeface="Arial" panose="020B0604020202020204" pitchFamily="34" charset="0"/>
              <a:buChar char="•"/>
            </a:pPr>
            <a:r>
              <a:rPr lang="tr-TR"/>
              <a:t>6–16 haftalık gebelik döneminde, bulantı ve kusma yaşayan 66 kadın</a:t>
            </a:r>
          </a:p>
          <a:p>
            <a:pPr>
              <a:buFont typeface="Arial" panose="020B0604020202020204" pitchFamily="34" charset="0"/>
              <a:buChar char="•"/>
            </a:pPr>
            <a:r>
              <a:rPr lang="tr-TR"/>
              <a:t>%10 lavanta yağı, günde iki kez 4 damla olarak inhale olarak kullanılmış; karşılaştırma grubu ise susam yağı (placebo) aldı, uygulama 7 gün sürmüş.</a:t>
            </a:r>
          </a:p>
          <a:p>
            <a:pPr>
              <a:buFont typeface="Arial" panose="020B0604020202020204" pitchFamily="34" charset="0"/>
              <a:buChar char="•"/>
            </a:pPr>
            <a:r>
              <a:rPr lang="tr-TR"/>
              <a:t>RINVR (nausea, vomiting ve retching ölçeği) ve durum anksiyetesi ölçeği kullanılmış</a:t>
            </a:r>
          </a:p>
          <a:p>
            <a:pPr>
              <a:buFont typeface="Arial" panose="020B0604020202020204" pitchFamily="34" charset="0"/>
              <a:buChar char="•"/>
            </a:pPr>
            <a:r>
              <a:rPr lang="tr-TR"/>
              <a:t>Lavanta grubu, plaseboya kıyasla bulantı, kusma ve anksiyete skorlarında anlamlı düşüş göstermiş (p = 0.008 ve p = 0.032)</a:t>
            </a:r>
          </a:p>
        </p:txBody>
      </p:sp>
      <p:sp>
        <p:nvSpPr>
          <p:cNvPr id="11" name="Dikdörtgen: Köşeleri Yuvarlatılmış 10">
            <a:extLst>
              <a:ext uri="{FF2B5EF4-FFF2-40B4-BE49-F238E27FC236}">
                <a16:creationId xmlns:a16="http://schemas.microsoft.com/office/drawing/2014/main" id="{706EA681-D86D-07F8-63DA-AA5B3D04AED0}"/>
              </a:ext>
            </a:extLst>
          </p:cNvPr>
          <p:cNvSpPr/>
          <p:nvPr/>
        </p:nvSpPr>
        <p:spPr>
          <a:xfrm>
            <a:off x="3463637" y="128929"/>
            <a:ext cx="2590734" cy="72475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tr-TR"/>
          </a:p>
        </p:txBody>
      </p:sp>
      <p:sp>
        <p:nvSpPr>
          <p:cNvPr id="13" name="Dikdörtgen: Köşeleri Yuvarlatılmış 12">
            <a:extLst>
              <a:ext uri="{FF2B5EF4-FFF2-40B4-BE49-F238E27FC236}">
                <a16:creationId xmlns:a16="http://schemas.microsoft.com/office/drawing/2014/main" id="{DCB15D2E-471C-C8C7-5BFD-D2307C218444}"/>
              </a:ext>
            </a:extLst>
          </p:cNvPr>
          <p:cNvSpPr/>
          <p:nvPr/>
        </p:nvSpPr>
        <p:spPr>
          <a:xfrm>
            <a:off x="3853343" y="268692"/>
            <a:ext cx="2505894" cy="656173"/>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3200"/>
          </a:p>
        </p:txBody>
      </p:sp>
      <p:sp>
        <p:nvSpPr>
          <p:cNvPr id="14" name="Dikdörtgen: Köşeleri Yuvarlatılmış 4">
            <a:extLst>
              <a:ext uri="{FF2B5EF4-FFF2-40B4-BE49-F238E27FC236}">
                <a16:creationId xmlns:a16="http://schemas.microsoft.com/office/drawing/2014/main" id="{18617090-A0DF-4E2E-BFB9-A8ECBD18F013}"/>
              </a:ext>
            </a:extLst>
          </p:cNvPr>
          <p:cNvSpPr txBox="1"/>
          <p:nvPr/>
        </p:nvSpPr>
        <p:spPr>
          <a:xfrm>
            <a:off x="4042232" y="380327"/>
            <a:ext cx="2128115" cy="4749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3200" kern="1200"/>
              <a:t>Olgu 2</a:t>
            </a:r>
            <a:endParaRPr lang="en-US" sz="3200" kern="1200"/>
          </a:p>
        </p:txBody>
      </p:sp>
    </p:spTree>
    <p:extLst>
      <p:ext uri="{BB962C8B-B14F-4D97-AF65-F5344CB8AC3E}">
        <p14:creationId xmlns:p14="http://schemas.microsoft.com/office/powerpoint/2010/main" val="1998802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D9301D-D767-0534-4BDE-EC5EBA7EA353}"/>
              </a:ext>
            </a:extLst>
          </p:cNvPr>
          <p:cNvSpPr>
            <a:spLocks noChangeArrowheads="1"/>
          </p:cNvSpPr>
          <p:nvPr/>
        </p:nvSpPr>
        <p:spPr bwMode="auto">
          <a:xfrm rot="10800000" flipV="1">
            <a:off x="799541" y="2543826"/>
            <a:ext cx="714859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b="0" i="0" u="none" strike="noStrike" cap="none" normalizeH="0" baseline="0">
                <a:ln>
                  <a:noFill/>
                </a:ln>
                <a:solidFill>
                  <a:schemeClr val="tx1"/>
                </a:solidFill>
                <a:effectLst/>
              </a:rPr>
              <a:t>65 yaşında Güney Koreli bir kadın hasta, diz osteoartritine bağlı şiddetli diz ağrısı nedeniyle akupunktur uygulamasına başvurmuş</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tr-TR" altLang="tr-TR" b="0" i="0" u="none" strike="noStrike" cap="none" normalizeH="0" baseline="0">
              <a:ln>
                <a:noFill/>
              </a:ln>
              <a:solidFill>
                <a:schemeClr val="tx1"/>
              </a:solidFill>
              <a:effectLst/>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b="0" i="0" u="none" strike="noStrike" cap="none" normalizeH="0" baseline="0">
                <a:ln>
                  <a:noFill/>
                </a:ln>
                <a:solidFill>
                  <a:schemeClr val="tx1"/>
                </a:solidFill>
                <a:effectLst/>
              </a:rPr>
              <a:t>Geleneksel akupunktur yerine, diz çevresine </a:t>
            </a:r>
            <a:r>
              <a:rPr kumimoji="0" lang="tr-TR" altLang="tr-TR" i="0" u="none" strike="noStrike" cap="none" normalizeH="0" baseline="0">
                <a:ln>
                  <a:noFill/>
                </a:ln>
                <a:solidFill>
                  <a:schemeClr val="tx1"/>
                </a:solidFill>
                <a:effectLst/>
              </a:rPr>
              <a:t>steril altın iplikler </a:t>
            </a:r>
            <a:r>
              <a:rPr kumimoji="0" lang="tr-TR" altLang="tr-TR" b="0" i="0" u="none" strike="noStrike" cap="none" normalizeH="0" baseline="0">
                <a:ln>
                  <a:noFill/>
                </a:ln>
                <a:solidFill>
                  <a:schemeClr val="tx1"/>
                </a:solidFill>
                <a:effectLst/>
              </a:rPr>
              <a:t>bırakılan bir altın iplik terapisi uygulanmış, </a:t>
            </a:r>
            <a:r>
              <a:rPr lang="tr-TR" altLang="tr-TR"/>
              <a:t>b</a:t>
            </a:r>
            <a:r>
              <a:rPr kumimoji="0" lang="tr-TR" altLang="tr-TR" b="0" i="0" u="none" strike="noStrike" cap="none" normalizeH="0" baseline="0">
                <a:ln>
                  <a:noFill/>
                </a:ln>
                <a:solidFill>
                  <a:schemeClr val="tx1"/>
                </a:solidFill>
                <a:effectLst/>
              </a:rPr>
              <a:t>u yöntem, sürekli uyarı sağlayacağı düşüncesiyle tercih edilmiş</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tr-TR" altLang="tr-TR" b="0" i="0" u="none" strike="noStrike" cap="none" normalizeH="0" baseline="0">
              <a:ln>
                <a:noFill/>
              </a:ln>
              <a:solidFill>
                <a:schemeClr val="tx1"/>
              </a:solidFill>
              <a:effectLst/>
            </a:endParaRPr>
          </a:p>
          <a:p>
            <a:pPr marL="285750" indent="-285750" defTabSz="914400" eaLnBrk="0" fontAlgn="base" hangingPunct="0">
              <a:spcBef>
                <a:spcPct val="0"/>
              </a:spcBef>
              <a:spcAft>
                <a:spcPct val="0"/>
              </a:spcAft>
              <a:buFont typeface="Arial" panose="020B0604020202020204" pitchFamily="34" charset="0"/>
              <a:buChar char="•"/>
            </a:pPr>
            <a:r>
              <a:rPr lang="tr-TR"/>
              <a:t>Konvansiyonel tıp standartlarının dışında, alternatif klinik ortamında yapılmış</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tr-TR" altLang="tr-TR" b="0" i="0" u="none" strike="noStrike" cap="none" normalizeH="0" baseline="0">
              <a:ln>
                <a:noFill/>
              </a:ln>
              <a:solidFill>
                <a:schemeClr val="tx1"/>
              </a:solidFill>
              <a:effectLst/>
            </a:endParaRPr>
          </a:p>
        </p:txBody>
      </p:sp>
      <p:sp>
        <p:nvSpPr>
          <p:cNvPr id="8" name="Dikdörtgen: Köşeleri Yuvarlatılmış 7">
            <a:extLst>
              <a:ext uri="{FF2B5EF4-FFF2-40B4-BE49-F238E27FC236}">
                <a16:creationId xmlns:a16="http://schemas.microsoft.com/office/drawing/2014/main" id="{42C3A39F-38E9-5DC7-393B-275F2ABE1831}"/>
              </a:ext>
            </a:extLst>
          </p:cNvPr>
          <p:cNvSpPr/>
          <p:nvPr/>
        </p:nvSpPr>
        <p:spPr>
          <a:xfrm>
            <a:off x="654067" y="322892"/>
            <a:ext cx="2505895" cy="108865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tr-TR"/>
          </a:p>
        </p:txBody>
      </p:sp>
      <p:grpSp>
        <p:nvGrpSpPr>
          <p:cNvPr id="9" name="Grup 8">
            <a:extLst>
              <a:ext uri="{FF2B5EF4-FFF2-40B4-BE49-F238E27FC236}">
                <a16:creationId xmlns:a16="http://schemas.microsoft.com/office/drawing/2014/main" id="{E81986C8-2245-8470-F909-2C7027E2218D}"/>
              </a:ext>
            </a:extLst>
          </p:cNvPr>
          <p:cNvGrpSpPr/>
          <p:nvPr/>
        </p:nvGrpSpPr>
        <p:grpSpPr>
          <a:xfrm>
            <a:off x="934930" y="660992"/>
            <a:ext cx="2671347" cy="1088650"/>
            <a:chOff x="2288280" y="1642560"/>
            <a:chExt cx="1714409" cy="1088650"/>
          </a:xfrm>
        </p:grpSpPr>
        <p:sp>
          <p:nvSpPr>
            <p:cNvPr id="13" name="Dikdörtgen: Köşeleri Yuvarlatılmış 12">
              <a:extLst>
                <a:ext uri="{FF2B5EF4-FFF2-40B4-BE49-F238E27FC236}">
                  <a16:creationId xmlns:a16="http://schemas.microsoft.com/office/drawing/2014/main" id="{8AEB7A88-35F0-0BF4-C646-1F3BB0350253}"/>
                </a:ext>
              </a:extLst>
            </p:cNvPr>
            <p:cNvSpPr/>
            <p:nvPr/>
          </p:nvSpPr>
          <p:spPr>
            <a:xfrm>
              <a:off x="2288280" y="1642560"/>
              <a:ext cx="1714409" cy="108865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3200"/>
            </a:p>
          </p:txBody>
        </p:sp>
        <p:sp>
          <p:nvSpPr>
            <p:cNvPr id="14" name="Dikdörtgen: Köşeleri Yuvarlatılmış 4">
              <a:extLst>
                <a:ext uri="{FF2B5EF4-FFF2-40B4-BE49-F238E27FC236}">
                  <a16:creationId xmlns:a16="http://schemas.microsoft.com/office/drawing/2014/main" id="{2D3B1AF7-CF65-42DF-C086-392C0C694E51}"/>
                </a:ext>
              </a:extLst>
            </p:cNvPr>
            <p:cNvSpPr txBox="1"/>
            <p:nvPr/>
          </p:nvSpPr>
          <p:spPr>
            <a:xfrm>
              <a:off x="2320164" y="1674445"/>
              <a:ext cx="1650639" cy="10248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3200" kern="1200"/>
                <a:t>Olgu 3</a:t>
              </a:r>
              <a:endParaRPr lang="en-US" sz="3200" kern="1200"/>
            </a:p>
          </p:txBody>
        </p:sp>
      </p:grpSp>
    </p:spTree>
    <p:extLst>
      <p:ext uri="{BB962C8B-B14F-4D97-AF65-F5344CB8AC3E}">
        <p14:creationId xmlns:p14="http://schemas.microsoft.com/office/powerpoint/2010/main" val="3963554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4702BC-9647-BC05-E26E-A84BD0AB8CB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133363E-B2AE-E083-C66F-2516529D6B7E}"/>
              </a:ext>
            </a:extLst>
          </p:cNvPr>
          <p:cNvSpPr txBox="1">
            <a:spLocks/>
          </p:cNvSpPr>
          <p:nvPr/>
        </p:nvSpPr>
        <p:spPr>
          <a:xfrm>
            <a:off x="1028699" y="333549"/>
            <a:ext cx="7421963" cy="103366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200" kern="1200">
                <a:solidFill>
                  <a:srgbClr val="FFFFFF"/>
                </a:solidFill>
                <a:latin typeface="+mj-lt"/>
                <a:ea typeface="+mj-ea"/>
                <a:cs typeface="+mj-cs"/>
              </a:rPr>
              <a:t>G</a:t>
            </a:r>
            <a:r>
              <a:rPr lang="tr-TR" sz="3200" kern="1200">
                <a:solidFill>
                  <a:srgbClr val="FFFFFF"/>
                </a:solidFill>
                <a:latin typeface="+mj-lt"/>
                <a:ea typeface="+mj-ea"/>
                <a:cs typeface="+mj-cs"/>
              </a:rPr>
              <a:t>ETAT</a:t>
            </a:r>
            <a:endParaRPr lang="en-US" sz="3200" kern="1200">
              <a:solidFill>
                <a:srgbClr val="FFFFFF"/>
              </a:solidFill>
              <a:latin typeface="+mj-lt"/>
              <a:ea typeface="+mj-ea"/>
              <a:cs typeface="+mj-cs"/>
            </a:endParaRPr>
          </a:p>
        </p:txBody>
      </p:sp>
      <p:sp>
        <p:nvSpPr>
          <p:cNvPr id="3" name="Metin kutusu 2">
            <a:extLst>
              <a:ext uri="{FF2B5EF4-FFF2-40B4-BE49-F238E27FC236}">
                <a16:creationId xmlns:a16="http://schemas.microsoft.com/office/drawing/2014/main" id="{46E1815F-6782-D965-14AB-92AB8670E0A9}"/>
              </a:ext>
            </a:extLst>
          </p:cNvPr>
          <p:cNvSpPr txBox="1"/>
          <p:nvPr/>
        </p:nvSpPr>
        <p:spPr>
          <a:xfrm>
            <a:off x="925486" y="2677705"/>
            <a:ext cx="7293023" cy="3683358"/>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dirty="0"/>
              <a:t>GETAT; </a:t>
            </a:r>
            <a:r>
              <a:rPr lang="en-US" dirty="0" err="1"/>
              <a:t>fitoterapi</a:t>
            </a:r>
            <a:r>
              <a:rPr lang="en-US" dirty="0"/>
              <a:t>, </a:t>
            </a:r>
            <a:r>
              <a:rPr lang="en-US" dirty="0" err="1"/>
              <a:t>akupunktur</a:t>
            </a:r>
            <a:r>
              <a:rPr lang="en-US" dirty="0"/>
              <a:t>, </a:t>
            </a:r>
            <a:r>
              <a:rPr lang="en-US" dirty="0" err="1"/>
              <a:t>hacamat</a:t>
            </a:r>
            <a:r>
              <a:rPr lang="en-US" dirty="0"/>
              <a:t>, </a:t>
            </a:r>
            <a:r>
              <a:rPr lang="en-US" dirty="0" err="1"/>
              <a:t>sülük</a:t>
            </a:r>
            <a:r>
              <a:rPr lang="en-US" dirty="0"/>
              <a:t> </a:t>
            </a:r>
            <a:r>
              <a:rPr lang="en-US" dirty="0" err="1"/>
              <a:t>tedavisi</a:t>
            </a:r>
            <a:r>
              <a:rPr lang="en-US" dirty="0"/>
              <a:t>, </a:t>
            </a:r>
            <a:r>
              <a:rPr lang="en-US" dirty="0" err="1"/>
              <a:t>ozon</a:t>
            </a:r>
            <a:r>
              <a:rPr lang="en-US" dirty="0"/>
              <a:t> </a:t>
            </a:r>
            <a:r>
              <a:rPr lang="en-US" dirty="0" err="1"/>
              <a:t>tedavisi</a:t>
            </a:r>
            <a:r>
              <a:rPr lang="en-US" dirty="0"/>
              <a:t>, </a:t>
            </a:r>
            <a:r>
              <a:rPr lang="en-US" dirty="0" err="1"/>
              <a:t>apiterapi</a:t>
            </a:r>
            <a:r>
              <a:rPr lang="en-US" dirty="0"/>
              <a:t> </a:t>
            </a:r>
            <a:r>
              <a:rPr lang="en-US" dirty="0" err="1"/>
              <a:t>ve</a:t>
            </a:r>
            <a:r>
              <a:rPr lang="en-US" dirty="0"/>
              <a:t> </a:t>
            </a:r>
            <a:r>
              <a:rPr lang="en-US" dirty="0" err="1"/>
              <a:t>benzeri</a:t>
            </a:r>
            <a:r>
              <a:rPr lang="en-US" dirty="0"/>
              <a:t> </a:t>
            </a:r>
            <a:r>
              <a:rPr lang="en-US" dirty="0" err="1"/>
              <a:t>yöntemleri</a:t>
            </a:r>
            <a:r>
              <a:rPr lang="en-US" dirty="0"/>
              <a:t> </a:t>
            </a:r>
            <a:r>
              <a:rPr lang="en-US" dirty="0" err="1"/>
              <a:t>kapsar</a:t>
            </a:r>
            <a:endParaRPr lang="en-US" dirty="0"/>
          </a:p>
          <a:p>
            <a:pPr marL="285750" indent="-228600" defTabSz="914400">
              <a:lnSpc>
                <a:spcPct val="90000"/>
              </a:lnSpc>
              <a:spcAft>
                <a:spcPts val="600"/>
              </a:spcAft>
              <a:buFont typeface="Arial" panose="020B0604020202020204" pitchFamily="34" charset="0"/>
              <a:buChar char="•"/>
            </a:pPr>
            <a:endParaRPr lang="en-US" dirty="0"/>
          </a:p>
          <a:p>
            <a:pPr marL="285750" indent="-228600" defTabSz="914400">
              <a:lnSpc>
                <a:spcPct val="90000"/>
              </a:lnSpc>
              <a:spcAft>
                <a:spcPts val="600"/>
              </a:spcAft>
              <a:buFont typeface="Arial" panose="020B0604020202020204" pitchFamily="34" charset="0"/>
              <a:buChar char="•"/>
            </a:pPr>
            <a:r>
              <a:rPr lang="en-US" dirty="0"/>
              <a:t>Bu </a:t>
            </a:r>
            <a:r>
              <a:rPr lang="en-US" dirty="0" err="1"/>
              <a:t>uygulamalar</a:t>
            </a:r>
            <a:r>
              <a:rPr lang="en-US" dirty="0"/>
              <a:t>, </a:t>
            </a:r>
            <a:r>
              <a:rPr lang="en-US" dirty="0" err="1"/>
              <a:t>bazı</a:t>
            </a:r>
            <a:r>
              <a:rPr lang="en-US" dirty="0"/>
              <a:t> </a:t>
            </a:r>
            <a:r>
              <a:rPr lang="en-US" dirty="0" err="1"/>
              <a:t>hastalıklarda</a:t>
            </a:r>
            <a:r>
              <a:rPr lang="en-US" dirty="0"/>
              <a:t> </a:t>
            </a:r>
            <a:r>
              <a:rPr lang="en-US" dirty="0" err="1"/>
              <a:t>destekleyici</a:t>
            </a:r>
            <a:r>
              <a:rPr lang="en-US" dirty="0"/>
              <a:t> </a:t>
            </a:r>
            <a:r>
              <a:rPr lang="en-US" dirty="0" err="1"/>
              <a:t>olarak</a:t>
            </a:r>
            <a:r>
              <a:rPr lang="en-US" dirty="0"/>
              <a:t> </a:t>
            </a:r>
            <a:r>
              <a:rPr lang="en-US" dirty="0" err="1"/>
              <a:t>kullanılmakta</a:t>
            </a:r>
            <a:r>
              <a:rPr lang="en-US" dirty="0"/>
              <a:t>, </a:t>
            </a:r>
            <a:r>
              <a:rPr lang="en-US" dirty="0" err="1"/>
              <a:t>ancak</a:t>
            </a:r>
            <a:r>
              <a:rPr lang="en-US" dirty="0"/>
              <a:t> her zaman </a:t>
            </a:r>
            <a:r>
              <a:rPr lang="en-US" dirty="0" err="1"/>
              <a:t>güvenlik</a:t>
            </a:r>
            <a:r>
              <a:rPr lang="en-US" dirty="0"/>
              <a:t> </a:t>
            </a:r>
            <a:r>
              <a:rPr lang="en-US" dirty="0" err="1"/>
              <a:t>ve</a:t>
            </a:r>
            <a:r>
              <a:rPr lang="en-US" dirty="0"/>
              <a:t> </a:t>
            </a:r>
            <a:r>
              <a:rPr lang="en-US" dirty="0" err="1"/>
              <a:t>etkinlik</a:t>
            </a:r>
            <a:r>
              <a:rPr lang="en-US" dirty="0"/>
              <a:t> </a:t>
            </a:r>
            <a:r>
              <a:rPr lang="en-US" dirty="0" err="1"/>
              <a:t>açısından</a:t>
            </a:r>
            <a:r>
              <a:rPr lang="en-US" dirty="0"/>
              <a:t> </a:t>
            </a:r>
            <a:r>
              <a:rPr lang="en-US" dirty="0" err="1"/>
              <a:t>dikkatli</a:t>
            </a:r>
            <a:r>
              <a:rPr lang="en-US" dirty="0"/>
              <a:t> </a:t>
            </a:r>
            <a:r>
              <a:rPr lang="en-US" dirty="0" err="1"/>
              <a:t>değerlendirilmelidir</a:t>
            </a:r>
            <a:endParaRPr lang="en-US" dirty="0"/>
          </a:p>
          <a:p>
            <a:pPr marL="285750" indent="-228600" defTabSz="914400">
              <a:lnSpc>
                <a:spcPct val="90000"/>
              </a:lnSpc>
              <a:spcAft>
                <a:spcPts val="600"/>
              </a:spcAft>
              <a:buFont typeface="Arial" panose="020B0604020202020204" pitchFamily="34" charset="0"/>
              <a:buChar char="•"/>
            </a:pPr>
            <a:endParaRPr lang="en-US" dirty="0"/>
          </a:p>
          <a:p>
            <a:pPr marL="57150" defTabSz="914400">
              <a:lnSpc>
                <a:spcPct val="90000"/>
              </a:lnSpc>
              <a:spcAft>
                <a:spcPts val="600"/>
              </a:spcAft>
            </a:pPr>
            <a:endParaRPr lang="tr-TR" dirty="0"/>
          </a:p>
        </p:txBody>
      </p:sp>
    </p:spTree>
    <p:extLst>
      <p:ext uri="{BB962C8B-B14F-4D97-AF65-F5344CB8AC3E}">
        <p14:creationId xmlns:p14="http://schemas.microsoft.com/office/powerpoint/2010/main" val="1482964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49E15DC-40F2-127B-E834-D2F692100FBF}"/>
              </a:ext>
            </a:extLst>
          </p:cNvPr>
          <p:cNvSpPr txBox="1"/>
          <p:nvPr/>
        </p:nvSpPr>
        <p:spPr>
          <a:xfrm>
            <a:off x="740966" y="2926612"/>
            <a:ext cx="8029311" cy="3693319"/>
          </a:xfrm>
          <a:prstGeom prst="rect">
            <a:avLst/>
          </a:prstGeom>
          <a:noFill/>
        </p:spPr>
        <p:txBody>
          <a:bodyPr wrap="square">
            <a:spAutoFit/>
          </a:bodyPr>
          <a:lstStyle/>
          <a:p>
            <a:pPr lvl="0" defTabSz="914400" eaLnBrk="0" fontAlgn="base" hangingPunct="0">
              <a:spcBef>
                <a:spcPct val="0"/>
              </a:spcBef>
              <a:spcAft>
                <a:spcPct val="0"/>
              </a:spcAft>
              <a:buFontTx/>
              <a:buChar char="•"/>
            </a:pPr>
            <a:r>
              <a:rPr lang="tr-TR" altLang="tr-TR"/>
              <a:t>Hastanın ağrıları zamanla artmış, eklem hareketi daha da kısıtlanmış</a:t>
            </a:r>
          </a:p>
          <a:p>
            <a:pPr lvl="0" defTabSz="914400" eaLnBrk="0" fontAlgn="base" hangingPunct="0">
              <a:spcBef>
                <a:spcPct val="0"/>
              </a:spcBef>
              <a:spcAft>
                <a:spcPct val="0"/>
              </a:spcAft>
              <a:buFontTx/>
              <a:buChar char="•"/>
            </a:pPr>
            <a:endParaRPr lang="tr-TR" altLang="tr-TR"/>
          </a:p>
          <a:p>
            <a:pPr lvl="0" defTabSz="914400" eaLnBrk="0" fontAlgn="base" hangingPunct="0">
              <a:spcBef>
                <a:spcPct val="0"/>
              </a:spcBef>
              <a:spcAft>
                <a:spcPct val="0"/>
              </a:spcAft>
              <a:buFontTx/>
              <a:buChar char="•"/>
            </a:pPr>
            <a:r>
              <a:rPr lang="tr-TR" altLang="tr-TR"/>
              <a:t>Muayenede diz çevresinde yaygın hassasiyet ve lokal ödem oluşmuş</a:t>
            </a:r>
          </a:p>
          <a:p>
            <a:pPr lvl="0" defTabSz="914400" eaLnBrk="0" fontAlgn="base" hangingPunct="0">
              <a:spcBef>
                <a:spcPct val="0"/>
              </a:spcBef>
              <a:spcAft>
                <a:spcPct val="0"/>
              </a:spcAft>
              <a:buFontTx/>
              <a:buChar char="•"/>
            </a:pPr>
            <a:endParaRPr lang="tr-TR" altLang="tr-TR"/>
          </a:p>
          <a:p>
            <a:pPr lvl="0" defTabSz="914400" eaLnBrk="0" fontAlgn="base" hangingPunct="0">
              <a:spcBef>
                <a:spcPct val="0"/>
              </a:spcBef>
              <a:spcAft>
                <a:spcPct val="0"/>
              </a:spcAft>
              <a:buFontTx/>
              <a:buChar char="•"/>
            </a:pPr>
            <a:r>
              <a:rPr lang="tr-TR"/>
              <a:t>Görüntülemede Ön-arka ve yan diz grafilerinde yüzlerce ince metalik opasite (altın iplik) görünmüş</a:t>
            </a:r>
          </a:p>
          <a:p>
            <a:pPr lvl="0" defTabSz="914400" eaLnBrk="0" fontAlgn="base" hangingPunct="0">
              <a:spcBef>
                <a:spcPct val="0"/>
              </a:spcBef>
              <a:spcAft>
                <a:spcPct val="0"/>
              </a:spcAft>
              <a:buFontTx/>
              <a:buChar char="•"/>
            </a:pPr>
            <a:endParaRPr lang="tr-TR"/>
          </a:p>
          <a:p>
            <a:pPr lvl="0" defTabSz="914400" eaLnBrk="0" fontAlgn="base" hangingPunct="0">
              <a:spcBef>
                <a:spcPct val="0"/>
              </a:spcBef>
              <a:spcAft>
                <a:spcPct val="0"/>
              </a:spcAft>
              <a:buFontTx/>
              <a:buChar char="•"/>
            </a:pPr>
            <a:r>
              <a:rPr lang="tr-TR"/>
              <a:t>Osteoartritin altın iplik akupunkturunun düzeltmediği, hatta hastalığın seyrini ilerleten ek riskler ortaya çıkarmış</a:t>
            </a:r>
          </a:p>
          <a:p>
            <a:pPr lvl="0" defTabSz="914400" eaLnBrk="0" fontAlgn="base" hangingPunct="0">
              <a:spcBef>
                <a:spcPct val="0"/>
              </a:spcBef>
              <a:spcAft>
                <a:spcPct val="0"/>
              </a:spcAft>
              <a:buFontTx/>
              <a:buChar char="•"/>
            </a:pPr>
            <a:endParaRPr lang="tr-TR"/>
          </a:p>
          <a:p>
            <a:pPr lvl="0" defTabSz="914400" eaLnBrk="0" fontAlgn="base" hangingPunct="0">
              <a:spcBef>
                <a:spcPct val="0"/>
              </a:spcBef>
              <a:spcAft>
                <a:spcPct val="0"/>
              </a:spcAft>
              <a:buFontTx/>
              <a:buChar char="•"/>
            </a:pPr>
            <a:r>
              <a:rPr lang="tr-TR"/>
              <a:t>Bu vaka, özellikle kronik ağrı hastalarında zararsız sanılan uygulamaların bile risk taşıyabileceğini göstermektedir.</a:t>
            </a:r>
          </a:p>
          <a:p>
            <a:endParaRPr lang="tr-TR"/>
          </a:p>
        </p:txBody>
      </p:sp>
      <p:pic>
        <p:nvPicPr>
          <p:cNvPr id="6" name="Resim 5">
            <a:extLst>
              <a:ext uri="{FF2B5EF4-FFF2-40B4-BE49-F238E27FC236}">
                <a16:creationId xmlns:a16="http://schemas.microsoft.com/office/drawing/2014/main" id="{2DFCBE09-3FAA-CC1A-B77A-5958FB528C51}"/>
              </a:ext>
            </a:extLst>
          </p:cNvPr>
          <p:cNvPicPr>
            <a:picLocks noChangeAspect="1"/>
          </p:cNvPicPr>
          <p:nvPr/>
        </p:nvPicPr>
        <p:blipFill>
          <a:blip r:embed="rId2"/>
          <a:stretch>
            <a:fillRect/>
          </a:stretch>
        </p:blipFill>
        <p:spPr>
          <a:xfrm>
            <a:off x="5708073" y="238069"/>
            <a:ext cx="3138404" cy="2531911"/>
          </a:xfrm>
          <a:prstGeom prst="rect">
            <a:avLst/>
          </a:prstGeom>
        </p:spPr>
      </p:pic>
      <p:sp>
        <p:nvSpPr>
          <p:cNvPr id="7" name="Dikdörtgen: Köşeleri Yuvarlatılmış 6">
            <a:extLst>
              <a:ext uri="{FF2B5EF4-FFF2-40B4-BE49-F238E27FC236}">
                <a16:creationId xmlns:a16="http://schemas.microsoft.com/office/drawing/2014/main" id="{F6A9992A-6776-2F31-35D3-A3F20A6594B2}"/>
              </a:ext>
            </a:extLst>
          </p:cNvPr>
          <p:cNvSpPr/>
          <p:nvPr/>
        </p:nvSpPr>
        <p:spPr>
          <a:xfrm>
            <a:off x="654067" y="322892"/>
            <a:ext cx="2505895" cy="108865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tr-TR"/>
          </a:p>
        </p:txBody>
      </p:sp>
      <p:grpSp>
        <p:nvGrpSpPr>
          <p:cNvPr id="8" name="Grup 7">
            <a:extLst>
              <a:ext uri="{FF2B5EF4-FFF2-40B4-BE49-F238E27FC236}">
                <a16:creationId xmlns:a16="http://schemas.microsoft.com/office/drawing/2014/main" id="{4E3C982A-6336-71D4-FAA7-64C4237D56E4}"/>
              </a:ext>
            </a:extLst>
          </p:cNvPr>
          <p:cNvGrpSpPr/>
          <p:nvPr/>
        </p:nvGrpSpPr>
        <p:grpSpPr>
          <a:xfrm>
            <a:off x="934930" y="660992"/>
            <a:ext cx="2671347" cy="1088650"/>
            <a:chOff x="2288280" y="1642560"/>
            <a:chExt cx="1714409" cy="1088650"/>
          </a:xfrm>
        </p:grpSpPr>
        <p:sp>
          <p:nvSpPr>
            <p:cNvPr id="9" name="Dikdörtgen: Köşeleri Yuvarlatılmış 8">
              <a:extLst>
                <a:ext uri="{FF2B5EF4-FFF2-40B4-BE49-F238E27FC236}">
                  <a16:creationId xmlns:a16="http://schemas.microsoft.com/office/drawing/2014/main" id="{3A62832A-F33A-B86D-EA7F-3FB29FAF12FC}"/>
                </a:ext>
              </a:extLst>
            </p:cNvPr>
            <p:cNvSpPr/>
            <p:nvPr/>
          </p:nvSpPr>
          <p:spPr>
            <a:xfrm>
              <a:off x="2288280" y="1642560"/>
              <a:ext cx="1714409" cy="108865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tr-TR" sz="3200"/>
            </a:p>
          </p:txBody>
        </p:sp>
        <p:sp>
          <p:nvSpPr>
            <p:cNvPr id="10" name="Dikdörtgen: Köşeleri Yuvarlatılmış 4">
              <a:extLst>
                <a:ext uri="{FF2B5EF4-FFF2-40B4-BE49-F238E27FC236}">
                  <a16:creationId xmlns:a16="http://schemas.microsoft.com/office/drawing/2014/main" id="{D28BBB0F-A52B-E03E-D473-DB8DFC0EDE8A}"/>
                </a:ext>
              </a:extLst>
            </p:cNvPr>
            <p:cNvSpPr txBox="1"/>
            <p:nvPr/>
          </p:nvSpPr>
          <p:spPr>
            <a:xfrm>
              <a:off x="2320164" y="1674445"/>
              <a:ext cx="1650639" cy="10248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3200" kern="1200"/>
                <a:t>Olgu 3</a:t>
              </a:r>
              <a:endParaRPr lang="en-US" sz="3200" kern="1200"/>
            </a:p>
          </p:txBody>
        </p:sp>
      </p:grpSp>
    </p:spTree>
    <p:extLst>
      <p:ext uri="{BB962C8B-B14F-4D97-AF65-F5344CB8AC3E}">
        <p14:creationId xmlns:p14="http://schemas.microsoft.com/office/powerpoint/2010/main" val="3866407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tr-TR" sz="4700"/>
              <a:t>SONUÇ</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9099173-75A8-B8C2-9719-3C108190D6B4}"/>
              </a:ext>
            </a:extLst>
          </p:cNvPr>
          <p:cNvGraphicFramePr>
            <a:graphicFrameLocks noGrp="1"/>
          </p:cNvGraphicFramePr>
          <p:nvPr>
            <p:ph idx="1"/>
            <p:extLst>
              <p:ext uri="{D42A27DB-BD31-4B8C-83A1-F6EECF244321}">
                <p14:modId xmlns:p14="http://schemas.microsoft.com/office/powerpoint/2010/main" val="3627166786"/>
              </p:ext>
            </p:extLst>
          </p:nvPr>
        </p:nvGraphicFramePr>
        <p:xfrm>
          <a:off x="628650" y="2228087"/>
          <a:ext cx="78867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751229-0244-4FBB-BED1-407467F4C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etin kutusu 1"/>
          <p:cNvSpPr txBox="1"/>
          <p:nvPr/>
        </p:nvSpPr>
        <p:spPr>
          <a:xfrm>
            <a:off x="1647825" y="735283"/>
            <a:ext cx="3733800" cy="316504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500" kern="1200">
                <a:solidFill>
                  <a:schemeClr val="tx1"/>
                </a:solidFill>
                <a:latin typeface="+mj-lt"/>
                <a:ea typeface="+mj-ea"/>
                <a:cs typeface="+mj-cs"/>
              </a:rPr>
              <a:t>TEŞEKKÜRLER</a:t>
            </a:r>
          </a:p>
        </p:txBody>
      </p:sp>
      <p:pic>
        <p:nvPicPr>
          <p:cNvPr id="6" name="Graphic 5" descr="Smiling Face with No Fill">
            <a:extLst>
              <a:ext uri="{FF2B5EF4-FFF2-40B4-BE49-F238E27FC236}">
                <a16:creationId xmlns:a16="http://schemas.microsoft.com/office/drawing/2014/main" id="{FF305534-BFB8-9044-9243-A6DB5904B3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8161" y="2937750"/>
            <a:ext cx="966789" cy="966789"/>
          </a:xfrm>
          <a:prstGeom prst="rect">
            <a:avLst/>
          </a:prstGeom>
        </p:spPr>
      </p:pic>
      <p:pic>
        <p:nvPicPr>
          <p:cNvPr id="8" name="Graphic 7" descr="Smiling Face with No Fill">
            <a:extLst>
              <a:ext uri="{FF2B5EF4-FFF2-40B4-BE49-F238E27FC236}">
                <a16:creationId xmlns:a16="http://schemas.microsoft.com/office/drawing/2014/main" id="{F248B7CF-749D-4CD6-9BA4-86982D64EA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5861" y="1392825"/>
            <a:ext cx="4058507" cy="4058507"/>
          </a:xfrm>
          <a:prstGeom prst="rect">
            <a:avLst/>
          </a:prstGeom>
        </p:spPr>
      </p:pic>
    </p:spTree>
    <p:extLst>
      <p:ext uri="{BB962C8B-B14F-4D97-AF65-F5344CB8AC3E}">
        <p14:creationId xmlns:p14="http://schemas.microsoft.com/office/powerpoint/2010/main" val="228275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48640"/>
            <a:ext cx="7626096" cy="1179576"/>
          </a:xfrm>
        </p:spPr>
        <p:txBody>
          <a:bodyPr>
            <a:normAutofit/>
          </a:bodyPr>
          <a:lstStyle/>
          <a:p>
            <a:r>
              <a:rPr lang="tr-TR" sz="3200"/>
              <a:t>KAYNAKÇA</a:t>
            </a:r>
          </a:p>
        </p:txBody>
      </p:sp>
      <p:sp>
        <p:nvSpPr>
          <p:cNvPr id="15" name="Rectangle 14">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Rectangle 1">
            <a:extLst>
              <a:ext uri="{FF2B5EF4-FFF2-40B4-BE49-F238E27FC236}">
                <a16:creationId xmlns:a16="http://schemas.microsoft.com/office/drawing/2014/main" id="{A8E0F99A-83F5-CA42-3832-50CEC0B6FFB4}"/>
              </a:ext>
            </a:extLst>
          </p:cNvPr>
          <p:cNvSpPr>
            <a:spLocks noGrp="1" noChangeArrowheads="1"/>
          </p:cNvSpPr>
          <p:nvPr>
            <p:ph idx="1"/>
          </p:nvPr>
        </p:nvSpPr>
        <p:spPr bwMode="auto">
          <a:xfrm>
            <a:off x="836676" y="2481943"/>
            <a:ext cx="7496833" cy="344087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marL="0" marR="0" lvl="0" indent="0" defTabSz="914400" rtl="0" eaLnBrk="0" fontAlgn="base" latinLnBrk="0" hangingPunct="0">
              <a:lnSpc>
                <a:spcPct val="90000"/>
              </a:lnSpc>
              <a:spcBef>
                <a:spcPct val="0"/>
              </a:spcBef>
              <a:spcAft>
                <a:spcPts val="600"/>
              </a:spcAft>
              <a:buClrTx/>
              <a:buSzTx/>
              <a:buFontTx/>
              <a:buChar char="•"/>
              <a:tabLst/>
            </a:pPr>
            <a:r>
              <a:rPr kumimoji="0" lang="tr-TR" altLang="tr-TR" sz="1800" i="0" u="none" strike="noStrike" cap="none" normalizeH="0" baseline="0">
                <a:ln>
                  <a:noFill/>
                </a:ln>
                <a:effectLst/>
              </a:rPr>
              <a:t>World Health Organization. WHO Traditional Medicine Strategy 2014–2023. Geneva: World Health Organization; 2013.</a:t>
            </a:r>
          </a:p>
          <a:p>
            <a:pPr marL="0" marR="0" lvl="0" indent="0" defTabSz="914400" rtl="0" eaLnBrk="0" fontAlgn="base" latinLnBrk="0" hangingPunct="0">
              <a:lnSpc>
                <a:spcPct val="90000"/>
              </a:lnSpc>
              <a:spcBef>
                <a:spcPct val="0"/>
              </a:spcBef>
              <a:spcAft>
                <a:spcPts val="600"/>
              </a:spcAft>
              <a:buClrTx/>
              <a:buSzTx/>
              <a:buFontTx/>
              <a:buChar char="•"/>
              <a:tabLst/>
            </a:pPr>
            <a:r>
              <a:rPr kumimoji="0" lang="tr-TR" altLang="tr-TR" sz="1800" i="0" u="none" strike="noStrike" cap="none" normalizeH="0" baseline="0">
                <a:ln>
                  <a:noFill/>
                </a:ln>
                <a:effectLst/>
              </a:rPr>
              <a:t>T.C. Sağlık Bakanlığı. Geleneksel ve Tamamlayıcı Tıp Uygulamaları Yönetmeliği. Resmî Gazete, 27.10.2014.</a:t>
            </a:r>
          </a:p>
          <a:p>
            <a:pPr marL="0" marR="0" lvl="0" indent="0" defTabSz="914400" rtl="0" eaLnBrk="0" fontAlgn="base" latinLnBrk="0" hangingPunct="0">
              <a:lnSpc>
                <a:spcPct val="90000"/>
              </a:lnSpc>
              <a:spcBef>
                <a:spcPct val="0"/>
              </a:spcBef>
              <a:spcAft>
                <a:spcPts val="600"/>
              </a:spcAft>
              <a:buClrTx/>
              <a:buSzTx/>
              <a:buFontTx/>
              <a:buChar char="•"/>
              <a:tabLst/>
            </a:pPr>
            <a:r>
              <a:rPr kumimoji="0" lang="tr-TR" altLang="tr-TR" sz="1800" i="0" u="none" strike="noStrike" cap="none" normalizeH="0" baseline="0">
                <a:ln>
                  <a:noFill/>
                </a:ln>
                <a:effectLst/>
              </a:rPr>
              <a:t>Ernst E. Prevalence of use of complementary/alternative medicine: a systematic review. </a:t>
            </a:r>
            <a:r>
              <a:rPr kumimoji="0" lang="tr-TR" altLang="tr-TR" sz="1800" i="1" u="none" strike="noStrike" cap="none" normalizeH="0" baseline="0">
                <a:ln>
                  <a:noFill/>
                </a:ln>
                <a:effectLst/>
              </a:rPr>
              <a:t>Bulletin of the World Health Organization</a:t>
            </a:r>
            <a:r>
              <a:rPr kumimoji="0" lang="tr-TR" altLang="tr-TR" sz="1800" i="0" u="none" strike="noStrike" cap="none" normalizeH="0" baseline="0">
                <a:ln>
                  <a:noFill/>
                </a:ln>
                <a:effectLst/>
              </a:rPr>
              <a:t>. 2000;78(2):252–257.</a:t>
            </a:r>
          </a:p>
          <a:p>
            <a:pPr marL="0" indent="0" defTabSz="914400" eaLnBrk="0" fontAlgn="base" hangingPunct="0">
              <a:lnSpc>
                <a:spcPct val="90000"/>
              </a:lnSpc>
              <a:spcBef>
                <a:spcPct val="0"/>
              </a:spcBef>
              <a:spcAft>
                <a:spcPts val="600"/>
              </a:spcAft>
              <a:buFontTx/>
              <a:buChar char="•"/>
            </a:pPr>
            <a:r>
              <a:rPr lang="en-US" sz="1800"/>
              <a:t>World Health Organization. WHO Traditional Medicine Strategy 2014–2023. Geneva: World Health Organization; 2013.</a:t>
            </a:r>
            <a:endParaRPr lang="tr-TR" sz="1800"/>
          </a:p>
          <a:p>
            <a:pPr marL="0" lvl="0" indent="0" defTabSz="914400" eaLnBrk="0" fontAlgn="base" hangingPunct="0">
              <a:lnSpc>
                <a:spcPct val="90000"/>
              </a:lnSpc>
              <a:spcBef>
                <a:spcPct val="0"/>
              </a:spcBef>
              <a:spcAft>
                <a:spcPts val="600"/>
              </a:spcAft>
              <a:buFontTx/>
              <a:buChar char="•"/>
            </a:pPr>
            <a:r>
              <a:rPr lang="tr-TR" altLang="tr-TR" sz="1800"/>
              <a:t>Ernst E. Prevalence of use of complementary/alternative medicine: a systematic review. </a:t>
            </a:r>
            <a:r>
              <a:rPr lang="tr-TR" altLang="tr-TR" sz="1800" i="1"/>
              <a:t>Bulletin of the World Health Organization</a:t>
            </a:r>
            <a:r>
              <a:rPr lang="tr-TR" altLang="tr-TR" sz="1800"/>
              <a:t>. 2000;78(2):252–257.</a:t>
            </a:r>
          </a:p>
          <a:p>
            <a:pPr marL="0" indent="0" defTabSz="914400" eaLnBrk="0" fontAlgn="base" hangingPunct="0">
              <a:lnSpc>
                <a:spcPct val="90000"/>
              </a:lnSpc>
              <a:spcBef>
                <a:spcPct val="0"/>
              </a:spcBef>
              <a:spcAft>
                <a:spcPts val="600"/>
              </a:spcAft>
              <a:buFontTx/>
              <a:buChar char="•"/>
            </a:pPr>
            <a:endParaRPr lang="tr-TR" sz="1800"/>
          </a:p>
          <a:p>
            <a:pPr marL="0" indent="0" defTabSz="914400" eaLnBrk="0" fontAlgn="base" hangingPunct="0">
              <a:lnSpc>
                <a:spcPct val="90000"/>
              </a:lnSpc>
              <a:spcBef>
                <a:spcPct val="0"/>
              </a:spcBef>
              <a:spcAft>
                <a:spcPts val="600"/>
              </a:spcAft>
              <a:buFontTx/>
              <a:buChar char="•"/>
            </a:pPr>
            <a:endParaRPr lang="en-US" sz="1800"/>
          </a:p>
          <a:p>
            <a:pPr marL="0" marR="0" lvl="0" indent="0" defTabSz="914400" rtl="0" eaLnBrk="0" fontAlgn="base" latinLnBrk="0" hangingPunct="0">
              <a:lnSpc>
                <a:spcPct val="90000"/>
              </a:lnSpc>
              <a:spcBef>
                <a:spcPct val="0"/>
              </a:spcBef>
              <a:spcAft>
                <a:spcPts val="600"/>
              </a:spcAft>
              <a:buClrTx/>
              <a:buSzTx/>
              <a:buFontTx/>
              <a:buChar char="•"/>
              <a:tabLst/>
            </a:pPr>
            <a:endParaRPr kumimoji="0" lang="tr-TR" altLang="tr-TR" sz="1800" i="0" u="none" strike="noStrike" cap="none" normalizeH="0" baseline="0">
              <a:ln>
                <a:noFill/>
              </a:ln>
              <a:effectLs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Rectangle 1">
            <a:extLst>
              <a:ext uri="{FF2B5EF4-FFF2-40B4-BE49-F238E27FC236}">
                <a16:creationId xmlns:a16="http://schemas.microsoft.com/office/drawing/2014/main" id="{D943E35D-9F59-A7D3-89D3-6312B14B43F9}"/>
              </a:ext>
            </a:extLst>
          </p:cNvPr>
          <p:cNvSpPr>
            <a:spLocks noChangeArrowheads="1"/>
          </p:cNvSpPr>
          <p:nvPr/>
        </p:nvSpPr>
        <p:spPr bwMode="auto">
          <a:xfrm>
            <a:off x="691203" y="2447801"/>
            <a:ext cx="7957566" cy="410589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AlBedah A, Khalil M, Elolemy A, Elsubai I, Khalil A, Yehia A, et al. The use of wet cupping for persistent nonspecific low back pain: randomized controlled clinical trial. </a:t>
            </a:r>
            <a:r>
              <a:rPr kumimoji="0" lang="en-US" altLang="tr-TR" b="0" i="1" u="none" strike="noStrike" cap="none" normalizeH="0" baseline="0">
                <a:ln>
                  <a:noFill/>
                </a:ln>
                <a:effectLst/>
              </a:rPr>
              <a:t>J Altern Complement Med.</a:t>
            </a:r>
            <a:r>
              <a:rPr kumimoji="0" lang="en-US" altLang="tr-TR" b="0" i="0" u="none" strike="noStrike" cap="none" normalizeH="0" baseline="0">
                <a:ln>
                  <a:noFill/>
                </a:ln>
                <a:effectLst/>
              </a:rPr>
              <a:t> 2016;22(12):944–953. doi:10.1089/acm.2016.0228</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Cao H, Han M, Li X, Dong S, Shang Y, Wang Q, et al. Clinical research evidence of cupping therapy in China: a systematic literature review. </a:t>
            </a:r>
            <a:r>
              <a:rPr kumimoji="0" lang="en-US" altLang="tr-TR" b="0" i="1" u="none" strike="noStrike" cap="none" normalizeH="0" baseline="0">
                <a:ln>
                  <a:noFill/>
                </a:ln>
                <a:effectLst/>
              </a:rPr>
              <a:t>BMC Complement Altern Med.</a:t>
            </a:r>
            <a:r>
              <a:rPr kumimoji="0" lang="en-US" altLang="tr-TR" b="0" i="0" u="none" strike="noStrike" cap="none" normalizeH="0" baseline="0">
                <a:ln>
                  <a:noFill/>
                </a:ln>
                <a:effectLst/>
              </a:rPr>
              <a:t> 2012;12:128. doi:10.1186/1472-6882-12-128</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r>
              <a:rPr kumimoji="0" lang="en-US" altLang="tr-TR" b="0" i="0" u="none" strike="noStrike" cap="none" normalizeH="0" baseline="0">
                <a:ln>
                  <a:noFill/>
                </a:ln>
                <a:effectLst/>
              </a:rPr>
              <a:t>Lauche R, Cramer H, Haller H, Dobos G. Cupping for chronic nonspecific neck pain: a randomized controlled clinical trial. </a:t>
            </a:r>
            <a:r>
              <a:rPr kumimoji="0" lang="en-US" altLang="tr-TR" b="0" i="1" u="none" strike="noStrike" cap="none" normalizeH="0" baseline="0">
                <a:ln>
                  <a:noFill/>
                </a:ln>
                <a:effectLst/>
              </a:rPr>
              <a:t>PLoS One.</a:t>
            </a:r>
            <a:r>
              <a:rPr kumimoji="0" lang="en-US" altLang="tr-TR" b="0" i="0" u="none" strike="noStrike" cap="none" normalizeH="0" baseline="0">
                <a:ln>
                  <a:noFill/>
                </a:ln>
                <a:effectLst/>
              </a:rPr>
              <a:t> 2012;7(8):e45348. doi:10.1371/journal.pone.0045348</a:t>
            </a:r>
            <a:endParaRPr kumimoji="0" lang="tr-TR" altLang="tr-TR" b="0" i="0" u="none" strike="noStrike" cap="none" normalizeH="0" baseline="0">
              <a:ln>
                <a:noFill/>
              </a:ln>
              <a:effectLst/>
            </a:endParaRPr>
          </a:p>
          <a:p>
            <a:pPr lvl="0" defTabSz="914400" eaLnBrk="0" fontAlgn="base" hangingPunct="0">
              <a:lnSpc>
                <a:spcPct val="90000"/>
              </a:lnSpc>
              <a:spcBef>
                <a:spcPct val="0"/>
              </a:spcBef>
              <a:spcAft>
                <a:spcPts val="600"/>
              </a:spcAft>
              <a:buFontTx/>
              <a:buChar char="•"/>
            </a:pPr>
            <a:r>
              <a:rPr lang="tr-TR" altLang="tr-TR"/>
              <a:t>Eardley S, Bishop FL, Prescott P, Cardini F, Brinkhaus B, Santos-Rey K, et al. A systematic literature review of complementary and alternative medicine prevalence in EU. </a:t>
            </a:r>
            <a:r>
              <a:rPr lang="tr-TR" altLang="tr-TR" i="1"/>
              <a:t>Forsch Komplementmed.</a:t>
            </a:r>
            <a:r>
              <a:rPr lang="tr-TR" altLang="tr-TR"/>
              <a:t> 2012;19 Suppl 2:18–28. doi:10.1159/000342708</a:t>
            </a:r>
          </a:p>
          <a:p>
            <a:pPr lvl="0" defTabSz="914400" eaLnBrk="0" fontAlgn="base" hangingPunct="0">
              <a:lnSpc>
                <a:spcPct val="90000"/>
              </a:lnSpc>
              <a:spcBef>
                <a:spcPct val="0"/>
              </a:spcBef>
              <a:spcAft>
                <a:spcPts val="600"/>
              </a:spcAft>
              <a:buFontTx/>
              <a:buChar char="•"/>
            </a:pPr>
            <a:r>
              <a:rPr lang="tr-TR" altLang="tr-TR"/>
              <a:t>T.C. Sağlık Bakanlığı. Geleneksel ve Tamamlayıcı Tıp Uygulamaları Yönetmeliği. Resmî Gazete, 27.10.2014.</a:t>
            </a:r>
          </a:p>
          <a:p>
            <a:pPr marL="0" marR="0" lvl="0" indent="-228600" defTabSz="914400" fontAlgn="base">
              <a:lnSpc>
                <a:spcPct val="90000"/>
              </a:lnSpc>
              <a:spcBef>
                <a:spcPct val="0"/>
              </a:spcBef>
              <a:spcAft>
                <a:spcPts val="600"/>
              </a:spcAft>
              <a:buClrTx/>
              <a:buSzTx/>
              <a:buFont typeface="Arial" panose="020B0604020202020204" pitchFamily="34" charset="0"/>
              <a:buChar char="•"/>
              <a:tabLst/>
            </a:pPr>
            <a:endParaRPr kumimoji="0" lang="en-US" altLang="tr-TR" b="0" i="0" u="none" strike="noStrike" cap="none" normalizeH="0" baseline="0">
              <a:ln>
                <a:noFill/>
              </a:ln>
              <a:effectLst/>
            </a:endParaRPr>
          </a:p>
        </p:txBody>
      </p:sp>
      <p:sp>
        <p:nvSpPr>
          <p:cNvPr id="6" name="Title 1">
            <a:extLst>
              <a:ext uri="{FF2B5EF4-FFF2-40B4-BE49-F238E27FC236}">
                <a16:creationId xmlns:a16="http://schemas.microsoft.com/office/drawing/2014/main" id="{E2475C86-F6AF-C7BB-43AB-86E049563D9E}"/>
              </a:ext>
            </a:extLst>
          </p:cNvPr>
          <p:cNvSpPr txBox="1">
            <a:spLocks/>
          </p:cNvSpPr>
          <p:nvPr/>
        </p:nvSpPr>
        <p:spPr>
          <a:xfrm>
            <a:off x="817998" y="758952"/>
            <a:ext cx="7626096" cy="117957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tr-TR" sz="3200"/>
              <a:t>KAYNAKÇA</a:t>
            </a:r>
          </a:p>
        </p:txBody>
      </p:sp>
    </p:spTree>
    <p:extLst>
      <p:ext uri="{BB962C8B-B14F-4D97-AF65-F5344CB8AC3E}">
        <p14:creationId xmlns:p14="http://schemas.microsoft.com/office/powerpoint/2010/main" val="1516699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15" name="Rectangle 12294">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316" name="Picture 12296">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1231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2290" name="Picture 2" descr="GETAT">
            <a:extLst>
              <a:ext uri="{FF2B5EF4-FFF2-40B4-BE49-F238E27FC236}">
                <a16:creationId xmlns:a16="http://schemas.microsoft.com/office/drawing/2014/main" id="{730B557C-454F-F074-E878-F14C65E0E7FA}"/>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l="2900" r="1556" b="-1"/>
          <a:stretch>
            <a:fillRect/>
          </a:stretch>
        </p:blipFill>
        <p:spPr bwMode="auto">
          <a:xfrm>
            <a:off x="20" y="1351210"/>
            <a:ext cx="4180350" cy="4375387"/>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4208218B-AE55-E2B5-78DD-64088BBC6C39}"/>
              </a:ext>
            </a:extLst>
          </p:cNvPr>
          <p:cNvSpPr txBox="1"/>
          <p:nvPr/>
        </p:nvSpPr>
        <p:spPr>
          <a:xfrm>
            <a:off x="5042911" y="1601487"/>
            <a:ext cx="3505362" cy="4251569"/>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a:solidFill>
                  <a:srgbClr val="000000"/>
                </a:solidFill>
              </a:rPr>
              <a:t>Geleneksel ve Tamamlayıcı Tıp (GETAT), insanlık tarihinin en eski sağlık uygulamaları arasında yer almaktadır</a:t>
            </a:r>
            <a:endParaRPr lang="tr-TR">
              <a:solidFill>
                <a:srgbClr val="000000"/>
              </a:solidFill>
            </a:endParaRPr>
          </a:p>
          <a:p>
            <a:pPr indent="-228600" defTabSz="914400">
              <a:lnSpc>
                <a:spcPct val="90000"/>
              </a:lnSpc>
              <a:spcAft>
                <a:spcPts val="600"/>
              </a:spcAft>
              <a:buFont typeface="Arial" panose="020B0604020202020204" pitchFamily="34" charset="0"/>
              <a:buChar char="•"/>
            </a:pPr>
            <a:endParaRPr lang="tr-TR">
              <a:solidFill>
                <a:srgbClr val="000000"/>
              </a:solidFill>
            </a:endParaRPr>
          </a:p>
          <a:p>
            <a:pPr indent="-228600" defTabSz="914400">
              <a:lnSpc>
                <a:spcPct val="90000"/>
              </a:lnSpc>
              <a:spcAft>
                <a:spcPts val="600"/>
              </a:spcAft>
              <a:buFont typeface="Arial" panose="020B0604020202020204" pitchFamily="34" charset="0"/>
              <a:buChar char="•"/>
            </a:pPr>
            <a:r>
              <a:rPr lang="en-US">
                <a:solidFill>
                  <a:srgbClr val="000000"/>
                </a:solidFill>
              </a:rPr>
              <a:t>M.Ö. 2600’lerde Çin’de Shen Nung’un “Materica Medica” adlı eserinde bitkisel ilaçların kullanımı kayıt altına alınmıştır</a:t>
            </a:r>
            <a:endParaRPr lang="tr-TR">
              <a:solidFill>
                <a:srgbClr val="000000"/>
              </a:solidFill>
            </a:endParaRPr>
          </a:p>
          <a:p>
            <a:pPr indent="-228600" defTabSz="914400">
              <a:lnSpc>
                <a:spcPct val="90000"/>
              </a:lnSpc>
              <a:spcAft>
                <a:spcPts val="600"/>
              </a:spcAft>
              <a:buFont typeface="Arial" panose="020B0604020202020204" pitchFamily="34" charset="0"/>
              <a:buChar char="•"/>
            </a:pPr>
            <a:endParaRPr lang="tr-TR">
              <a:solidFill>
                <a:srgbClr val="000000"/>
              </a:solidFill>
            </a:endParaRPr>
          </a:p>
          <a:p>
            <a:pPr indent="-228600" defTabSz="914400">
              <a:lnSpc>
                <a:spcPct val="90000"/>
              </a:lnSpc>
              <a:spcAft>
                <a:spcPts val="600"/>
              </a:spcAft>
              <a:buFont typeface="Arial" panose="020B0604020202020204" pitchFamily="34" charset="0"/>
              <a:buChar char="•"/>
            </a:pPr>
            <a:r>
              <a:rPr lang="en-US">
                <a:solidFill>
                  <a:srgbClr val="000000"/>
                </a:solidFill>
              </a:rPr>
              <a:t> Antik Mısır’da M.Ö. 1600’lere tarihlenen Ebers Papirüsü, fitoterapötik reçeteler ve cerrahi girişimlere dair bilgileri içermektedir</a:t>
            </a:r>
            <a:endParaRPr lang="tr-TR">
              <a:solidFill>
                <a:srgbClr val="000000"/>
              </a:solidFill>
            </a:endParaRPr>
          </a:p>
        </p:txBody>
      </p:sp>
      <p:sp>
        <p:nvSpPr>
          <p:cNvPr id="2" name="Metin kutusu 1">
            <a:extLst>
              <a:ext uri="{FF2B5EF4-FFF2-40B4-BE49-F238E27FC236}">
                <a16:creationId xmlns:a16="http://schemas.microsoft.com/office/drawing/2014/main" id="{8B0CF506-C766-5263-C433-402812603A06}"/>
              </a:ext>
            </a:extLst>
          </p:cNvPr>
          <p:cNvSpPr txBox="1"/>
          <p:nvPr/>
        </p:nvSpPr>
        <p:spPr>
          <a:xfrm>
            <a:off x="4851603" y="809753"/>
            <a:ext cx="3360615" cy="1077218"/>
          </a:xfrm>
          <a:prstGeom prst="rect">
            <a:avLst/>
          </a:prstGeom>
          <a:noFill/>
        </p:spPr>
        <p:txBody>
          <a:bodyPr wrap="square" rtlCol="0">
            <a:spAutoFit/>
          </a:bodyPr>
          <a:lstStyle/>
          <a:p>
            <a:r>
              <a:rPr lang="tr-TR" sz="3200">
                <a:solidFill>
                  <a:srgbClr val="000000"/>
                </a:solidFill>
              </a:rPr>
              <a:t> TARİHÇE</a:t>
            </a:r>
            <a:endParaRPr lang="en-US" sz="3200">
              <a:solidFill>
                <a:srgbClr val="000000"/>
              </a:solidFill>
            </a:endParaRPr>
          </a:p>
          <a:p>
            <a:endParaRPr lang="tr-TR" sz="3200"/>
          </a:p>
        </p:txBody>
      </p:sp>
    </p:spTree>
    <p:extLst>
      <p:ext uri="{BB962C8B-B14F-4D97-AF65-F5344CB8AC3E}">
        <p14:creationId xmlns:p14="http://schemas.microsoft.com/office/powerpoint/2010/main" val="3747640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5B023056-D620-2AB7-FE0B-13118E64FC12}"/>
              </a:ext>
            </a:extLst>
          </p:cNvPr>
          <p:cNvSpPr txBox="1"/>
          <p:nvPr/>
        </p:nvSpPr>
        <p:spPr>
          <a:xfrm>
            <a:off x="891509" y="1273275"/>
            <a:ext cx="5605629" cy="99417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kern="1200">
                <a:solidFill>
                  <a:schemeClr val="tx1"/>
                </a:solidFill>
                <a:latin typeface="+mj-lt"/>
                <a:ea typeface="+mj-ea"/>
                <a:cs typeface="+mj-cs"/>
              </a:rPr>
              <a:t> TARİHÇE</a:t>
            </a:r>
          </a:p>
        </p:txBody>
      </p:sp>
      <p:sp>
        <p:nvSpPr>
          <p:cNvPr id="3" name="Metin kutusu 2">
            <a:extLst>
              <a:ext uri="{FF2B5EF4-FFF2-40B4-BE49-F238E27FC236}">
                <a16:creationId xmlns:a16="http://schemas.microsoft.com/office/drawing/2014/main" id="{373EF93A-9E28-FDE2-4CA2-FD70AACB6230}"/>
              </a:ext>
            </a:extLst>
          </p:cNvPr>
          <p:cNvSpPr txBox="1"/>
          <p:nvPr/>
        </p:nvSpPr>
        <p:spPr>
          <a:xfrm>
            <a:off x="608709" y="2267447"/>
            <a:ext cx="5616045" cy="3413760"/>
          </a:xfrm>
          <a:prstGeom prst="rect">
            <a:avLst/>
          </a:prstGeom>
        </p:spPr>
        <p:txBody>
          <a:bodyPr vert="horz" lIns="91440" tIns="45720" rIns="91440" bIns="45720" rtlCol="0" anchor="ctr">
            <a:noAutofit/>
          </a:bodyPr>
          <a:lstStyle/>
          <a:p>
            <a:pPr marL="285750" indent="-228600" defTabSz="914400">
              <a:lnSpc>
                <a:spcPct val="90000"/>
              </a:lnSpc>
              <a:spcAft>
                <a:spcPts val="600"/>
              </a:spcAft>
              <a:buFont typeface="Arial" panose="020B0604020202020204" pitchFamily="34" charset="0"/>
              <a:buChar char="•"/>
            </a:pPr>
            <a:r>
              <a:rPr lang="en-US"/>
              <a:t>Orta Çağ ve Rönesans dönemlerinde Avrupa’da bitkisel tedaviler, hacamat ve sülük uygulamaları yaygın şekilde kullanılmıştır</a:t>
            </a:r>
            <a:endParaRPr lang="tr-TR"/>
          </a:p>
          <a:p>
            <a:pPr marL="285750" indent="-228600" defTabSz="914400">
              <a:lnSpc>
                <a:spcPct val="90000"/>
              </a:lnSpc>
              <a:spcAft>
                <a:spcPts val="600"/>
              </a:spcAft>
              <a:buFont typeface="Arial" panose="020B0604020202020204" pitchFamily="34" charset="0"/>
              <a:buChar char="•"/>
            </a:pPr>
            <a:endParaRPr lang="en-US"/>
          </a:p>
          <a:p>
            <a:pPr marL="285750" indent="-228600" defTabSz="914400">
              <a:lnSpc>
                <a:spcPct val="90000"/>
              </a:lnSpc>
              <a:spcAft>
                <a:spcPts val="600"/>
              </a:spcAft>
              <a:buFont typeface="Arial" panose="020B0604020202020204" pitchFamily="34" charset="0"/>
              <a:buChar char="•"/>
            </a:pPr>
            <a:r>
              <a:rPr lang="en-US"/>
              <a:t>Modern dönemde, 20. yüzyılın ikinci yarısından itibaren geleneksel uygulamalara ilgi yeniden artmış</a:t>
            </a:r>
            <a:endParaRPr lang="tr-TR"/>
          </a:p>
          <a:p>
            <a:pPr marL="57150" defTabSz="914400">
              <a:lnSpc>
                <a:spcPct val="90000"/>
              </a:lnSpc>
              <a:spcAft>
                <a:spcPts val="600"/>
              </a:spcAft>
            </a:pPr>
            <a:endParaRPr lang="tr-TR"/>
          </a:p>
        </p:txBody>
      </p:sp>
      <p:sp>
        <p:nvSpPr>
          <p:cNvPr id="13327" name="Rectangle 1331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28" name="Oval 13327">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314" name="Picture 2" descr="GETAT 2020 (@Getat2020) / X">
            <a:extLst>
              <a:ext uri="{FF2B5EF4-FFF2-40B4-BE49-F238E27FC236}">
                <a16:creationId xmlns:a16="http://schemas.microsoft.com/office/drawing/2014/main" id="{B1E382FD-331D-F26A-5EC5-0F919CD29615}"/>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r="3" b="163"/>
          <a:stretch>
            <a:fillRect/>
          </a:stretch>
        </p:blipFill>
        <p:spPr bwMode="auto">
          <a:xfrm>
            <a:off x="6598028" y="2461923"/>
            <a:ext cx="1937263" cy="193415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371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E8D0AE4E-7DE7-1AC2-4A33-05BB12232CF0}"/>
              </a:ext>
            </a:extLst>
          </p:cNvPr>
          <p:cNvSpPr txBox="1"/>
          <p:nvPr/>
        </p:nvSpPr>
        <p:spPr>
          <a:xfrm>
            <a:off x="852322" y="839286"/>
            <a:ext cx="5605629" cy="994172"/>
          </a:xfrm>
          <a:prstGeom prst="rect">
            <a:avLst/>
          </a:prstGeom>
        </p:spPr>
        <p:txBody>
          <a:bodyPr vert="horz" lIns="91440" tIns="45720" rIns="91440" bIns="45720" rtlCol="0" anchor="ctr">
            <a:normAutofit/>
          </a:bodyPr>
          <a:lstStyle/>
          <a:p>
            <a:pPr defTabSz="914400">
              <a:lnSpc>
                <a:spcPct val="90000"/>
              </a:lnSpc>
              <a:spcBef>
                <a:spcPct val="0"/>
              </a:spcBef>
              <a:spcAft>
                <a:spcPts val="600"/>
              </a:spcAft>
              <a:defRPr sz="2000"/>
            </a:pPr>
            <a:r>
              <a:rPr lang="en-US" sz="3200" kern="1200">
                <a:solidFill>
                  <a:schemeClr val="tx1"/>
                </a:solidFill>
                <a:latin typeface="+mj-lt"/>
                <a:ea typeface="+mj-ea"/>
                <a:cs typeface="+mj-cs"/>
              </a:rPr>
              <a:t>DSÖ’NÜN YAKLAŞIMI (2013)</a:t>
            </a:r>
          </a:p>
        </p:txBody>
      </p:sp>
      <p:sp>
        <p:nvSpPr>
          <p:cNvPr id="5" name="Metin kutusu 4">
            <a:extLst>
              <a:ext uri="{FF2B5EF4-FFF2-40B4-BE49-F238E27FC236}">
                <a16:creationId xmlns:a16="http://schemas.microsoft.com/office/drawing/2014/main" id="{6A35D91B-B568-BC33-B3BC-C8DAD041B0B0}"/>
              </a:ext>
            </a:extLst>
          </p:cNvPr>
          <p:cNvSpPr txBox="1"/>
          <p:nvPr/>
        </p:nvSpPr>
        <p:spPr>
          <a:xfrm>
            <a:off x="700986" y="2117088"/>
            <a:ext cx="5745707" cy="3628392"/>
          </a:xfrm>
          <a:prstGeom prst="rect">
            <a:avLst/>
          </a:prstGeom>
        </p:spPr>
        <p:txBody>
          <a:bodyPr vert="horz" lIns="91440" tIns="45720" rIns="91440" bIns="45720" rtlCol="0" anchor="ctr">
            <a:noAutofit/>
          </a:bodyPr>
          <a:lstStyle/>
          <a:p>
            <a:pPr marL="285750" indent="-228600" defTabSz="914400">
              <a:lnSpc>
                <a:spcPct val="90000"/>
              </a:lnSpc>
              <a:spcAft>
                <a:spcPts val="600"/>
              </a:spcAft>
              <a:buFont typeface="Arial" panose="020B0604020202020204" pitchFamily="34" charset="0"/>
              <a:buChar char="•"/>
            </a:pPr>
            <a:r>
              <a:rPr lang="en-US"/>
              <a:t>Dünya Sağlık Örgütü (DSÖ), 2013 yılında yayımladığı “Geleneksel Tıp Stratejisi 2014–2023 raporunda, GETAT’ın modern sağlık sistemleri ile entegre edilmesinin önemini vurgulamıştır</a:t>
            </a:r>
          </a:p>
          <a:p>
            <a:pPr marL="285750" indent="-228600" defTabSz="914400">
              <a:lnSpc>
                <a:spcPct val="90000"/>
              </a:lnSpc>
              <a:spcAft>
                <a:spcPts val="600"/>
              </a:spcAft>
              <a:buFont typeface="Arial" panose="020B0604020202020204" pitchFamily="34" charset="0"/>
              <a:buChar char="•"/>
            </a:pPr>
            <a:endParaRPr lang="en-US"/>
          </a:p>
          <a:p>
            <a:pPr marL="285750" indent="-228600" defTabSz="914400">
              <a:lnSpc>
                <a:spcPct val="90000"/>
              </a:lnSpc>
              <a:spcAft>
                <a:spcPts val="600"/>
              </a:spcAft>
              <a:buFont typeface="Arial" panose="020B0604020202020204" pitchFamily="34" charset="0"/>
              <a:buChar char="•"/>
            </a:pPr>
            <a:r>
              <a:rPr lang="en-US"/>
              <a:t>GETAT uygulamalarının güvenli, etkin ve kalite standartlarına uygun şekilde düzenlenmesi, hekimlerin ve toplumun bilinçlendirilmesi temel hedefler arasında</a:t>
            </a:r>
            <a:r>
              <a:rPr lang="tr-TR"/>
              <a:t>dır</a:t>
            </a:r>
            <a:endParaRPr lang="en-US"/>
          </a:p>
          <a:p>
            <a:pPr marL="285750" indent="-228600" defTabSz="914400">
              <a:lnSpc>
                <a:spcPct val="90000"/>
              </a:lnSpc>
              <a:spcAft>
                <a:spcPts val="600"/>
              </a:spcAft>
              <a:buFont typeface="Arial" panose="020B0604020202020204" pitchFamily="34" charset="0"/>
              <a:buChar char="•"/>
            </a:pPr>
            <a:endParaRPr lang="en-US"/>
          </a:p>
          <a:p>
            <a:pPr marL="285750" indent="-228600" defTabSz="914400">
              <a:lnSpc>
                <a:spcPct val="90000"/>
              </a:lnSpc>
              <a:spcAft>
                <a:spcPts val="600"/>
              </a:spcAft>
              <a:buFont typeface="Arial" panose="020B0604020202020204" pitchFamily="34" charset="0"/>
              <a:buChar char="•"/>
            </a:pPr>
            <a:r>
              <a:rPr lang="en-US"/>
              <a:t>Ayrıca, ülkelerin kendi sağlık politikalarına uygun yasal düzenlemeler yapması gerektiği </a:t>
            </a:r>
            <a:r>
              <a:rPr lang="tr-TR"/>
              <a:t>vurgulanmıştır </a:t>
            </a:r>
            <a:endParaRPr lang="en-US"/>
          </a:p>
        </p:txBody>
      </p:sp>
      <p:sp>
        <p:nvSpPr>
          <p:cNvPr id="14343" name="Rectangle 1434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3F7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45" name="Oval 1434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0B7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338" name="Picture 2" descr="DSÖ'nün 2020'de dünyayı kasıp kavuran Kovid-19 salgınında başarılı olup  olmadığı tartışılıyor">
            <a:extLst>
              <a:ext uri="{FF2B5EF4-FFF2-40B4-BE49-F238E27FC236}">
                <a16:creationId xmlns:a16="http://schemas.microsoft.com/office/drawing/2014/main" id="{E352D001-19AA-03A2-B1C9-DFAA361251A9}"/>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l="21764" r="21894" b="-3"/>
          <a:stretch>
            <a:fillRect/>
          </a:stretch>
        </p:blipFill>
        <p:spPr bwMode="auto">
          <a:xfrm>
            <a:off x="6598028" y="2461923"/>
            <a:ext cx="1937263" cy="193415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30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DEBE30-30BE-0520-6697-8D2700382C8A}"/>
            </a:ext>
          </a:extLst>
        </p:cNvPr>
        <p:cNvGrpSpPr/>
        <p:nvPr/>
      </p:nvGrpSpPr>
      <p:grpSpPr>
        <a:xfrm>
          <a:off x="0" y="0"/>
          <a:ext cx="0" cy="0"/>
          <a:chOff x="0" y="0"/>
          <a:chExt cx="0" cy="0"/>
        </a:xfrm>
      </p:grpSpPr>
      <p:sp>
        <p:nvSpPr>
          <p:cNvPr id="11314" name="Rectangle 1130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15" name="Oval 1131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rgbClr val="D10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270" name="Picture 6" descr="T.C. Sağlik Bakanliği Türkiye Kamu Hastaneleri Genel Müdürlüğü">
            <a:extLst>
              <a:ext uri="{FF2B5EF4-FFF2-40B4-BE49-F238E27FC236}">
                <a16:creationId xmlns:a16="http://schemas.microsoft.com/office/drawing/2014/main" id="{8A25D8EE-7421-1441-79B5-6F083C5CF2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54143" y="2662881"/>
            <a:ext cx="1460469" cy="146699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05071D31-C470-B2F7-65D5-AB4907DD95A4}"/>
              </a:ext>
            </a:extLst>
          </p:cNvPr>
          <p:cNvSpPr txBox="1"/>
          <p:nvPr/>
        </p:nvSpPr>
        <p:spPr>
          <a:xfrm>
            <a:off x="741910" y="1235155"/>
            <a:ext cx="6296997" cy="584775"/>
          </a:xfrm>
          <a:prstGeom prst="rect">
            <a:avLst/>
          </a:prstGeom>
          <a:noFill/>
        </p:spPr>
        <p:txBody>
          <a:bodyPr wrap="square" rtlCol="0">
            <a:spAutoFit/>
          </a:bodyPr>
          <a:lstStyle/>
          <a:p>
            <a:r>
              <a:rPr lang="tr-TR" sz="3200"/>
              <a:t>TÜRKİYE DE YASAL ÇERÇEVE</a:t>
            </a:r>
          </a:p>
        </p:txBody>
      </p:sp>
      <p:sp>
        <p:nvSpPr>
          <p:cNvPr id="4" name="Metin kutusu 3">
            <a:extLst>
              <a:ext uri="{FF2B5EF4-FFF2-40B4-BE49-F238E27FC236}">
                <a16:creationId xmlns:a16="http://schemas.microsoft.com/office/drawing/2014/main" id="{16D4794E-B771-1A74-80DF-61C7E5DD9BF9}"/>
              </a:ext>
            </a:extLst>
          </p:cNvPr>
          <p:cNvSpPr txBox="1"/>
          <p:nvPr/>
        </p:nvSpPr>
        <p:spPr>
          <a:xfrm>
            <a:off x="627610" y="2369132"/>
            <a:ext cx="5575070" cy="3693319"/>
          </a:xfrm>
          <a:prstGeom prst="rect">
            <a:avLst/>
          </a:prstGeom>
          <a:noFill/>
        </p:spPr>
        <p:txBody>
          <a:bodyPr wrap="square">
            <a:spAutoFit/>
          </a:bodyPr>
          <a:lstStyle/>
          <a:p>
            <a:pPr marL="285750" indent="-285750">
              <a:buFont typeface="Arial" panose="020B0604020202020204" pitchFamily="34" charset="0"/>
              <a:buChar char="•"/>
            </a:pPr>
            <a:endParaRPr lang="tr-TR" sz="1800">
              <a:latin typeface="+mj-lt"/>
              <a:cs typeface="Times New Roman" pitchFamily="18" charset="0"/>
            </a:endParaRPr>
          </a:p>
          <a:p>
            <a:pPr marL="285750" indent="-285750">
              <a:buFont typeface="Arial" panose="020B0604020202020204" pitchFamily="34" charset="0"/>
              <a:buChar char="•"/>
            </a:pPr>
            <a:r>
              <a:rPr lang="tr-TR" sz="1800">
                <a:latin typeface="+mj-lt"/>
                <a:cs typeface="Times New Roman" pitchFamily="18" charset="0"/>
              </a:rPr>
              <a:t>2002 </a:t>
            </a:r>
            <a:r>
              <a:rPr lang="tr-TR" sz="1800">
                <a:latin typeface="+mj-lt"/>
                <a:cs typeface="Times New Roman" pitchFamily="18" charset="0"/>
                <a:sym typeface="Wingdings" panose="05000000000000000000" pitchFamily="2" charset="2"/>
              </a:rPr>
              <a:t>Akupunktur tedavisi uygulanan özel sağlık kuruluşları ile bu tedavinin uygulanması hakkında yönetmelik </a:t>
            </a:r>
          </a:p>
          <a:p>
            <a:pPr marL="285750" indent="-285750">
              <a:buFont typeface="Arial" panose="020B0604020202020204" pitchFamily="34" charset="0"/>
              <a:buChar char="•"/>
            </a:pPr>
            <a:endParaRPr lang="tr-TR" sz="1800">
              <a:latin typeface="+mj-lt"/>
              <a:cs typeface="Times New Roman" pitchFamily="18" charset="0"/>
              <a:sym typeface="Wingdings" panose="05000000000000000000" pitchFamily="2" charset="2"/>
            </a:endParaRPr>
          </a:p>
          <a:p>
            <a:pPr marL="285750" indent="-285750">
              <a:buFont typeface="Arial" panose="020B0604020202020204" pitchFamily="34" charset="0"/>
              <a:buChar char="•"/>
            </a:pPr>
            <a:r>
              <a:rPr lang="tr-TR">
                <a:latin typeface="+mj-lt"/>
                <a:cs typeface="Times New Roman" pitchFamily="18" charset="0"/>
                <a:sym typeface="Wingdings" panose="05000000000000000000" pitchFamily="2" charset="2"/>
              </a:rPr>
              <a:t>2010Hekimlere yönelik fitoterapi eğitim sertifika programı standartları </a:t>
            </a:r>
          </a:p>
          <a:p>
            <a:pPr marL="285750" indent="-285750">
              <a:buFont typeface="Arial" panose="020B0604020202020204" pitchFamily="34" charset="0"/>
              <a:buChar char="•"/>
            </a:pPr>
            <a:endParaRPr lang="tr-TR" sz="1800">
              <a:latin typeface="+mj-lt"/>
              <a:cs typeface="Times New Roman" pitchFamily="18" charset="0"/>
            </a:endParaRPr>
          </a:p>
          <a:p>
            <a:pPr marL="285750" indent="-285750">
              <a:buFont typeface="Arial" panose="020B0604020202020204" pitchFamily="34" charset="0"/>
              <a:buChar char="•"/>
            </a:pPr>
            <a:r>
              <a:rPr lang="tr-TR">
                <a:latin typeface="+mj-lt"/>
                <a:cs typeface="Times New Roman" pitchFamily="18" charset="0"/>
              </a:rPr>
              <a:t>2012</a:t>
            </a:r>
            <a:r>
              <a:rPr lang="tr-TR">
                <a:latin typeface="+mj-lt"/>
                <a:cs typeface="Times New Roman" pitchFamily="18" charset="0"/>
                <a:sym typeface="Wingdings" panose="05000000000000000000" pitchFamily="2" charset="2"/>
              </a:rPr>
              <a:t></a:t>
            </a:r>
            <a:r>
              <a:rPr lang="tr-TR" sz="1800">
                <a:latin typeface="+mj-lt"/>
                <a:cs typeface="Times New Roman" pitchFamily="18" charset="0"/>
              </a:rPr>
              <a:t>Sağlık Hizmetleri Genel Müdürlüğü bünyesinde Geleneksel ve Tamamlayıcı Tıp Uygulamaları Daire Başkanlığı kurulmuştur</a:t>
            </a:r>
          </a:p>
          <a:p>
            <a:pPr marL="285750" indent="-285750">
              <a:buFont typeface="Arial" panose="020B0604020202020204" pitchFamily="34" charset="0"/>
              <a:buChar char="•"/>
            </a:pPr>
            <a:endParaRPr lang="tr-TR" sz="1800">
              <a:latin typeface="+mj-lt"/>
              <a:cs typeface="Times New Roman" pitchFamily="18" charset="0"/>
            </a:endParaRPr>
          </a:p>
          <a:p>
            <a:pPr marL="285750" indent="-285750">
              <a:buFont typeface="Arial" panose="020B0604020202020204" pitchFamily="34" charset="0"/>
              <a:buChar char="•"/>
            </a:pPr>
            <a:endParaRPr lang="tr-TR" sz="1800" dirty="0">
              <a:latin typeface="+mj-lt"/>
              <a:cs typeface="Times New Roman" pitchFamily="18" charset="0"/>
            </a:endParaRPr>
          </a:p>
        </p:txBody>
      </p:sp>
    </p:spTree>
    <p:extLst>
      <p:ext uri="{BB962C8B-B14F-4D97-AF65-F5344CB8AC3E}">
        <p14:creationId xmlns:p14="http://schemas.microsoft.com/office/powerpoint/2010/main" val="1525643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993</TotalTime>
  <Words>2535</Words>
  <Application>Microsoft Office PowerPoint</Application>
  <PresentationFormat>Ekran Gösterisi (4:3)</PresentationFormat>
  <Paragraphs>360</Paragraphs>
  <Slides>54</Slides>
  <Notes>11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54</vt:i4>
      </vt:variant>
    </vt:vector>
  </HeadingPairs>
  <TitlesOfParts>
    <vt:vector size="59" baseType="lpstr">
      <vt:lpstr>Aptos</vt:lpstr>
      <vt:lpstr>Arial</vt:lpstr>
      <vt:lpstr>Calibri</vt:lpstr>
      <vt:lpstr>Wingdings</vt:lpstr>
      <vt:lpstr>Office Theme</vt:lpstr>
      <vt:lpstr>GELENEKSEL VE TAMAMLAYICI TIP (GETAT) UYGULAMALARI</vt:lpstr>
      <vt:lpstr>PowerPoint Sunusu</vt:lpstr>
      <vt:lpstr>PowerPoint Sunusu</vt:lpstr>
      <vt:lpstr>GiRiŞ</vt:lpstr>
      <vt:lpstr>PowerPoint Sunusu</vt:lpstr>
      <vt:lpstr>PowerPoint Sunusu</vt:lpstr>
      <vt:lpstr>PowerPoint Sunusu</vt:lpstr>
      <vt:lpstr>PowerPoint Sunusu</vt:lpstr>
      <vt:lpstr>PowerPoint Sunusu</vt:lpstr>
      <vt:lpstr>PowerPoint Sunusu</vt:lpstr>
      <vt:lpstr>PowerPoint Sunusu</vt:lpstr>
      <vt:lpstr>GETAT VE AİLE HEKİMLİĞİ</vt:lpstr>
      <vt:lpstr>GETAT YÖNTEMLERİ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Kanıt ve Güvenlik</vt:lpstr>
      <vt:lpstr>PowerPoint Sunusu</vt:lpstr>
      <vt:lpstr>PowerPoint Sunusu</vt:lpstr>
      <vt:lpstr>PowerPoint Sunusu</vt:lpstr>
      <vt:lpstr>PowerPoint Sunusu</vt:lpstr>
      <vt:lpstr>SONUÇ</vt:lpstr>
      <vt:lpstr>PowerPoint Sunusu</vt:lpstr>
      <vt:lpstr>KAYNAKÇA</vt:lpstr>
      <vt:lpstr>PowerPoint Sunusu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GELENEKSEL VE TAMAMLAYICI TIP (GETAT) UYGULAMALARI</dc:title>
  <dc:subject/>
  <dc:creator/>
  <cp:keywords/>
  <dc:description>generated using python-pptx</dc:description>
  <cp:lastModifiedBy>Esra Kılıçlı</cp:lastModifiedBy>
  <cp:revision>8</cp:revision>
  <dcterms:created xsi:type="dcterms:W3CDTF">2013-01-27T09:14:16Z</dcterms:created>
  <dcterms:modified xsi:type="dcterms:W3CDTF">2025-09-16T06:42:31Z</dcterms:modified>
  <cp:category/>
</cp:coreProperties>
</file>