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56" r:id="rId3"/>
    <p:sldId id="264" r:id="rId4"/>
    <p:sldId id="265" r:id="rId5"/>
    <p:sldId id="266" r:id="rId6"/>
    <p:sldId id="257" r:id="rId7"/>
    <p:sldId id="258" r:id="rId8"/>
    <p:sldId id="260" r:id="rId9"/>
    <p:sldId id="261" r:id="rId10"/>
    <p:sldId id="274" r:id="rId11"/>
    <p:sldId id="263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C174BC-7E36-4BA7-BCBB-18ABF68BE306}" v="6" dt="2024-10-07T12:07:00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gehanozsoy11@gmail.com" userId="fc923ee6c9fd866e" providerId="LiveId" clId="{DAC174BC-7E36-4BA7-BCBB-18ABF68BE306}"/>
    <pc:docChg chg="undo custSel addSld delSld modSld sldOrd">
      <pc:chgData name="bilgehanozsoy11@gmail.com" userId="fc923ee6c9fd866e" providerId="LiveId" clId="{DAC174BC-7E36-4BA7-BCBB-18ABF68BE306}" dt="2024-10-07T18:41:14.416" v="604" actId="20577"/>
      <pc:docMkLst>
        <pc:docMk/>
      </pc:docMkLst>
      <pc:sldChg chg="addSp modSp mod setBg">
        <pc:chgData name="bilgehanozsoy11@gmail.com" userId="fc923ee6c9fd866e" providerId="LiveId" clId="{DAC174BC-7E36-4BA7-BCBB-18ABF68BE306}" dt="2024-10-07T12:05:11.620" v="541" actId="26606"/>
        <pc:sldMkLst>
          <pc:docMk/>
          <pc:sldMk cId="1831540504" sldId="257"/>
        </pc:sldMkLst>
        <pc:spChg chg="mod">
          <ac:chgData name="bilgehanozsoy11@gmail.com" userId="fc923ee6c9fd866e" providerId="LiveId" clId="{DAC174BC-7E36-4BA7-BCBB-18ABF68BE306}" dt="2024-10-07T12:05:11.620" v="541" actId="26606"/>
          <ac:spMkLst>
            <pc:docMk/>
            <pc:sldMk cId="1831540504" sldId="257"/>
            <ac:spMk id="2" creationId="{37EA6A39-ABEE-F51B-5A16-DECBFA862A1A}"/>
          </ac:spMkLst>
        </pc:spChg>
        <pc:spChg chg="mod">
          <ac:chgData name="bilgehanozsoy11@gmail.com" userId="fc923ee6c9fd866e" providerId="LiveId" clId="{DAC174BC-7E36-4BA7-BCBB-18ABF68BE306}" dt="2024-10-07T12:05:11.620" v="541" actId="26606"/>
          <ac:spMkLst>
            <pc:docMk/>
            <pc:sldMk cId="1831540504" sldId="257"/>
            <ac:spMk id="3" creationId="{452BC825-3023-507D-BACE-421C2DF02C60}"/>
          </ac:spMkLst>
        </pc:spChg>
        <pc:spChg chg="add">
          <ac:chgData name="bilgehanozsoy11@gmail.com" userId="fc923ee6c9fd866e" providerId="LiveId" clId="{DAC174BC-7E36-4BA7-BCBB-18ABF68BE306}" dt="2024-10-07T12:05:11.620" v="541" actId="26606"/>
          <ac:spMkLst>
            <pc:docMk/>
            <pc:sldMk cId="1831540504" sldId="257"/>
            <ac:spMk id="9" creationId="{45D37F4E-DDB4-456B-97E0-9937730A039F}"/>
          </ac:spMkLst>
        </pc:spChg>
        <pc:spChg chg="add">
          <ac:chgData name="bilgehanozsoy11@gmail.com" userId="fc923ee6c9fd866e" providerId="LiveId" clId="{DAC174BC-7E36-4BA7-BCBB-18ABF68BE306}" dt="2024-10-07T12:05:11.620" v="541" actId="26606"/>
          <ac:spMkLst>
            <pc:docMk/>
            <pc:sldMk cId="1831540504" sldId="257"/>
            <ac:spMk id="11" creationId="{B2DD41CD-8F47-4F56-AD12-4E2FF7696987}"/>
          </ac:spMkLst>
        </pc:spChg>
        <pc:picChg chg="add mod">
          <ac:chgData name="bilgehanozsoy11@gmail.com" userId="fc923ee6c9fd866e" providerId="LiveId" clId="{DAC174BC-7E36-4BA7-BCBB-18ABF68BE306}" dt="2024-10-07T12:05:11.620" v="541" actId="26606"/>
          <ac:picMkLst>
            <pc:docMk/>
            <pc:sldMk cId="1831540504" sldId="257"/>
            <ac:picMk id="4" creationId="{8388AF91-6FE8-D48B-1A42-493E534D8DC9}"/>
          </ac:picMkLst>
        </pc:picChg>
      </pc:sldChg>
      <pc:sldChg chg="addSp delSp modSp mod setBg">
        <pc:chgData name="bilgehanozsoy11@gmail.com" userId="fc923ee6c9fd866e" providerId="LiveId" clId="{DAC174BC-7E36-4BA7-BCBB-18ABF68BE306}" dt="2024-10-07T12:07:14.965" v="572" actId="26606"/>
        <pc:sldMkLst>
          <pc:docMk/>
          <pc:sldMk cId="2231877353" sldId="258"/>
        </pc:sldMkLst>
        <pc:spChg chg="mod">
          <ac:chgData name="bilgehanozsoy11@gmail.com" userId="fc923ee6c9fd866e" providerId="LiveId" clId="{DAC174BC-7E36-4BA7-BCBB-18ABF68BE306}" dt="2024-10-07T12:07:14.965" v="572" actId="26606"/>
          <ac:spMkLst>
            <pc:docMk/>
            <pc:sldMk cId="2231877353" sldId="258"/>
            <ac:spMk id="2" creationId="{A1F4D6F6-23C6-DF17-5BD6-BAA34B72B45E}"/>
          </ac:spMkLst>
        </pc:spChg>
        <pc:spChg chg="mod ord">
          <ac:chgData name="bilgehanozsoy11@gmail.com" userId="fc923ee6c9fd866e" providerId="LiveId" clId="{DAC174BC-7E36-4BA7-BCBB-18ABF68BE306}" dt="2024-10-07T12:07:14.965" v="572" actId="26606"/>
          <ac:spMkLst>
            <pc:docMk/>
            <pc:sldMk cId="2231877353" sldId="258"/>
            <ac:spMk id="3" creationId="{33648DEB-20E6-6F18-17D7-70C44785B402}"/>
          </ac:spMkLst>
        </pc:spChg>
        <pc:spChg chg="add del">
          <ac:chgData name="bilgehanozsoy11@gmail.com" userId="fc923ee6c9fd866e" providerId="LiveId" clId="{DAC174BC-7E36-4BA7-BCBB-18ABF68BE306}" dt="2024-10-07T12:05:48.287" v="546" actId="26606"/>
          <ac:spMkLst>
            <pc:docMk/>
            <pc:sldMk cId="2231877353" sldId="258"/>
            <ac:spMk id="9" creationId="{058A14AF-9FB5-4CC7-BA35-E8E85D3EDF0E}"/>
          </ac:spMkLst>
        </pc:spChg>
        <pc:spChg chg="add del">
          <ac:chgData name="bilgehanozsoy11@gmail.com" userId="fc923ee6c9fd866e" providerId="LiveId" clId="{DAC174BC-7E36-4BA7-BCBB-18ABF68BE306}" dt="2024-10-07T12:05:48.287" v="546" actId="26606"/>
          <ac:spMkLst>
            <pc:docMk/>
            <pc:sldMk cId="2231877353" sldId="258"/>
            <ac:spMk id="11" creationId="{3A9A4357-BD1D-4622-A4FE-766E6AB8DE84}"/>
          </ac:spMkLst>
        </pc:spChg>
        <pc:spChg chg="add del">
          <ac:chgData name="bilgehanozsoy11@gmail.com" userId="fc923ee6c9fd866e" providerId="LiveId" clId="{DAC174BC-7E36-4BA7-BCBB-18ABF68BE306}" dt="2024-10-07T12:05:48.287" v="546" actId="26606"/>
          <ac:spMkLst>
            <pc:docMk/>
            <pc:sldMk cId="2231877353" sldId="258"/>
            <ac:spMk id="13" creationId="{E659831F-0D9A-4C63-9EBB-8435B85A440F}"/>
          </ac:spMkLst>
        </pc:spChg>
        <pc:spChg chg="add del">
          <ac:chgData name="bilgehanozsoy11@gmail.com" userId="fc923ee6c9fd866e" providerId="LiveId" clId="{DAC174BC-7E36-4BA7-BCBB-18ABF68BE306}" dt="2024-10-07T12:05:48.287" v="546" actId="26606"/>
          <ac:spMkLst>
            <pc:docMk/>
            <pc:sldMk cId="2231877353" sldId="258"/>
            <ac:spMk id="15" creationId="{E6995CE5-F890-4ABA-82A2-26507CE8D2A3}"/>
          </ac:spMkLst>
        </pc:spChg>
        <pc:picChg chg="add mod">
          <ac:chgData name="bilgehanozsoy11@gmail.com" userId="fc923ee6c9fd866e" providerId="LiveId" clId="{DAC174BC-7E36-4BA7-BCBB-18ABF68BE306}" dt="2024-10-07T12:07:14.965" v="572" actId="26606"/>
          <ac:picMkLst>
            <pc:docMk/>
            <pc:sldMk cId="2231877353" sldId="258"/>
            <ac:picMk id="4" creationId="{3761782F-5616-0D22-2E90-F868D55ED508}"/>
          </ac:picMkLst>
        </pc:picChg>
      </pc:sldChg>
      <pc:sldChg chg="add del">
        <pc:chgData name="bilgehanozsoy11@gmail.com" userId="fc923ee6c9fd866e" providerId="LiveId" clId="{DAC174BC-7E36-4BA7-BCBB-18ABF68BE306}" dt="2024-10-07T12:07:04.930" v="571" actId="2696"/>
        <pc:sldMkLst>
          <pc:docMk/>
          <pc:sldMk cId="3415166718" sldId="259"/>
        </pc:sldMkLst>
      </pc:sldChg>
      <pc:sldChg chg="modSp mod">
        <pc:chgData name="bilgehanozsoy11@gmail.com" userId="fc923ee6c9fd866e" providerId="LiveId" clId="{DAC174BC-7E36-4BA7-BCBB-18ABF68BE306}" dt="2024-10-07T11:42:06.758" v="0" actId="20577"/>
        <pc:sldMkLst>
          <pc:docMk/>
          <pc:sldMk cId="38803289" sldId="263"/>
        </pc:sldMkLst>
        <pc:spChg chg="mod">
          <ac:chgData name="bilgehanozsoy11@gmail.com" userId="fc923ee6c9fd866e" providerId="LiveId" clId="{DAC174BC-7E36-4BA7-BCBB-18ABF68BE306}" dt="2024-10-07T11:42:06.758" v="0" actId="20577"/>
          <ac:spMkLst>
            <pc:docMk/>
            <pc:sldMk cId="38803289" sldId="263"/>
            <ac:spMk id="3" creationId="{7C682C89-9B37-9226-E067-0497A417E0F1}"/>
          </ac:spMkLst>
        </pc:spChg>
      </pc:sldChg>
      <pc:sldChg chg="modSp mod">
        <pc:chgData name="bilgehanozsoy11@gmail.com" userId="fc923ee6c9fd866e" providerId="LiveId" clId="{DAC174BC-7E36-4BA7-BCBB-18ABF68BE306}" dt="2024-10-07T18:40:29.786" v="587" actId="5793"/>
        <pc:sldMkLst>
          <pc:docMk/>
          <pc:sldMk cId="4051567800" sldId="268"/>
        </pc:sldMkLst>
        <pc:spChg chg="mod">
          <ac:chgData name="bilgehanozsoy11@gmail.com" userId="fc923ee6c9fd866e" providerId="LiveId" clId="{DAC174BC-7E36-4BA7-BCBB-18ABF68BE306}" dt="2024-10-07T18:40:29.786" v="587" actId="5793"/>
          <ac:spMkLst>
            <pc:docMk/>
            <pc:sldMk cId="4051567800" sldId="268"/>
            <ac:spMk id="3" creationId="{B2D6898E-8A51-63BB-37FE-F26D963DBB08}"/>
          </ac:spMkLst>
        </pc:spChg>
      </pc:sldChg>
      <pc:sldChg chg="modSp mod">
        <pc:chgData name="bilgehanozsoy11@gmail.com" userId="fc923ee6c9fd866e" providerId="LiveId" clId="{DAC174BC-7E36-4BA7-BCBB-18ABF68BE306}" dt="2024-10-07T11:43:15.720" v="78" actId="20577"/>
        <pc:sldMkLst>
          <pc:docMk/>
          <pc:sldMk cId="3069305353" sldId="269"/>
        </pc:sldMkLst>
        <pc:spChg chg="mod">
          <ac:chgData name="bilgehanozsoy11@gmail.com" userId="fc923ee6c9fd866e" providerId="LiveId" clId="{DAC174BC-7E36-4BA7-BCBB-18ABF68BE306}" dt="2024-10-07T11:43:15.720" v="78" actId="20577"/>
          <ac:spMkLst>
            <pc:docMk/>
            <pc:sldMk cId="3069305353" sldId="269"/>
            <ac:spMk id="3" creationId="{868F23BA-9637-B80C-9129-A1E89F00745C}"/>
          </ac:spMkLst>
        </pc:spChg>
      </pc:sldChg>
      <pc:sldChg chg="modSp mod modNotesTx">
        <pc:chgData name="bilgehanozsoy11@gmail.com" userId="fc923ee6c9fd866e" providerId="LiveId" clId="{DAC174BC-7E36-4BA7-BCBB-18ABF68BE306}" dt="2024-10-07T11:48:42.014" v="121" actId="20577"/>
        <pc:sldMkLst>
          <pc:docMk/>
          <pc:sldMk cId="2386298437" sldId="271"/>
        </pc:sldMkLst>
        <pc:spChg chg="mod">
          <ac:chgData name="bilgehanozsoy11@gmail.com" userId="fc923ee6c9fd866e" providerId="LiveId" clId="{DAC174BC-7E36-4BA7-BCBB-18ABF68BE306}" dt="2024-10-07T11:44:48.555" v="83" actId="5793"/>
          <ac:spMkLst>
            <pc:docMk/>
            <pc:sldMk cId="2386298437" sldId="271"/>
            <ac:spMk id="3" creationId="{E98CEA58-293B-E87B-0EEC-FAD79741A968}"/>
          </ac:spMkLst>
        </pc:spChg>
      </pc:sldChg>
      <pc:sldChg chg="modSp mod">
        <pc:chgData name="bilgehanozsoy11@gmail.com" userId="fc923ee6c9fd866e" providerId="LiveId" clId="{DAC174BC-7E36-4BA7-BCBB-18ABF68BE306}" dt="2024-10-07T18:41:14.416" v="604" actId="20577"/>
        <pc:sldMkLst>
          <pc:docMk/>
          <pc:sldMk cId="1430643880" sldId="272"/>
        </pc:sldMkLst>
        <pc:spChg chg="mod">
          <ac:chgData name="bilgehanozsoy11@gmail.com" userId="fc923ee6c9fd866e" providerId="LiveId" clId="{DAC174BC-7E36-4BA7-BCBB-18ABF68BE306}" dt="2024-10-07T18:41:14.416" v="604" actId="20577"/>
          <ac:spMkLst>
            <pc:docMk/>
            <pc:sldMk cId="1430643880" sldId="272"/>
            <ac:spMk id="3" creationId="{91963DF8-C706-1449-65C6-6DD2B6E0F060}"/>
          </ac:spMkLst>
        </pc:spChg>
      </pc:sldChg>
      <pc:sldChg chg="del">
        <pc:chgData name="bilgehanozsoy11@gmail.com" userId="fc923ee6c9fd866e" providerId="LiveId" clId="{DAC174BC-7E36-4BA7-BCBB-18ABF68BE306}" dt="2024-10-07T11:49:21.890" v="122" actId="2696"/>
        <pc:sldMkLst>
          <pc:docMk/>
          <pc:sldMk cId="1753684520" sldId="273"/>
        </pc:sldMkLst>
      </pc:sldChg>
      <pc:sldChg chg="addSp delSp modSp new mod ord setBg">
        <pc:chgData name="bilgehanozsoy11@gmail.com" userId="fc923ee6c9fd866e" providerId="LiveId" clId="{DAC174BC-7E36-4BA7-BCBB-18ABF68BE306}" dt="2024-10-07T12:17:21.684" v="585" actId="20577"/>
        <pc:sldMkLst>
          <pc:docMk/>
          <pc:sldMk cId="971580093" sldId="275"/>
        </pc:sldMkLst>
        <pc:spChg chg="del">
          <ac:chgData name="bilgehanozsoy11@gmail.com" userId="fc923ee6c9fd866e" providerId="LiveId" clId="{DAC174BC-7E36-4BA7-BCBB-18ABF68BE306}" dt="2024-10-07T11:49:48.356" v="126" actId="21"/>
          <ac:spMkLst>
            <pc:docMk/>
            <pc:sldMk cId="971580093" sldId="275"/>
            <ac:spMk id="2" creationId="{94EEB37E-F77D-94BA-2E9C-887856DBD4F3}"/>
          </ac:spMkLst>
        </pc:spChg>
        <pc:spChg chg="del">
          <ac:chgData name="bilgehanozsoy11@gmail.com" userId="fc923ee6c9fd866e" providerId="LiveId" clId="{DAC174BC-7E36-4BA7-BCBB-18ABF68BE306}" dt="2024-10-07T11:49:53.917" v="127" actId="21"/>
          <ac:spMkLst>
            <pc:docMk/>
            <pc:sldMk cId="971580093" sldId="275"/>
            <ac:spMk id="3" creationId="{58EBA7C5-784D-91F9-C83C-D8D790C9B374}"/>
          </ac:spMkLst>
        </pc:spChg>
        <pc:spChg chg="add mod">
          <ac:chgData name="bilgehanozsoy11@gmail.com" userId="fc923ee6c9fd866e" providerId="LiveId" clId="{DAC174BC-7E36-4BA7-BCBB-18ABF68BE306}" dt="2024-10-07T12:17:21.684" v="585" actId="20577"/>
          <ac:spMkLst>
            <pc:docMk/>
            <pc:sldMk cId="971580093" sldId="275"/>
            <ac:spMk id="5" creationId="{E33BEC11-D6B5-D0F7-8567-3482A593F608}"/>
          </ac:spMkLst>
        </pc:spChg>
        <pc:spChg chg="add del">
          <ac:chgData name="bilgehanozsoy11@gmail.com" userId="fc923ee6c9fd866e" providerId="LiveId" clId="{DAC174BC-7E36-4BA7-BCBB-18ABF68BE306}" dt="2024-10-07T12:06:27.436" v="555" actId="26606"/>
          <ac:spMkLst>
            <pc:docMk/>
            <pc:sldMk cId="971580093" sldId="275"/>
            <ac:spMk id="7" creationId="{C681C32C-7AFC-4BB3-9088-65CBDFC5D1C2}"/>
          </ac:spMkLst>
        </pc:spChg>
        <pc:spChg chg="add del">
          <ac:chgData name="bilgehanozsoy11@gmail.com" userId="fc923ee6c9fd866e" providerId="LiveId" clId="{DAC174BC-7E36-4BA7-BCBB-18ABF68BE306}" dt="2024-10-07T12:06:27.436" v="555" actId="26606"/>
          <ac:spMkLst>
            <pc:docMk/>
            <pc:sldMk cId="971580093" sldId="275"/>
            <ac:spMk id="8" creationId="{199C0ED0-69DE-4C31-A5CF-E2A46FD30226}"/>
          </ac:spMkLst>
        </pc:spChg>
        <pc:spChg chg="add del">
          <ac:chgData name="bilgehanozsoy11@gmail.com" userId="fc923ee6c9fd866e" providerId="LiveId" clId="{DAC174BC-7E36-4BA7-BCBB-18ABF68BE306}" dt="2024-10-07T12:06:22.140" v="550" actId="26606"/>
          <ac:spMkLst>
            <pc:docMk/>
            <pc:sldMk cId="971580093" sldId="275"/>
            <ac:spMk id="10" creationId="{04812C46-200A-4DEB-A05E-3ED6C68C2387}"/>
          </ac:spMkLst>
        </pc:spChg>
        <pc:spChg chg="add del">
          <ac:chgData name="bilgehanozsoy11@gmail.com" userId="fc923ee6c9fd866e" providerId="LiveId" clId="{DAC174BC-7E36-4BA7-BCBB-18ABF68BE306}" dt="2024-10-07T12:06:22.140" v="550" actId="26606"/>
          <ac:spMkLst>
            <pc:docMk/>
            <pc:sldMk cId="971580093" sldId="275"/>
            <ac:spMk id="12" creationId="{D1EA859B-E555-4109-94F3-6700E046E008}"/>
          </ac:spMkLst>
        </pc:spChg>
        <pc:spChg chg="add del">
          <ac:chgData name="bilgehanozsoy11@gmail.com" userId="fc923ee6c9fd866e" providerId="LiveId" clId="{DAC174BC-7E36-4BA7-BCBB-18ABF68BE306}" dt="2024-10-07T12:06:27.436" v="555" actId="26606"/>
          <ac:spMkLst>
            <pc:docMk/>
            <pc:sldMk cId="971580093" sldId="275"/>
            <ac:spMk id="14" creationId="{8D42B8BD-40AF-488E-8A79-D7256C917229}"/>
          </ac:spMkLst>
        </pc:spChg>
        <pc:spChg chg="add del">
          <ac:chgData name="bilgehanozsoy11@gmail.com" userId="fc923ee6c9fd866e" providerId="LiveId" clId="{DAC174BC-7E36-4BA7-BCBB-18ABF68BE306}" dt="2024-10-07T12:06:31.471" v="557" actId="26606"/>
          <ac:spMkLst>
            <pc:docMk/>
            <pc:sldMk cId="971580093" sldId="275"/>
            <ac:spMk id="16" creationId="{04812C46-200A-4DEB-A05E-3ED6C68C2387}"/>
          </ac:spMkLst>
        </pc:spChg>
        <pc:spChg chg="add del">
          <ac:chgData name="bilgehanozsoy11@gmail.com" userId="fc923ee6c9fd866e" providerId="LiveId" clId="{DAC174BC-7E36-4BA7-BCBB-18ABF68BE306}" dt="2024-10-07T12:06:31.471" v="557" actId="26606"/>
          <ac:spMkLst>
            <pc:docMk/>
            <pc:sldMk cId="971580093" sldId="275"/>
            <ac:spMk id="17" creationId="{D1EA859B-E555-4109-94F3-6700E046E008}"/>
          </ac:spMkLst>
        </pc:spChg>
        <pc:spChg chg="add del">
          <ac:chgData name="bilgehanozsoy11@gmail.com" userId="fc923ee6c9fd866e" providerId="LiveId" clId="{DAC174BC-7E36-4BA7-BCBB-18ABF68BE306}" dt="2024-10-07T12:06:37.285" v="560" actId="26606"/>
          <ac:spMkLst>
            <pc:docMk/>
            <pc:sldMk cId="971580093" sldId="275"/>
            <ac:spMk id="19" creationId="{3BA513B0-82FF-4F41-8178-885375D1CFB5}"/>
          </ac:spMkLst>
        </pc:spChg>
        <pc:spChg chg="add del">
          <ac:chgData name="bilgehanozsoy11@gmail.com" userId="fc923ee6c9fd866e" providerId="LiveId" clId="{DAC174BC-7E36-4BA7-BCBB-18ABF68BE306}" dt="2024-10-07T12:06:41.653" v="563" actId="26606"/>
          <ac:spMkLst>
            <pc:docMk/>
            <pc:sldMk cId="971580093" sldId="275"/>
            <ac:spMk id="24" creationId="{2596F992-698C-48C0-9D89-70DA4CE927EF}"/>
          </ac:spMkLst>
        </pc:spChg>
        <pc:spChg chg="add del">
          <ac:chgData name="bilgehanozsoy11@gmail.com" userId="fc923ee6c9fd866e" providerId="LiveId" clId="{DAC174BC-7E36-4BA7-BCBB-18ABF68BE306}" dt="2024-10-07T12:06:41.653" v="563" actId="26606"/>
          <ac:spMkLst>
            <pc:docMk/>
            <pc:sldMk cId="971580093" sldId="275"/>
            <ac:spMk id="25" creationId="{E7BFF8DC-0AE7-4AD2-9B28-2E5F26D62C30}"/>
          </ac:spMkLst>
        </pc:spChg>
        <pc:spChg chg="add del">
          <ac:chgData name="bilgehanozsoy11@gmail.com" userId="fc923ee6c9fd866e" providerId="LiveId" clId="{DAC174BC-7E36-4BA7-BCBB-18ABF68BE306}" dt="2024-10-07T12:06:41.653" v="563" actId="26606"/>
          <ac:spMkLst>
            <pc:docMk/>
            <pc:sldMk cId="971580093" sldId="275"/>
            <ac:spMk id="26" creationId="{7E0162AD-C6E5-4BF8-A453-76ADB36877D3}"/>
          </ac:spMkLst>
        </pc:spChg>
        <pc:spChg chg="add del">
          <ac:chgData name="bilgehanozsoy11@gmail.com" userId="fc923ee6c9fd866e" providerId="LiveId" clId="{DAC174BC-7E36-4BA7-BCBB-18ABF68BE306}" dt="2024-10-07T12:06:49.345" v="566" actId="26606"/>
          <ac:spMkLst>
            <pc:docMk/>
            <pc:sldMk cId="971580093" sldId="275"/>
            <ac:spMk id="28" creationId="{305265DC-CF6B-4AE8-B3F3-2A7A16374D31}"/>
          </ac:spMkLst>
        </pc:spChg>
        <pc:grpChg chg="add del">
          <ac:chgData name="bilgehanozsoy11@gmail.com" userId="fc923ee6c9fd866e" providerId="LiveId" clId="{DAC174BC-7E36-4BA7-BCBB-18ABF68BE306}" dt="2024-10-07T12:06:37.285" v="560" actId="26606"/>
          <ac:grpSpMkLst>
            <pc:docMk/>
            <pc:sldMk cId="971580093" sldId="275"/>
            <ac:grpSpMk id="20" creationId="{93DB8501-F9F2-4ACD-B56A-9019CD5006D6}"/>
          </ac:grpSpMkLst>
        </pc:grpChg>
        <pc:grpChg chg="add del">
          <ac:chgData name="bilgehanozsoy11@gmail.com" userId="fc923ee6c9fd866e" providerId="LiveId" clId="{DAC174BC-7E36-4BA7-BCBB-18ABF68BE306}" dt="2024-10-07T12:06:49.345" v="566" actId="26606"/>
          <ac:grpSpMkLst>
            <pc:docMk/>
            <pc:sldMk cId="971580093" sldId="275"/>
            <ac:grpSpMk id="29" creationId="{37EA779C-87BF-454F-919D-A3DA98FD8A79}"/>
          </ac:grpSpMkLst>
        </pc:grpChg>
        <pc:picChg chg="add mod">
          <ac:chgData name="bilgehanozsoy11@gmail.com" userId="fc923ee6c9fd866e" providerId="LiveId" clId="{DAC174BC-7E36-4BA7-BCBB-18ABF68BE306}" dt="2024-10-07T12:06:49.345" v="566" actId="26606"/>
          <ac:picMkLst>
            <pc:docMk/>
            <pc:sldMk cId="971580093" sldId="275"/>
            <ac:picMk id="4" creationId="{BDF3FA22-0DD9-1CBF-A652-CD9DBCEC19B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8C751-B78A-4BC6-9BA5-26B4A7390256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BB5DF-C0D2-42EE-BF3E-0C2A655CCB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9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Menenjit ve kan hastalığına neden olan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Neisseria</a:t>
            </a:r>
            <a:r>
              <a:rPr lang="tr-TR" b="0" i="0" dirty="0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menengitidis</a:t>
            </a:r>
            <a:r>
              <a:rPr lang="tr-TR" b="0" i="0" dirty="0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 isimli bakterinin A, C, W ve Y suşlarından korunma amaçlı uygulanan aşılar: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nimenrix,menectra</a:t>
            </a:r>
            <a:r>
              <a:rPr lang="tr-TR" b="0" i="0" dirty="0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,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menveo</a:t>
            </a:r>
            <a:endParaRPr lang="tr-TR" b="0" i="0" dirty="0">
              <a:solidFill>
                <a:srgbClr val="333333"/>
              </a:solidFill>
              <a:effectLst/>
              <a:latin typeface="Raleway" panose="020F0502020204030204" pitchFamily="2" charset="-94"/>
            </a:endParaRPr>
          </a:p>
          <a:p>
            <a:pPr algn="l"/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Neisseria</a:t>
            </a:r>
            <a:r>
              <a:rPr lang="tr-TR" b="0" i="0" dirty="0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menengitidis</a:t>
            </a:r>
            <a:r>
              <a:rPr lang="tr-TR" b="0" i="0" dirty="0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 isimli bakterinin B suşundan korunma amaçlı uygulanan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Raleway" panose="020F0502020204030204" pitchFamily="2" charset="-94"/>
              </a:rPr>
              <a:t>aşı,Bexsero</a:t>
            </a:r>
            <a:endParaRPr lang="tr-TR" b="0" i="0" dirty="0">
              <a:solidFill>
                <a:srgbClr val="333333"/>
              </a:solidFill>
              <a:effectLst/>
              <a:latin typeface="Raleway" panose="020F0502020204030204" pitchFamily="2" charset="-94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BB5DF-C0D2-42EE-BF3E-0C2A655CCBA7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18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6A882A-0C6F-F324-29D5-2D15FBDAA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F20B4E9-A012-AC5E-98F6-F950DAF05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5F9DA8-0141-3E75-01E1-E69F4A4B8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C1CE53-C62C-0862-04EB-4699010C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B0FE99-02CB-3420-FF3E-2E2BB666C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13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116E5D-C5B5-33B3-C1E1-41F0FF377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6B8E45D-9606-E355-1350-DAAC4A7C4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391BF8-BB64-AEEC-F619-DCC1DB0D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526D29-5A39-B8BB-53B9-F6E78AE7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9AB93FE-4941-9FB4-7F4F-5FF58256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9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D40BDF5-4112-DCBE-1D9B-F5DE8D5A7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A862E1C-C307-737E-41AB-5281AA6E8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A251A1-4CB9-5D35-AEB1-A8647B450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E7836A-7E78-6640-113D-BA40808B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95B776-6FA9-D89C-9C65-5051392E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86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5EDBDB-9755-A702-BC52-503664E72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42242D-B5D7-CE21-AB10-FE13A0576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21CADD-0EEC-37A7-1B97-7E85AAFA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84F6F7-A96D-FB81-2ECF-C24B3654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B7CE6E-96BB-A2DA-E6E6-8CC7F8E3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89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6A199D-7E2F-7352-33FE-19E0CDB6E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CF3141-5432-145E-FF2B-39E44CEE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0D8982-CE97-1C0F-8201-B9732F2F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044FF1-D117-A6F0-03AA-42E99CC8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F356EF-C4C7-9A9F-5945-307E472F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35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F344A-B4C2-48FA-28B1-1A2320D64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6DF8AA-373D-DFFF-87F7-61AB44EA9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7AC217-5C32-8A36-DA12-B8DCAEA14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0BB2BFD-7FE7-C00B-B0F4-8CF998EC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465916-F170-04D0-91DF-629D58C1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D5C9E0-49C8-A058-ED2B-A4D6C26D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96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B9E61A-06D0-7741-58E9-CF0065CAF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E73E839-4639-9127-B379-694C47418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6EBEDBA-0ED4-1BA9-E5FA-CE64AB6A9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DB58B68-3663-548A-AD72-537D67C9B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985755F-BB6D-0361-B80D-E02889A9C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794A1B9-7E22-DD93-EC2D-2976E06E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31964A8-9F12-752D-71D8-62C78E67D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A9D9ADC-98B6-32DE-C230-1ADAA472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81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F6FE6B-D1FC-127F-2D1F-2330019B0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BA9069C-5DAF-4281-2424-9689A533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53E9210-5FC7-B724-B167-64BF61BD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DAD4532-05D2-206F-76B5-7FB3087C2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61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067648F-26E7-B62C-ADD5-F09B597C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720D892-C58A-A41F-C2EC-83F514C0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AEE4EEA-DB6A-68A1-DCB9-8DB8D194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42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C05E56-93DB-B292-43B4-C2C0EF8B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8C3388-4043-F43C-10CF-3B20ABEBF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C41BD1-4BD5-8B95-218D-CE52C8AD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C1DDAF-FD3A-1253-5D8C-251576DB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511009-B1D7-5BBF-3034-41CA0313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B77548B-CC6D-33A7-83E6-87AD8D842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03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235F0A-177F-A34F-14D5-BBDD2EFDB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FA893E2-3316-A4C9-17CE-D132A5ED1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A230340-7607-C02E-5F97-4D5424341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CF8581A-DA4F-73CC-A140-70B09A73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228B32D-3FF4-B622-C946-A7C89654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FE806A-E191-A22C-80A2-79378B75F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3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21F57F1-2DFE-3EC1-9E23-E9E050F7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FA9C15-0C31-4384-4678-C5B095267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C598F4-7B59-129E-5604-BC05023E4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690378-5C65-443A-9C86-80078A98B40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03A1BB-91E1-8C9D-0D5E-939F2ABD6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F5C29D-D3E9-D0D7-5F7D-AE3469B0F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1E3588-0CD0-4900-907F-BA03B9464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30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4" descr="kişi, şahıs, deri, cilt içeren bir resim&#10;&#10;Açıklama otomatik olarak oluşturuldu">
            <a:extLst>
              <a:ext uri="{FF2B5EF4-FFF2-40B4-BE49-F238E27FC236}">
                <a16:creationId xmlns:a16="http://schemas.microsoft.com/office/drawing/2014/main" id="{BDF3FA22-0DD9-1CBF-A652-CD9DBCEC1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406" y="3084356"/>
            <a:ext cx="10905066" cy="3462359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E33BEC11-D6B5-D0F7-8567-3482A593F608}"/>
              </a:ext>
            </a:extLst>
          </p:cNvPr>
          <p:cNvSpPr txBox="1"/>
          <p:nvPr/>
        </p:nvSpPr>
        <p:spPr>
          <a:xfrm>
            <a:off x="148028" y="568434"/>
            <a:ext cx="107485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-11 aylık E, 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yüksek ateş, burun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akıntısı,öksürük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şikayeti mevcut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-başlangıçta sağ elin sırtında fark edilen, iğne ucu büyüklüğünde 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olan ve giderek tüm uzuvlara ve yüze yayılan döküntüler oluşmaya başlamış.</a:t>
            </a:r>
          </a:p>
          <a:p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-</a:t>
            </a:r>
            <a:r>
              <a:rPr lang="tr-TR" dirty="0" err="1">
                <a:solidFill>
                  <a:srgbClr val="212121"/>
                </a:solidFill>
                <a:latin typeface="Cambria" panose="02040503050406030204" pitchFamily="18" charset="0"/>
              </a:rPr>
              <a:t>vital</a:t>
            </a:r>
            <a:r>
              <a:rPr lang="tr-TR">
                <a:solidFill>
                  <a:srgbClr val="212121"/>
                </a:solidFill>
                <a:latin typeface="Cambria" panose="02040503050406030204" pitchFamily="18" charset="0"/>
              </a:rPr>
              <a:t> bulguları nabız:130/dk zayıf,ss:45/dk,ta:90/50,ateş:38.3 po2:%98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-Çocuk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letarjikti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, emmeyi reddediyordu ve idrar çıkışı azalmıştı. </a:t>
            </a:r>
          </a:p>
          <a:p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-S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olmayan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purpurik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peteşial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ekimotik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döküntüleri mevcuttu</a:t>
            </a:r>
          </a:p>
          <a:p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-nörolojik muayenede ense sertliği yoktu kas tonusu azalmıştı.</a:t>
            </a:r>
          </a:p>
          <a:p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-ön tanınız nedir?</a:t>
            </a:r>
            <a:endParaRPr lang="tr-TR" dirty="0"/>
          </a:p>
          <a:p>
            <a:endParaRPr lang="tr-TR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endParaRPr lang="tr-TR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endParaRPr lang="tr-TR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endParaRPr lang="tr-TR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580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3626F9-C201-A1AE-08A6-2FF2F5D5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6A6AA2-5B14-0B9D-113C-D1238CD6D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Tedavide </a:t>
            </a:r>
          </a:p>
          <a:p>
            <a:r>
              <a:rPr lang="tr-TR" dirty="0"/>
              <a:t>İv hidrasyon,</a:t>
            </a:r>
          </a:p>
          <a:p>
            <a:r>
              <a:rPr lang="tr-TR" dirty="0"/>
              <a:t>Antibiyotik (</a:t>
            </a:r>
            <a:r>
              <a:rPr lang="tr-TR" dirty="0" err="1"/>
              <a:t>seftriakson,vankomisin,teiokoplanin</a:t>
            </a:r>
            <a:r>
              <a:rPr lang="tr-TR" dirty="0"/>
              <a:t>),</a:t>
            </a:r>
          </a:p>
          <a:p>
            <a:r>
              <a:rPr lang="tr-TR" dirty="0"/>
              <a:t>Steroid,</a:t>
            </a:r>
          </a:p>
          <a:p>
            <a:r>
              <a:rPr lang="tr-TR" dirty="0" err="1"/>
              <a:t>Vazopressörler</a:t>
            </a:r>
            <a:r>
              <a:rPr lang="tr-TR" dirty="0"/>
              <a:t>,</a:t>
            </a:r>
          </a:p>
          <a:p>
            <a:r>
              <a:rPr lang="tr-TR" dirty="0"/>
              <a:t>Eritrosit süspansiyonu ve taze donmuş plazma verildi.</a:t>
            </a:r>
          </a:p>
          <a:p>
            <a:r>
              <a:rPr lang="tr-TR" dirty="0"/>
              <a:t>Tedavisi tamamlanan hasta sağlıkla taburcu edildi.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816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6BA2DB-7DC2-B161-CF5C-B97B0DFD6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682C89-9B37-9226-E067-0497A417E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 menenjit (beyin ve omuriliği kaplayan zarın enfeksiyonu) veya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(kanın enfeksiyonu) veya her ikisinin bir kombinasyonu olarak ortaya çıkabilir.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İnsan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nazofarenksinde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kommensal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olarak bulunan Gram negatif kapsüllü bir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diplokok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olan </a:t>
            </a:r>
            <a:r>
              <a:rPr lang="tr-TR" b="0" i="1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Neisseria</a:t>
            </a:r>
            <a:r>
              <a:rPr lang="tr-TR" b="0" i="1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1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meningitidis'ten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 kaynaklanır.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Sadece insanları enfekte eder ve enfekte burun veya boğaz akıntılarıyla doğrudan temas yoluyla yayılır.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Bakteri 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sistemik dolaşıma girdiğinde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meningokoksemi'ye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neden olur.</a:t>
            </a:r>
          </a:p>
          <a:p>
            <a:pPr marL="0" indent="0">
              <a:buNone/>
            </a:pP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03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7373C5-2014-8ADD-526F-3BB165C99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D6898E-8A51-63BB-37FE-F26D963D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Hastalık her yaşta ortaya çıkabilse de, anne antikorlarının kaybı ve koruyucu antikor oluşumunun eksikliği nedeniyle bebeklerde yaygındır.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Bizim vakamız da 11 aylık bir bebekti. Portekiz'den bildirilen bir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vakası da bir bebekti ve İngiltere'den yapılan bir gözlemsel çalışma,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enfeksiyonu için ortalama yaşın iki yaş olduğunu gösterdi.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56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9B746F-5D1E-9800-F662-B243695B5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8F23BA-9637-B80C-9129-A1E89F007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Bakteriyolojik kültür, menenjit hastalığının tanısında yararlıdır ancak özellikle antibiyotik tedavisine başlandıktan sonra yapıldığında daha az duyarlılığa sahip olabilir.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Vakamızda bildirilen negatif kültür, kültür analizi yapılmadan önce antibiyotik tedavisine başlanmasından da kaynaklanabilir.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Bu nedenle, kültür negatif geldiğinde, özellikle kültür analizinden önce antibiyotik başlandığında klinik tanı önemli olabilir. 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Kan kültürü vakaların ¾ ünde pozitif saptanabilir.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9305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3056B6-61F1-E0AE-62E7-8BDDB4DC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253F51-609B-7A2C-EE31-64E929799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erken teşhis edilmeli ve enfeksiyonun tedavisi için antibiyotikler ve şokun yönetimi için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vazopressörlerle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birlikte sıvılarla yönetilmelidir.</a:t>
            </a:r>
          </a:p>
          <a:p>
            <a:pPr marL="0" indent="0">
              <a:buNone/>
            </a:pPr>
            <a:endParaRPr lang="tr-TR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Tanı veya tedavide gecikme, ölüm riskini artırabilir.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547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C3A697-8BC1-510E-1268-A654A805E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8CEA58-293B-E87B-0EEC-FAD79741A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hastalığını kontrol etmenin temel yolu bağışıklamadır. Organizmanın kapsülüne karşı antikorlar enfeksiyondan korur ve bu da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hastalığına karşı aşılamanın temelini oluşturur.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hastalığına karşı şu anda mevcut aşılar konjuge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 ve polisakkarit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aşısıdır.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Bebeklerde kullanım için lisanslı aşılar, dozlar arasında en az 2 ay arayla 2 doz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monovalan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konjuge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aşısı, ardından 2-11 aylık bebekler için bir yıl sonra bir hatırlatma dozu ve 2, 4 ve 6 aylıkken 3 doz kombine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Haemophilus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influenzae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tip B (HIB) artı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monovalan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C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aşısı, ardından 12-15 aylıkken bir hatırlatma dozudur.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629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18F6EF-794A-429A-AF00-42D03B37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963DF8-C706-1449-65C6-6DD2B6E0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M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enenjit belirtileri göstermeyen, şokta, solmayan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purpurik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döküntüsü olan ateşli, kötü görünümlü bir çocukta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meningokoksemiden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şüphelenilmelidir. </a:t>
            </a:r>
          </a:p>
          <a:p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aşıları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hastalığına karşı korumanın anahtarı olduğundan,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aşısının ülkenin rutin aşılama takvimine dahil edilmesini öneriyoruz</a:t>
            </a:r>
            <a:r>
              <a:rPr lang="tr-TR" b="0" i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. </a:t>
            </a:r>
            <a:endParaRPr lang="tr-TR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64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D2507866-E7F3-8AEB-0F5E-22F54415E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3867" y="5172000"/>
            <a:ext cx="6146800" cy="719667"/>
          </a:xfrm>
        </p:spPr>
        <p:txBody>
          <a:bodyPr>
            <a:normAutofit/>
          </a:bodyPr>
          <a:lstStyle/>
          <a:p>
            <a:r>
              <a:rPr lang="tr-TR" sz="1800" dirty="0"/>
              <a:t>Dr. Bilgehan TATAROĞLU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DC808B8-BF4F-4172-9814-3F485746D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121" y="850566"/>
            <a:ext cx="7508945" cy="363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6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0F43CE-10B7-9B55-2AA2-DD5B0444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F967CC-06A4-AC43-3951-8EA94C7A1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1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Neisseria</a:t>
            </a:r>
            <a:r>
              <a:rPr lang="tr-TR" b="0" i="1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1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meningitidis'in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 neden olduğu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 , çocuklarda yüksek morbidite ve mortaliteye sahip nadir bir hastalıktır.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Kötü görünümlü ateşli bir çocukta solmayan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purpurik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döküntü görüldüğünde şüphelenilmelidir.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hastalığı menenjit ve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olarak ortaya çıkabilir, ikincisi daha tehlikelidir.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dirty="0" err="1">
                <a:solidFill>
                  <a:srgbClr val="212121"/>
                </a:solidFill>
                <a:latin typeface="Cambria" panose="02040503050406030204" pitchFamily="18" charset="0"/>
              </a:rPr>
              <a:t>M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eningokoksemi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özellikleri görülürse, erken teşhis edilmeli ve derhal tedavi edilmelidir.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82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DC3958-38EC-391C-45DE-BC20D5CE4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4D9070-7AB3-857F-AB91-2EFF66715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212121"/>
                </a:solidFill>
                <a:latin typeface="Cambria" panose="02040503050406030204" pitchFamily="18" charset="0"/>
              </a:rPr>
              <a:t>D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estekleyici bakım ve antibiyotiklerle tedaviden sonra iyileşen 11 aylık bir bebekte menenjit özellikleri olmayan nadir bir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vakasını bildiriyoruz. </a:t>
            </a:r>
          </a:p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Bu vakadan çıkarılacak ders, şokta olan ateşli, kötü görünümlü bir çocukta menenjit belirtileri olmayan solmayan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purpurik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döküntü görüldüğünde, klinisyenlerin nadir ve yaşamı tehdit eden vakanın erken teşhisi ve tedavisi için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meningokoksemiden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şüphelenmeleri gerektiğidir. </a:t>
            </a:r>
          </a:p>
        </p:txBody>
      </p:sp>
    </p:spTree>
    <p:extLst>
      <p:ext uri="{BB962C8B-B14F-4D97-AF65-F5344CB8AC3E}">
        <p14:creationId xmlns:p14="http://schemas.microsoft.com/office/powerpoint/2010/main" val="997890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6AB297-B25F-CD38-66C6-4C980185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6E2CAD-02BB-40CB-BED9-7AD447A3F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Çalışma ayrıca hastalığın ölümcül sonuçlarına karşı koruma sağlamak için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aşısının önemini vurguluyor ve rutin aşılama programında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meningokok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aşısının sağlanmasını öneriyor.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061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7EA6A39-ABEE-F51B-5A16-DECBFA862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tr-TR" sz="5400"/>
              <a:t>Vaka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2BC825-3023-507D-BACE-421C2DF02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spcBef>
                <a:spcPts val="2000"/>
              </a:spcBef>
              <a:spcAft>
                <a:spcPts val="2000"/>
              </a:spcAft>
            </a:pPr>
            <a:r>
              <a:rPr lang="tr-TR" sz="1000" b="0" i="0">
                <a:effectLst/>
                <a:latin typeface="Cambria" panose="02040503050406030204" pitchFamily="18" charset="0"/>
              </a:rPr>
              <a:t>Katmandu'da bulunan 11 aylık bir erkek bebek, bir gündür yüksek ateşle, iki gündür de öksürük ve burun akıntısı şikayeti ile Katmandu'daki Shree Birendra Hastanesi'ne (SBH) getirildi.</a:t>
            </a:r>
          </a:p>
          <a:p>
            <a:pPr>
              <a:spcBef>
                <a:spcPts val="2000"/>
              </a:spcBef>
              <a:spcAft>
                <a:spcPts val="2000"/>
              </a:spcAft>
            </a:pPr>
            <a:r>
              <a:rPr lang="tr-TR" sz="1000" b="0" i="0">
                <a:effectLst/>
                <a:latin typeface="Cambria" panose="02040503050406030204" pitchFamily="18" charset="0"/>
              </a:rPr>
              <a:t> Ateşin ardından çocukta, ebeveynleri tarafından ilk önce sağ elin sırtında fark edilen, başlangıçta iğne ucu büyüklüğünde olan ve giderek tüm uzuvlara ve yüze yayılan döküntüler oluşmaya başladı. </a:t>
            </a:r>
          </a:p>
          <a:p>
            <a:pPr>
              <a:spcBef>
                <a:spcPts val="2000"/>
              </a:spcBef>
              <a:spcAft>
                <a:spcPts val="2000"/>
              </a:spcAft>
            </a:pPr>
            <a:r>
              <a:rPr lang="tr-TR" sz="1000" b="0" i="0">
                <a:effectLst/>
                <a:latin typeface="Cambria" panose="02040503050406030204" pitchFamily="18" charset="0"/>
              </a:rPr>
              <a:t>Çocuk letarjikti, emmeyi reddediyordu ve idrar çıkışı azalmıştı. </a:t>
            </a:r>
          </a:p>
          <a:p>
            <a:pPr>
              <a:spcBef>
                <a:spcPts val="2000"/>
              </a:spcBef>
              <a:spcAft>
                <a:spcPts val="2000"/>
              </a:spcAft>
            </a:pPr>
            <a:r>
              <a:rPr lang="tr-TR" sz="1000" b="0" i="0">
                <a:effectLst/>
                <a:latin typeface="Cambria" panose="02040503050406030204" pitchFamily="18" charset="0"/>
              </a:rPr>
              <a:t>Yaşına uygun olarak Nepal Ulusal Aşılama Programı'na göre aşılanmıştı, ancak menenjit aşısı ülkenin rutin aşılama takviminde yer almadığı için menenjit aşısı yapılmamıştı. </a:t>
            </a:r>
          </a:p>
          <a:p>
            <a:pPr>
              <a:spcBef>
                <a:spcPts val="2000"/>
              </a:spcBef>
              <a:spcAft>
                <a:spcPts val="2000"/>
              </a:spcAft>
            </a:pPr>
            <a:r>
              <a:rPr lang="tr-TR" sz="1000">
                <a:latin typeface="Cambria" panose="02040503050406030204" pitchFamily="18" charset="0"/>
              </a:rPr>
              <a:t>Bilinen bir hastalığı yoktu soygeçmişin de özellik yoktu.</a:t>
            </a:r>
            <a:endParaRPr lang="tr-TR" sz="1000" b="0" i="0">
              <a:effectLst/>
              <a:latin typeface="Cambria" panose="02040503050406030204" pitchFamily="18" charset="0"/>
            </a:endParaRPr>
          </a:p>
          <a:p>
            <a:pPr marL="0" indent="0">
              <a:buNone/>
            </a:pPr>
            <a:br>
              <a:rPr lang="tr-TR" sz="1000"/>
            </a:br>
            <a:endParaRPr lang="tr-TR" sz="1000"/>
          </a:p>
        </p:txBody>
      </p:sp>
      <p:pic>
        <p:nvPicPr>
          <p:cNvPr id="4" name="İçerik Yer Tutucusu 4" descr="kişi, şahıs, deri, cilt içeren bir resim&#10;&#10;Açıklama otomatik olarak oluşturuldu">
            <a:extLst>
              <a:ext uri="{FF2B5EF4-FFF2-40B4-BE49-F238E27FC236}">
                <a16:creationId xmlns:a16="http://schemas.microsoft.com/office/drawing/2014/main" id="{8388AF91-6FE8-D48B-1A42-493E534D8D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194" r="3526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54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F4D6F6-23C6-DF17-5BD6-BAA34B72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tr-TR" sz="3600"/>
              <a:t>Vaka</a:t>
            </a:r>
          </a:p>
        </p:txBody>
      </p:sp>
      <p:pic>
        <p:nvPicPr>
          <p:cNvPr id="4" name="İçerik Yer Tutucusu 4" descr="kişi, şahıs, deri, cilt içeren bir resim&#10;&#10;Açıklama otomatik olarak oluşturuldu">
            <a:extLst>
              <a:ext uri="{FF2B5EF4-FFF2-40B4-BE49-F238E27FC236}">
                <a16:creationId xmlns:a16="http://schemas.microsoft.com/office/drawing/2014/main" id="{3761782F-5616-0D22-2E90-F868D55ED50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60" b="2883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648DEB-20E6-6F18-17D7-70C44785B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r>
              <a:rPr lang="tr-TR" sz="1100">
                <a:latin typeface="Cambria" panose="02040503050406030204" pitchFamily="18" charset="0"/>
              </a:rPr>
              <a:t>Fizik muayenede</a:t>
            </a:r>
            <a:r>
              <a:rPr lang="tr-TR" sz="1100" b="0" i="0">
                <a:effectLst/>
                <a:latin typeface="Cambria" panose="02040503050406030204" pitchFamily="18" charset="0"/>
              </a:rPr>
              <a:t>, çocuğun yüzünde ve dört ektremitesinde purpurik döküntüsü vardı, huzursuz ve letarjikti. </a:t>
            </a:r>
          </a:p>
          <a:p>
            <a:r>
              <a:rPr lang="tr-TR" sz="1100" b="0" i="0">
                <a:effectLst/>
                <a:latin typeface="Cambria" panose="02040503050406030204" pitchFamily="18" charset="0"/>
              </a:rPr>
              <a:t>Ellerinde solukluk ve ödem, ellerinde ve ayaklarında soğukluk vardı.</a:t>
            </a:r>
          </a:p>
          <a:p>
            <a:r>
              <a:rPr lang="tr-TR" sz="1100" b="0" i="0">
                <a:effectLst/>
                <a:latin typeface="Cambria" panose="02040503050406030204" pitchFamily="18" charset="0"/>
              </a:rPr>
              <a:t> Nabzı dakikada 130 atım, düzenli ve düşük hacimliydi ve ateşi 38.3 dereceydi. </a:t>
            </a:r>
          </a:p>
          <a:p>
            <a:r>
              <a:rPr lang="tr-TR" sz="1100" b="0" i="0">
                <a:effectLst/>
                <a:latin typeface="Cambria" panose="02040503050406030204" pitchFamily="18" charset="0"/>
              </a:rPr>
              <a:t>Solunum hızı dakikada 45, </a:t>
            </a:r>
            <a:r>
              <a:rPr lang="tr-TR" sz="1100">
                <a:latin typeface="Cambria" panose="02040503050406030204" pitchFamily="18" charset="0"/>
              </a:rPr>
              <a:t>k</a:t>
            </a:r>
            <a:r>
              <a:rPr lang="tr-TR" sz="1100" b="0" i="0">
                <a:effectLst/>
                <a:latin typeface="Cambria" panose="02040503050406030204" pitchFamily="18" charset="0"/>
              </a:rPr>
              <a:t>an basıncı 90/50 (50. persentilin altında)  kapiller dolum süresi 3 saniyeden fazlaydı. </a:t>
            </a:r>
          </a:p>
          <a:p>
            <a:r>
              <a:rPr lang="tr-TR" sz="1100" b="0" i="0">
                <a:effectLst/>
                <a:latin typeface="Cambria" panose="02040503050406030204" pitchFamily="18" charset="0"/>
              </a:rPr>
              <a:t>Oda havasında oksijen satürasyonu %98 idi. </a:t>
            </a:r>
          </a:p>
          <a:p>
            <a:r>
              <a:rPr lang="tr-TR" sz="1100" b="0" i="0">
                <a:effectLst/>
                <a:latin typeface="Cambria" panose="02040503050406030204" pitchFamily="18" charset="0"/>
              </a:rPr>
              <a:t>Merkezi sinir sistemi (MSS) muayenesinde kas tonusunda azalma vardı Ense sertliği ve fokal nörolojik defisiti yoktu. </a:t>
            </a:r>
          </a:p>
          <a:p>
            <a:r>
              <a:rPr lang="tr-TR" sz="1100">
                <a:latin typeface="Cambria" panose="02040503050406030204" pitchFamily="18" charset="0"/>
              </a:rPr>
              <a:t>S</a:t>
            </a:r>
            <a:r>
              <a:rPr lang="tr-TR" sz="1100" b="0" i="0">
                <a:effectLst/>
                <a:latin typeface="Cambria" panose="02040503050406030204" pitchFamily="18" charset="0"/>
              </a:rPr>
              <a:t>olmayan purpurik peteşial döküntüleri mevcuttu, yüz ve uzuvlarda ekimozluydu.</a:t>
            </a:r>
            <a:endParaRPr lang="tr-TR" sz="1100"/>
          </a:p>
        </p:txBody>
      </p:sp>
    </p:spTree>
    <p:extLst>
      <p:ext uri="{BB962C8B-B14F-4D97-AF65-F5344CB8AC3E}">
        <p14:creationId xmlns:p14="http://schemas.microsoft.com/office/powerpoint/2010/main" val="223187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B6E0FD-BCF8-0594-A049-9C7924FC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2D858B-A2A1-3859-C584-79C9FC2B2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Kan parametreleri, normal beyaz kan hücresi (WBC) ve trombosit sayısı ve normal pıhtılaşma profilleri ile %8,6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gm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hemoglobin gösterdi. 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C-reaktif protein (CRP) pozitifti ve eritrosit sedimantasyon hızı (ESH) 46 mm/saat ve D-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dimer</a:t>
            </a: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10.000 ng/ml'den büyüktü. 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Beyin omurilik sıvısı (BOS) analizi, 59 mg/dl glikoz, 61 mg/dl protein ve altı lenfosit hücre sayısını gösterdi. 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Gram boyasında ve asit-hızlı basil (AFB) boyasında hiçbir organizma görülmedi. Benzer şekilde, kan ve idrar kültürleri sterildi.</a:t>
            </a:r>
          </a:p>
          <a:p>
            <a:pPr marL="0" indent="0">
              <a:buNone/>
            </a:pPr>
            <a:br>
              <a:rPr lang="tr-TR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131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4E913A-A14A-1407-2287-045BB7DF1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DD22E003-23CA-3D9D-D3A7-F176CE5BBD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2729" y="1825625"/>
            <a:ext cx="6386541" cy="4351338"/>
          </a:xfrm>
        </p:spPr>
      </p:pic>
    </p:spTree>
    <p:extLst>
      <p:ext uri="{BB962C8B-B14F-4D97-AF65-F5344CB8AC3E}">
        <p14:creationId xmlns:p14="http://schemas.microsoft.com/office/powerpoint/2010/main" val="218952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979</Words>
  <Application>Microsoft Office PowerPoint</Application>
  <PresentationFormat>Geniş ekran</PresentationFormat>
  <Paragraphs>83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Cambria</vt:lpstr>
      <vt:lpstr>Raleway</vt:lpstr>
      <vt:lpstr>Office Teması</vt:lpstr>
      <vt:lpstr>PowerPoint Sunusu</vt:lpstr>
      <vt:lpstr>PowerPoint Sunusu</vt:lpstr>
      <vt:lpstr>Giriş</vt:lpstr>
      <vt:lpstr>Giriş</vt:lpstr>
      <vt:lpstr>Giriş</vt:lpstr>
      <vt:lpstr>Vaka</vt:lpstr>
      <vt:lpstr>Vaka</vt:lpstr>
      <vt:lpstr>Vaka</vt:lpstr>
      <vt:lpstr>Vaka</vt:lpstr>
      <vt:lpstr>Vaka</vt:lpstr>
      <vt:lpstr>Tartışma</vt:lpstr>
      <vt:lpstr>Tartışma</vt:lpstr>
      <vt:lpstr>Tartışma</vt:lpstr>
      <vt:lpstr>Tartışma</vt:lpstr>
      <vt:lpstr>Tartışma</vt:lpstr>
      <vt:lpstr>Sonuç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bilgehanozsoy11@gmail.com</dc:creator>
  <cp:lastModifiedBy>bilgehanozsoy11@gmail.com</cp:lastModifiedBy>
  <cp:revision>3</cp:revision>
  <dcterms:created xsi:type="dcterms:W3CDTF">2024-10-04T20:37:55Z</dcterms:created>
  <dcterms:modified xsi:type="dcterms:W3CDTF">2024-10-07T18:41:16Z</dcterms:modified>
</cp:coreProperties>
</file>