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3"/>
  </p:notesMasterIdLst>
  <p:handoutMasterIdLst>
    <p:handoutMasterId r:id="rId84"/>
  </p:handoutMasterIdLst>
  <p:sldIdLst>
    <p:sldId id="256" r:id="rId5"/>
    <p:sldId id="341" r:id="rId6"/>
    <p:sldId id="342" r:id="rId7"/>
    <p:sldId id="343" r:id="rId8"/>
    <p:sldId id="279" r:id="rId9"/>
    <p:sldId id="277" r:id="rId10"/>
    <p:sldId id="281" r:id="rId11"/>
    <p:sldId id="284" r:id="rId12"/>
    <p:sldId id="283" r:id="rId13"/>
    <p:sldId id="349" r:id="rId14"/>
    <p:sldId id="298" r:id="rId15"/>
    <p:sldId id="305" r:id="rId16"/>
    <p:sldId id="350" r:id="rId17"/>
    <p:sldId id="285" r:id="rId18"/>
    <p:sldId id="286" r:id="rId19"/>
    <p:sldId id="287" r:id="rId20"/>
    <p:sldId id="261" r:id="rId21"/>
    <p:sldId id="263" r:id="rId22"/>
    <p:sldId id="288" r:id="rId23"/>
    <p:sldId id="289" r:id="rId24"/>
    <p:sldId id="290" r:id="rId25"/>
    <p:sldId id="291" r:id="rId26"/>
    <p:sldId id="292" r:id="rId27"/>
    <p:sldId id="293" r:id="rId28"/>
    <p:sldId id="295" r:id="rId29"/>
    <p:sldId id="294" r:id="rId30"/>
    <p:sldId id="296" r:id="rId31"/>
    <p:sldId id="297" r:id="rId32"/>
    <p:sldId id="302" r:id="rId33"/>
    <p:sldId id="301" r:id="rId34"/>
    <p:sldId id="310" r:id="rId35"/>
    <p:sldId id="303" r:id="rId36"/>
    <p:sldId id="304" r:id="rId37"/>
    <p:sldId id="348" r:id="rId38"/>
    <p:sldId id="306" r:id="rId39"/>
    <p:sldId id="312" r:id="rId40"/>
    <p:sldId id="307" r:id="rId41"/>
    <p:sldId id="308" r:id="rId42"/>
    <p:sldId id="311" r:id="rId43"/>
    <p:sldId id="314" r:id="rId44"/>
    <p:sldId id="317" r:id="rId45"/>
    <p:sldId id="344" r:id="rId46"/>
    <p:sldId id="351" r:id="rId47"/>
    <p:sldId id="352" r:id="rId48"/>
    <p:sldId id="353" r:id="rId49"/>
    <p:sldId id="354" r:id="rId50"/>
    <p:sldId id="355" r:id="rId51"/>
    <p:sldId id="356" r:id="rId52"/>
    <p:sldId id="345" r:id="rId53"/>
    <p:sldId id="315" r:id="rId54"/>
    <p:sldId id="313" r:id="rId55"/>
    <p:sldId id="347" r:id="rId56"/>
    <p:sldId id="316" r:id="rId57"/>
    <p:sldId id="318"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3" r:id="rId71"/>
    <p:sldId id="332" r:id="rId72"/>
    <p:sldId id="334" r:id="rId73"/>
    <p:sldId id="335" r:id="rId74"/>
    <p:sldId id="336" r:id="rId75"/>
    <p:sldId id="338" r:id="rId76"/>
    <p:sldId id="337" r:id="rId77"/>
    <p:sldId id="359" r:id="rId78"/>
    <p:sldId id="358" r:id="rId79"/>
    <p:sldId id="339" r:id="rId80"/>
    <p:sldId id="340" r:id="rId81"/>
    <p:sldId id="276" r:id="rId82"/>
  </p:sldIdLst>
  <p:sldSz cx="12192000" cy="6858000"/>
  <p:notesSz cx="6858000" cy="9144000"/>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67059" autoAdjust="0"/>
  </p:normalViewPr>
  <p:slideViewPr>
    <p:cSldViewPr snapToGrid="0">
      <p:cViewPr varScale="1">
        <p:scale>
          <a:sx n="55" d="100"/>
          <a:sy n="55" d="100"/>
        </p:scale>
        <p:origin x="1685"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5" d="100"/>
          <a:sy n="105" d="100"/>
        </p:scale>
        <p:origin x="432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C95450C9-30E0-4ACF-BDD1-092463FFFB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a:p>
        </p:txBody>
      </p:sp>
      <p:sp>
        <p:nvSpPr>
          <p:cNvPr id="3" name="Tarih Yer Tutucusu 2">
            <a:extLst>
              <a:ext uri="{FF2B5EF4-FFF2-40B4-BE49-F238E27FC236}">
                <a16:creationId xmlns:a16="http://schemas.microsoft.com/office/drawing/2014/main" id="{FB36ABAD-DFC6-41BB-AF76-77EBFA4568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A3A190C-EF82-4A40-8C85-82ECC501033F}" type="datetime1">
              <a:rPr lang="tr-TR" smtClean="0"/>
              <a:t>4.03.2024</a:t>
            </a:fld>
            <a:endParaRPr lang="tr-TR"/>
          </a:p>
        </p:txBody>
      </p:sp>
      <p:sp>
        <p:nvSpPr>
          <p:cNvPr id="4" name="Alt Bilgi Yer Tutucusu 3">
            <a:extLst>
              <a:ext uri="{FF2B5EF4-FFF2-40B4-BE49-F238E27FC236}">
                <a16:creationId xmlns:a16="http://schemas.microsoft.com/office/drawing/2014/main" id="{EEAC7E56-E390-43F2-A87A-4A200501E4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a:p>
        </p:txBody>
      </p:sp>
      <p:sp>
        <p:nvSpPr>
          <p:cNvPr id="5" name="Slayt Numarası Yer Tutucusu 4">
            <a:extLst>
              <a:ext uri="{FF2B5EF4-FFF2-40B4-BE49-F238E27FC236}">
                <a16:creationId xmlns:a16="http://schemas.microsoft.com/office/drawing/2014/main" id="{756FB9EB-179C-4409-A4AF-09861B235A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762803-C07A-499E-9504-8ED8734DAF46}" type="slidenum">
              <a:rPr lang="tr-TR" smtClean="0"/>
              <a:t>‹#›</a:t>
            </a:fld>
            <a:endParaRPr lang="tr-TR"/>
          </a:p>
        </p:txBody>
      </p:sp>
    </p:spTree>
    <p:extLst>
      <p:ext uri="{BB962C8B-B14F-4D97-AF65-F5344CB8AC3E}">
        <p14:creationId xmlns:p14="http://schemas.microsoft.com/office/powerpoint/2010/main" val="26244692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noProof="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77DF7BF-0D3D-49AD-9C24-355F542B2E26}" type="datetime1">
              <a:rPr lang="tr-TR" noProof="0" smtClean="0"/>
              <a:t>4.03.2024</a:t>
            </a:fld>
            <a:endParaRPr lang="tr-TR" noProof="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noProof="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CB3F336-7DD2-47CF-A0F3-D1163B2A9C10}" type="slidenum">
              <a:rPr lang="tr-TR" noProof="0" smtClean="0"/>
              <a:t>‹#›</a:t>
            </a:fld>
            <a:endParaRPr lang="tr-TR" noProof="0"/>
          </a:p>
        </p:txBody>
      </p:sp>
    </p:spTree>
    <p:extLst>
      <p:ext uri="{BB962C8B-B14F-4D97-AF65-F5344CB8AC3E}">
        <p14:creationId xmlns:p14="http://schemas.microsoft.com/office/powerpoint/2010/main" val="17471307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a:p>
        </p:txBody>
      </p:sp>
      <p:sp>
        <p:nvSpPr>
          <p:cNvPr id="4" name="Slayt Numarası Yer Tutucusu 3"/>
          <p:cNvSpPr>
            <a:spLocks noGrp="1"/>
          </p:cNvSpPr>
          <p:nvPr>
            <p:ph type="sldNum" sz="quarter" idx="5"/>
          </p:nvPr>
        </p:nvSpPr>
        <p:spPr/>
        <p:txBody>
          <a:bodyPr rtlCol="0"/>
          <a:lstStyle/>
          <a:p>
            <a:pPr rtl="0"/>
            <a:fld id="{2CB3F336-7DD2-47CF-A0F3-D1163B2A9C10}" type="slidenum">
              <a:rPr lang="tr-TR" smtClean="0"/>
              <a:t>1</a:t>
            </a:fld>
            <a:endParaRPr lang="tr-TR"/>
          </a:p>
        </p:txBody>
      </p:sp>
    </p:spTree>
    <p:extLst>
      <p:ext uri="{BB962C8B-B14F-4D97-AF65-F5344CB8AC3E}">
        <p14:creationId xmlns:p14="http://schemas.microsoft.com/office/powerpoint/2010/main" val="1534897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4A7CD-74FE-50CB-80D6-5E39AF36077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8D0DDE8-6938-617E-C517-5E131195B54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490B025-4BF8-2D0E-32EC-F21CFE77DA77}"/>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2BF92756-61E7-7E51-2F43-38671E194B29}"/>
              </a:ext>
            </a:extLst>
          </p:cNvPr>
          <p:cNvSpPr>
            <a:spLocks noGrp="1"/>
          </p:cNvSpPr>
          <p:nvPr>
            <p:ph type="sldNum" sz="quarter" idx="5"/>
          </p:nvPr>
        </p:nvSpPr>
        <p:spPr/>
        <p:txBody>
          <a:bodyPr/>
          <a:lstStyle/>
          <a:p>
            <a:pPr rtl="0"/>
            <a:fld id="{2CB3F336-7DD2-47CF-A0F3-D1163B2A9C10}" type="slidenum">
              <a:rPr lang="tr-TR" smtClean="0"/>
              <a:t>21</a:t>
            </a:fld>
            <a:endParaRPr lang="tr-TR"/>
          </a:p>
        </p:txBody>
      </p:sp>
    </p:spTree>
    <p:extLst>
      <p:ext uri="{BB962C8B-B14F-4D97-AF65-F5344CB8AC3E}">
        <p14:creationId xmlns:p14="http://schemas.microsoft.com/office/powerpoint/2010/main" val="2669705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678BF-87AB-A47F-FC09-8A002BC8CFB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AD15C84-8F60-2A3F-17A2-E53B4357C68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77ED147-97F3-16FE-97B0-AF8B9E528C6B}"/>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F6F92287-6062-E96D-8AE6-90E192147410}"/>
              </a:ext>
            </a:extLst>
          </p:cNvPr>
          <p:cNvSpPr>
            <a:spLocks noGrp="1"/>
          </p:cNvSpPr>
          <p:nvPr>
            <p:ph type="sldNum" sz="quarter" idx="5"/>
          </p:nvPr>
        </p:nvSpPr>
        <p:spPr/>
        <p:txBody>
          <a:bodyPr/>
          <a:lstStyle/>
          <a:p>
            <a:pPr rtl="0"/>
            <a:fld id="{2CB3F336-7DD2-47CF-A0F3-D1163B2A9C10}" type="slidenum">
              <a:rPr lang="tr-TR" smtClean="0"/>
              <a:t>22</a:t>
            </a:fld>
            <a:endParaRPr lang="tr-TR"/>
          </a:p>
        </p:txBody>
      </p:sp>
    </p:spTree>
    <p:extLst>
      <p:ext uri="{BB962C8B-B14F-4D97-AF65-F5344CB8AC3E}">
        <p14:creationId xmlns:p14="http://schemas.microsoft.com/office/powerpoint/2010/main" val="2662943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3159C-CFCE-C1DB-3006-B26E749E424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2EE3095-CC13-76C3-AC8A-8C7EACF225E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8842663-7490-74B1-7C35-6E4D7090B4E7}"/>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7FFC8471-F2F5-3989-C2E4-DD4550835A7A}"/>
              </a:ext>
            </a:extLst>
          </p:cNvPr>
          <p:cNvSpPr>
            <a:spLocks noGrp="1"/>
          </p:cNvSpPr>
          <p:nvPr>
            <p:ph type="sldNum" sz="quarter" idx="5"/>
          </p:nvPr>
        </p:nvSpPr>
        <p:spPr/>
        <p:txBody>
          <a:bodyPr/>
          <a:lstStyle/>
          <a:p>
            <a:pPr rtl="0"/>
            <a:fld id="{2CB3F336-7DD2-47CF-A0F3-D1163B2A9C10}" type="slidenum">
              <a:rPr lang="tr-TR" smtClean="0"/>
              <a:t>23</a:t>
            </a:fld>
            <a:endParaRPr lang="tr-TR"/>
          </a:p>
        </p:txBody>
      </p:sp>
    </p:spTree>
    <p:extLst>
      <p:ext uri="{BB962C8B-B14F-4D97-AF65-F5344CB8AC3E}">
        <p14:creationId xmlns:p14="http://schemas.microsoft.com/office/powerpoint/2010/main" val="372174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BAEB5-1BC2-8F10-7958-8BF4E70E3B3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EB59791-FD03-B6CD-04FF-ADFBD724802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2024303-F99A-F770-9590-DFDB24387391}"/>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83F25FA1-4287-CBA9-6A6A-42D802538E6A}"/>
              </a:ext>
            </a:extLst>
          </p:cNvPr>
          <p:cNvSpPr>
            <a:spLocks noGrp="1"/>
          </p:cNvSpPr>
          <p:nvPr>
            <p:ph type="sldNum" sz="quarter" idx="5"/>
          </p:nvPr>
        </p:nvSpPr>
        <p:spPr/>
        <p:txBody>
          <a:bodyPr/>
          <a:lstStyle/>
          <a:p>
            <a:pPr rtl="0"/>
            <a:fld id="{2CB3F336-7DD2-47CF-A0F3-D1163B2A9C10}" type="slidenum">
              <a:rPr lang="tr-TR" smtClean="0"/>
              <a:t>24</a:t>
            </a:fld>
            <a:endParaRPr lang="tr-TR"/>
          </a:p>
        </p:txBody>
      </p:sp>
    </p:spTree>
    <p:extLst>
      <p:ext uri="{BB962C8B-B14F-4D97-AF65-F5344CB8AC3E}">
        <p14:creationId xmlns:p14="http://schemas.microsoft.com/office/powerpoint/2010/main" val="240550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1F9F9-C384-BF22-2F21-5A038798F05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FBFDC2A-EB6A-2826-4669-5493BBA560C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4A242F0-9D61-BDAC-E316-D3BCF74B357A}"/>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D6844C98-A778-1500-7624-F3112FA1F49E}"/>
              </a:ext>
            </a:extLst>
          </p:cNvPr>
          <p:cNvSpPr>
            <a:spLocks noGrp="1"/>
          </p:cNvSpPr>
          <p:nvPr>
            <p:ph type="sldNum" sz="quarter" idx="5"/>
          </p:nvPr>
        </p:nvSpPr>
        <p:spPr/>
        <p:txBody>
          <a:bodyPr/>
          <a:lstStyle/>
          <a:p>
            <a:pPr rtl="0"/>
            <a:fld id="{2CB3F336-7DD2-47CF-A0F3-D1163B2A9C10}" type="slidenum">
              <a:rPr lang="tr-TR" smtClean="0"/>
              <a:t>25</a:t>
            </a:fld>
            <a:endParaRPr lang="tr-TR"/>
          </a:p>
        </p:txBody>
      </p:sp>
    </p:spTree>
    <p:extLst>
      <p:ext uri="{BB962C8B-B14F-4D97-AF65-F5344CB8AC3E}">
        <p14:creationId xmlns:p14="http://schemas.microsoft.com/office/powerpoint/2010/main" val="4286415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9C3B9-197D-76D2-AA7E-47A421B11A0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5761654-C95C-AADF-FCEC-8AEA3919414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1702202-072B-D57B-98AC-4E0C6C4396D0}"/>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EE532119-764F-68C8-4A84-4C95D21FB02C}"/>
              </a:ext>
            </a:extLst>
          </p:cNvPr>
          <p:cNvSpPr>
            <a:spLocks noGrp="1"/>
          </p:cNvSpPr>
          <p:nvPr>
            <p:ph type="sldNum" sz="quarter" idx="5"/>
          </p:nvPr>
        </p:nvSpPr>
        <p:spPr/>
        <p:txBody>
          <a:bodyPr/>
          <a:lstStyle/>
          <a:p>
            <a:pPr rtl="0"/>
            <a:fld id="{2CB3F336-7DD2-47CF-A0F3-D1163B2A9C10}" type="slidenum">
              <a:rPr lang="tr-TR" smtClean="0"/>
              <a:t>26</a:t>
            </a:fld>
            <a:endParaRPr lang="tr-TR"/>
          </a:p>
        </p:txBody>
      </p:sp>
    </p:spTree>
    <p:extLst>
      <p:ext uri="{BB962C8B-B14F-4D97-AF65-F5344CB8AC3E}">
        <p14:creationId xmlns:p14="http://schemas.microsoft.com/office/powerpoint/2010/main" val="328485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Her 1 </a:t>
            </a:r>
            <a:r>
              <a:rPr lang="tr-TR" dirty="0" err="1"/>
              <a:t>kglik</a:t>
            </a:r>
            <a:r>
              <a:rPr lang="tr-TR" dirty="0"/>
              <a:t> zayıflama sistolik kan basıncında 1 mmHg diastolikte 1.4 mmHg düşüş yapıyor</a:t>
            </a:r>
          </a:p>
          <a:p>
            <a:r>
              <a:rPr lang="tr-TR" dirty="0"/>
              <a:t>1. Hipertansif olmayanlarda </a:t>
            </a:r>
            <a:r>
              <a:rPr lang="tr-TR" dirty="0" err="1"/>
              <a:t>HTnu</a:t>
            </a:r>
            <a:r>
              <a:rPr lang="tr-TR" dirty="0"/>
              <a:t> önlemek, hipertansiflerde </a:t>
            </a:r>
            <a:r>
              <a:rPr lang="tr-TR" dirty="0" err="1"/>
              <a:t>KBnı</a:t>
            </a:r>
            <a:r>
              <a:rPr lang="tr-TR" dirty="0"/>
              <a:t> azaltmak için 30 ila 60 dakika orta-şiddette dinamik egzersiz haftanın 5-7 günü önerilmektedir. 2. Bel çevresi ve vücut kütle indeksi tüm hastalarda ölçülmelidir. Tüm kilolu hastalara kilo vermeleri konusunda öneri sunulmalıdır. Kilo verme stratejileri, diyet eğitimi, artmış fizik aktivite ve davranışsal yaklaşımı da içerecek şekilde </a:t>
            </a:r>
            <a:r>
              <a:rPr lang="tr-TR" dirty="0" err="1"/>
              <a:t>multi-disipliner</a:t>
            </a:r>
            <a:r>
              <a:rPr lang="tr-TR" dirty="0"/>
              <a:t> tarzda olmalıdır. 3. DASH diyetinin uygulanması noktasında ısrarcı olunmalıdır. 4. Sodyum alımı kılavuzların önerdiği limitlere çekilmelidir. (Yaklaşık 2 </a:t>
            </a:r>
            <a:r>
              <a:rPr lang="tr-TR" dirty="0" err="1"/>
              <a:t>gr</a:t>
            </a:r>
            <a:r>
              <a:rPr lang="tr-TR" dirty="0"/>
              <a:t>/gün sodyum yani 5 </a:t>
            </a:r>
            <a:r>
              <a:rPr lang="tr-TR" dirty="0" err="1"/>
              <a:t>gr</a:t>
            </a:r>
            <a:r>
              <a:rPr lang="tr-TR" dirty="0"/>
              <a:t>/gün tuz). 5. Stres yönetimi konusunda eğitim verilmelidir. 6. Kalsiyum ve magnezyum alımı noktasındaki kanıtlar yeterli değildir. 7. Balık yağı kullanımı rutin olarak önerilmemektedir. Ancak haftada iki kez özellikle yağlı balık tüketimi (somon gibi) teşvik edilmelidir..</a:t>
            </a:r>
          </a:p>
        </p:txBody>
      </p:sp>
      <p:sp>
        <p:nvSpPr>
          <p:cNvPr id="4" name="Slayt Numarası Yer Tutucusu 3"/>
          <p:cNvSpPr>
            <a:spLocks noGrp="1"/>
          </p:cNvSpPr>
          <p:nvPr>
            <p:ph type="sldNum" sz="quarter" idx="5"/>
          </p:nvPr>
        </p:nvSpPr>
        <p:spPr/>
        <p:txBody>
          <a:bodyPr/>
          <a:lstStyle/>
          <a:p>
            <a:pPr rtl="0"/>
            <a:fld id="{2CB3F336-7DD2-47CF-A0F3-D1163B2A9C10}" type="slidenum">
              <a:rPr lang="tr-TR" noProof="0" smtClean="0"/>
              <a:t>32</a:t>
            </a:fld>
            <a:endParaRPr lang="tr-TR" noProof="0"/>
          </a:p>
        </p:txBody>
      </p:sp>
    </p:spTree>
    <p:extLst>
      <p:ext uri="{BB962C8B-B14F-4D97-AF65-F5344CB8AC3E}">
        <p14:creationId xmlns:p14="http://schemas.microsoft.com/office/powerpoint/2010/main" val="2345646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18C4F-A692-6AAF-1C02-326D29F2E4F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BE85972-FA24-2769-859B-74630E3E38E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359C259-FCF0-A936-85DA-CAB94CC36C7F}"/>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E395DFE6-690B-2CDE-A708-656ED08E5057}"/>
              </a:ext>
            </a:extLst>
          </p:cNvPr>
          <p:cNvSpPr>
            <a:spLocks noGrp="1"/>
          </p:cNvSpPr>
          <p:nvPr>
            <p:ph type="sldNum" sz="quarter" idx="5"/>
          </p:nvPr>
        </p:nvSpPr>
        <p:spPr/>
        <p:txBody>
          <a:bodyPr/>
          <a:lstStyle/>
          <a:p>
            <a:pPr rtl="0"/>
            <a:fld id="{2CB3F336-7DD2-47CF-A0F3-D1163B2A9C10}" type="slidenum">
              <a:rPr lang="tr-TR" smtClean="0"/>
              <a:t>33</a:t>
            </a:fld>
            <a:endParaRPr lang="tr-TR"/>
          </a:p>
        </p:txBody>
      </p:sp>
    </p:spTree>
    <p:extLst>
      <p:ext uri="{BB962C8B-B14F-4D97-AF65-F5344CB8AC3E}">
        <p14:creationId xmlns:p14="http://schemas.microsoft.com/office/powerpoint/2010/main" val="7274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494BD-CCCB-E723-74F1-8A7F1EE3758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0735E6A-9F8C-99CA-8834-DCFB9557A71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FF238E7-FB3E-3FD8-DB36-42BB7369315B}"/>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CB149151-70F1-9202-A24A-CD096FA324DA}"/>
              </a:ext>
            </a:extLst>
          </p:cNvPr>
          <p:cNvSpPr>
            <a:spLocks noGrp="1"/>
          </p:cNvSpPr>
          <p:nvPr>
            <p:ph type="sldNum" sz="quarter" idx="5"/>
          </p:nvPr>
        </p:nvSpPr>
        <p:spPr/>
        <p:txBody>
          <a:bodyPr/>
          <a:lstStyle/>
          <a:p>
            <a:pPr rtl="0"/>
            <a:fld id="{2CB3F336-7DD2-47CF-A0F3-D1163B2A9C10}" type="slidenum">
              <a:rPr lang="tr-TR" smtClean="0"/>
              <a:t>34</a:t>
            </a:fld>
            <a:endParaRPr lang="tr-TR"/>
          </a:p>
        </p:txBody>
      </p:sp>
    </p:spTree>
    <p:extLst>
      <p:ext uri="{BB962C8B-B14F-4D97-AF65-F5344CB8AC3E}">
        <p14:creationId xmlns:p14="http://schemas.microsoft.com/office/powerpoint/2010/main" val="2950030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78048-F536-BD98-2CD1-149F9E85CC4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998295A-EE64-C194-B381-71AFD383D3C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D8C2276-5FE3-3276-E5C6-96576CF9E089}"/>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36D836FC-ECF2-D4A3-E40C-E42CC6F772F5}"/>
              </a:ext>
            </a:extLst>
          </p:cNvPr>
          <p:cNvSpPr>
            <a:spLocks noGrp="1"/>
          </p:cNvSpPr>
          <p:nvPr>
            <p:ph type="sldNum" sz="quarter" idx="5"/>
          </p:nvPr>
        </p:nvSpPr>
        <p:spPr/>
        <p:txBody>
          <a:bodyPr/>
          <a:lstStyle/>
          <a:p>
            <a:pPr rtl="0"/>
            <a:fld id="{2CB3F336-7DD2-47CF-A0F3-D1163B2A9C10}" type="slidenum">
              <a:rPr lang="tr-TR" smtClean="0"/>
              <a:t>39</a:t>
            </a:fld>
            <a:endParaRPr lang="tr-TR"/>
          </a:p>
        </p:txBody>
      </p:sp>
    </p:spTree>
    <p:extLst>
      <p:ext uri="{BB962C8B-B14F-4D97-AF65-F5344CB8AC3E}">
        <p14:creationId xmlns:p14="http://schemas.microsoft.com/office/powerpoint/2010/main" val="3667766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2CB3F336-7DD2-47CF-A0F3-D1163B2A9C10}" type="slidenum">
              <a:rPr lang="tr-TR" smtClean="0"/>
              <a:t>6</a:t>
            </a:fld>
            <a:endParaRPr lang="tr-TR"/>
          </a:p>
        </p:txBody>
      </p:sp>
    </p:spTree>
    <p:extLst>
      <p:ext uri="{BB962C8B-B14F-4D97-AF65-F5344CB8AC3E}">
        <p14:creationId xmlns:p14="http://schemas.microsoft.com/office/powerpoint/2010/main" val="2511245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C15FB-454E-F595-7E33-0D4AA62ECEA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0DA57DC-9A71-A0D2-87E4-03D7DBD0F8C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3C1E59E-B08D-05BE-F02D-54FE6373246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28F10EF-DF43-1132-D6B5-D6ED2EE8A10A}"/>
              </a:ext>
            </a:extLst>
          </p:cNvPr>
          <p:cNvSpPr>
            <a:spLocks noGrp="1"/>
          </p:cNvSpPr>
          <p:nvPr>
            <p:ph type="sldNum" sz="quarter" idx="5"/>
          </p:nvPr>
        </p:nvSpPr>
        <p:spPr/>
        <p:txBody>
          <a:bodyPr/>
          <a:lstStyle/>
          <a:p>
            <a:pPr rtl="0"/>
            <a:fld id="{2CB3F336-7DD2-47CF-A0F3-D1163B2A9C10}" type="slidenum">
              <a:rPr lang="tr-TR" smtClean="0"/>
              <a:t>40</a:t>
            </a:fld>
            <a:endParaRPr lang="tr-TR"/>
          </a:p>
        </p:txBody>
      </p:sp>
    </p:spTree>
    <p:extLst>
      <p:ext uri="{BB962C8B-B14F-4D97-AF65-F5344CB8AC3E}">
        <p14:creationId xmlns:p14="http://schemas.microsoft.com/office/powerpoint/2010/main" val="2945942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93B68-48A8-596E-731A-C6CADF20056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6C8A88E-21B6-849D-D8C8-D439DD4AD1F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EBE2D86-4E24-5264-9B31-682E4FA88F80}"/>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8317CA00-01EC-01CC-7E09-7DB6E5BEDB3F}"/>
              </a:ext>
            </a:extLst>
          </p:cNvPr>
          <p:cNvSpPr>
            <a:spLocks noGrp="1"/>
          </p:cNvSpPr>
          <p:nvPr>
            <p:ph type="sldNum" sz="quarter" idx="5"/>
          </p:nvPr>
        </p:nvSpPr>
        <p:spPr/>
        <p:txBody>
          <a:bodyPr/>
          <a:lstStyle/>
          <a:p>
            <a:pPr rtl="0"/>
            <a:fld id="{2CB3F336-7DD2-47CF-A0F3-D1163B2A9C10}" type="slidenum">
              <a:rPr lang="tr-TR" smtClean="0"/>
              <a:t>41</a:t>
            </a:fld>
            <a:endParaRPr lang="tr-TR"/>
          </a:p>
        </p:txBody>
      </p:sp>
    </p:spTree>
    <p:extLst>
      <p:ext uri="{BB962C8B-B14F-4D97-AF65-F5344CB8AC3E}">
        <p14:creationId xmlns:p14="http://schemas.microsoft.com/office/powerpoint/2010/main" val="3061516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Bronkospazm nefes darlığı </a:t>
            </a:r>
            <a:r>
              <a:rPr lang="tr-TR" dirty="0" err="1"/>
              <a:t>reynaud</a:t>
            </a:r>
            <a:r>
              <a:rPr lang="tr-TR" dirty="0"/>
              <a:t> fenomeni kötüleşmesi bradikardi hipotansiyon </a:t>
            </a:r>
            <a:r>
              <a:rPr lang="tr-TR" dirty="0" err="1"/>
              <a:t>ky</a:t>
            </a:r>
            <a:r>
              <a:rPr lang="tr-TR" dirty="0"/>
              <a:t> av </a:t>
            </a:r>
          </a:p>
        </p:txBody>
      </p:sp>
      <p:sp>
        <p:nvSpPr>
          <p:cNvPr id="4" name="Slayt Numarası Yer Tutucusu 3"/>
          <p:cNvSpPr>
            <a:spLocks noGrp="1"/>
          </p:cNvSpPr>
          <p:nvPr>
            <p:ph type="sldNum" sz="quarter" idx="5"/>
          </p:nvPr>
        </p:nvSpPr>
        <p:spPr/>
        <p:txBody>
          <a:bodyPr/>
          <a:lstStyle/>
          <a:p>
            <a:pPr rtl="0"/>
            <a:fld id="{2CB3F336-7DD2-47CF-A0F3-D1163B2A9C10}" type="slidenum">
              <a:rPr lang="tr-TR" noProof="0" smtClean="0"/>
              <a:t>43</a:t>
            </a:fld>
            <a:endParaRPr lang="tr-TR" noProof="0"/>
          </a:p>
        </p:txBody>
      </p:sp>
    </p:spTree>
    <p:extLst>
      <p:ext uri="{BB962C8B-B14F-4D97-AF65-F5344CB8AC3E}">
        <p14:creationId xmlns:p14="http://schemas.microsoft.com/office/powerpoint/2010/main" val="231779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Lityum toksisitesi </a:t>
            </a:r>
            <a:r>
              <a:rPr lang="tr-TR" dirty="0" err="1"/>
              <a:t>yapabilir.lityum</a:t>
            </a:r>
            <a:r>
              <a:rPr lang="tr-TR" dirty="0"/>
              <a:t> kullananlarda sakınılması gerekir.</a:t>
            </a:r>
          </a:p>
        </p:txBody>
      </p:sp>
      <p:sp>
        <p:nvSpPr>
          <p:cNvPr id="4" name="Slayt Numarası Yer Tutucusu 3"/>
          <p:cNvSpPr>
            <a:spLocks noGrp="1"/>
          </p:cNvSpPr>
          <p:nvPr>
            <p:ph type="sldNum" sz="quarter" idx="5"/>
          </p:nvPr>
        </p:nvSpPr>
        <p:spPr/>
        <p:txBody>
          <a:bodyPr/>
          <a:lstStyle/>
          <a:p>
            <a:pPr rtl="0"/>
            <a:fld id="{2CB3F336-7DD2-47CF-A0F3-D1163B2A9C10}" type="slidenum">
              <a:rPr lang="tr-TR" noProof="0" smtClean="0"/>
              <a:t>45</a:t>
            </a:fld>
            <a:endParaRPr lang="tr-TR" noProof="0"/>
          </a:p>
        </p:txBody>
      </p:sp>
    </p:spTree>
    <p:extLst>
      <p:ext uri="{BB962C8B-B14F-4D97-AF65-F5344CB8AC3E}">
        <p14:creationId xmlns:p14="http://schemas.microsoft.com/office/powerpoint/2010/main" val="3134251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Bir </a:t>
            </a:r>
            <a:r>
              <a:rPr lang="tr-TR" dirty="0" err="1"/>
              <a:t>metanalizde</a:t>
            </a:r>
            <a:r>
              <a:rPr lang="tr-TR" dirty="0"/>
              <a:t> </a:t>
            </a:r>
            <a:r>
              <a:rPr lang="tr-TR" dirty="0" err="1"/>
              <a:t>acei</a:t>
            </a:r>
            <a:r>
              <a:rPr lang="tr-TR" dirty="0"/>
              <a:t> bağlı kuru öksürük yüzde 9,9</a:t>
            </a:r>
          </a:p>
          <a:p>
            <a:r>
              <a:rPr lang="tr-TR" dirty="0"/>
              <a:t>Özellikle </a:t>
            </a:r>
            <a:r>
              <a:rPr lang="tr-TR" dirty="0" err="1"/>
              <a:t>ramipril</a:t>
            </a:r>
            <a:r>
              <a:rPr lang="tr-TR" dirty="0"/>
              <a:t> ile daha fazla ve kadınlarda daha </a:t>
            </a:r>
            <a:r>
              <a:rPr lang="tr-TR" dirty="0" err="1"/>
              <a:t>sık.kesildikten</a:t>
            </a:r>
            <a:r>
              <a:rPr lang="tr-TR" dirty="0"/>
              <a:t> sonra 1-4 gün içinde şikayet geriler.</a:t>
            </a:r>
          </a:p>
          <a:p>
            <a:r>
              <a:rPr lang="tr-TR" dirty="0" err="1"/>
              <a:t>Ontarget</a:t>
            </a:r>
            <a:r>
              <a:rPr lang="tr-TR" dirty="0"/>
              <a:t> çalışmasına göre ilaç bırakma oranı yüzde 4,2</a:t>
            </a:r>
          </a:p>
        </p:txBody>
      </p:sp>
      <p:sp>
        <p:nvSpPr>
          <p:cNvPr id="4" name="Slayt Numarası Yer Tutucusu 3"/>
          <p:cNvSpPr>
            <a:spLocks noGrp="1"/>
          </p:cNvSpPr>
          <p:nvPr>
            <p:ph type="sldNum" sz="quarter" idx="5"/>
          </p:nvPr>
        </p:nvSpPr>
        <p:spPr/>
        <p:txBody>
          <a:bodyPr/>
          <a:lstStyle/>
          <a:p>
            <a:pPr rtl="0"/>
            <a:fld id="{2CB3F336-7DD2-47CF-A0F3-D1163B2A9C10}" type="slidenum">
              <a:rPr lang="tr-TR" noProof="0" smtClean="0"/>
              <a:t>47</a:t>
            </a:fld>
            <a:endParaRPr lang="tr-TR" noProof="0"/>
          </a:p>
        </p:txBody>
      </p:sp>
    </p:spTree>
    <p:extLst>
      <p:ext uri="{BB962C8B-B14F-4D97-AF65-F5344CB8AC3E}">
        <p14:creationId xmlns:p14="http://schemas.microsoft.com/office/powerpoint/2010/main" val="2798712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B36D8-1AD4-C4E3-CA74-C6EFB1C225E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81EEC0E-BF57-366C-AA99-E505F9A562B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5E0D28F-6E55-08EE-DFC4-CD912E728C39}"/>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58EAA4CE-070E-9584-8805-A47E2A81F2BC}"/>
              </a:ext>
            </a:extLst>
          </p:cNvPr>
          <p:cNvSpPr>
            <a:spLocks noGrp="1"/>
          </p:cNvSpPr>
          <p:nvPr>
            <p:ph type="sldNum" sz="quarter" idx="5"/>
          </p:nvPr>
        </p:nvSpPr>
        <p:spPr/>
        <p:txBody>
          <a:bodyPr/>
          <a:lstStyle/>
          <a:p>
            <a:pPr rtl="0"/>
            <a:fld id="{2CB3F336-7DD2-47CF-A0F3-D1163B2A9C10}" type="slidenum">
              <a:rPr lang="tr-TR" smtClean="0"/>
              <a:t>50</a:t>
            </a:fld>
            <a:endParaRPr lang="tr-TR"/>
          </a:p>
        </p:txBody>
      </p:sp>
    </p:spTree>
    <p:extLst>
      <p:ext uri="{BB962C8B-B14F-4D97-AF65-F5344CB8AC3E}">
        <p14:creationId xmlns:p14="http://schemas.microsoft.com/office/powerpoint/2010/main" val="944081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00B23-B8F2-F79F-CE7D-EBEEEFF5818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451546F-72E1-82FB-B69C-9B3E83BFA24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C3A6493-77AF-8D32-2B33-BDF873D1FA66}"/>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B5CFA5F0-03F0-D192-72ED-1EB185DC1A0F}"/>
              </a:ext>
            </a:extLst>
          </p:cNvPr>
          <p:cNvSpPr>
            <a:spLocks noGrp="1"/>
          </p:cNvSpPr>
          <p:nvPr>
            <p:ph type="sldNum" sz="quarter" idx="5"/>
          </p:nvPr>
        </p:nvSpPr>
        <p:spPr/>
        <p:txBody>
          <a:bodyPr/>
          <a:lstStyle/>
          <a:p>
            <a:pPr rtl="0"/>
            <a:fld id="{2CB3F336-7DD2-47CF-A0F3-D1163B2A9C10}" type="slidenum">
              <a:rPr lang="tr-TR" smtClean="0"/>
              <a:t>55</a:t>
            </a:fld>
            <a:endParaRPr lang="tr-TR"/>
          </a:p>
        </p:txBody>
      </p:sp>
    </p:spTree>
    <p:extLst>
      <p:ext uri="{BB962C8B-B14F-4D97-AF65-F5344CB8AC3E}">
        <p14:creationId xmlns:p14="http://schemas.microsoft.com/office/powerpoint/2010/main" val="1642313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F739C-34CA-C971-3E06-8EB2E59FEE0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C297240-E4E2-6530-77E4-8D59A30860A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721ED44-F5F5-5263-278C-2D965D0C14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Mortalitede artışa neden olması sebebiyle diyastolik KB 60 mmHg altına </a:t>
            </a:r>
            <a:r>
              <a:rPr lang="tr-TR" sz="1200" b="0" i="0" u="none" strike="noStrike" kern="1200" baseline="0" dirty="0" err="1">
                <a:solidFill>
                  <a:schemeClr val="tx1"/>
                </a:solidFill>
                <a:latin typeface="+mn-lt"/>
                <a:ea typeface="+mn-ea"/>
                <a:cs typeface="+mn-cs"/>
              </a:rPr>
              <a:t>duşurulmemelidir</a:t>
            </a:r>
            <a:r>
              <a:rPr lang="tr-TR" sz="1200" b="0" i="0" u="none" strike="noStrike" kern="1200" baseline="0" dirty="0">
                <a:solidFill>
                  <a:schemeClr val="tx1"/>
                </a:solidFill>
                <a:latin typeface="+mn-lt"/>
                <a:ea typeface="+mn-ea"/>
                <a:cs typeface="+mn-cs"/>
              </a:rPr>
              <a:t>.</a:t>
            </a:r>
          </a:p>
          <a:p>
            <a:endParaRPr lang="tr-TR" dirty="0"/>
          </a:p>
        </p:txBody>
      </p:sp>
      <p:sp>
        <p:nvSpPr>
          <p:cNvPr id="4" name="Slayt Numarası Yer Tutucusu 3">
            <a:extLst>
              <a:ext uri="{FF2B5EF4-FFF2-40B4-BE49-F238E27FC236}">
                <a16:creationId xmlns:a16="http://schemas.microsoft.com/office/drawing/2014/main" id="{79A0BCFE-078A-2455-B2ED-CBD718367EE2}"/>
              </a:ext>
            </a:extLst>
          </p:cNvPr>
          <p:cNvSpPr>
            <a:spLocks noGrp="1"/>
          </p:cNvSpPr>
          <p:nvPr>
            <p:ph type="sldNum" sz="quarter" idx="5"/>
          </p:nvPr>
        </p:nvSpPr>
        <p:spPr/>
        <p:txBody>
          <a:bodyPr/>
          <a:lstStyle/>
          <a:p>
            <a:pPr rtl="0"/>
            <a:fld id="{2CB3F336-7DD2-47CF-A0F3-D1163B2A9C10}" type="slidenum">
              <a:rPr lang="tr-TR" smtClean="0"/>
              <a:t>56</a:t>
            </a:fld>
            <a:endParaRPr lang="tr-TR"/>
          </a:p>
        </p:txBody>
      </p:sp>
    </p:spTree>
    <p:extLst>
      <p:ext uri="{BB962C8B-B14F-4D97-AF65-F5344CB8AC3E}">
        <p14:creationId xmlns:p14="http://schemas.microsoft.com/office/powerpoint/2010/main" val="3092184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8F8E0-6846-F0FF-02E8-53791D97C36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EBAB4B9-5B4D-2195-1F99-C353AB62760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41452DF-D5AE-44AE-0188-AAC391425C28}"/>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EBE94808-A0BA-33D0-3D2F-374F383B283F}"/>
              </a:ext>
            </a:extLst>
          </p:cNvPr>
          <p:cNvSpPr>
            <a:spLocks noGrp="1"/>
          </p:cNvSpPr>
          <p:nvPr>
            <p:ph type="sldNum" sz="quarter" idx="5"/>
          </p:nvPr>
        </p:nvSpPr>
        <p:spPr/>
        <p:txBody>
          <a:bodyPr/>
          <a:lstStyle/>
          <a:p>
            <a:pPr rtl="0"/>
            <a:fld id="{2CB3F336-7DD2-47CF-A0F3-D1163B2A9C10}" type="slidenum">
              <a:rPr lang="tr-TR" smtClean="0"/>
              <a:t>57</a:t>
            </a:fld>
            <a:endParaRPr lang="tr-TR"/>
          </a:p>
        </p:txBody>
      </p:sp>
    </p:spTree>
    <p:extLst>
      <p:ext uri="{BB962C8B-B14F-4D97-AF65-F5344CB8AC3E}">
        <p14:creationId xmlns:p14="http://schemas.microsoft.com/office/powerpoint/2010/main" val="2745877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062C-D367-3FE3-9819-11499D24D12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53B284B-DD0C-326B-2D9D-BFAACBEB31E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10D51D2-41A5-612A-2F44-1CB24459A956}"/>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CB2A1A0F-924B-CBB7-DDEF-1769EC648216}"/>
              </a:ext>
            </a:extLst>
          </p:cNvPr>
          <p:cNvSpPr>
            <a:spLocks noGrp="1"/>
          </p:cNvSpPr>
          <p:nvPr>
            <p:ph type="sldNum" sz="quarter" idx="5"/>
          </p:nvPr>
        </p:nvSpPr>
        <p:spPr/>
        <p:txBody>
          <a:bodyPr/>
          <a:lstStyle/>
          <a:p>
            <a:pPr rtl="0"/>
            <a:fld id="{2CB3F336-7DD2-47CF-A0F3-D1163B2A9C10}" type="slidenum">
              <a:rPr lang="tr-TR" smtClean="0"/>
              <a:t>58</a:t>
            </a:fld>
            <a:endParaRPr lang="tr-TR"/>
          </a:p>
        </p:txBody>
      </p:sp>
    </p:spTree>
    <p:extLst>
      <p:ext uri="{BB962C8B-B14F-4D97-AF65-F5344CB8AC3E}">
        <p14:creationId xmlns:p14="http://schemas.microsoft.com/office/powerpoint/2010/main" val="2948213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1874E-24B8-86CD-0216-4C7DDF6E0C7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8476AB9-9788-4F83-F3DC-D996F2ABBEF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B626696-D921-AA36-E5A8-873D26863879}"/>
              </a:ext>
            </a:extLst>
          </p:cNvPr>
          <p:cNvSpPr>
            <a:spLocks noGrp="1"/>
          </p:cNvSpPr>
          <p:nvPr>
            <p:ph type="body" idx="1"/>
          </p:nvPr>
        </p:nvSpPr>
        <p:spPr/>
        <p:txBody>
          <a:bodyPr/>
          <a:lstStyle/>
          <a:p>
            <a:r>
              <a:rPr lang="tr-TR" dirty="0"/>
              <a:t>•RİSK </a:t>
            </a:r>
            <a:r>
              <a:rPr lang="tr-TR" dirty="0" err="1"/>
              <a:t>FAKTÖRLERİ:Diabetes</a:t>
            </a:r>
            <a:r>
              <a:rPr lang="tr-TR" dirty="0"/>
              <a:t> </a:t>
            </a:r>
            <a:r>
              <a:rPr lang="tr-TR" dirty="0" err="1"/>
              <a:t>Mellitus</a:t>
            </a:r>
            <a:r>
              <a:rPr lang="tr-TR" dirty="0"/>
              <a:t> • Erkek Cinsiyet • Yaş(Erkek≥55, Kadın ≥65 yaş) • Sigara • Dislipidemi • BAG/BGT* • Obezite** • Abdominal obezite</a:t>
            </a:r>
          </a:p>
        </p:txBody>
      </p:sp>
      <p:sp>
        <p:nvSpPr>
          <p:cNvPr id="4" name="Slayt Numarası Yer Tutucusu 3">
            <a:extLst>
              <a:ext uri="{FF2B5EF4-FFF2-40B4-BE49-F238E27FC236}">
                <a16:creationId xmlns:a16="http://schemas.microsoft.com/office/drawing/2014/main" id="{F181C5A1-72F6-A7B5-DE91-4F5F2B47EDD1}"/>
              </a:ext>
            </a:extLst>
          </p:cNvPr>
          <p:cNvSpPr>
            <a:spLocks noGrp="1"/>
          </p:cNvSpPr>
          <p:nvPr>
            <p:ph type="sldNum" sz="quarter" idx="5"/>
          </p:nvPr>
        </p:nvSpPr>
        <p:spPr/>
        <p:txBody>
          <a:bodyPr/>
          <a:lstStyle/>
          <a:p>
            <a:pPr rtl="0"/>
            <a:fld id="{2CB3F336-7DD2-47CF-A0F3-D1163B2A9C10}" type="slidenum">
              <a:rPr lang="tr-TR" smtClean="0"/>
              <a:t>11</a:t>
            </a:fld>
            <a:endParaRPr lang="tr-TR"/>
          </a:p>
        </p:txBody>
      </p:sp>
    </p:spTree>
    <p:extLst>
      <p:ext uri="{BB962C8B-B14F-4D97-AF65-F5344CB8AC3E}">
        <p14:creationId xmlns:p14="http://schemas.microsoft.com/office/powerpoint/2010/main" val="2817982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67B19-92D1-2D10-04F6-9B27E46193D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5310BB7-4FCE-0638-0992-F128DD07641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75FA76E-F732-E439-F332-94FF0E01A456}"/>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DE996C2D-7452-6979-5247-91A9A58576CF}"/>
              </a:ext>
            </a:extLst>
          </p:cNvPr>
          <p:cNvSpPr>
            <a:spLocks noGrp="1"/>
          </p:cNvSpPr>
          <p:nvPr>
            <p:ph type="sldNum" sz="quarter" idx="5"/>
          </p:nvPr>
        </p:nvSpPr>
        <p:spPr/>
        <p:txBody>
          <a:bodyPr/>
          <a:lstStyle/>
          <a:p>
            <a:pPr rtl="0"/>
            <a:fld id="{2CB3F336-7DD2-47CF-A0F3-D1163B2A9C10}" type="slidenum">
              <a:rPr lang="tr-TR" smtClean="0"/>
              <a:t>59</a:t>
            </a:fld>
            <a:endParaRPr lang="tr-TR"/>
          </a:p>
        </p:txBody>
      </p:sp>
    </p:spTree>
    <p:extLst>
      <p:ext uri="{BB962C8B-B14F-4D97-AF65-F5344CB8AC3E}">
        <p14:creationId xmlns:p14="http://schemas.microsoft.com/office/powerpoint/2010/main" val="2467457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239AE-3376-8E40-84DF-B2424C81FEC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B83D99D-7CA7-C870-DBA1-5A6ED8B6854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3102765-1936-6F18-6645-243C27D14F05}"/>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15547BE8-AAC2-6561-707E-9FCFB072B9C1}"/>
              </a:ext>
            </a:extLst>
          </p:cNvPr>
          <p:cNvSpPr>
            <a:spLocks noGrp="1"/>
          </p:cNvSpPr>
          <p:nvPr>
            <p:ph type="sldNum" sz="quarter" idx="5"/>
          </p:nvPr>
        </p:nvSpPr>
        <p:spPr/>
        <p:txBody>
          <a:bodyPr/>
          <a:lstStyle/>
          <a:p>
            <a:pPr rtl="0"/>
            <a:fld id="{2CB3F336-7DD2-47CF-A0F3-D1163B2A9C10}" type="slidenum">
              <a:rPr lang="tr-TR" smtClean="0"/>
              <a:t>60</a:t>
            </a:fld>
            <a:endParaRPr lang="tr-TR"/>
          </a:p>
        </p:txBody>
      </p:sp>
    </p:spTree>
    <p:extLst>
      <p:ext uri="{BB962C8B-B14F-4D97-AF65-F5344CB8AC3E}">
        <p14:creationId xmlns:p14="http://schemas.microsoft.com/office/powerpoint/2010/main" val="1796963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27B32-A331-C1B2-D9F7-BEE776EAF84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78759D1-DDD8-5EB6-6438-2C294A3E1EC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1328480-6EB4-CC7C-401C-813B481DCEC0}"/>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DD441E3F-2288-425E-EF21-617482EEF975}"/>
              </a:ext>
            </a:extLst>
          </p:cNvPr>
          <p:cNvSpPr>
            <a:spLocks noGrp="1"/>
          </p:cNvSpPr>
          <p:nvPr>
            <p:ph type="sldNum" sz="quarter" idx="5"/>
          </p:nvPr>
        </p:nvSpPr>
        <p:spPr/>
        <p:txBody>
          <a:bodyPr/>
          <a:lstStyle/>
          <a:p>
            <a:pPr rtl="0"/>
            <a:fld id="{2CB3F336-7DD2-47CF-A0F3-D1163B2A9C10}" type="slidenum">
              <a:rPr lang="tr-TR" smtClean="0"/>
              <a:t>61</a:t>
            </a:fld>
            <a:endParaRPr lang="tr-TR"/>
          </a:p>
        </p:txBody>
      </p:sp>
    </p:spTree>
    <p:extLst>
      <p:ext uri="{BB962C8B-B14F-4D97-AF65-F5344CB8AC3E}">
        <p14:creationId xmlns:p14="http://schemas.microsoft.com/office/powerpoint/2010/main" val="2805610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162D4-96CD-1B30-C107-A382EB5209B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D8AE1F5-BDC7-D28A-ED56-3532EBB54E1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B8ACD0A-A3F1-C088-6BF6-777097CF5F1E}"/>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F2496576-E8DD-1DC6-402D-F7B7820FF3AE}"/>
              </a:ext>
            </a:extLst>
          </p:cNvPr>
          <p:cNvSpPr>
            <a:spLocks noGrp="1"/>
          </p:cNvSpPr>
          <p:nvPr>
            <p:ph type="sldNum" sz="quarter" idx="5"/>
          </p:nvPr>
        </p:nvSpPr>
        <p:spPr/>
        <p:txBody>
          <a:bodyPr/>
          <a:lstStyle/>
          <a:p>
            <a:pPr rtl="0"/>
            <a:fld id="{2CB3F336-7DD2-47CF-A0F3-D1163B2A9C10}" type="slidenum">
              <a:rPr lang="tr-TR" smtClean="0"/>
              <a:t>62</a:t>
            </a:fld>
            <a:endParaRPr lang="tr-TR"/>
          </a:p>
        </p:txBody>
      </p:sp>
    </p:spTree>
    <p:extLst>
      <p:ext uri="{BB962C8B-B14F-4D97-AF65-F5344CB8AC3E}">
        <p14:creationId xmlns:p14="http://schemas.microsoft.com/office/powerpoint/2010/main" val="1474884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BA47D-AF89-C48E-D108-3E156293229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B243621-D8F7-73CD-596C-554A3502952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52383AD-D896-1065-B2C7-AD3139F49345}"/>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290C2B80-A807-A2E0-CDB7-BB6E1D7042B5}"/>
              </a:ext>
            </a:extLst>
          </p:cNvPr>
          <p:cNvSpPr>
            <a:spLocks noGrp="1"/>
          </p:cNvSpPr>
          <p:nvPr>
            <p:ph type="sldNum" sz="quarter" idx="5"/>
          </p:nvPr>
        </p:nvSpPr>
        <p:spPr/>
        <p:txBody>
          <a:bodyPr/>
          <a:lstStyle/>
          <a:p>
            <a:pPr rtl="0"/>
            <a:fld id="{2CB3F336-7DD2-47CF-A0F3-D1163B2A9C10}" type="slidenum">
              <a:rPr lang="tr-TR" smtClean="0"/>
              <a:t>63</a:t>
            </a:fld>
            <a:endParaRPr lang="tr-TR"/>
          </a:p>
        </p:txBody>
      </p:sp>
    </p:spTree>
    <p:extLst>
      <p:ext uri="{BB962C8B-B14F-4D97-AF65-F5344CB8AC3E}">
        <p14:creationId xmlns:p14="http://schemas.microsoft.com/office/powerpoint/2010/main" val="3559176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BCA34-940E-7664-25AD-84714AE4C71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0C6B93F-91B0-8ECE-1FD1-D6CC314F003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A275960-9EB0-0325-CD08-00D6E6697A47}"/>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E4DF5A6B-DB02-8082-F332-B07E1A1DD632}"/>
              </a:ext>
            </a:extLst>
          </p:cNvPr>
          <p:cNvSpPr>
            <a:spLocks noGrp="1"/>
          </p:cNvSpPr>
          <p:nvPr>
            <p:ph type="sldNum" sz="quarter" idx="5"/>
          </p:nvPr>
        </p:nvSpPr>
        <p:spPr/>
        <p:txBody>
          <a:bodyPr/>
          <a:lstStyle/>
          <a:p>
            <a:pPr rtl="0"/>
            <a:fld id="{2CB3F336-7DD2-47CF-A0F3-D1163B2A9C10}" type="slidenum">
              <a:rPr lang="tr-TR" smtClean="0"/>
              <a:t>64</a:t>
            </a:fld>
            <a:endParaRPr lang="tr-TR"/>
          </a:p>
        </p:txBody>
      </p:sp>
    </p:spTree>
    <p:extLst>
      <p:ext uri="{BB962C8B-B14F-4D97-AF65-F5344CB8AC3E}">
        <p14:creationId xmlns:p14="http://schemas.microsoft.com/office/powerpoint/2010/main" val="435899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8842B-A7B5-B3FE-AD9E-02E1F677590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4E88BBF-68D9-A35B-002C-AA0B2F3A04C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5C6D691-73F0-D132-87D4-48EE0D3905CC}"/>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B8C8FB02-362D-E00A-124B-1A62EC0BB254}"/>
              </a:ext>
            </a:extLst>
          </p:cNvPr>
          <p:cNvSpPr>
            <a:spLocks noGrp="1"/>
          </p:cNvSpPr>
          <p:nvPr>
            <p:ph type="sldNum" sz="quarter" idx="5"/>
          </p:nvPr>
        </p:nvSpPr>
        <p:spPr/>
        <p:txBody>
          <a:bodyPr/>
          <a:lstStyle/>
          <a:p>
            <a:pPr rtl="0"/>
            <a:fld id="{2CB3F336-7DD2-47CF-A0F3-D1163B2A9C10}" type="slidenum">
              <a:rPr lang="tr-TR" smtClean="0"/>
              <a:t>65</a:t>
            </a:fld>
            <a:endParaRPr lang="tr-TR"/>
          </a:p>
        </p:txBody>
      </p:sp>
    </p:spTree>
    <p:extLst>
      <p:ext uri="{BB962C8B-B14F-4D97-AF65-F5344CB8AC3E}">
        <p14:creationId xmlns:p14="http://schemas.microsoft.com/office/powerpoint/2010/main" val="294692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187A3-43F0-8543-E114-2B9F25B5848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903E668-1F72-D368-D5EE-86DE6D7F5B8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370EECB-F81B-78A9-D6F3-15FE85DF9A8B}"/>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646647D6-42AA-8EB1-3340-B203B11E6751}"/>
              </a:ext>
            </a:extLst>
          </p:cNvPr>
          <p:cNvSpPr>
            <a:spLocks noGrp="1"/>
          </p:cNvSpPr>
          <p:nvPr>
            <p:ph type="sldNum" sz="quarter" idx="5"/>
          </p:nvPr>
        </p:nvSpPr>
        <p:spPr/>
        <p:txBody>
          <a:bodyPr/>
          <a:lstStyle/>
          <a:p>
            <a:pPr rtl="0"/>
            <a:fld id="{2CB3F336-7DD2-47CF-A0F3-D1163B2A9C10}" type="slidenum">
              <a:rPr lang="tr-TR" smtClean="0"/>
              <a:t>66</a:t>
            </a:fld>
            <a:endParaRPr lang="tr-TR"/>
          </a:p>
        </p:txBody>
      </p:sp>
    </p:spTree>
    <p:extLst>
      <p:ext uri="{BB962C8B-B14F-4D97-AF65-F5344CB8AC3E}">
        <p14:creationId xmlns:p14="http://schemas.microsoft.com/office/powerpoint/2010/main" val="2670180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503C0-A50F-EF6C-52BF-FAD6A9C2EB5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F9C005D-CD02-810D-5EB6-928482932AC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072D79B-5363-8904-1795-829DB6779549}"/>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6EF129A8-64A3-70F9-95EF-B64750673EDA}"/>
              </a:ext>
            </a:extLst>
          </p:cNvPr>
          <p:cNvSpPr>
            <a:spLocks noGrp="1"/>
          </p:cNvSpPr>
          <p:nvPr>
            <p:ph type="sldNum" sz="quarter" idx="5"/>
          </p:nvPr>
        </p:nvSpPr>
        <p:spPr/>
        <p:txBody>
          <a:bodyPr/>
          <a:lstStyle/>
          <a:p>
            <a:pPr rtl="0"/>
            <a:fld id="{2CB3F336-7DD2-47CF-A0F3-D1163B2A9C10}" type="slidenum">
              <a:rPr lang="tr-TR" smtClean="0"/>
              <a:t>67</a:t>
            </a:fld>
            <a:endParaRPr lang="tr-TR"/>
          </a:p>
        </p:txBody>
      </p:sp>
    </p:spTree>
    <p:extLst>
      <p:ext uri="{BB962C8B-B14F-4D97-AF65-F5344CB8AC3E}">
        <p14:creationId xmlns:p14="http://schemas.microsoft.com/office/powerpoint/2010/main" val="3105333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2CB3F336-7DD2-47CF-A0F3-D1163B2A9C10}" type="slidenum">
              <a:rPr lang="tr-TR" smtClean="0"/>
              <a:t>78</a:t>
            </a:fld>
            <a:endParaRPr lang="tr-TR"/>
          </a:p>
        </p:txBody>
      </p:sp>
    </p:spTree>
    <p:extLst>
      <p:ext uri="{BB962C8B-B14F-4D97-AF65-F5344CB8AC3E}">
        <p14:creationId xmlns:p14="http://schemas.microsoft.com/office/powerpoint/2010/main" val="1353802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70914-00E2-3AAF-0E9C-24D4205067B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832FF4D-1050-9120-4B4E-BF6B9E9181B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44CE8E1-200C-7F4B-9D36-8FAC31F372DF}"/>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6C60E0E-4F7C-A106-F9A3-64D977EC4DF9}"/>
              </a:ext>
            </a:extLst>
          </p:cNvPr>
          <p:cNvSpPr>
            <a:spLocks noGrp="1"/>
          </p:cNvSpPr>
          <p:nvPr>
            <p:ph type="sldNum" sz="quarter" idx="5"/>
          </p:nvPr>
        </p:nvSpPr>
        <p:spPr/>
        <p:txBody>
          <a:bodyPr/>
          <a:lstStyle/>
          <a:p>
            <a:pPr rtl="0"/>
            <a:fld id="{2CB3F336-7DD2-47CF-A0F3-D1163B2A9C10}" type="slidenum">
              <a:rPr lang="tr-TR" smtClean="0"/>
              <a:t>13</a:t>
            </a:fld>
            <a:endParaRPr lang="tr-TR"/>
          </a:p>
        </p:txBody>
      </p:sp>
    </p:spTree>
    <p:extLst>
      <p:ext uri="{BB962C8B-B14F-4D97-AF65-F5344CB8AC3E}">
        <p14:creationId xmlns:p14="http://schemas.microsoft.com/office/powerpoint/2010/main" val="3983505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800" dirty="0">
                <a:solidFill>
                  <a:schemeClr val="tx2"/>
                </a:solidFill>
              </a:rPr>
              <a:t>Amerika Birleşik Devletleri ve pek çok Avrupa ülkesinde hipertansiyon </a:t>
            </a:r>
            <a:r>
              <a:rPr lang="tr-TR" sz="1800" dirty="0" err="1">
                <a:solidFill>
                  <a:schemeClr val="tx2"/>
                </a:solidFill>
              </a:rPr>
              <a:t>prevelansı</a:t>
            </a:r>
            <a:endParaRPr lang="tr-TR" sz="1800" dirty="0">
              <a:solidFill>
                <a:schemeClr val="tx2"/>
              </a:solidFill>
            </a:endParaRPr>
          </a:p>
          <a:p>
            <a:pPr lvl="1"/>
            <a:r>
              <a:rPr lang="tr-TR" sz="1800" dirty="0">
                <a:solidFill>
                  <a:schemeClr val="tx2"/>
                </a:solidFill>
              </a:rPr>
              <a:t> </a:t>
            </a:r>
            <a:r>
              <a:rPr lang="tr-TR" sz="1800" b="1" dirty="0">
                <a:solidFill>
                  <a:schemeClr val="tx2"/>
                </a:solidFill>
              </a:rPr>
              <a:t>%25-30</a:t>
            </a:r>
          </a:p>
          <a:p>
            <a:r>
              <a:rPr lang="tr-TR" sz="1800" dirty="0">
                <a:solidFill>
                  <a:schemeClr val="tx2"/>
                </a:solidFill>
              </a:rPr>
              <a:t>Türkiye’de erişkin yaş grubunda yapılan farklı çalışmalarda farklı hipertansiyon prevalansı bulunmuş olup  </a:t>
            </a:r>
          </a:p>
          <a:p>
            <a:pPr lvl="1"/>
            <a:r>
              <a:rPr lang="tr-TR" sz="1800" b="1" dirty="0">
                <a:solidFill>
                  <a:schemeClr val="tx2"/>
                </a:solidFill>
              </a:rPr>
              <a:t>%36.5-%30.3 arasında değişmekte</a:t>
            </a:r>
          </a:p>
          <a:p>
            <a:endParaRPr lang="tr-TR" dirty="0"/>
          </a:p>
        </p:txBody>
      </p:sp>
      <p:sp>
        <p:nvSpPr>
          <p:cNvPr id="4" name="Slayt Numarası Yer Tutucusu 3"/>
          <p:cNvSpPr>
            <a:spLocks noGrp="1"/>
          </p:cNvSpPr>
          <p:nvPr>
            <p:ph type="sldNum" sz="quarter" idx="5"/>
          </p:nvPr>
        </p:nvSpPr>
        <p:spPr/>
        <p:txBody>
          <a:bodyPr/>
          <a:lstStyle/>
          <a:p>
            <a:pPr rtl="0"/>
            <a:fld id="{2CB3F336-7DD2-47CF-A0F3-D1163B2A9C10}" type="slidenum">
              <a:rPr lang="tr-TR" noProof="0" smtClean="0"/>
              <a:t>14</a:t>
            </a:fld>
            <a:endParaRPr lang="tr-TR" noProof="0"/>
          </a:p>
        </p:txBody>
      </p:sp>
    </p:spTree>
    <p:extLst>
      <p:ext uri="{BB962C8B-B14F-4D97-AF65-F5344CB8AC3E}">
        <p14:creationId xmlns:p14="http://schemas.microsoft.com/office/powerpoint/2010/main" val="1520573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2CB3F336-7DD2-47CF-A0F3-D1163B2A9C10}" type="slidenum">
              <a:rPr lang="tr-TR" smtClean="0"/>
              <a:t>17</a:t>
            </a:fld>
            <a:endParaRPr lang="tr-TR"/>
          </a:p>
        </p:txBody>
      </p:sp>
    </p:spTree>
    <p:extLst>
      <p:ext uri="{BB962C8B-B14F-4D97-AF65-F5344CB8AC3E}">
        <p14:creationId xmlns:p14="http://schemas.microsoft.com/office/powerpoint/2010/main" val="242595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rtl="0"/>
            <a:fld id="{2CB3F336-7DD2-47CF-A0F3-D1163B2A9C10}" type="slidenum">
              <a:rPr lang="tr-TR" smtClean="0"/>
              <a:t>18</a:t>
            </a:fld>
            <a:endParaRPr lang="tr-TR"/>
          </a:p>
        </p:txBody>
      </p:sp>
    </p:spTree>
    <p:extLst>
      <p:ext uri="{BB962C8B-B14F-4D97-AF65-F5344CB8AC3E}">
        <p14:creationId xmlns:p14="http://schemas.microsoft.com/office/powerpoint/2010/main" val="3720046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3A03D-6274-27F1-88CC-B1FD10FC487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AF81306-F404-07F1-6546-076674F88BD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23E07F3-905D-3903-68F9-153F494F69E4}"/>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E215DD71-4EEB-2DEB-6DAC-4308ADAD84D5}"/>
              </a:ext>
            </a:extLst>
          </p:cNvPr>
          <p:cNvSpPr>
            <a:spLocks noGrp="1"/>
          </p:cNvSpPr>
          <p:nvPr>
            <p:ph type="sldNum" sz="quarter" idx="5"/>
          </p:nvPr>
        </p:nvSpPr>
        <p:spPr/>
        <p:txBody>
          <a:bodyPr/>
          <a:lstStyle/>
          <a:p>
            <a:pPr rtl="0"/>
            <a:fld id="{2CB3F336-7DD2-47CF-A0F3-D1163B2A9C10}" type="slidenum">
              <a:rPr lang="tr-TR" smtClean="0"/>
              <a:t>19</a:t>
            </a:fld>
            <a:endParaRPr lang="tr-TR"/>
          </a:p>
        </p:txBody>
      </p:sp>
    </p:spTree>
    <p:extLst>
      <p:ext uri="{BB962C8B-B14F-4D97-AF65-F5344CB8AC3E}">
        <p14:creationId xmlns:p14="http://schemas.microsoft.com/office/powerpoint/2010/main" val="264674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0859-39D0-EE3F-0CC6-31160A76830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2741349-BF49-4A9B-DE06-0ED3F09D86B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8F3F326-7022-9BE1-CC73-FE90BF44D125}"/>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7457469A-05D5-AE30-78AA-9960CE0F9F8F}"/>
              </a:ext>
            </a:extLst>
          </p:cNvPr>
          <p:cNvSpPr>
            <a:spLocks noGrp="1"/>
          </p:cNvSpPr>
          <p:nvPr>
            <p:ph type="sldNum" sz="quarter" idx="5"/>
          </p:nvPr>
        </p:nvSpPr>
        <p:spPr/>
        <p:txBody>
          <a:bodyPr/>
          <a:lstStyle/>
          <a:p>
            <a:pPr rtl="0"/>
            <a:fld id="{2CB3F336-7DD2-47CF-A0F3-D1163B2A9C10}" type="slidenum">
              <a:rPr lang="tr-TR" smtClean="0"/>
              <a:t>20</a:t>
            </a:fld>
            <a:endParaRPr lang="tr-TR"/>
          </a:p>
        </p:txBody>
      </p:sp>
    </p:spTree>
    <p:extLst>
      <p:ext uri="{BB962C8B-B14F-4D97-AF65-F5344CB8AC3E}">
        <p14:creationId xmlns:p14="http://schemas.microsoft.com/office/powerpoint/2010/main" val="3426438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E7343BBF-5896-492F-B293-DE44DE83197D}"/>
              </a:ext>
              <a:ext uri="{C183D7F6-B498-43B3-948B-1728B52AA6E4}">
                <adec:decorative xmlns:adec="http://schemas.microsoft.com/office/drawing/2017/decorative" val="1"/>
              </a:ext>
            </a:extLst>
          </p:cNvPr>
          <p:cNvSpPr/>
          <p:nvPr userDrawn="1"/>
        </p:nvSpPr>
        <p:spPr>
          <a:xfrm>
            <a:off x="3600127" y="5095875"/>
            <a:ext cx="4991747" cy="17621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6" name="Resim Yer Tutucusu 5">
            <a:extLst>
              <a:ext uri="{FF2B5EF4-FFF2-40B4-BE49-F238E27FC236}">
                <a16:creationId xmlns:a16="http://schemas.microsoft.com/office/drawing/2014/main" id="{28BC4C36-9C93-4585-BF64-797C379471F5}"/>
              </a:ext>
            </a:extLst>
          </p:cNvPr>
          <p:cNvSpPr>
            <a:spLocks noGrp="1"/>
          </p:cNvSpPr>
          <p:nvPr>
            <p:ph type="pic" sz="quarter" idx="10" hasCustomPrompt="1"/>
          </p:nvPr>
        </p:nvSpPr>
        <p:spPr>
          <a:xfrm>
            <a:off x="466725" y="466725"/>
            <a:ext cx="11258550" cy="5924550"/>
          </a:xfrm>
          <a:custGeom>
            <a:avLst/>
            <a:gdLst>
              <a:gd name="connsiteX0" fmla="*/ 0 w 11258550"/>
              <a:gd name="connsiteY0" fmla="*/ 0 h 5924550"/>
              <a:gd name="connsiteX1" fmla="*/ 11258550 w 11258550"/>
              <a:gd name="connsiteY1" fmla="*/ 0 h 5924550"/>
              <a:gd name="connsiteX2" fmla="*/ 11258550 w 11258550"/>
              <a:gd name="connsiteY2" fmla="*/ 5924550 h 5924550"/>
              <a:gd name="connsiteX3" fmla="*/ 8125149 w 11258550"/>
              <a:gd name="connsiteY3" fmla="*/ 5924550 h 5924550"/>
              <a:gd name="connsiteX4" fmla="*/ 8125149 w 11258550"/>
              <a:gd name="connsiteY4" fmla="*/ 4629150 h 5924550"/>
              <a:gd name="connsiteX5" fmla="*/ 3133402 w 11258550"/>
              <a:gd name="connsiteY5" fmla="*/ 4629150 h 5924550"/>
              <a:gd name="connsiteX6" fmla="*/ 3133402 w 11258550"/>
              <a:gd name="connsiteY6" fmla="*/ 5924550 h 5924550"/>
              <a:gd name="connsiteX7" fmla="*/ 0 w 11258550"/>
              <a:gd name="connsiteY7" fmla="*/ 5924550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8550" h="5924550">
                <a:moveTo>
                  <a:pt x="0" y="0"/>
                </a:moveTo>
                <a:lnTo>
                  <a:pt x="11258550" y="0"/>
                </a:lnTo>
                <a:lnTo>
                  <a:pt x="11258550" y="5924550"/>
                </a:lnTo>
                <a:lnTo>
                  <a:pt x="8125149" y="5924550"/>
                </a:lnTo>
                <a:lnTo>
                  <a:pt x="8125149" y="4629150"/>
                </a:lnTo>
                <a:lnTo>
                  <a:pt x="3133402" y="4629150"/>
                </a:lnTo>
                <a:lnTo>
                  <a:pt x="3133402" y="5924550"/>
                </a:lnTo>
                <a:lnTo>
                  <a:pt x="0" y="5924550"/>
                </a:lnTo>
                <a:close/>
              </a:path>
            </a:pathLst>
          </a:custGeom>
        </p:spPr>
        <p:txBody>
          <a:bodyPr wrap="square" rtlCol="0">
            <a:noAutofit/>
          </a:bodyPr>
          <a:lstStyle>
            <a:lvl1pPr marL="0" indent="0" algn="ctr">
              <a:buNone/>
              <a:defRPr/>
            </a:lvl1pPr>
          </a:lstStyle>
          <a:p>
            <a:pPr rtl="0"/>
            <a:r>
              <a:rPr lang="tr-TR" noProof="0"/>
              <a:t>Fotoğraf eklemek için tıklayın</a:t>
            </a:r>
          </a:p>
        </p:txBody>
      </p:sp>
      <p:sp>
        <p:nvSpPr>
          <p:cNvPr id="18" name="Metin Yer Tutucusu 17">
            <a:extLst>
              <a:ext uri="{FF2B5EF4-FFF2-40B4-BE49-F238E27FC236}">
                <a16:creationId xmlns:a16="http://schemas.microsoft.com/office/drawing/2014/main" id="{7749D11F-03B6-400D-94E7-177EEBC5C7C3}"/>
              </a:ext>
            </a:extLst>
          </p:cNvPr>
          <p:cNvSpPr>
            <a:spLocks noGrp="1"/>
          </p:cNvSpPr>
          <p:nvPr>
            <p:ph type="body" sz="quarter" idx="12" hasCustomPrompt="1"/>
          </p:nvPr>
        </p:nvSpPr>
        <p:spPr>
          <a:xfrm>
            <a:off x="3960921" y="6176266"/>
            <a:ext cx="4270159" cy="339247"/>
          </a:xfrm>
        </p:spPr>
        <p:txBody>
          <a:bodyPr rtlCol="0">
            <a:noAutofit/>
          </a:bodyPr>
          <a:lstStyle>
            <a:lvl1pPr marL="0" indent="0" algn="ctr">
              <a:buNone/>
              <a:defRPr sz="2000" spc="100" baseline="0">
                <a:solidFill>
                  <a:schemeClr val="accent6"/>
                </a:solidFill>
              </a:defRPr>
            </a:lvl1pPr>
          </a:lstStyle>
          <a:p>
            <a:pPr lvl="0" rtl="0"/>
            <a:r>
              <a:rPr lang="tr-TR" noProof="0"/>
              <a:t>Ad eklemek için tıklayın</a:t>
            </a:r>
          </a:p>
        </p:txBody>
      </p:sp>
      <p:sp>
        <p:nvSpPr>
          <p:cNvPr id="2" name="Başlık 1">
            <a:extLst>
              <a:ext uri="{FF2B5EF4-FFF2-40B4-BE49-F238E27FC236}">
                <a16:creationId xmlns:a16="http://schemas.microsoft.com/office/drawing/2014/main" id="{984C86F7-04B1-4F1F-B4FB-8A3C2793606D}"/>
              </a:ext>
            </a:extLst>
          </p:cNvPr>
          <p:cNvSpPr>
            <a:spLocks noGrp="1"/>
          </p:cNvSpPr>
          <p:nvPr>
            <p:ph type="title" hasCustomPrompt="1"/>
          </p:nvPr>
        </p:nvSpPr>
        <p:spPr>
          <a:xfrm>
            <a:off x="3960940" y="5489855"/>
            <a:ext cx="4270248" cy="640080"/>
          </a:xfrm>
        </p:spPr>
        <p:txBody>
          <a:bodyPr rtlCol="0" anchor="t">
            <a:noAutofit/>
          </a:bodyPr>
          <a:lstStyle>
            <a:lvl1pPr algn="ctr">
              <a:lnSpc>
                <a:spcPct val="80000"/>
              </a:lnSpc>
              <a:defRPr sz="5000" cap="all" baseline="0">
                <a:ln w="19050">
                  <a:solidFill>
                    <a:schemeClr val="accent6"/>
                  </a:solidFill>
                </a:ln>
                <a:noFill/>
              </a:defRPr>
            </a:lvl1pPr>
          </a:lstStyle>
          <a:p>
            <a:pPr rtl="0"/>
            <a:r>
              <a:rPr lang="tr-TR" noProof="0"/>
              <a:t>Başlık eklemek için tıklayın</a:t>
            </a:r>
          </a:p>
        </p:txBody>
      </p:sp>
    </p:spTree>
    <p:extLst>
      <p:ext uri="{BB962C8B-B14F-4D97-AF65-F5344CB8AC3E}">
        <p14:creationId xmlns:p14="http://schemas.microsoft.com/office/powerpoint/2010/main" val="3136384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zar Karşılaştırması">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88D0226-3AB8-4591-90BD-C0E6D9A30301}"/>
              </a:ext>
            </a:extLst>
          </p:cNvPr>
          <p:cNvSpPr/>
          <p:nvPr userDrawn="1"/>
        </p:nvSpPr>
        <p:spPr>
          <a:xfrm>
            <a:off x="1780309" y="2761134"/>
            <a:ext cx="2283691" cy="12930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3" name="Dikdörtgen 2">
            <a:extLst>
              <a:ext uri="{FF2B5EF4-FFF2-40B4-BE49-F238E27FC236}">
                <a16:creationId xmlns:a16="http://schemas.microsoft.com/office/drawing/2014/main" id="{3D12CA40-DF7D-4358-831F-BC9B8960CBDB}"/>
              </a:ext>
            </a:extLst>
          </p:cNvPr>
          <p:cNvSpPr/>
          <p:nvPr userDrawn="1"/>
        </p:nvSpPr>
        <p:spPr>
          <a:xfrm>
            <a:off x="4979555" y="2761134"/>
            <a:ext cx="2283691" cy="12930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12" name="Dikdörtgen 11">
            <a:extLst>
              <a:ext uri="{FF2B5EF4-FFF2-40B4-BE49-F238E27FC236}">
                <a16:creationId xmlns:a16="http://schemas.microsoft.com/office/drawing/2014/main" id="{95E1A6E6-C76B-400D-9A19-F1B09AD38A3E}"/>
              </a:ext>
            </a:extLst>
          </p:cNvPr>
          <p:cNvSpPr/>
          <p:nvPr userDrawn="1"/>
        </p:nvSpPr>
        <p:spPr>
          <a:xfrm>
            <a:off x="8153400" y="2761134"/>
            <a:ext cx="2283691" cy="12930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13" name="Metin Yer Tutucusu 10">
            <a:extLst>
              <a:ext uri="{FF2B5EF4-FFF2-40B4-BE49-F238E27FC236}">
                <a16:creationId xmlns:a16="http://schemas.microsoft.com/office/drawing/2014/main" id="{E67140AA-40F5-4101-B5AA-DDCDA4906E33}"/>
              </a:ext>
            </a:extLst>
          </p:cNvPr>
          <p:cNvSpPr>
            <a:spLocks noGrp="1"/>
          </p:cNvSpPr>
          <p:nvPr>
            <p:ph type="body" sz="quarter" idx="16" hasCustomPrompt="1"/>
          </p:nvPr>
        </p:nvSpPr>
        <p:spPr>
          <a:xfrm>
            <a:off x="1453428" y="4178539"/>
            <a:ext cx="2937452" cy="968644"/>
          </a:xfrm>
          <a:prstGeom prst="rect">
            <a:avLst/>
          </a:prstGeom>
        </p:spPr>
        <p:txBody>
          <a:bodyPr rtlCol="0" anchor="t">
            <a:noAutofit/>
          </a:bodyPr>
          <a:lstStyle>
            <a:lvl1pPr marL="0" indent="0" algn="ctr">
              <a:lnSpc>
                <a:spcPct val="125000"/>
              </a:lnSpc>
              <a:spcBef>
                <a:spcPts val="800"/>
              </a:spcBef>
              <a:buNone/>
              <a:defRPr sz="1400" cap="none" spc="100" baseline="0">
                <a:solidFill>
                  <a:schemeClr val="tx1"/>
                </a:solidFill>
                <a:latin typeface="+mn-lt"/>
              </a:defRPr>
            </a:lvl1pPr>
          </a:lstStyle>
          <a:p>
            <a:pPr lvl="0" rtl="0"/>
            <a:r>
              <a:rPr lang="tr-TR" noProof="0"/>
              <a:t>Metin eklemek için tıklayın</a:t>
            </a:r>
          </a:p>
        </p:txBody>
      </p:sp>
      <p:sp>
        <p:nvSpPr>
          <p:cNvPr id="14" name="Metin Yer Tutucusu 10">
            <a:extLst>
              <a:ext uri="{FF2B5EF4-FFF2-40B4-BE49-F238E27FC236}">
                <a16:creationId xmlns:a16="http://schemas.microsoft.com/office/drawing/2014/main" id="{1966AA58-3FAC-4126-8C63-16F104203B6A}"/>
              </a:ext>
            </a:extLst>
          </p:cNvPr>
          <p:cNvSpPr>
            <a:spLocks noGrp="1"/>
          </p:cNvSpPr>
          <p:nvPr>
            <p:ph type="body" sz="quarter" idx="17" hasCustomPrompt="1"/>
          </p:nvPr>
        </p:nvSpPr>
        <p:spPr>
          <a:xfrm>
            <a:off x="2007899" y="2977808"/>
            <a:ext cx="1828510" cy="859743"/>
          </a:xfrm>
          <a:prstGeom prst="rect">
            <a:avLst/>
          </a:prstGeom>
        </p:spPr>
        <p:txBody>
          <a:bodyPr rtlCol="0" anchor="ctr">
            <a:noAutofit/>
          </a:bodyPr>
          <a:lstStyle>
            <a:lvl1pPr marL="0" indent="0" algn="ctr">
              <a:buNone/>
              <a:defRPr sz="2800" b="1" cap="all" spc="100" baseline="0">
                <a:solidFill>
                  <a:schemeClr val="accent6"/>
                </a:solidFill>
                <a:latin typeface="Calibri" panose="020F0502020204030204" pitchFamily="34" charset="0"/>
              </a:defRPr>
            </a:lvl1pPr>
          </a:lstStyle>
          <a:p>
            <a:pPr lvl="0" rtl="0"/>
            <a:r>
              <a:rPr lang="tr-TR" noProof="0"/>
              <a:t>Alt başlık eklemek için tıklayın</a:t>
            </a:r>
          </a:p>
        </p:txBody>
      </p:sp>
      <p:sp>
        <p:nvSpPr>
          <p:cNvPr id="15" name="Metin Yer Tutucusu 10">
            <a:extLst>
              <a:ext uri="{FF2B5EF4-FFF2-40B4-BE49-F238E27FC236}">
                <a16:creationId xmlns:a16="http://schemas.microsoft.com/office/drawing/2014/main" id="{3B430FA7-46C5-4651-8ED7-21284AF01213}"/>
              </a:ext>
            </a:extLst>
          </p:cNvPr>
          <p:cNvSpPr>
            <a:spLocks noGrp="1"/>
          </p:cNvSpPr>
          <p:nvPr>
            <p:ph type="body" sz="quarter" idx="18" hasCustomPrompt="1"/>
          </p:nvPr>
        </p:nvSpPr>
        <p:spPr>
          <a:xfrm>
            <a:off x="4652674" y="4178539"/>
            <a:ext cx="2937452" cy="968644"/>
          </a:xfrm>
          <a:prstGeom prst="rect">
            <a:avLst/>
          </a:prstGeom>
        </p:spPr>
        <p:txBody>
          <a:bodyPr rtlCol="0" anchor="t">
            <a:noAutofit/>
          </a:bodyPr>
          <a:lstStyle>
            <a:lvl1pPr marL="0" indent="0" algn="ctr">
              <a:lnSpc>
                <a:spcPct val="125000"/>
              </a:lnSpc>
              <a:spcBef>
                <a:spcPts val="800"/>
              </a:spcBef>
              <a:buNone/>
              <a:defRPr sz="1400" cap="none" spc="100" baseline="0">
                <a:solidFill>
                  <a:schemeClr val="tx1"/>
                </a:solidFill>
                <a:latin typeface="+mn-lt"/>
              </a:defRPr>
            </a:lvl1pPr>
          </a:lstStyle>
          <a:p>
            <a:pPr lvl="0" rtl="0"/>
            <a:r>
              <a:rPr lang="tr-TR" noProof="0"/>
              <a:t>Metin eklemek için tıklayın</a:t>
            </a:r>
          </a:p>
        </p:txBody>
      </p:sp>
      <p:sp>
        <p:nvSpPr>
          <p:cNvPr id="16" name="Metin Yer Tutucusu 10">
            <a:extLst>
              <a:ext uri="{FF2B5EF4-FFF2-40B4-BE49-F238E27FC236}">
                <a16:creationId xmlns:a16="http://schemas.microsoft.com/office/drawing/2014/main" id="{1C698088-82D8-4D90-AE73-66B661DFCBC2}"/>
              </a:ext>
            </a:extLst>
          </p:cNvPr>
          <p:cNvSpPr>
            <a:spLocks noGrp="1"/>
          </p:cNvSpPr>
          <p:nvPr>
            <p:ph type="body" sz="quarter" idx="19" hasCustomPrompt="1"/>
          </p:nvPr>
        </p:nvSpPr>
        <p:spPr>
          <a:xfrm>
            <a:off x="5207145" y="2977808"/>
            <a:ext cx="1828510" cy="859743"/>
          </a:xfrm>
          <a:prstGeom prst="rect">
            <a:avLst/>
          </a:prstGeom>
        </p:spPr>
        <p:txBody>
          <a:bodyPr rtlCol="0" anchor="ctr">
            <a:noAutofit/>
          </a:bodyPr>
          <a:lstStyle>
            <a:lvl1pPr marL="0" indent="0" algn="ctr">
              <a:buNone/>
              <a:defRPr sz="2800" b="1" cap="all" spc="100" baseline="0">
                <a:solidFill>
                  <a:schemeClr val="accent6"/>
                </a:solidFill>
                <a:latin typeface="Calibri" panose="020F0502020204030204" pitchFamily="34" charset="0"/>
              </a:defRPr>
            </a:lvl1pPr>
          </a:lstStyle>
          <a:p>
            <a:pPr lvl="0" rtl="0"/>
            <a:r>
              <a:rPr lang="tr-TR" noProof="0"/>
              <a:t>Alt başlık eklemek için tıklayın</a:t>
            </a:r>
          </a:p>
        </p:txBody>
      </p:sp>
      <p:sp>
        <p:nvSpPr>
          <p:cNvPr id="17" name="Metin Yer Tutucusu 10">
            <a:extLst>
              <a:ext uri="{FF2B5EF4-FFF2-40B4-BE49-F238E27FC236}">
                <a16:creationId xmlns:a16="http://schemas.microsoft.com/office/drawing/2014/main" id="{83FF934E-D2F5-409F-B4EB-CD316340BF37}"/>
              </a:ext>
            </a:extLst>
          </p:cNvPr>
          <p:cNvSpPr>
            <a:spLocks noGrp="1"/>
          </p:cNvSpPr>
          <p:nvPr>
            <p:ph type="body" sz="quarter" idx="20" hasCustomPrompt="1"/>
          </p:nvPr>
        </p:nvSpPr>
        <p:spPr>
          <a:xfrm>
            <a:off x="7851920" y="4178539"/>
            <a:ext cx="2937452" cy="968644"/>
          </a:xfrm>
          <a:prstGeom prst="rect">
            <a:avLst/>
          </a:prstGeom>
        </p:spPr>
        <p:txBody>
          <a:bodyPr rtlCol="0" anchor="t">
            <a:noAutofit/>
          </a:bodyPr>
          <a:lstStyle>
            <a:lvl1pPr marL="0" indent="0" algn="ctr">
              <a:lnSpc>
                <a:spcPct val="125000"/>
              </a:lnSpc>
              <a:spcBef>
                <a:spcPts val="800"/>
              </a:spcBef>
              <a:buNone/>
              <a:defRPr sz="1400" cap="none" spc="100" baseline="0">
                <a:solidFill>
                  <a:schemeClr val="tx1"/>
                </a:solidFill>
                <a:latin typeface="+mn-lt"/>
              </a:defRPr>
            </a:lvl1pPr>
          </a:lstStyle>
          <a:p>
            <a:pPr lvl="0" rtl="0"/>
            <a:r>
              <a:rPr lang="tr-TR" noProof="0"/>
              <a:t>Metin eklemek için tıklayın</a:t>
            </a:r>
          </a:p>
        </p:txBody>
      </p:sp>
      <p:sp>
        <p:nvSpPr>
          <p:cNvPr id="18" name="Metin Yer Tutucusu 10">
            <a:extLst>
              <a:ext uri="{FF2B5EF4-FFF2-40B4-BE49-F238E27FC236}">
                <a16:creationId xmlns:a16="http://schemas.microsoft.com/office/drawing/2014/main" id="{7E006825-EBAA-451B-AD52-683B7109D507}"/>
              </a:ext>
            </a:extLst>
          </p:cNvPr>
          <p:cNvSpPr>
            <a:spLocks noGrp="1"/>
          </p:cNvSpPr>
          <p:nvPr>
            <p:ph type="body" sz="quarter" idx="21" hasCustomPrompt="1"/>
          </p:nvPr>
        </p:nvSpPr>
        <p:spPr>
          <a:xfrm>
            <a:off x="8380990" y="2977808"/>
            <a:ext cx="1828510" cy="859743"/>
          </a:xfrm>
          <a:prstGeom prst="rect">
            <a:avLst/>
          </a:prstGeom>
        </p:spPr>
        <p:txBody>
          <a:bodyPr rtlCol="0" anchor="ctr">
            <a:noAutofit/>
          </a:bodyPr>
          <a:lstStyle>
            <a:lvl1pPr marL="0" indent="0" algn="ctr">
              <a:buNone/>
              <a:defRPr sz="2800" b="1" cap="all" spc="100" baseline="0">
                <a:solidFill>
                  <a:schemeClr val="accent6"/>
                </a:solidFill>
                <a:latin typeface="Calibri" panose="020F0502020204030204" pitchFamily="34" charset="0"/>
              </a:defRPr>
            </a:lvl1pPr>
          </a:lstStyle>
          <a:p>
            <a:pPr lvl="0" rtl="0"/>
            <a:r>
              <a:rPr lang="tr-TR" noProof="0"/>
              <a:t>Alt başlık eklemek için tıklayın</a:t>
            </a:r>
          </a:p>
        </p:txBody>
      </p:sp>
      <p:sp>
        <p:nvSpPr>
          <p:cNvPr id="19" name="Tarih Yer Tutucusu 4">
            <a:extLst>
              <a:ext uri="{FF2B5EF4-FFF2-40B4-BE49-F238E27FC236}">
                <a16:creationId xmlns:a16="http://schemas.microsoft.com/office/drawing/2014/main" id="{044D0E17-B284-4856-BBDB-FFF2EBAB974A}"/>
              </a:ext>
            </a:extLst>
          </p:cNvPr>
          <p:cNvSpPr>
            <a:spLocks noGrp="1"/>
          </p:cNvSpPr>
          <p:nvPr>
            <p:ph type="dt" sz="half" idx="10"/>
          </p:nvPr>
        </p:nvSpPr>
        <p:spPr>
          <a:xfrm>
            <a:off x="838200" y="6515753"/>
            <a:ext cx="2743200" cy="205722"/>
          </a:xfrm>
        </p:spPr>
        <p:txBody>
          <a:bodyPr rtlCol="0">
            <a:noAutofit/>
          </a:bodyPr>
          <a:lstStyle/>
          <a:p>
            <a:pPr rtl="0"/>
            <a:r>
              <a:rPr lang="tr-TR" noProof="0"/>
              <a:t>03/08/20XX</a:t>
            </a:r>
          </a:p>
        </p:txBody>
      </p:sp>
      <p:sp>
        <p:nvSpPr>
          <p:cNvPr id="20" name="Alt Bilgi Yer Tutucusu 5">
            <a:extLst>
              <a:ext uri="{FF2B5EF4-FFF2-40B4-BE49-F238E27FC236}">
                <a16:creationId xmlns:a16="http://schemas.microsoft.com/office/drawing/2014/main" id="{56B7B285-9E5D-48DB-B740-3FDA433FE99C}"/>
              </a:ext>
            </a:extLst>
          </p:cNvPr>
          <p:cNvSpPr>
            <a:spLocks noGrp="1"/>
          </p:cNvSpPr>
          <p:nvPr>
            <p:ph type="ftr" sz="quarter" idx="11"/>
          </p:nvPr>
        </p:nvSpPr>
        <p:spPr>
          <a:xfrm>
            <a:off x="4038600" y="6515753"/>
            <a:ext cx="4114800" cy="205722"/>
          </a:xfrm>
        </p:spPr>
        <p:txBody>
          <a:bodyPr rtlCol="0">
            <a:noAutofit/>
          </a:bodyPr>
          <a:lstStyle/>
          <a:p>
            <a:pPr rtl="0"/>
            <a:r>
              <a:rPr lang="tr-TR" noProof="0"/>
              <a:t>SUNUM DESTESİ</a:t>
            </a:r>
          </a:p>
        </p:txBody>
      </p:sp>
      <p:sp>
        <p:nvSpPr>
          <p:cNvPr id="21" name="Slayt Numarası Yer Tutucusu 6">
            <a:extLst>
              <a:ext uri="{FF2B5EF4-FFF2-40B4-BE49-F238E27FC236}">
                <a16:creationId xmlns:a16="http://schemas.microsoft.com/office/drawing/2014/main" id="{73D1A241-8F30-495A-8B68-B8A5CAA1F6BB}"/>
              </a:ext>
            </a:extLst>
          </p:cNvPr>
          <p:cNvSpPr>
            <a:spLocks noGrp="1"/>
          </p:cNvSpPr>
          <p:nvPr>
            <p:ph type="sldNum" sz="quarter" idx="12"/>
          </p:nvPr>
        </p:nvSpPr>
        <p:spPr>
          <a:xfrm>
            <a:off x="8610600" y="6515753"/>
            <a:ext cx="2743200" cy="205722"/>
          </a:xfrm>
        </p:spPr>
        <p:txBody>
          <a:bodyPr rtlCol="0">
            <a:noAutofit/>
          </a:bodyPr>
          <a:lstStyle/>
          <a:p>
            <a:pPr rtl="0"/>
            <a:fld id="{BF860B6F-2FE3-4DE6-9496-980E987E7466}" type="slidenum">
              <a:rPr lang="tr-TR" noProof="0" smtClean="0"/>
              <a:t>‹#›</a:t>
            </a:fld>
            <a:endParaRPr lang="tr-TR" noProof="0"/>
          </a:p>
        </p:txBody>
      </p:sp>
      <p:sp>
        <p:nvSpPr>
          <p:cNvPr id="23" name="Dikdörtgen 22">
            <a:extLst>
              <a:ext uri="{FF2B5EF4-FFF2-40B4-BE49-F238E27FC236}">
                <a16:creationId xmlns:a16="http://schemas.microsoft.com/office/drawing/2014/main" id="{CC931C97-3E53-4030-A6E5-50E4DF9A1C34}"/>
              </a:ext>
            </a:extLst>
          </p:cNvPr>
          <p:cNvSpPr/>
          <p:nvPr userDrawn="1"/>
        </p:nvSpPr>
        <p:spPr>
          <a:xfrm rot="5400000">
            <a:off x="9766385" y="-1006534"/>
            <a:ext cx="972645" cy="392429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4" name="Başlık 3">
            <a:extLst>
              <a:ext uri="{FF2B5EF4-FFF2-40B4-BE49-F238E27FC236}">
                <a16:creationId xmlns:a16="http://schemas.microsoft.com/office/drawing/2014/main" id="{F3F8C40A-9F2A-4E97-956E-E8A1BFB94E15}"/>
              </a:ext>
            </a:extLst>
          </p:cNvPr>
          <p:cNvSpPr>
            <a:spLocks noGrp="1"/>
          </p:cNvSpPr>
          <p:nvPr>
            <p:ph type="title" hasCustomPrompt="1"/>
          </p:nvPr>
        </p:nvSpPr>
        <p:spPr>
          <a:xfrm>
            <a:off x="2891574" y="671808"/>
            <a:ext cx="6408851" cy="639192"/>
          </a:xfrm>
        </p:spPr>
        <p:txBody>
          <a:bodyPr rtlCol="0"/>
          <a:lstStyle>
            <a:lvl1pPr algn="r">
              <a:defRPr/>
            </a:lvl1pPr>
          </a:lstStyle>
          <a:p>
            <a:pPr rtl="0"/>
            <a:r>
              <a:rPr lang="tr-TR" noProof="0"/>
              <a:t>Başlık eklemek için tıklayın</a:t>
            </a:r>
          </a:p>
        </p:txBody>
      </p:sp>
    </p:spTree>
    <p:extLst>
      <p:ext uri="{BB962C8B-B14F-4D97-AF65-F5344CB8AC3E}">
        <p14:creationId xmlns:p14="http://schemas.microsoft.com/office/powerpoint/2010/main" val="1024192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kabetimiz">
    <p:spTree>
      <p:nvGrpSpPr>
        <p:cNvPr id="1" name=""/>
        <p:cNvGrpSpPr/>
        <p:nvPr/>
      </p:nvGrpSpPr>
      <p:grpSpPr>
        <a:xfrm>
          <a:off x="0" y="0"/>
          <a:ext cx="0" cy="0"/>
          <a:chOff x="0" y="0"/>
          <a:chExt cx="0" cy="0"/>
        </a:xfrm>
      </p:grpSpPr>
      <p:sp>
        <p:nvSpPr>
          <p:cNvPr id="3" name="Resim Yer Tutucusu 2">
            <a:extLst>
              <a:ext uri="{FF2B5EF4-FFF2-40B4-BE49-F238E27FC236}">
                <a16:creationId xmlns:a16="http://schemas.microsoft.com/office/drawing/2014/main" id="{B8E1A5FC-3F83-4927-88B5-5BCBA3EA6843}"/>
              </a:ext>
            </a:extLst>
          </p:cNvPr>
          <p:cNvSpPr>
            <a:spLocks noGrp="1"/>
          </p:cNvSpPr>
          <p:nvPr>
            <p:ph type="pic" sz="quarter" idx="16" hasCustomPrompt="1"/>
          </p:nvPr>
        </p:nvSpPr>
        <p:spPr>
          <a:xfrm>
            <a:off x="7333860" y="466725"/>
            <a:ext cx="4858139" cy="5924550"/>
          </a:xfrm>
        </p:spPr>
        <p:txBody>
          <a:bodyPr rtlCol="0">
            <a:noAutofit/>
          </a:bodyPr>
          <a:lstStyle>
            <a:lvl1pPr marL="0" indent="0" algn="ctr">
              <a:buNone/>
              <a:defRPr/>
            </a:lvl1pPr>
          </a:lstStyle>
          <a:p>
            <a:pPr rtl="0"/>
            <a:r>
              <a:rPr lang="tr-TR" noProof="0" dirty="0"/>
              <a:t>Fotoğraf eklemek için tıklayın</a:t>
            </a:r>
          </a:p>
        </p:txBody>
      </p:sp>
      <p:sp>
        <p:nvSpPr>
          <p:cNvPr id="4" name="Tarih Yer Tutucusu 3">
            <a:extLst>
              <a:ext uri="{FF2B5EF4-FFF2-40B4-BE49-F238E27FC236}">
                <a16:creationId xmlns:a16="http://schemas.microsoft.com/office/drawing/2014/main" id="{4A2EE9FB-42C5-4A09-A4FE-4DDE8CF93548}"/>
              </a:ext>
            </a:extLst>
          </p:cNvPr>
          <p:cNvSpPr>
            <a:spLocks noGrp="1"/>
          </p:cNvSpPr>
          <p:nvPr>
            <p:ph type="dt" sz="half" idx="10"/>
          </p:nvPr>
        </p:nvSpPr>
        <p:spPr/>
        <p:txBody>
          <a:bodyPr rtlCol="0">
            <a:noAutofit/>
          </a:bodyPr>
          <a:lstStyle/>
          <a:p>
            <a:pPr rtl="0"/>
            <a:r>
              <a:rPr lang="tr-TR" noProof="0"/>
              <a:t>03/08/20XX</a:t>
            </a:r>
          </a:p>
        </p:txBody>
      </p:sp>
      <p:sp>
        <p:nvSpPr>
          <p:cNvPr id="5" name="Alt Bilgi Yer Tutucusu 4">
            <a:extLst>
              <a:ext uri="{FF2B5EF4-FFF2-40B4-BE49-F238E27FC236}">
                <a16:creationId xmlns:a16="http://schemas.microsoft.com/office/drawing/2014/main" id="{38208DFF-BE58-419E-A8E1-FD94281589CF}"/>
              </a:ext>
            </a:extLst>
          </p:cNvPr>
          <p:cNvSpPr>
            <a:spLocks noGrp="1"/>
          </p:cNvSpPr>
          <p:nvPr>
            <p:ph type="ftr" sz="quarter" idx="11"/>
          </p:nvPr>
        </p:nvSpPr>
        <p:spPr/>
        <p:txBody>
          <a:bodyPr rtlCol="0">
            <a:noAutofit/>
          </a:bodyPr>
          <a:lstStyle/>
          <a:p>
            <a:pPr rtl="0"/>
            <a:r>
              <a:rPr lang="tr-TR" noProof="0"/>
              <a:t>SUNUM DESTESİ</a:t>
            </a:r>
          </a:p>
        </p:txBody>
      </p:sp>
      <p:sp>
        <p:nvSpPr>
          <p:cNvPr id="6" name="Slayt Numarası Yer Tutucusu 5">
            <a:extLst>
              <a:ext uri="{FF2B5EF4-FFF2-40B4-BE49-F238E27FC236}">
                <a16:creationId xmlns:a16="http://schemas.microsoft.com/office/drawing/2014/main" id="{A424A919-F912-4129-B930-D8A078A8C686}"/>
              </a:ext>
            </a:extLst>
          </p:cNvPr>
          <p:cNvSpPr>
            <a:spLocks noGrp="1"/>
          </p:cNvSpPr>
          <p:nvPr>
            <p:ph type="sldNum" sz="quarter" idx="12"/>
          </p:nvPr>
        </p:nvSpPr>
        <p:spPr/>
        <p:txBody>
          <a:bodyPr rtlCol="0">
            <a:noAutofit/>
          </a:bodyPr>
          <a:lstStyle/>
          <a:p>
            <a:pPr rtl="0"/>
            <a:fld id="{BF860B6F-2FE3-4DE6-9496-980E987E7466}" type="slidenum">
              <a:rPr lang="tr-TR" noProof="0" smtClean="0"/>
              <a:t>‹#›</a:t>
            </a:fld>
            <a:endParaRPr lang="tr-TR" noProof="0"/>
          </a:p>
        </p:txBody>
      </p:sp>
      <p:sp>
        <p:nvSpPr>
          <p:cNvPr id="10" name="Metin Yer Tutucusu 10">
            <a:extLst>
              <a:ext uri="{FF2B5EF4-FFF2-40B4-BE49-F238E27FC236}">
                <a16:creationId xmlns:a16="http://schemas.microsoft.com/office/drawing/2014/main" id="{7CEA9B97-0004-4411-ABB4-A27F463B897A}"/>
              </a:ext>
            </a:extLst>
          </p:cNvPr>
          <p:cNvSpPr>
            <a:spLocks noGrp="1"/>
          </p:cNvSpPr>
          <p:nvPr>
            <p:ph type="body" sz="quarter" idx="13" hasCustomPrompt="1"/>
          </p:nvPr>
        </p:nvSpPr>
        <p:spPr>
          <a:xfrm>
            <a:off x="757045" y="2387634"/>
            <a:ext cx="2824355" cy="3392805"/>
          </a:xfrm>
          <a:prstGeom prst="rect">
            <a:avLst/>
          </a:prstGeom>
        </p:spPr>
        <p:txBody>
          <a:bodyPr rtlCol="0" anchor="t">
            <a:noAutofit/>
          </a:bodyPr>
          <a:lstStyle>
            <a:lvl1pPr marL="0" indent="0" algn="l">
              <a:lnSpc>
                <a:spcPct val="125000"/>
              </a:lnSpc>
              <a:spcBef>
                <a:spcPts val="1500"/>
              </a:spcBef>
              <a:buNone/>
              <a:defRPr sz="1400" cap="none" spc="100" baseline="0">
                <a:solidFill>
                  <a:schemeClr val="tx1"/>
                </a:solidFill>
                <a:latin typeface="+mn-lt"/>
              </a:defRPr>
            </a:lvl1pPr>
          </a:lstStyle>
          <a:p>
            <a:pPr lvl="0" rtl="0"/>
            <a:r>
              <a:rPr lang="tr-TR" noProof="0" dirty="0"/>
              <a:t>Metin eklemek için tıklayın</a:t>
            </a:r>
          </a:p>
        </p:txBody>
      </p:sp>
      <p:sp>
        <p:nvSpPr>
          <p:cNvPr id="11" name="Metin Yer Tutucusu 10">
            <a:extLst>
              <a:ext uri="{FF2B5EF4-FFF2-40B4-BE49-F238E27FC236}">
                <a16:creationId xmlns:a16="http://schemas.microsoft.com/office/drawing/2014/main" id="{5ED60F60-B501-479A-A75A-8FD1F9796572}"/>
              </a:ext>
            </a:extLst>
          </p:cNvPr>
          <p:cNvSpPr>
            <a:spLocks noGrp="1"/>
          </p:cNvSpPr>
          <p:nvPr>
            <p:ph type="body" sz="quarter" idx="17" hasCustomPrompt="1"/>
          </p:nvPr>
        </p:nvSpPr>
        <p:spPr>
          <a:xfrm>
            <a:off x="757045" y="1804968"/>
            <a:ext cx="2824355" cy="581530"/>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2" name="Metin Yer Tutucusu 10">
            <a:extLst>
              <a:ext uri="{FF2B5EF4-FFF2-40B4-BE49-F238E27FC236}">
                <a16:creationId xmlns:a16="http://schemas.microsoft.com/office/drawing/2014/main" id="{9170FD0E-EBE1-4417-BC9D-4CD5F92BFD36}"/>
              </a:ext>
            </a:extLst>
          </p:cNvPr>
          <p:cNvSpPr>
            <a:spLocks noGrp="1"/>
          </p:cNvSpPr>
          <p:nvPr>
            <p:ph type="body" sz="quarter" idx="18" hasCustomPrompt="1"/>
          </p:nvPr>
        </p:nvSpPr>
        <p:spPr>
          <a:xfrm>
            <a:off x="4045452" y="2385650"/>
            <a:ext cx="2824355" cy="3392805"/>
          </a:xfrm>
          <a:prstGeom prst="rect">
            <a:avLst/>
          </a:prstGeom>
        </p:spPr>
        <p:txBody>
          <a:bodyPr rtlCol="0" anchor="t">
            <a:noAutofit/>
          </a:bodyPr>
          <a:lstStyle>
            <a:lvl1pPr marL="0" indent="0" algn="l">
              <a:lnSpc>
                <a:spcPct val="125000"/>
              </a:lnSpc>
              <a:spcBef>
                <a:spcPts val="1500"/>
              </a:spcBef>
              <a:buNone/>
              <a:defRPr sz="1400" cap="none" spc="100" baseline="0">
                <a:solidFill>
                  <a:schemeClr val="tx1"/>
                </a:solidFill>
                <a:latin typeface="+mn-lt"/>
              </a:defRPr>
            </a:lvl1pPr>
          </a:lstStyle>
          <a:p>
            <a:pPr lvl="0" rtl="0"/>
            <a:r>
              <a:rPr lang="tr-TR" noProof="0" dirty="0"/>
              <a:t>Metin eklemek için tıklayın</a:t>
            </a:r>
          </a:p>
        </p:txBody>
      </p:sp>
      <p:sp>
        <p:nvSpPr>
          <p:cNvPr id="13" name="Metin Yer Tutucusu 10">
            <a:extLst>
              <a:ext uri="{FF2B5EF4-FFF2-40B4-BE49-F238E27FC236}">
                <a16:creationId xmlns:a16="http://schemas.microsoft.com/office/drawing/2014/main" id="{17738676-CB36-4BE1-A9C9-0215DEEECB12}"/>
              </a:ext>
            </a:extLst>
          </p:cNvPr>
          <p:cNvSpPr>
            <a:spLocks noGrp="1"/>
          </p:cNvSpPr>
          <p:nvPr>
            <p:ph type="body" sz="quarter" idx="19" hasCustomPrompt="1"/>
          </p:nvPr>
        </p:nvSpPr>
        <p:spPr>
          <a:xfrm>
            <a:off x="4045452" y="1802984"/>
            <a:ext cx="2824355" cy="581530"/>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2" name="Başlık 1">
            <a:extLst>
              <a:ext uri="{FF2B5EF4-FFF2-40B4-BE49-F238E27FC236}">
                <a16:creationId xmlns:a16="http://schemas.microsoft.com/office/drawing/2014/main" id="{CC438544-38E0-4456-B973-6058B99619B8}"/>
              </a:ext>
            </a:extLst>
          </p:cNvPr>
          <p:cNvSpPr>
            <a:spLocks noGrp="1"/>
          </p:cNvSpPr>
          <p:nvPr>
            <p:ph type="title" hasCustomPrompt="1"/>
          </p:nvPr>
        </p:nvSpPr>
        <p:spPr>
          <a:xfrm>
            <a:off x="724203" y="671808"/>
            <a:ext cx="6041907" cy="639192"/>
          </a:xfrm>
        </p:spPr>
        <p:txBody>
          <a:bodyPr rtlCol="0"/>
          <a:lstStyle>
            <a:lvl1pPr>
              <a:defRPr/>
            </a:lvl1pPr>
          </a:lstStyle>
          <a:p>
            <a:pPr rtl="0"/>
            <a:r>
              <a:rPr lang="tr-TR" noProof="0" dirty="0"/>
              <a:t>Başlık eklemek için tıklayın</a:t>
            </a:r>
          </a:p>
        </p:txBody>
      </p:sp>
    </p:spTree>
    <p:extLst>
      <p:ext uri="{BB962C8B-B14F-4D97-AF65-F5344CB8AC3E}">
        <p14:creationId xmlns:p14="http://schemas.microsoft.com/office/powerpoint/2010/main" val="600868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kabetimiz s2">
    <p:spTree>
      <p:nvGrpSpPr>
        <p:cNvPr id="1" name=""/>
        <p:cNvGrpSpPr/>
        <p:nvPr/>
      </p:nvGrpSpPr>
      <p:grpSpPr>
        <a:xfrm>
          <a:off x="0" y="0"/>
          <a:ext cx="0" cy="0"/>
          <a:chOff x="0" y="0"/>
          <a:chExt cx="0" cy="0"/>
        </a:xfrm>
      </p:grpSpPr>
      <p:sp>
        <p:nvSpPr>
          <p:cNvPr id="3" name="Tarih Yer Tutucusu 2">
            <a:extLst>
              <a:ext uri="{FF2B5EF4-FFF2-40B4-BE49-F238E27FC236}">
                <a16:creationId xmlns:a16="http://schemas.microsoft.com/office/drawing/2014/main" id="{51F3F335-C36A-4214-BC97-BB4C9721814B}"/>
              </a:ext>
            </a:extLst>
          </p:cNvPr>
          <p:cNvSpPr>
            <a:spLocks noGrp="1"/>
          </p:cNvSpPr>
          <p:nvPr>
            <p:ph type="dt" sz="half" idx="10"/>
          </p:nvPr>
        </p:nvSpPr>
        <p:spPr/>
        <p:txBody>
          <a:bodyPr rtlCol="0">
            <a:noAutofit/>
          </a:bodyPr>
          <a:lstStyle/>
          <a:p>
            <a:pPr rtl="0"/>
            <a:r>
              <a:rPr lang="tr-TR" noProof="0"/>
              <a:t>03/08/20XX</a:t>
            </a:r>
          </a:p>
        </p:txBody>
      </p:sp>
      <p:sp>
        <p:nvSpPr>
          <p:cNvPr id="4" name="Alt Bilgi Yer Tutucusu 3">
            <a:extLst>
              <a:ext uri="{FF2B5EF4-FFF2-40B4-BE49-F238E27FC236}">
                <a16:creationId xmlns:a16="http://schemas.microsoft.com/office/drawing/2014/main" id="{31CCBA95-53AF-4D84-851A-58323862300D}"/>
              </a:ext>
            </a:extLst>
          </p:cNvPr>
          <p:cNvSpPr>
            <a:spLocks noGrp="1"/>
          </p:cNvSpPr>
          <p:nvPr>
            <p:ph type="ftr" sz="quarter" idx="11"/>
          </p:nvPr>
        </p:nvSpPr>
        <p:spPr/>
        <p:txBody>
          <a:bodyPr rtlCol="0">
            <a:noAutofit/>
          </a:bodyPr>
          <a:lstStyle/>
          <a:p>
            <a:pPr rtl="0"/>
            <a:r>
              <a:rPr lang="tr-TR" noProof="0"/>
              <a:t>SUNUM DESTESİ</a:t>
            </a:r>
          </a:p>
        </p:txBody>
      </p:sp>
      <p:sp>
        <p:nvSpPr>
          <p:cNvPr id="5" name="Slayt Numarası Yer Tutucusu 4">
            <a:extLst>
              <a:ext uri="{FF2B5EF4-FFF2-40B4-BE49-F238E27FC236}">
                <a16:creationId xmlns:a16="http://schemas.microsoft.com/office/drawing/2014/main" id="{4138AEEC-9F28-4200-B5D7-453E32B3B8C5}"/>
              </a:ext>
            </a:extLst>
          </p:cNvPr>
          <p:cNvSpPr>
            <a:spLocks noGrp="1"/>
          </p:cNvSpPr>
          <p:nvPr>
            <p:ph type="sldNum" sz="quarter" idx="12"/>
          </p:nvPr>
        </p:nvSpPr>
        <p:spPr/>
        <p:txBody>
          <a:bodyPr rtlCol="0">
            <a:noAutofit/>
          </a:bodyPr>
          <a:lstStyle/>
          <a:p>
            <a:pPr rtl="0"/>
            <a:fld id="{BF860B6F-2FE3-4DE6-9496-980E987E7466}" type="slidenum">
              <a:rPr lang="tr-TR" noProof="0" smtClean="0"/>
              <a:pPr/>
              <a:t>‹#›</a:t>
            </a:fld>
            <a:endParaRPr lang="tr-TR" noProof="0"/>
          </a:p>
        </p:txBody>
      </p:sp>
      <p:cxnSp>
        <p:nvCxnSpPr>
          <p:cNvPr id="45" name="Düz Bağlayıcı 44">
            <a:extLst>
              <a:ext uri="{FF2B5EF4-FFF2-40B4-BE49-F238E27FC236}">
                <a16:creationId xmlns:a16="http://schemas.microsoft.com/office/drawing/2014/main" id="{0D9967FE-B330-4703-9D6E-CC40B84B1030}"/>
              </a:ext>
            </a:extLst>
          </p:cNvPr>
          <p:cNvCxnSpPr>
            <a:cxnSpLocks/>
          </p:cNvCxnSpPr>
          <p:nvPr userDrawn="1"/>
        </p:nvCxnSpPr>
        <p:spPr>
          <a:xfrm>
            <a:off x="6150567" y="2200739"/>
            <a:ext cx="0" cy="346992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EBC0FBFA-8000-40C6-8EF3-D30A0A48CBC5}"/>
              </a:ext>
            </a:extLst>
          </p:cNvPr>
          <p:cNvCxnSpPr>
            <a:cxnSpLocks/>
          </p:cNvCxnSpPr>
          <p:nvPr userDrawn="1"/>
        </p:nvCxnSpPr>
        <p:spPr>
          <a:xfrm flipH="1">
            <a:off x="2545167" y="3935702"/>
            <a:ext cx="710166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Metin Yer Tutucusu 10">
            <a:extLst>
              <a:ext uri="{FF2B5EF4-FFF2-40B4-BE49-F238E27FC236}">
                <a16:creationId xmlns:a16="http://schemas.microsoft.com/office/drawing/2014/main" id="{2DCC767D-316F-42DA-9712-29C185B762F2}"/>
              </a:ext>
            </a:extLst>
          </p:cNvPr>
          <p:cNvSpPr>
            <a:spLocks noGrp="1"/>
          </p:cNvSpPr>
          <p:nvPr>
            <p:ph type="body" sz="quarter" idx="16" hasCustomPrompt="1"/>
          </p:nvPr>
        </p:nvSpPr>
        <p:spPr>
          <a:xfrm>
            <a:off x="5278036" y="1767731"/>
            <a:ext cx="1706966" cy="426393"/>
          </a:xfrm>
          <a:prstGeom prst="rect">
            <a:avLst/>
          </a:prstGeom>
        </p:spPr>
        <p:txBody>
          <a:bodyPr rtlCol="0" anchor="b">
            <a:noAutofit/>
          </a:bodyPr>
          <a:lstStyle>
            <a:lvl1pPr marL="0" indent="0" algn="ctr">
              <a:buNone/>
              <a:defRPr sz="1400" b="1" cap="all" spc="100" baseline="0">
                <a:solidFill>
                  <a:schemeClr val="bg1">
                    <a:lumMod val="50000"/>
                  </a:schemeClr>
                </a:solidFill>
                <a:latin typeface="Calibri" panose="020F0502020204030204" pitchFamily="34" charset="0"/>
              </a:defRPr>
            </a:lvl1pPr>
          </a:lstStyle>
          <a:p>
            <a:pPr lvl="0" rtl="0"/>
            <a:r>
              <a:rPr lang="tr-TR" noProof="0"/>
              <a:t>Ad eklemek için tıklayın</a:t>
            </a:r>
          </a:p>
        </p:txBody>
      </p:sp>
      <p:sp>
        <p:nvSpPr>
          <p:cNvPr id="54" name="Metin Yer Tutucusu 10">
            <a:extLst>
              <a:ext uri="{FF2B5EF4-FFF2-40B4-BE49-F238E27FC236}">
                <a16:creationId xmlns:a16="http://schemas.microsoft.com/office/drawing/2014/main" id="{DC3AF654-39ED-4B70-9A85-34D9DC793D53}"/>
              </a:ext>
            </a:extLst>
          </p:cNvPr>
          <p:cNvSpPr>
            <a:spLocks noGrp="1"/>
          </p:cNvSpPr>
          <p:nvPr>
            <p:ph type="body" sz="quarter" idx="17" hasCustomPrompt="1"/>
          </p:nvPr>
        </p:nvSpPr>
        <p:spPr>
          <a:xfrm>
            <a:off x="5278035" y="5683895"/>
            <a:ext cx="1706966" cy="426393"/>
          </a:xfrm>
          <a:prstGeom prst="rect">
            <a:avLst/>
          </a:prstGeom>
        </p:spPr>
        <p:txBody>
          <a:bodyPr rtlCol="0" anchor="t">
            <a:noAutofit/>
          </a:bodyPr>
          <a:lstStyle>
            <a:lvl1pPr marL="0" indent="0" algn="ctr">
              <a:buNone/>
              <a:defRPr sz="1400" b="1" cap="all" spc="100" baseline="0">
                <a:solidFill>
                  <a:schemeClr val="bg1">
                    <a:lumMod val="50000"/>
                  </a:schemeClr>
                </a:solidFill>
                <a:latin typeface="Calibri" panose="020F0502020204030204" pitchFamily="34" charset="0"/>
              </a:defRPr>
            </a:lvl1pPr>
          </a:lstStyle>
          <a:p>
            <a:pPr lvl="0" rtl="0"/>
            <a:r>
              <a:rPr lang="tr-TR" noProof="0"/>
              <a:t>Ad eklemek için tıklayın</a:t>
            </a:r>
          </a:p>
        </p:txBody>
      </p:sp>
      <p:sp>
        <p:nvSpPr>
          <p:cNvPr id="55" name="Metin Yer Tutucusu 10">
            <a:extLst>
              <a:ext uri="{FF2B5EF4-FFF2-40B4-BE49-F238E27FC236}">
                <a16:creationId xmlns:a16="http://schemas.microsoft.com/office/drawing/2014/main" id="{3E0B0DF9-E558-439A-9B7D-4C600008B0DE}"/>
              </a:ext>
            </a:extLst>
          </p:cNvPr>
          <p:cNvSpPr>
            <a:spLocks noGrp="1"/>
          </p:cNvSpPr>
          <p:nvPr>
            <p:ph type="body" sz="quarter" idx="18" hasCustomPrompt="1"/>
          </p:nvPr>
        </p:nvSpPr>
        <p:spPr>
          <a:xfrm>
            <a:off x="838200" y="3792884"/>
            <a:ext cx="1706966" cy="426393"/>
          </a:xfrm>
          <a:prstGeom prst="rect">
            <a:avLst/>
          </a:prstGeom>
        </p:spPr>
        <p:txBody>
          <a:bodyPr rtlCol="0" anchor="t">
            <a:noAutofit/>
          </a:bodyPr>
          <a:lstStyle>
            <a:lvl1pPr marL="0" indent="0" algn="r">
              <a:buNone/>
              <a:defRPr sz="1400" b="1" cap="all" spc="100" baseline="0">
                <a:solidFill>
                  <a:schemeClr val="bg1">
                    <a:lumMod val="50000"/>
                  </a:schemeClr>
                </a:solidFill>
                <a:latin typeface="Calibri" panose="020F0502020204030204" pitchFamily="34" charset="0"/>
              </a:defRPr>
            </a:lvl1pPr>
          </a:lstStyle>
          <a:p>
            <a:pPr lvl="0" rtl="0"/>
            <a:r>
              <a:rPr lang="tr-TR" noProof="0"/>
              <a:t>Ad eklemek için tıklayın</a:t>
            </a:r>
          </a:p>
        </p:txBody>
      </p:sp>
      <p:sp>
        <p:nvSpPr>
          <p:cNvPr id="56" name="Metin Yer Tutucusu 10">
            <a:extLst>
              <a:ext uri="{FF2B5EF4-FFF2-40B4-BE49-F238E27FC236}">
                <a16:creationId xmlns:a16="http://schemas.microsoft.com/office/drawing/2014/main" id="{6BB9DF13-A501-4465-8844-F8ADFE8BEDA6}"/>
              </a:ext>
            </a:extLst>
          </p:cNvPr>
          <p:cNvSpPr>
            <a:spLocks noGrp="1"/>
          </p:cNvSpPr>
          <p:nvPr>
            <p:ph type="body" sz="quarter" idx="19" hasCustomPrompt="1"/>
          </p:nvPr>
        </p:nvSpPr>
        <p:spPr>
          <a:xfrm>
            <a:off x="9646834" y="3792884"/>
            <a:ext cx="1706966" cy="426393"/>
          </a:xfrm>
          <a:prstGeom prst="rect">
            <a:avLst/>
          </a:prstGeom>
        </p:spPr>
        <p:txBody>
          <a:bodyPr rtlCol="0" anchor="t">
            <a:noAutofit/>
          </a:bodyPr>
          <a:lstStyle>
            <a:lvl1pPr marL="0" indent="0" algn="l">
              <a:buNone/>
              <a:defRPr sz="1400" b="1" cap="all" spc="100" baseline="0">
                <a:solidFill>
                  <a:schemeClr val="bg1">
                    <a:lumMod val="50000"/>
                  </a:schemeClr>
                </a:solidFill>
                <a:latin typeface="Calibri" panose="020F0502020204030204" pitchFamily="34" charset="0"/>
              </a:defRPr>
            </a:lvl1pPr>
          </a:lstStyle>
          <a:p>
            <a:pPr lvl="0" rtl="0"/>
            <a:r>
              <a:rPr lang="tr-TR" noProof="0"/>
              <a:t>Ad eklemek için tıklayın</a:t>
            </a:r>
          </a:p>
        </p:txBody>
      </p:sp>
      <p:sp>
        <p:nvSpPr>
          <p:cNvPr id="57" name="Metin Yer Tutucusu 10">
            <a:extLst>
              <a:ext uri="{FF2B5EF4-FFF2-40B4-BE49-F238E27FC236}">
                <a16:creationId xmlns:a16="http://schemas.microsoft.com/office/drawing/2014/main" id="{D23EF573-9496-4229-ABB9-B58C441687E6}"/>
              </a:ext>
            </a:extLst>
          </p:cNvPr>
          <p:cNvSpPr>
            <a:spLocks noGrp="1"/>
          </p:cNvSpPr>
          <p:nvPr>
            <p:ph type="body" sz="quarter" idx="20" hasCustomPrompt="1"/>
          </p:nvPr>
        </p:nvSpPr>
        <p:spPr>
          <a:xfrm>
            <a:off x="6985000" y="2740969"/>
            <a:ext cx="1929792" cy="426393"/>
          </a:xfrm>
          <a:prstGeom prst="rect">
            <a:avLst/>
          </a:prstGeom>
        </p:spPr>
        <p:txBody>
          <a:bodyPr rtlCol="0" anchor="ctr">
            <a:noAutofit/>
          </a:bodyPr>
          <a:lstStyle>
            <a:lvl1pPr marL="0" indent="0" algn="ctr">
              <a:lnSpc>
                <a:spcPct val="80000"/>
              </a:lnSpc>
              <a:spcBef>
                <a:spcPts val="0"/>
              </a:spcBef>
              <a:buNone/>
              <a:defRPr sz="2000" b="1" cap="all" spc="100" baseline="0">
                <a:solidFill>
                  <a:schemeClr val="bg1"/>
                </a:solidFill>
                <a:latin typeface="Calibri" panose="020F0502020204030204" pitchFamily="34" charset="0"/>
              </a:defRPr>
            </a:lvl1pPr>
          </a:lstStyle>
          <a:p>
            <a:pPr lvl="0" rtl="0"/>
            <a:r>
              <a:rPr lang="tr-TR" noProof="0"/>
              <a:t>Ad eklemek için tıklayın</a:t>
            </a:r>
          </a:p>
        </p:txBody>
      </p:sp>
      <p:sp>
        <p:nvSpPr>
          <p:cNvPr id="58" name="Metin Yer Tutucusu 10">
            <a:extLst>
              <a:ext uri="{FF2B5EF4-FFF2-40B4-BE49-F238E27FC236}">
                <a16:creationId xmlns:a16="http://schemas.microsoft.com/office/drawing/2014/main" id="{6C96D231-4BEB-47C0-BC89-3D69A5E0DD10}"/>
              </a:ext>
            </a:extLst>
          </p:cNvPr>
          <p:cNvSpPr>
            <a:spLocks noGrp="1"/>
          </p:cNvSpPr>
          <p:nvPr>
            <p:ph type="body" sz="quarter" idx="21" hasCustomPrompt="1"/>
          </p:nvPr>
        </p:nvSpPr>
        <p:spPr>
          <a:xfrm>
            <a:off x="4859358" y="4263233"/>
            <a:ext cx="913553" cy="426393"/>
          </a:xfrm>
          <a:prstGeom prst="rect">
            <a:avLst/>
          </a:prstGeom>
        </p:spPr>
        <p:txBody>
          <a:bodyPr rtlCol="0" anchor="ctr">
            <a:noAutofit/>
          </a:bodyPr>
          <a:lstStyle>
            <a:lvl1pPr marL="0" indent="0" algn="ctr">
              <a:buNone/>
              <a:defRPr sz="1400" b="1" cap="all" spc="100" baseline="0">
                <a:solidFill>
                  <a:schemeClr val="bg1"/>
                </a:solidFill>
                <a:latin typeface="Calibri" panose="020F0502020204030204" pitchFamily="34" charset="0"/>
              </a:defRPr>
            </a:lvl1pPr>
          </a:lstStyle>
          <a:p>
            <a:pPr lvl="0" rtl="0"/>
            <a:r>
              <a:rPr lang="tr-TR" noProof="0"/>
              <a:t>Ad eklemek için tıklayın</a:t>
            </a:r>
          </a:p>
        </p:txBody>
      </p:sp>
      <p:sp>
        <p:nvSpPr>
          <p:cNvPr id="59" name="Metin Yer Tutucusu 10">
            <a:extLst>
              <a:ext uri="{FF2B5EF4-FFF2-40B4-BE49-F238E27FC236}">
                <a16:creationId xmlns:a16="http://schemas.microsoft.com/office/drawing/2014/main" id="{18B3BFCC-5202-4CF7-8748-EA1165299B92}"/>
              </a:ext>
            </a:extLst>
          </p:cNvPr>
          <p:cNvSpPr>
            <a:spLocks noGrp="1"/>
          </p:cNvSpPr>
          <p:nvPr>
            <p:ph type="body" sz="quarter" idx="22" hasCustomPrompt="1"/>
          </p:nvPr>
        </p:nvSpPr>
        <p:spPr>
          <a:xfrm>
            <a:off x="3945805" y="5001059"/>
            <a:ext cx="913553" cy="426393"/>
          </a:xfrm>
          <a:prstGeom prst="rect">
            <a:avLst/>
          </a:prstGeom>
        </p:spPr>
        <p:txBody>
          <a:bodyPr rtlCol="0" anchor="ctr">
            <a:noAutofit/>
          </a:bodyPr>
          <a:lstStyle>
            <a:lvl1pPr marL="0" indent="0" algn="ctr">
              <a:buNone/>
              <a:defRPr sz="1400" b="1" cap="all" spc="100" baseline="0">
                <a:solidFill>
                  <a:schemeClr val="bg1"/>
                </a:solidFill>
                <a:latin typeface="Calibri" panose="020F0502020204030204" pitchFamily="34" charset="0"/>
              </a:defRPr>
            </a:lvl1pPr>
          </a:lstStyle>
          <a:p>
            <a:pPr lvl="0" rtl="0"/>
            <a:r>
              <a:rPr lang="tr-TR" noProof="0"/>
              <a:t>Ad eklemek için tıklayın</a:t>
            </a:r>
          </a:p>
        </p:txBody>
      </p:sp>
      <p:sp>
        <p:nvSpPr>
          <p:cNvPr id="60" name="Metin Yer Tutucusu 10">
            <a:extLst>
              <a:ext uri="{FF2B5EF4-FFF2-40B4-BE49-F238E27FC236}">
                <a16:creationId xmlns:a16="http://schemas.microsoft.com/office/drawing/2014/main" id="{0F78A8C0-E488-4B82-A881-BAF70EF5261C}"/>
              </a:ext>
            </a:extLst>
          </p:cNvPr>
          <p:cNvSpPr>
            <a:spLocks noGrp="1"/>
          </p:cNvSpPr>
          <p:nvPr>
            <p:ph type="body" sz="quarter" idx="23" hasCustomPrompt="1"/>
          </p:nvPr>
        </p:nvSpPr>
        <p:spPr>
          <a:xfrm>
            <a:off x="6528224" y="4328700"/>
            <a:ext cx="913553" cy="426393"/>
          </a:xfrm>
          <a:prstGeom prst="rect">
            <a:avLst/>
          </a:prstGeom>
        </p:spPr>
        <p:txBody>
          <a:bodyPr rtlCol="0" anchor="ctr">
            <a:noAutofit/>
          </a:bodyPr>
          <a:lstStyle>
            <a:lvl1pPr marL="0" indent="0" algn="ctr">
              <a:buNone/>
              <a:defRPr sz="1400" b="1" cap="all" spc="100" baseline="0">
                <a:solidFill>
                  <a:schemeClr val="bg1"/>
                </a:solidFill>
                <a:latin typeface="Calibri" panose="020F0502020204030204" pitchFamily="34" charset="0"/>
              </a:defRPr>
            </a:lvl1pPr>
          </a:lstStyle>
          <a:p>
            <a:pPr lvl="0" rtl="0"/>
            <a:r>
              <a:rPr lang="tr-TR" noProof="0"/>
              <a:t>Ad eklemek için tıklayın</a:t>
            </a:r>
          </a:p>
        </p:txBody>
      </p:sp>
      <p:sp>
        <p:nvSpPr>
          <p:cNvPr id="61" name="Metin Yer Tutucusu 10">
            <a:extLst>
              <a:ext uri="{FF2B5EF4-FFF2-40B4-BE49-F238E27FC236}">
                <a16:creationId xmlns:a16="http://schemas.microsoft.com/office/drawing/2014/main" id="{9CBF7863-921B-428D-857E-AC4D195E887A}"/>
              </a:ext>
            </a:extLst>
          </p:cNvPr>
          <p:cNvSpPr>
            <a:spLocks noGrp="1"/>
          </p:cNvSpPr>
          <p:nvPr>
            <p:ph type="body" sz="quarter" idx="24" hasCustomPrompt="1"/>
          </p:nvPr>
        </p:nvSpPr>
        <p:spPr>
          <a:xfrm>
            <a:off x="8464942" y="4956195"/>
            <a:ext cx="913553" cy="426393"/>
          </a:xfrm>
          <a:prstGeom prst="rect">
            <a:avLst/>
          </a:prstGeom>
        </p:spPr>
        <p:txBody>
          <a:bodyPr rtlCol="0" anchor="ctr">
            <a:noAutofit/>
          </a:bodyPr>
          <a:lstStyle>
            <a:lvl1pPr marL="0" indent="0" algn="ctr">
              <a:buNone/>
              <a:defRPr sz="1400" b="1" cap="all" spc="100" baseline="0">
                <a:solidFill>
                  <a:schemeClr val="bg1"/>
                </a:solidFill>
                <a:latin typeface="Calibri" panose="020F0502020204030204" pitchFamily="34" charset="0"/>
              </a:defRPr>
            </a:lvl1pPr>
          </a:lstStyle>
          <a:p>
            <a:pPr lvl="0" rtl="0"/>
            <a:r>
              <a:rPr lang="tr-TR" noProof="0"/>
              <a:t>Ad eklemek için tıklayın</a:t>
            </a:r>
          </a:p>
        </p:txBody>
      </p:sp>
      <p:sp>
        <p:nvSpPr>
          <p:cNvPr id="62" name="Metin Yer Tutucusu 10">
            <a:extLst>
              <a:ext uri="{FF2B5EF4-FFF2-40B4-BE49-F238E27FC236}">
                <a16:creationId xmlns:a16="http://schemas.microsoft.com/office/drawing/2014/main" id="{3818CA49-6F16-4527-9CE5-335D522ECAA7}"/>
              </a:ext>
            </a:extLst>
          </p:cNvPr>
          <p:cNvSpPr>
            <a:spLocks noGrp="1"/>
          </p:cNvSpPr>
          <p:nvPr>
            <p:ph type="body" sz="quarter" idx="25" hasCustomPrompt="1"/>
          </p:nvPr>
        </p:nvSpPr>
        <p:spPr>
          <a:xfrm>
            <a:off x="3696547" y="2870279"/>
            <a:ext cx="913553" cy="426393"/>
          </a:xfrm>
          <a:prstGeom prst="rect">
            <a:avLst/>
          </a:prstGeom>
        </p:spPr>
        <p:txBody>
          <a:bodyPr rtlCol="0" anchor="ctr">
            <a:noAutofit/>
          </a:bodyPr>
          <a:lstStyle>
            <a:lvl1pPr marL="0" indent="0" algn="ctr">
              <a:buNone/>
              <a:defRPr sz="1400" b="1" cap="all" spc="100" baseline="0">
                <a:solidFill>
                  <a:schemeClr val="bg1"/>
                </a:solidFill>
                <a:latin typeface="Calibri" panose="020F0502020204030204" pitchFamily="34" charset="0"/>
              </a:defRPr>
            </a:lvl1pPr>
          </a:lstStyle>
          <a:p>
            <a:pPr lvl="0" rtl="0"/>
            <a:r>
              <a:rPr lang="tr-TR" noProof="0"/>
              <a:t>Ad eklemek için tıklayın</a:t>
            </a:r>
          </a:p>
        </p:txBody>
      </p:sp>
      <p:sp>
        <p:nvSpPr>
          <p:cNvPr id="2" name="Başlık 1">
            <a:extLst>
              <a:ext uri="{FF2B5EF4-FFF2-40B4-BE49-F238E27FC236}">
                <a16:creationId xmlns:a16="http://schemas.microsoft.com/office/drawing/2014/main" id="{EEA8460B-1230-475A-839A-BB0365A3D529}"/>
              </a:ext>
            </a:extLst>
          </p:cNvPr>
          <p:cNvSpPr>
            <a:spLocks noGrp="1"/>
          </p:cNvSpPr>
          <p:nvPr>
            <p:ph type="title" hasCustomPrompt="1"/>
          </p:nvPr>
        </p:nvSpPr>
        <p:spPr>
          <a:xfrm>
            <a:off x="724203" y="671807"/>
            <a:ext cx="10629597" cy="645807"/>
          </a:xfrm>
        </p:spPr>
        <p:txBody>
          <a:bodyPr rtlCol="0"/>
          <a:lstStyle>
            <a:lvl1pPr>
              <a:defRPr/>
            </a:lvl1pPr>
          </a:lstStyle>
          <a:p>
            <a:pPr rtl="0"/>
            <a:r>
              <a:rPr lang="tr-TR" noProof="0"/>
              <a:t>Başlık eklemek için tıklayın</a:t>
            </a:r>
          </a:p>
        </p:txBody>
      </p:sp>
    </p:spTree>
    <p:extLst>
      <p:ext uri="{BB962C8B-B14F-4D97-AF65-F5344CB8AC3E}">
        <p14:creationId xmlns:p14="http://schemas.microsoft.com/office/powerpoint/2010/main" val="274389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üyüme Stratejisi">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43D11A1-D567-4DE9-AFD4-7A6BC7C300C1}"/>
              </a:ext>
            </a:extLst>
          </p:cNvPr>
          <p:cNvSpPr/>
          <p:nvPr userDrawn="1"/>
        </p:nvSpPr>
        <p:spPr>
          <a:xfrm>
            <a:off x="4483944" y="2406747"/>
            <a:ext cx="3200401" cy="1127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9" name="Dikdörtgen 8">
            <a:extLst>
              <a:ext uri="{FF2B5EF4-FFF2-40B4-BE49-F238E27FC236}">
                <a16:creationId xmlns:a16="http://schemas.microsoft.com/office/drawing/2014/main" id="{21398470-6F00-41F0-B63E-42C03BC992F8}"/>
              </a:ext>
            </a:extLst>
          </p:cNvPr>
          <p:cNvSpPr/>
          <p:nvPr userDrawn="1"/>
        </p:nvSpPr>
        <p:spPr>
          <a:xfrm>
            <a:off x="4489659" y="2406748"/>
            <a:ext cx="3191933" cy="31851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11" name="Dikdörtgen 10">
            <a:extLst>
              <a:ext uri="{FF2B5EF4-FFF2-40B4-BE49-F238E27FC236}">
                <a16:creationId xmlns:a16="http://schemas.microsoft.com/office/drawing/2014/main" id="{BF06A024-E68E-4F1C-887D-415804C89479}"/>
              </a:ext>
            </a:extLst>
          </p:cNvPr>
          <p:cNvSpPr/>
          <p:nvPr userDrawn="1"/>
        </p:nvSpPr>
        <p:spPr>
          <a:xfrm>
            <a:off x="8284843" y="2406747"/>
            <a:ext cx="3200401" cy="1127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13" name="Dikdörtgen 12">
            <a:extLst>
              <a:ext uri="{FF2B5EF4-FFF2-40B4-BE49-F238E27FC236}">
                <a16:creationId xmlns:a16="http://schemas.microsoft.com/office/drawing/2014/main" id="{0B3C2448-350F-482F-92C0-4F1495265933}"/>
              </a:ext>
            </a:extLst>
          </p:cNvPr>
          <p:cNvSpPr/>
          <p:nvPr userDrawn="1"/>
        </p:nvSpPr>
        <p:spPr>
          <a:xfrm>
            <a:off x="8290558" y="2406748"/>
            <a:ext cx="3191933" cy="31851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26" name="Dikdörtgen 25">
            <a:extLst>
              <a:ext uri="{FF2B5EF4-FFF2-40B4-BE49-F238E27FC236}">
                <a16:creationId xmlns:a16="http://schemas.microsoft.com/office/drawing/2014/main" id="{F1BFB613-F647-4C24-8072-6BA560C2CF35}"/>
              </a:ext>
            </a:extLst>
          </p:cNvPr>
          <p:cNvSpPr/>
          <p:nvPr userDrawn="1"/>
        </p:nvSpPr>
        <p:spPr>
          <a:xfrm rot="5400000">
            <a:off x="9766385" y="-1006534"/>
            <a:ext cx="972645" cy="39242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3" name="Tarih Yer Tutucusu 2">
            <a:extLst>
              <a:ext uri="{FF2B5EF4-FFF2-40B4-BE49-F238E27FC236}">
                <a16:creationId xmlns:a16="http://schemas.microsoft.com/office/drawing/2014/main" id="{CA52D8BE-09E0-4B54-871E-627BA3688E32}"/>
              </a:ext>
            </a:extLst>
          </p:cNvPr>
          <p:cNvSpPr>
            <a:spLocks noGrp="1"/>
          </p:cNvSpPr>
          <p:nvPr>
            <p:ph type="dt" sz="half" idx="10"/>
          </p:nvPr>
        </p:nvSpPr>
        <p:spPr/>
        <p:txBody>
          <a:bodyPr rtlCol="0">
            <a:noAutofit/>
          </a:bodyPr>
          <a:lstStyle/>
          <a:p>
            <a:pPr rtl="0"/>
            <a:r>
              <a:rPr lang="tr-TR" noProof="0"/>
              <a:t>03/08/20XX</a:t>
            </a:r>
          </a:p>
        </p:txBody>
      </p:sp>
      <p:sp>
        <p:nvSpPr>
          <p:cNvPr id="4" name="Alt Bilgi Yer Tutucusu 3">
            <a:extLst>
              <a:ext uri="{FF2B5EF4-FFF2-40B4-BE49-F238E27FC236}">
                <a16:creationId xmlns:a16="http://schemas.microsoft.com/office/drawing/2014/main" id="{30158535-C39C-4032-BC07-CC7DA7456E17}"/>
              </a:ext>
            </a:extLst>
          </p:cNvPr>
          <p:cNvSpPr>
            <a:spLocks noGrp="1"/>
          </p:cNvSpPr>
          <p:nvPr>
            <p:ph type="ftr" sz="quarter" idx="11"/>
          </p:nvPr>
        </p:nvSpPr>
        <p:spPr/>
        <p:txBody>
          <a:bodyPr rtlCol="0">
            <a:noAutofit/>
          </a:bodyPr>
          <a:lstStyle/>
          <a:p>
            <a:pPr rtl="0"/>
            <a:r>
              <a:rPr lang="tr-TR" noProof="0"/>
              <a:t>SUNUM DESTESİ</a:t>
            </a:r>
          </a:p>
        </p:txBody>
      </p:sp>
      <p:sp>
        <p:nvSpPr>
          <p:cNvPr id="5" name="Slayt Numarası Yer Tutucusu 4">
            <a:extLst>
              <a:ext uri="{FF2B5EF4-FFF2-40B4-BE49-F238E27FC236}">
                <a16:creationId xmlns:a16="http://schemas.microsoft.com/office/drawing/2014/main" id="{CE638FD9-7569-4F67-9902-EA32B7F93F68}"/>
              </a:ext>
            </a:extLst>
          </p:cNvPr>
          <p:cNvSpPr>
            <a:spLocks noGrp="1"/>
          </p:cNvSpPr>
          <p:nvPr>
            <p:ph type="sldNum" sz="quarter" idx="12"/>
          </p:nvPr>
        </p:nvSpPr>
        <p:spPr/>
        <p:txBody>
          <a:bodyPr rtlCol="0">
            <a:noAutofit/>
          </a:bodyPr>
          <a:lstStyle/>
          <a:p>
            <a:pPr rtl="0"/>
            <a:fld id="{BF860B6F-2FE3-4DE6-9496-980E987E7466}" type="slidenum">
              <a:rPr lang="tr-TR" noProof="0" smtClean="0"/>
              <a:pPr/>
              <a:t>‹#›</a:t>
            </a:fld>
            <a:endParaRPr lang="tr-TR" noProof="0"/>
          </a:p>
        </p:txBody>
      </p:sp>
      <p:sp>
        <p:nvSpPr>
          <p:cNvPr id="7" name="Metin Yer Tutucusu 10">
            <a:extLst>
              <a:ext uri="{FF2B5EF4-FFF2-40B4-BE49-F238E27FC236}">
                <a16:creationId xmlns:a16="http://schemas.microsoft.com/office/drawing/2014/main" id="{36849D09-65B8-4E5C-986A-AB5E3748D42E}"/>
              </a:ext>
            </a:extLst>
          </p:cNvPr>
          <p:cNvSpPr>
            <a:spLocks noGrp="1"/>
          </p:cNvSpPr>
          <p:nvPr>
            <p:ph type="body" sz="quarter" idx="16" hasCustomPrompt="1"/>
          </p:nvPr>
        </p:nvSpPr>
        <p:spPr>
          <a:xfrm>
            <a:off x="3181350" y="1221488"/>
            <a:ext cx="5829300" cy="537864"/>
          </a:xfrm>
          <a:prstGeom prst="rect">
            <a:avLst/>
          </a:prstGeom>
        </p:spPr>
        <p:txBody>
          <a:bodyPr rtlCol="0" anchor="t">
            <a:noAutofit/>
          </a:bodyPr>
          <a:lstStyle>
            <a:lvl1pPr marL="0" indent="0" algn="ctr">
              <a:lnSpc>
                <a:spcPct val="125000"/>
              </a:lnSpc>
              <a:spcBef>
                <a:spcPts val="0"/>
              </a:spcBef>
              <a:buNone/>
              <a:defRPr sz="2000" cap="none" spc="100" baseline="0">
                <a:solidFill>
                  <a:schemeClr val="tx1"/>
                </a:solidFill>
                <a:latin typeface="Seaford" panose="020B0502030303020204" pitchFamily="34" charset="0"/>
              </a:defRPr>
            </a:lvl1pPr>
          </a:lstStyle>
          <a:p>
            <a:pPr lvl="0" rtl="0"/>
            <a:r>
              <a:rPr lang="tr-TR" noProof="0" dirty="0"/>
              <a:t>Metin eklemek için tıklayın</a:t>
            </a:r>
          </a:p>
        </p:txBody>
      </p:sp>
      <p:sp>
        <p:nvSpPr>
          <p:cNvPr id="8" name="Dikdörtgen 7">
            <a:extLst>
              <a:ext uri="{FF2B5EF4-FFF2-40B4-BE49-F238E27FC236}">
                <a16:creationId xmlns:a16="http://schemas.microsoft.com/office/drawing/2014/main" id="{23AC480B-19BB-48E2-8BEF-4AA0680D32DE}"/>
              </a:ext>
            </a:extLst>
          </p:cNvPr>
          <p:cNvSpPr/>
          <p:nvPr userDrawn="1"/>
        </p:nvSpPr>
        <p:spPr>
          <a:xfrm>
            <a:off x="691513" y="2406747"/>
            <a:ext cx="3200401" cy="1127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14" name="Dikdörtgen 13">
            <a:extLst>
              <a:ext uri="{FF2B5EF4-FFF2-40B4-BE49-F238E27FC236}">
                <a16:creationId xmlns:a16="http://schemas.microsoft.com/office/drawing/2014/main" id="{82C09E39-FAAE-43BC-8BD6-08DC89C45F5B}"/>
              </a:ext>
            </a:extLst>
          </p:cNvPr>
          <p:cNvSpPr/>
          <p:nvPr userDrawn="1"/>
        </p:nvSpPr>
        <p:spPr>
          <a:xfrm>
            <a:off x="697228" y="2406748"/>
            <a:ext cx="3191933" cy="31851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19" name="Metin Yer Tutucusu 10">
            <a:extLst>
              <a:ext uri="{FF2B5EF4-FFF2-40B4-BE49-F238E27FC236}">
                <a16:creationId xmlns:a16="http://schemas.microsoft.com/office/drawing/2014/main" id="{07156FBE-72BD-4A64-99F7-1ABAA272A0FA}"/>
              </a:ext>
            </a:extLst>
          </p:cNvPr>
          <p:cNvSpPr>
            <a:spLocks noGrp="1"/>
          </p:cNvSpPr>
          <p:nvPr>
            <p:ph type="body" sz="quarter" idx="17" hasCustomPrompt="1"/>
          </p:nvPr>
        </p:nvSpPr>
        <p:spPr>
          <a:xfrm>
            <a:off x="963928" y="2683198"/>
            <a:ext cx="2667000" cy="609180"/>
          </a:xfrm>
          <a:prstGeom prst="rect">
            <a:avLst/>
          </a:prstGeom>
        </p:spPr>
        <p:txBody>
          <a:bodyPr rtlCol="0" anchor="ctr">
            <a:noAutofit/>
          </a:bodyPr>
          <a:lstStyle>
            <a:lvl1pPr marL="0" indent="0" algn="ctr">
              <a:lnSpc>
                <a:spcPct val="80000"/>
              </a:lnSpc>
              <a:spcBef>
                <a:spcPts val="0"/>
              </a:spcBef>
              <a:buNone/>
              <a:defRPr sz="2000" b="1" cap="all" spc="100" baseline="0">
                <a:solidFill>
                  <a:schemeClr val="accent6"/>
                </a:solidFill>
                <a:latin typeface="Calibri" panose="020F0502020204030204" pitchFamily="34" charset="0"/>
              </a:defRPr>
            </a:lvl1pPr>
          </a:lstStyle>
          <a:p>
            <a:pPr lvl="0" rtl="0"/>
            <a:r>
              <a:rPr lang="tr-TR" noProof="0" dirty="0"/>
              <a:t>Alt başlık eklemek için tıklayın</a:t>
            </a:r>
          </a:p>
        </p:txBody>
      </p:sp>
      <p:sp>
        <p:nvSpPr>
          <p:cNvPr id="20" name="Metin Yer Tutucusu 10">
            <a:extLst>
              <a:ext uri="{FF2B5EF4-FFF2-40B4-BE49-F238E27FC236}">
                <a16:creationId xmlns:a16="http://schemas.microsoft.com/office/drawing/2014/main" id="{0AEE629F-FF1D-44AE-B728-8EA70D72A35B}"/>
              </a:ext>
            </a:extLst>
          </p:cNvPr>
          <p:cNvSpPr>
            <a:spLocks noGrp="1"/>
          </p:cNvSpPr>
          <p:nvPr>
            <p:ph type="body" sz="quarter" idx="18" hasCustomPrompt="1"/>
          </p:nvPr>
        </p:nvSpPr>
        <p:spPr>
          <a:xfrm>
            <a:off x="4750644" y="2683198"/>
            <a:ext cx="2667000" cy="609180"/>
          </a:xfrm>
          <a:prstGeom prst="rect">
            <a:avLst/>
          </a:prstGeom>
        </p:spPr>
        <p:txBody>
          <a:bodyPr rtlCol="0" anchor="ctr">
            <a:noAutofit/>
          </a:bodyPr>
          <a:lstStyle>
            <a:lvl1pPr marL="0" indent="0" algn="ctr">
              <a:lnSpc>
                <a:spcPct val="80000"/>
              </a:lnSpc>
              <a:spcBef>
                <a:spcPts val="0"/>
              </a:spcBef>
              <a:buNone/>
              <a:defRPr sz="2000" b="1" cap="all" spc="100" baseline="0">
                <a:solidFill>
                  <a:schemeClr val="accent6"/>
                </a:solidFill>
                <a:latin typeface="Calibri" panose="020F0502020204030204" pitchFamily="34" charset="0"/>
              </a:defRPr>
            </a:lvl1pPr>
          </a:lstStyle>
          <a:p>
            <a:pPr lvl="0" rtl="0"/>
            <a:r>
              <a:rPr lang="tr-TR" noProof="0"/>
              <a:t>Alt başlık eklemek için tıklayın</a:t>
            </a:r>
          </a:p>
        </p:txBody>
      </p:sp>
      <p:sp>
        <p:nvSpPr>
          <p:cNvPr id="21" name="Metin Yer Tutucusu 10">
            <a:extLst>
              <a:ext uri="{FF2B5EF4-FFF2-40B4-BE49-F238E27FC236}">
                <a16:creationId xmlns:a16="http://schemas.microsoft.com/office/drawing/2014/main" id="{5C4D74F9-C022-4D89-9C64-1A0A5FD3A6EC}"/>
              </a:ext>
            </a:extLst>
          </p:cNvPr>
          <p:cNvSpPr>
            <a:spLocks noGrp="1"/>
          </p:cNvSpPr>
          <p:nvPr>
            <p:ph type="body" sz="quarter" idx="19" hasCustomPrompt="1"/>
          </p:nvPr>
        </p:nvSpPr>
        <p:spPr>
          <a:xfrm>
            <a:off x="8551543" y="2683198"/>
            <a:ext cx="2667000" cy="609180"/>
          </a:xfrm>
          <a:prstGeom prst="rect">
            <a:avLst/>
          </a:prstGeom>
        </p:spPr>
        <p:txBody>
          <a:bodyPr rtlCol="0" anchor="ctr">
            <a:noAutofit/>
          </a:bodyPr>
          <a:lstStyle>
            <a:lvl1pPr marL="0" indent="0" algn="ctr">
              <a:lnSpc>
                <a:spcPct val="80000"/>
              </a:lnSpc>
              <a:spcBef>
                <a:spcPts val="0"/>
              </a:spcBef>
              <a:buNone/>
              <a:defRPr sz="2000" b="1" cap="all" spc="100" baseline="0">
                <a:solidFill>
                  <a:schemeClr val="accent6"/>
                </a:solidFill>
                <a:latin typeface="Calibri" panose="020F0502020204030204" pitchFamily="34" charset="0"/>
              </a:defRPr>
            </a:lvl1pPr>
          </a:lstStyle>
          <a:p>
            <a:pPr lvl="0" rtl="0"/>
            <a:r>
              <a:rPr lang="tr-TR" noProof="0"/>
              <a:t>Alt başlık eklemek için tıklayın</a:t>
            </a:r>
          </a:p>
        </p:txBody>
      </p:sp>
      <p:sp>
        <p:nvSpPr>
          <p:cNvPr id="22" name="Metin Yer Tutucusu 10">
            <a:extLst>
              <a:ext uri="{FF2B5EF4-FFF2-40B4-BE49-F238E27FC236}">
                <a16:creationId xmlns:a16="http://schemas.microsoft.com/office/drawing/2014/main" id="{75D06BD1-5247-47AE-87C4-5720ED5AC7FC}"/>
              </a:ext>
            </a:extLst>
          </p:cNvPr>
          <p:cNvSpPr>
            <a:spLocks noGrp="1"/>
          </p:cNvSpPr>
          <p:nvPr>
            <p:ph type="body" sz="quarter" idx="20" hasCustomPrompt="1"/>
          </p:nvPr>
        </p:nvSpPr>
        <p:spPr>
          <a:xfrm>
            <a:off x="963928" y="3778623"/>
            <a:ext cx="2667000" cy="1558104"/>
          </a:xfrm>
          <a:prstGeom prst="rect">
            <a:avLst/>
          </a:prstGeom>
        </p:spPr>
        <p:txBody>
          <a:bodyPr rtlCol="0" anchor="t">
            <a:noAutofit/>
          </a:bodyPr>
          <a:lstStyle>
            <a:lvl1pPr marL="0" indent="0" algn="ctr">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23" name="Metin Yer Tutucusu 10">
            <a:extLst>
              <a:ext uri="{FF2B5EF4-FFF2-40B4-BE49-F238E27FC236}">
                <a16:creationId xmlns:a16="http://schemas.microsoft.com/office/drawing/2014/main" id="{FD3684C2-E9CD-4A2A-993D-ABF39BD30C21}"/>
              </a:ext>
            </a:extLst>
          </p:cNvPr>
          <p:cNvSpPr>
            <a:spLocks noGrp="1"/>
          </p:cNvSpPr>
          <p:nvPr>
            <p:ph type="body" sz="quarter" idx="21" hasCustomPrompt="1"/>
          </p:nvPr>
        </p:nvSpPr>
        <p:spPr>
          <a:xfrm>
            <a:off x="4750644" y="3778623"/>
            <a:ext cx="2667000" cy="1558104"/>
          </a:xfrm>
          <a:prstGeom prst="rect">
            <a:avLst/>
          </a:prstGeom>
        </p:spPr>
        <p:txBody>
          <a:bodyPr rtlCol="0" anchor="t">
            <a:noAutofit/>
          </a:bodyPr>
          <a:lstStyle>
            <a:lvl1pPr marL="0" indent="0" algn="ctr">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24" name="Metin Yer Tutucusu 10">
            <a:extLst>
              <a:ext uri="{FF2B5EF4-FFF2-40B4-BE49-F238E27FC236}">
                <a16:creationId xmlns:a16="http://schemas.microsoft.com/office/drawing/2014/main" id="{A960BEA5-C2B5-456D-8982-4C8A8E7EE686}"/>
              </a:ext>
            </a:extLst>
          </p:cNvPr>
          <p:cNvSpPr>
            <a:spLocks noGrp="1"/>
          </p:cNvSpPr>
          <p:nvPr>
            <p:ph type="body" sz="quarter" idx="22" hasCustomPrompt="1"/>
          </p:nvPr>
        </p:nvSpPr>
        <p:spPr>
          <a:xfrm>
            <a:off x="8551543" y="3778623"/>
            <a:ext cx="2667000" cy="1558104"/>
          </a:xfrm>
          <a:prstGeom prst="rect">
            <a:avLst/>
          </a:prstGeom>
        </p:spPr>
        <p:txBody>
          <a:bodyPr rtlCol="0" anchor="t">
            <a:noAutofit/>
          </a:bodyPr>
          <a:lstStyle>
            <a:lvl1pPr marL="0" indent="0" algn="ctr">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10" name="Başlık 9">
            <a:extLst>
              <a:ext uri="{FF2B5EF4-FFF2-40B4-BE49-F238E27FC236}">
                <a16:creationId xmlns:a16="http://schemas.microsoft.com/office/drawing/2014/main" id="{8CDC00CA-B925-48D9-91B3-A79A59C280A1}"/>
              </a:ext>
            </a:extLst>
          </p:cNvPr>
          <p:cNvSpPr>
            <a:spLocks noGrp="1"/>
          </p:cNvSpPr>
          <p:nvPr>
            <p:ph type="title" hasCustomPrompt="1"/>
          </p:nvPr>
        </p:nvSpPr>
        <p:spPr>
          <a:xfrm>
            <a:off x="3181350" y="671807"/>
            <a:ext cx="5829300" cy="639192"/>
          </a:xfrm>
        </p:spPr>
        <p:txBody>
          <a:bodyPr rtlCol="0"/>
          <a:lstStyle>
            <a:lvl1pPr algn="ctr">
              <a:defRPr/>
            </a:lvl1pPr>
          </a:lstStyle>
          <a:p>
            <a:pPr rtl="0"/>
            <a:r>
              <a:rPr lang="tr-TR" noProof="0"/>
              <a:t>Başlık eklemek için tıklayın</a:t>
            </a:r>
          </a:p>
        </p:txBody>
      </p:sp>
    </p:spTree>
    <p:extLst>
      <p:ext uri="{BB962C8B-B14F-4D97-AF65-F5344CB8AC3E}">
        <p14:creationId xmlns:p14="http://schemas.microsoft.com/office/powerpoint/2010/main" val="4974638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üşteri çekme">
    <p:spTree>
      <p:nvGrpSpPr>
        <p:cNvPr id="1" name=""/>
        <p:cNvGrpSpPr/>
        <p:nvPr/>
      </p:nvGrpSpPr>
      <p:grpSpPr>
        <a:xfrm>
          <a:off x="0" y="0"/>
          <a:ext cx="0" cy="0"/>
          <a:chOff x="0" y="0"/>
          <a:chExt cx="0" cy="0"/>
        </a:xfrm>
      </p:grpSpPr>
      <p:sp>
        <p:nvSpPr>
          <p:cNvPr id="3" name="Tarih Yer Tutucusu 2">
            <a:extLst>
              <a:ext uri="{FF2B5EF4-FFF2-40B4-BE49-F238E27FC236}">
                <a16:creationId xmlns:a16="http://schemas.microsoft.com/office/drawing/2014/main" id="{DC336D74-17F7-4684-B610-18AB1682D138}"/>
              </a:ext>
            </a:extLst>
          </p:cNvPr>
          <p:cNvSpPr>
            <a:spLocks noGrp="1"/>
          </p:cNvSpPr>
          <p:nvPr>
            <p:ph type="dt" sz="half" idx="10"/>
          </p:nvPr>
        </p:nvSpPr>
        <p:spPr/>
        <p:txBody>
          <a:bodyPr rtlCol="0">
            <a:noAutofit/>
          </a:bodyPr>
          <a:lstStyle/>
          <a:p>
            <a:pPr rtl="0"/>
            <a:r>
              <a:rPr lang="tr-TR" noProof="0"/>
              <a:t>03/08/20XX</a:t>
            </a:r>
          </a:p>
        </p:txBody>
      </p:sp>
      <p:sp>
        <p:nvSpPr>
          <p:cNvPr id="4" name="Alt Bilgi Yer Tutucusu 3">
            <a:extLst>
              <a:ext uri="{FF2B5EF4-FFF2-40B4-BE49-F238E27FC236}">
                <a16:creationId xmlns:a16="http://schemas.microsoft.com/office/drawing/2014/main" id="{AB1FBB6F-A08B-41AD-8AD2-DC5AE674EE23}"/>
              </a:ext>
            </a:extLst>
          </p:cNvPr>
          <p:cNvSpPr>
            <a:spLocks noGrp="1"/>
          </p:cNvSpPr>
          <p:nvPr>
            <p:ph type="ftr" sz="quarter" idx="11"/>
          </p:nvPr>
        </p:nvSpPr>
        <p:spPr/>
        <p:txBody>
          <a:bodyPr rtlCol="0">
            <a:noAutofit/>
          </a:bodyPr>
          <a:lstStyle/>
          <a:p>
            <a:pPr rtl="0"/>
            <a:r>
              <a:rPr lang="tr-TR" noProof="0"/>
              <a:t>SUNUM DESTESİ</a:t>
            </a:r>
          </a:p>
        </p:txBody>
      </p:sp>
      <p:sp>
        <p:nvSpPr>
          <p:cNvPr id="5" name="Slayt Numarası Yer Tutucusu 4">
            <a:extLst>
              <a:ext uri="{FF2B5EF4-FFF2-40B4-BE49-F238E27FC236}">
                <a16:creationId xmlns:a16="http://schemas.microsoft.com/office/drawing/2014/main" id="{5BFA4285-BB73-4E13-BBDF-3F14D2AD95BA}"/>
              </a:ext>
            </a:extLst>
          </p:cNvPr>
          <p:cNvSpPr>
            <a:spLocks noGrp="1"/>
          </p:cNvSpPr>
          <p:nvPr>
            <p:ph type="sldNum" sz="quarter" idx="12"/>
          </p:nvPr>
        </p:nvSpPr>
        <p:spPr/>
        <p:txBody>
          <a:bodyPr rtlCol="0">
            <a:noAutofit/>
          </a:bodyPr>
          <a:lstStyle/>
          <a:p>
            <a:pPr rtl="0"/>
            <a:fld id="{BF860B6F-2FE3-4DE6-9496-980E987E7466}" type="slidenum">
              <a:rPr lang="tr-TR" noProof="0" smtClean="0"/>
              <a:pPr/>
              <a:t>‹#›</a:t>
            </a:fld>
            <a:endParaRPr lang="tr-TR" noProof="0"/>
          </a:p>
        </p:txBody>
      </p:sp>
      <p:sp>
        <p:nvSpPr>
          <p:cNvPr id="8" name="Metin Yer Tutucusu 10">
            <a:extLst>
              <a:ext uri="{FF2B5EF4-FFF2-40B4-BE49-F238E27FC236}">
                <a16:creationId xmlns:a16="http://schemas.microsoft.com/office/drawing/2014/main" id="{6F28238E-356F-43CD-AA8F-3BC1FA26B6E7}"/>
              </a:ext>
            </a:extLst>
          </p:cNvPr>
          <p:cNvSpPr>
            <a:spLocks noGrp="1"/>
          </p:cNvSpPr>
          <p:nvPr>
            <p:ph type="body" sz="quarter" idx="16" hasCustomPrompt="1"/>
          </p:nvPr>
        </p:nvSpPr>
        <p:spPr>
          <a:xfrm>
            <a:off x="827900" y="1172060"/>
            <a:ext cx="5829300" cy="537864"/>
          </a:xfrm>
          <a:prstGeom prst="rect">
            <a:avLst/>
          </a:prstGeom>
        </p:spPr>
        <p:txBody>
          <a:bodyPr rtlCol="0" anchor="t">
            <a:noAutofit/>
          </a:bodyPr>
          <a:lstStyle>
            <a:lvl1pPr marL="0" indent="0" algn="l">
              <a:lnSpc>
                <a:spcPct val="125000"/>
              </a:lnSpc>
              <a:spcBef>
                <a:spcPts val="0"/>
              </a:spcBef>
              <a:buNone/>
              <a:defRPr sz="2000" cap="none" spc="100" baseline="0">
                <a:solidFill>
                  <a:schemeClr val="tx1"/>
                </a:solidFill>
                <a:latin typeface="Seaford" panose="020B0502030303020204" pitchFamily="34" charset="0"/>
              </a:defRPr>
            </a:lvl1pPr>
          </a:lstStyle>
          <a:p>
            <a:pPr lvl="0" rtl="0"/>
            <a:r>
              <a:rPr lang="tr-TR" noProof="0" dirty="0"/>
              <a:t>Metin eklemek için tıklayın</a:t>
            </a:r>
          </a:p>
        </p:txBody>
      </p:sp>
      <p:sp>
        <p:nvSpPr>
          <p:cNvPr id="36" name="Metin Yer Tutucusu 10">
            <a:extLst>
              <a:ext uri="{FF2B5EF4-FFF2-40B4-BE49-F238E27FC236}">
                <a16:creationId xmlns:a16="http://schemas.microsoft.com/office/drawing/2014/main" id="{050BF9B7-44D3-43B3-8650-0E38FB9F8025}"/>
              </a:ext>
            </a:extLst>
          </p:cNvPr>
          <p:cNvSpPr>
            <a:spLocks noGrp="1"/>
          </p:cNvSpPr>
          <p:nvPr>
            <p:ph type="body" sz="quarter" idx="25" hasCustomPrompt="1"/>
          </p:nvPr>
        </p:nvSpPr>
        <p:spPr>
          <a:xfrm>
            <a:off x="6785497" y="2172381"/>
            <a:ext cx="4487220" cy="448769"/>
          </a:xfrm>
          <a:prstGeom prst="rect">
            <a:avLst/>
          </a:prstGeom>
        </p:spPr>
        <p:txBody>
          <a:bodyPr rtlCol="0">
            <a:noAutofit/>
          </a:bodyPr>
          <a:lstStyle>
            <a:lvl1pPr marL="0" indent="0" algn="ctr">
              <a:buNone/>
              <a:defRPr sz="1800" b="1" cap="none" spc="200" baseline="0">
                <a:solidFill>
                  <a:schemeClr val="tx2"/>
                </a:solidFill>
                <a:latin typeface="Calibri" panose="020F0502020204030204" pitchFamily="34" charset="0"/>
              </a:defRPr>
            </a:lvl1pPr>
          </a:lstStyle>
          <a:p>
            <a:pPr lvl="0" rtl="0"/>
            <a:r>
              <a:rPr lang="tr-TR" noProof="0"/>
              <a:t>Başlık eklemek için tıklayın</a:t>
            </a:r>
          </a:p>
        </p:txBody>
      </p:sp>
      <p:sp>
        <p:nvSpPr>
          <p:cNvPr id="51" name="Metin Yer Tutucusu 10">
            <a:extLst>
              <a:ext uri="{FF2B5EF4-FFF2-40B4-BE49-F238E27FC236}">
                <a16:creationId xmlns:a16="http://schemas.microsoft.com/office/drawing/2014/main" id="{00A34C87-263B-4C39-95B1-6A3E78FC480B}"/>
              </a:ext>
            </a:extLst>
          </p:cNvPr>
          <p:cNvSpPr>
            <a:spLocks noGrp="1"/>
          </p:cNvSpPr>
          <p:nvPr>
            <p:ph type="body" sz="quarter" idx="34" hasCustomPrompt="1"/>
          </p:nvPr>
        </p:nvSpPr>
        <p:spPr>
          <a:xfrm>
            <a:off x="910838" y="2172381"/>
            <a:ext cx="5007023" cy="448769"/>
          </a:xfrm>
          <a:prstGeom prst="rect">
            <a:avLst/>
          </a:prstGeom>
        </p:spPr>
        <p:txBody>
          <a:bodyPr rtlCol="0">
            <a:noAutofit/>
          </a:bodyPr>
          <a:lstStyle>
            <a:lvl1pPr marL="0" indent="0" algn="ctr">
              <a:buNone/>
              <a:defRPr sz="1800" b="1" cap="none" spc="200" baseline="0">
                <a:solidFill>
                  <a:schemeClr val="tx2"/>
                </a:solidFill>
                <a:latin typeface="Calibri" panose="020F0502020204030204" pitchFamily="34" charset="0"/>
              </a:defRPr>
            </a:lvl1pPr>
          </a:lstStyle>
          <a:p>
            <a:pPr lvl="0" rtl="0"/>
            <a:r>
              <a:rPr lang="tr-TR" noProof="0" dirty="0"/>
              <a:t>Başlık eklemek için tıklayın</a:t>
            </a:r>
          </a:p>
        </p:txBody>
      </p:sp>
      <p:sp>
        <p:nvSpPr>
          <p:cNvPr id="10" name="İçerik Yer Tutucusu 9">
            <a:extLst>
              <a:ext uri="{FF2B5EF4-FFF2-40B4-BE49-F238E27FC236}">
                <a16:creationId xmlns:a16="http://schemas.microsoft.com/office/drawing/2014/main" id="{38FDE5E1-CA4F-47D6-B408-560DFA59D301}"/>
              </a:ext>
            </a:extLst>
          </p:cNvPr>
          <p:cNvSpPr>
            <a:spLocks noGrp="1"/>
          </p:cNvSpPr>
          <p:nvPr>
            <p:ph sz="quarter" idx="37"/>
          </p:nvPr>
        </p:nvSpPr>
        <p:spPr>
          <a:xfrm>
            <a:off x="906463" y="2752724"/>
            <a:ext cx="5007022" cy="3292475"/>
          </a:xfrm>
        </p:spPr>
        <p:txBody>
          <a:bodyPr rtlCol="0">
            <a:noAutofit/>
          </a:body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3" name="İçerik Yer Tutucusu 9">
            <a:extLst>
              <a:ext uri="{FF2B5EF4-FFF2-40B4-BE49-F238E27FC236}">
                <a16:creationId xmlns:a16="http://schemas.microsoft.com/office/drawing/2014/main" id="{E8933B94-68E9-4F8A-95B3-C8A867B06FF5}"/>
              </a:ext>
            </a:extLst>
          </p:cNvPr>
          <p:cNvSpPr>
            <a:spLocks noGrp="1"/>
          </p:cNvSpPr>
          <p:nvPr>
            <p:ph sz="quarter" idx="38"/>
          </p:nvPr>
        </p:nvSpPr>
        <p:spPr>
          <a:xfrm>
            <a:off x="6785497" y="2747768"/>
            <a:ext cx="4500041" cy="3292475"/>
          </a:xfrm>
        </p:spPr>
        <p:txBody>
          <a:bodyPr rtlCol="0">
            <a:noAutofit/>
          </a:body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11" name="Başlık 10">
            <a:extLst>
              <a:ext uri="{FF2B5EF4-FFF2-40B4-BE49-F238E27FC236}">
                <a16:creationId xmlns:a16="http://schemas.microsoft.com/office/drawing/2014/main" id="{9997C22C-C02E-4D5D-866A-A163E2B47034}"/>
              </a:ext>
            </a:extLst>
          </p:cNvPr>
          <p:cNvSpPr>
            <a:spLocks noGrp="1"/>
          </p:cNvSpPr>
          <p:nvPr>
            <p:ph type="title" hasCustomPrompt="1"/>
          </p:nvPr>
        </p:nvSpPr>
        <p:spPr>
          <a:xfrm>
            <a:off x="827900" y="671808"/>
            <a:ext cx="5829300" cy="639192"/>
          </a:xfrm>
        </p:spPr>
        <p:txBody>
          <a:bodyPr rtlCol="0"/>
          <a:lstStyle>
            <a:lvl1pPr>
              <a:defRPr/>
            </a:lvl1pPr>
          </a:lstStyle>
          <a:p>
            <a:pPr rtl="0"/>
            <a:r>
              <a:rPr lang="tr-TR" noProof="0"/>
              <a:t>Başlık eklemek için tıklayın</a:t>
            </a:r>
          </a:p>
        </p:txBody>
      </p:sp>
    </p:spTree>
    <p:extLst>
      <p:ext uri="{BB962C8B-B14F-4D97-AF65-F5344CB8AC3E}">
        <p14:creationId xmlns:p14="http://schemas.microsoft.com/office/powerpoint/2010/main" val="3967859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ki Yıllık Eylem Planı">
    <p:spTree>
      <p:nvGrpSpPr>
        <p:cNvPr id="1" name=""/>
        <p:cNvGrpSpPr/>
        <p:nvPr/>
      </p:nvGrpSpPr>
      <p:grpSpPr>
        <a:xfrm>
          <a:off x="0" y="0"/>
          <a:ext cx="0" cy="0"/>
          <a:chOff x="0" y="0"/>
          <a:chExt cx="0" cy="0"/>
        </a:xfrm>
      </p:grpSpPr>
      <p:sp>
        <p:nvSpPr>
          <p:cNvPr id="100" name="Dikdörtgen 99">
            <a:extLst>
              <a:ext uri="{FF2B5EF4-FFF2-40B4-BE49-F238E27FC236}">
                <a16:creationId xmlns:a16="http://schemas.microsoft.com/office/drawing/2014/main" id="{9A6EC546-1FDF-48B1-BB0F-4069A4AF6B46}"/>
              </a:ext>
            </a:extLst>
          </p:cNvPr>
          <p:cNvSpPr/>
          <p:nvPr userDrawn="1"/>
        </p:nvSpPr>
        <p:spPr>
          <a:xfrm rot="5400000">
            <a:off x="1338026" y="-868210"/>
            <a:ext cx="972645" cy="36476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3" name="Tarih Yer Tutucusu 2">
            <a:extLst>
              <a:ext uri="{FF2B5EF4-FFF2-40B4-BE49-F238E27FC236}">
                <a16:creationId xmlns:a16="http://schemas.microsoft.com/office/drawing/2014/main" id="{8F8787A3-6FE4-43A8-B38B-0F6A2EF11D64}"/>
              </a:ext>
            </a:extLst>
          </p:cNvPr>
          <p:cNvSpPr>
            <a:spLocks noGrp="1"/>
          </p:cNvSpPr>
          <p:nvPr>
            <p:ph type="dt" sz="half" idx="10"/>
          </p:nvPr>
        </p:nvSpPr>
        <p:spPr/>
        <p:txBody>
          <a:bodyPr rtlCol="0">
            <a:noAutofit/>
          </a:bodyPr>
          <a:lstStyle/>
          <a:p>
            <a:pPr rtl="0"/>
            <a:r>
              <a:rPr lang="tr-TR" noProof="0"/>
              <a:t>03/08/20XX</a:t>
            </a:r>
          </a:p>
        </p:txBody>
      </p:sp>
      <p:sp>
        <p:nvSpPr>
          <p:cNvPr id="4" name="Alt Bilgi Yer Tutucusu 3">
            <a:extLst>
              <a:ext uri="{FF2B5EF4-FFF2-40B4-BE49-F238E27FC236}">
                <a16:creationId xmlns:a16="http://schemas.microsoft.com/office/drawing/2014/main" id="{D1DE0A1E-0F1E-4FFE-B209-3D9679190548}"/>
              </a:ext>
            </a:extLst>
          </p:cNvPr>
          <p:cNvSpPr>
            <a:spLocks noGrp="1"/>
          </p:cNvSpPr>
          <p:nvPr>
            <p:ph type="ftr" sz="quarter" idx="11"/>
          </p:nvPr>
        </p:nvSpPr>
        <p:spPr/>
        <p:txBody>
          <a:bodyPr rtlCol="0">
            <a:noAutofit/>
          </a:bodyPr>
          <a:lstStyle/>
          <a:p>
            <a:pPr rtl="0"/>
            <a:r>
              <a:rPr lang="tr-TR" noProof="0"/>
              <a:t>SUNUM DESTESİ</a:t>
            </a:r>
          </a:p>
        </p:txBody>
      </p:sp>
      <p:sp>
        <p:nvSpPr>
          <p:cNvPr id="5" name="Slayt Numarası Yer Tutucusu 4">
            <a:extLst>
              <a:ext uri="{FF2B5EF4-FFF2-40B4-BE49-F238E27FC236}">
                <a16:creationId xmlns:a16="http://schemas.microsoft.com/office/drawing/2014/main" id="{A8999867-6933-40F9-BEA0-F30FA6975498}"/>
              </a:ext>
            </a:extLst>
          </p:cNvPr>
          <p:cNvSpPr>
            <a:spLocks noGrp="1"/>
          </p:cNvSpPr>
          <p:nvPr>
            <p:ph type="sldNum" sz="quarter" idx="12"/>
          </p:nvPr>
        </p:nvSpPr>
        <p:spPr/>
        <p:txBody>
          <a:bodyPr rtlCol="0">
            <a:noAutofit/>
          </a:bodyPr>
          <a:lstStyle/>
          <a:p>
            <a:pPr rtl="0"/>
            <a:fld id="{BF860B6F-2FE3-4DE6-9496-980E987E7466}" type="slidenum">
              <a:rPr lang="tr-TR" noProof="0" smtClean="0"/>
              <a:pPr/>
              <a:t>‹#›</a:t>
            </a:fld>
            <a:endParaRPr lang="tr-TR" noProof="0"/>
          </a:p>
        </p:txBody>
      </p:sp>
      <p:sp>
        <p:nvSpPr>
          <p:cNvPr id="16" name="Metin Yer Tutucusu 14">
            <a:extLst>
              <a:ext uri="{FF2B5EF4-FFF2-40B4-BE49-F238E27FC236}">
                <a16:creationId xmlns:a16="http://schemas.microsoft.com/office/drawing/2014/main" id="{00E72126-EBC8-4AA7-AA53-38A15FDEC6E3}"/>
              </a:ext>
            </a:extLst>
          </p:cNvPr>
          <p:cNvSpPr>
            <a:spLocks noGrp="1"/>
          </p:cNvSpPr>
          <p:nvPr>
            <p:ph type="body" sz="quarter" idx="17" hasCustomPrompt="1"/>
          </p:nvPr>
        </p:nvSpPr>
        <p:spPr>
          <a:xfrm>
            <a:off x="1712346"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17" name="Metin Yer Tutucusu 14">
            <a:extLst>
              <a:ext uri="{FF2B5EF4-FFF2-40B4-BE49-F238E27FC236}">
                <a16:creationId xmlns:a16="http://schemas.microsoft.com/office/drawing/2014/main" id="{C44CA5E4-4215-49A0-86F5-2C4847D87E61}"/>
              </a:ext>
            </a:extLst>
          </p:cNvPr>
          <p:cNvSpPr>
            <a:spLocks noGrp="1"/>
          </p:cNvSpPr>
          <p:nvPr>
            <p:ph type="body" sz="quarter" idx="18" hasCustomPrompt="1"/>
          </p:nvPr>
        </p:nvSpPr>
        <p:spPr>
          <a:xfrm>
            <a:off x="2501761"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18" name="Metin Yer Tutucusu 14">
            <a:extLst>
              <a:ext uri="{FF2B5EF4-FFF2-40B4-BE49-F238E27FC236}">
                <a16:creationId xmlns:a16="http://schemas.microsoft.com/office/drawing/2014/main" id="{735C1917-DDF3-4A5B-AEB9-E0FBD98EC516}"/>
              </a:ext>
            </a:extLst>
          </p:cNvPr>
          <p:cNvSpPr>
            <a:spLocks noGrp="1"/>
          </p:cNvSpPr>
          <p:nvPr>
            <p:ph type="body" sz="quarter" idx="19" hasCustomPrompt="1"/>
          </p:nvPr>
        </p:nvSpPr>
        <p:spPr>
          <a:xfrm>
            <a:off x="3291176"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19" name="Metin Yer Tutucusu 14">
            <a:extLst>
              <a:ext uri="{FF2B5EF4-FFF2-40B4-BE49-F238E27FC236}">
                <a16:creationId xmlns:a16="http://schemas.microsoft.com/office/drawing/2014/main" id="{D0FF36A3-BF35-4A36-ADAB-547CA8CAED9F}"/>
              </a:ext>
            </a:extLst>
          </p:cNvPr>
          <p:cNvSpPr>
            <a:spLocks noGrp="1"/>
          </p:cNvSpPr>
          <p:nvPr>
            <p:ph type="body" sz="quarter" idx="20" hasCustomPrompt="1"/>
          </p:nvPr>
        </p:nvSpPr>
        <p:spPr>
          <a:xfrm>
            <a:off x="4080591"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20" name="Metin Yer Tutucusu 14">
            <a:extLst>
              <a:ext uri="{FF2B5EF4-FFF2-40B4-BE49-F238E27FC236}">
                <a16:creationId xmlns:a16="http://schemas.microsoft.com/office/drawing/2014/main" id="{3BE85149-0E6D-4CDC-82B6-EF6894D9C904}"/>
              </a:ext>
            </a:extLst>
          </p:cNvPr>
          <p:cNvSpPr>
            <a:spLocks noGrp="1"/>
          </p:cNvSpPr>
          <p:nvPr>
            <p:ph type="body" sz="quarter" idx="21" hasCustomPrompt="1"/>
          </p:nvPr>
        </p:nvSpPr>
        <p:spPr>
          <a:xfrm>
            <a:off x="4810807" y="3170170"/>
            <a:ext cx="61531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21" name="Metin Yer Tutucusu 14">
            <a:extLst>
              <a:ext uri="{FF2B5EF4-FFF2-40B4-BE49-F238E27FC236}">
                <a16:creationId xmlns:a16="http://schemas.microsoft.com/office/drawing/2014/main" id="{66E8B6B5-41D1-4EC9-84EF-1989A504B7D6}"/>
              </a:ext>
            </a:extLst>
          </p:cNvPr>
          <p:cNvSpPr>
            <a:spLocks noGrp="1"/>
          </p:cNvSpPr>
          <p:nvPr>
            <p:ph type="body" sz="quarter" idx="22" hasCustomPrompt="1"/>
          </p:nvPr>
        </p:nvSpPr>
        <p:spPr>
          <a:xfrm>
            <a:off x="5659421"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22" name="Metin Yer Tutucusu 14">
            <a:extLst>
              <a:ext uri="{FF2B5EF4-FFF2-40B4-BE49-F238E27FC236}">
                <a16:creationId xmlns:a16="http://schemas.microsoft.com/office/drawing/2014/main" id="{0F13F401-A13F-4EF3-88FC-D517D7F7BA55}"/>
              </a:ext>
            </a:extLst>
          </p:cNvPr>
          <p:cNvSpPr>
            <a:spLocks noGrp="1"/>
          </p:cNvSpPr>
          <p:nvPr>
            <p:ph type="body" sz="quarter" idx="23" hasCustomPrompt="1"/>
          </p:nvPr>
        </p:nvSpPr>
        <p:spPr>
          <a:xfrm>
            <a:off x="6448836"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23" name="Metin Yer Tutucusu 14">
            <a:extLst>
              <a:ext uri="{FF2B5EF4-FFF2-40B4-BE49-F238E27FC236}">
                <a16:creationId xmlns:a16="http://schemas.microsoft.com/office/drawing/2014/main" id="{94639D5D-D529-4EF5-9EF8-8C9B3715A28E}"/>
              </a:ext>
            </a:extLst>
          </p:cNvPr>
          <p:cNvSpPr>
            <a:spLocks noGrp="1"/>
          </p:cNvSpPr>
          <p:nvPr>
            <p:ph type="body" sz="quarter" idx="24" hasCustomPrompt="1"/>
          </p:nvPr>
        </p:nvSpPr>
        <p:spPr>
          <a:xfrm>
            <a:off x="7238251"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24" name="Metin Yer Tutucusu 14">
            <a:extLst>
              <a:ext uri="{FF2B5EF4-FFF2-40B4-BE49-F238E27FC236}">
                <a16:creationId xmlns:a16="http://schemas.microsoft.com/office/drawing/2014/main" id="{45E22B01-C64B-4A03-9118-68BCAECC32FA}"/>
              </a:ext>
            </a:extLst>
          </p:cNvPr>
          <p:cNvSpPr>
            <a:spLocks noGrp="1"/>
          </p:cNvSpPr>
          <p:nvPr>
            <p:ph type="body" sz="quarter" idx="25" hasCustomPrompt="1"/>
          </p:nvPr>
        </p:nvSpPr>
        <p:spPr>
          <a:xfrm>
            <a:off x="8027666"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25" name="Metin Yer Tutucusu 14">
            <a:extLst>
              <a:ext uri="{FF2B5EF4-FFF2-40B4-BE49-F238E27FC236}">
                <a16:creationId xmlns:a16="http://schemas.microsoft.com/office/drawing/2014/main" id="{04BA50FF-5CC3-4F90-9AA6-5942DF634BAB}"/>
              </a:ext>
            </a:extLst>
          </p:cNvPr>
          <p:cNvSpPr>
            <a:spLocks noGrp="1"/>
          </p:cNvSpPr>
          <p:nvPr>
            <p:ph type="body" sz="quarter" idx="26" hasCustomPrompt="1"/>
          </p:nvPr>
        </p:nvSpPr>
        <p:spPr>
          <a:xfrm>
            <a:off x="8817081"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26" name="Metin Yer Tutucusu 14">
            <a:extLst>
              <a:ext uri="{FF2B5EF4-FFF2-40B4-BE49-F238E27FC236}">
                <a16:creationId xmlns:a16="http://schemas.microsoft.com/office/drawing/2014/main" id="{5B3EEE7C-67C5-49ED-A602-F8E162B21AA6}"/>
              </a:ext>
            </a:extLst>
          </p:cNvPr>
          <p:cNvSpPr>
            <a:spLocks noGrp="1"/>
          </p:cNvSpPr>
          <p:nvPr>
            <p:ph type="body" sz="quarter" idx="27" hasCustomPrompt="1"/>
          </p:nvPr>
        </p:nvSpPr>
        <p:spPr>
          <a:xfrm>
            <a:off x="9606496"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27" name="Metin Yer Tutucusu 14">
            <a:extLst>
              <a:ext uri="{FF2B5EF4-FFF2-40B4-BE49-F238E27FC236}">
                <a16:creationId xmlns:a16="http://schemas.microsoft.com/office/drawing/2014/main" id="{EE91B34F-5506-49A1-8594-9259C64066FA}"/>
              </a:ext>
            </a:extLst>
          </p:cNvPr>
          <p:cNvSpPr>
            <a:spLocks noGrp="1"/>
          </p:cNvSpPr>
          <p:nvPr>
            <p:ph type="body" sz="quarter" idx="28" hasCustomPrompt="1"/>
          </p:nvPr>
        </p:nvSpPr>
        <p:spPr>
          <a:xfrm>
            <a:off x="10395907" y="3170170"/>
            <a:ext cx="495300" cy="652276"/>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28" name="Metin Yer Tutucusu 14">
            <a:extLst>
              <a:ext uri="{FF2B5EF4-FFF2-40B4-BE49-F238E27FC236}">
                <a16:creationId xmlns:a16="http://schemas.microsoft.com/office/drawing/2014/main" id="{6A7D7592-A438-4BE7-82A5-188EF3B7021B}"/>
              </a:ext>
            </a:extLst>
          </p:cNvPr>
          <p:cNvSpPr>
            <a:spLocks noGrp="1"/>
          </p:cNvSpPr>
          <p:nvPr>
            <p:ph type="body" sz="quarter" idx="29" hasCustomPrompt="1"/>
          </p:nvPr>
        </p:nvSpPr>
        <p:spPr>
          <a:xfrm>
            <a:off x="1712346"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29" name="Metin Yer Tutucusu 14">
            <a:extLst>
              <a:ext uri="{FF2B5EF4-FFF2-40B4-BE49-F238E27FC236}">
                <a16:creationId xmlns:a16="http://schemas.microsoft.com/office/drawing/2014/main" id="{70F1DE9A-9607-4D77-B1CA-EA7A15A4CACA}"/>
              </a:ext>
            </a:extLst>
          </p:cNvPr>
          <p:cNvSpPr>
            <a:spLocks noGrp="1"/>
          </p:cNvSpPr>
          <p:nvPr>
            <p:ph type="body" sz="quarter" idx="30" hasCustomPrompt="1"/>
          </p:nvPr>
        </p:nvSpPr>
        <p:spPr>
          <a:xfrm>
            <a:off x="2501761"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30" name="Metin Yer Tutucusu 14">
            <a:extLst>
              <a:ext uri="{FF2B5EF4-FFF2-40B4-BE49-F238E27FC236}">
                <a16:creationId xmlns:a16="http://schemas.microsoft.com/office/drawing/2014/main" id="{FE726AB2-7D79-4CF4-ACA3-327A065CAA16}"/>
              </a:ext>
            </a:extLst>
          </p:cNvPr>
          <p:cNvSpPr>
            <a:spLocks noGrp="1"/>
          </p:cNvSpPr>
          <p:nvPr>
            <p:ph type="body" sz="quarter" idx="31" hasCustomPrompt="1"/>
          </p:nvPr>
        </p:nvSpPr>
        <p:spPr>
          <a:xfrm>
            <a:off x="3291176"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31" name="Metin Yer Tutucusu 14">
            <a:extLst>
              <a:ext uri="{FF2B5EF4-FFF2-40B4-BE49-F238E27FC236}">
                <a16:creationId xmlns:a16="http://schemas.microsoft.com/office/drawing/2014/main" id="{07991841-3C5D-4E23-ACEF-AC0C7BA2866F}"/>
              </a:ext>
            </a:extLst>
          </p:cNvPr>
          <p:cNvSpPr>
            <a:spLocks noGrp="1"/>
          </p:cNvSpPr>
          <p:nvPr>
            <p:ph type="body" sz="quarter" idx="32" hasCustomPrompt="1"/>
          </p:nvPr>
        </p:nvSpPr>
        <p:spPr>
          <a:xfrm>
            <a:off x="4080591"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32" name="Metin Yer Tutucusu 14">
            <a:extLst>
              <a:ext uri="{FF2B5EF4-FFF2-40B4-BE49-F238E27FC236}">
                <a16:creationId xmlns:a16="http://schemas.microsoft.com/office/drawing/2014/main" id="{E827F407-DC92-4E39-85F3-56B3405B23A9}"/>
              </a:ext>
            </a:extLst>
          </p:cNvPr>
          <p:cNvSpPr>
            <a:spLocks noGrp="1"/>
          </p:cNvSpPr>
          <p:nvPr>
            <p:ph type="body" sz="quarter" idx="33" hasCustomPrompt="1"/>
          </p:nvPr>
        </p:nvSpPr>
        <p:spPr>
          <a:xfrm>
            <a:off x="4810807" y="4871997"/>
            <a:ext cx="61531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33" name="Metin Yer Tutucusu 14">
            <a:extLst>
              <a:ext uri="{FF2B5EF4-FFF2-40B4-BE49-F238E27FC236}">
                <a16:creationId xmlns:a16="http://schemas.microsoft.com/office/drawing/2014/main" id="{ADBEC4B1-A92B-4923-B3C2-44570B971C86}"/>
              </a:ext>
            </a:extLst>
          </p:cNvPr>
          <p:cNvSpPr>
            <a:spLocks noGrp="1"/>
          </p:cNvSpPr>
          <p:nvPr>
            <p:ph type="body" sz="quarter" idx="34" hasCustomPrompt="1"/>
          </p:nvPr>
        </p:nvSpPr>
        <p:spPr>
          <a:xfrm>
            <a:off x="5659421"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34" name="Metin Yer Tutucusu 14">
            <a:extLst>
              <a:ext uri="{FF2B5EF4-FFF2-40B4-BE49-F238E27FC236}">
                <a16:creationId xmlns:a16="http://schemas.microsoft.com/office/drawing/2014/main" id="{32CD6E05-4E76-4ADF-9FC8-4321B2B9600C}"/>
              </a:ext>
            </a:extLst>
          </p:cNvPr>
          <p:cNvSpPr>
            <a:spLocks noGrp="1"/>
          </p:cNvSpPr>
          <p:nvPr>
            <p:ph type="body" sz="quarter" idx="35" hasCustomPrompt="1"/>
          </p:nvPr>
        </p:nvSpPr>
        <p:spPr>
          <a:xfrm>
            <a:off x="6448836"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35" name="Metin Yer Tutucusu 14">
            <a:extLst>
              <a:ext uri="{FF2B5EF4-FFF2-40B4-BE49-F238E27FC236}">
                <a16:creationId xmlns:a16="http://schemas.microsoft.com/office/drawing/2014/main" id="{3D40BE94-38F8-48B0-9A42-DA1A41975046}"/>
              </a:ext>
            </a:extLst>
          </p:cNvPr>
          <p:cNvSpPr>
            <a:spLocks noGrp="1"/>
          </p:cNvSpPr>
          <p:nvPr>
            <p:ph type="body" sz="quarter" idx="36" hasCustomPrompt="1"/>
          </p:nvPr>
        </p:nvSpPr>
        <p:spPr>
          <a:xfrm>
            <a:off x="7238251"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36" name="Metin Yer Tutucusu 14">
            <a:extLst>
              <a:ext uri="{FF2B5EF4-FFF2-40B4-BE49-F238E27FC236}">
                <a16:creationId xmlns:a16="http://schemas.microsoft.com/office/drawing/2014/main" id="{CCFECD0B-5901-4EBC-92AA-3DE8CD1132DF}"/>
              </a:ext>
            </a:extLst>
          </p:cNvPr>
          <p:cNvSpPr>
            <a:spLocks noGrp="1"/>
          </p:cNvSpPr>
          <p:nvPr>
            <p:ph type="body" sz="quarter" idx="37" hasCustomPrompt="1"/>
          </p:nvPr>
        </p:nvSpPr>
        <p:spPr>
          <a:xfrm>
            <a:off x="8027666"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37" name="Metin Yer Tutucusu 14">
            <a:extLst>
              <a:ext uri="{FF2B5EF4-FFF2-40B4-BE49-F238E27FC236}">
                <a16:creationId xmlns:a16="http://schemas.microsoft.com/office/drawing/2014/main" id="{B173BBB1-992E-4C62-B6EF-38E5859DA795}"/>
              </a:ext>
            </a:extLst>
          </p:cNvPr>
          <p:cNvSpPr>
            <a:spLocks noGrp="1"/>
          </p:cNvSpPr>
          <p:nvPr>
            <p:ph type="body" sz="quarter" idx="38" hasCustomPrompt="1"/>
          </p:nvPr>
        </p:nvSpPr>
        <p:spPr>
          <a:xfrm>
            <a:off x="8817081"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38" name="Metin Yer Tutucusu 14">
            <a:extLst>
              <a:ext uri="{FF2B5EF4-FFF2-40B4-BE49-F238E27FC236}">
                <a16:creationId xmlns:a16="http://schemas.microsoft.com/office/drawing/2014/main" id="{83639117-6091-4743-897D-3E5F4468CCAE}"/>
              </a:ext>
            </a:extLst>
          </p:cNvPr>
          <p:cNvSpPr>
            <a:spLocks noGrp="1"/>
          </p:cNvSpPr>
          <p:nvPr>
            <p:ph type="body" sz="quarter" idx="39" hasCustomPrompt="1"/>
          </p:nvPr>
        </p:nvSpPr>
        <p:spPr>
          <a:xfrm>
            <a:off x="9606496"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39" name="Metin Yer Tutucusu 14">
            <a:extLst>
              <a:ext uri="{FF2B5EF4-FFF2-40B4-BE49-F238E27FC236}">
                <a16:creationId xmlns:a16="http://schemas.microsoft.com/office/drawing/2014/main" id="{B7A64542-4E5B-4701-845E-5101F87E1102}"/>
              </a:ext>
            </a:extLst>
          </p:cNvPr>
          <p:cNvSpPr>
            <a:spLocks noGrp="1"/>
          </p:cNvSpPr>
          <p:nvPr>
            <p:ph type="body" sz="quarter" idx="40" hasCustomPrompt="1"/>
          </p:nvPr>
        </p:nvSpPr>
        <p:spPr>
          <a:xfrm>
            <a:off x="10395907" y="4871997"/>
            <a:ext cx="495300" cy="652272"/>
          </a:xfrm>
          <a:prstGeom prst="rect">
            <a:avLst/>
          </a:prstGeom>
        </p:spPr>
        <p:txBody>
          <a:bodyPr rtlCol="0">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52" name="Metin Yer Tutucusu 14">
            <a:extLst>
              <a:ext uri="{FF2B5EF4-FFF2-40B4-BE49-F238E27FC236}">
                <a16:creationId xmlns:a16="http://schemas.microsoft.com/office/drawing/2014/main" id="{0F74B4EA-4966-4ABC-8DFD-01157881B81B}"/>
              </a:ext>
            </a:extLst>
          </p:cNvPr>
          <p:cNvSpPr>
            <a:spLocks noGrp="1"/>
          </p:cNvSpPr>
          <p:nvPr>
            <p:ph type="body" sz="quarter" idx="41" hasCustomPrompt="1"/>
          </p:nvPr>
        </p:nvSpPr>
        <p:spPr>
          <a:xfrm>
            <a:off x="696804" y="2720679"/>
            <a:ext cx="1021001" cy="501726"/>
          </a:xfrm>
          <a:prstGeom prst="rect">
            <a:avLst/>
          </a:prstGeom>
        </p:spPr>
        <p:txBody>
          <a:bodyPr rtlCol="0" anchor="ctr">
            <a:noAutofit/>
          </a:bodyPr>
          <a:lstStyle>
            <a:lvl1pPr marL="0" indent="0" algn="ctr">
              <a:buNone/>
              <a:defRPr sz="2000" b="1" cap="none" spc="100" baseline="0">
                <a:solidFill>
                  <a:schemeClr val="accent5">
                    <a:lumMod val="50000"/>
                  </a:schemeClr>
                </a:solidFill>
                <a:latin typeface="Calibri" panose="020F0502020204030204" pitchFamily="34" charset="0"/>
              </a:defRPr>
            </a:lvl1pPr>
          </a:lstStyle>
          <a:p>
            <a:pPr lvl="0" rtl="0"/>
            <a:r>
              <a:rPr lang="tr-TR" noProof="0" dirty="0"/>
              <a:t>Yıl ekleyin</a:t>
            </a:r>
          </a:p>
        </p:txBody>
      </p:sp>
      <p:sp>
        <p:nvSpPr>
          <p:cNvPr id="53" name="Metin Yer Tutucusu 14">
            <a:extLst>
              <a:ext uri="{FF2B5EF4-FFF2-40B4-BE49-F238E27FC236}">
                <a16:creationId xmlns:a16="http://schemas.microsoft.com/office/drawing/2014/main" id="{D7536456-E749-466F-8EFA-F33D82812277}"/>
              </a:ext>
            </a:extLst>
          </p:cNvPr>
          <p:cNvSpPr>
            <a:spLocks noGrp="1"/>
          </p:cNvSpPr>
          <p:nvPr>
            <p:ph type="body" sz="quarter" idx="42" hasCustomPrompt="1"/>
          </p:nvPr>
        </p:nvSpPr>
        <p:spPr>
          <a:xfrm>
            <a:off x="696804" y="4418755"/>
            <a:ext cx="1021001" cy="501726"/>
          </a:xfrm>
          <a:prstGeom prst="rect">
            <a:avLst/>
          </a:prstGeom>
        </p:spPr>
        <p:txBody>
          <a:bodyPr rtlCol="0" anchor="ctr">
            <a:noAutofit/>
          </a:bodyPr>
          <a:lstStyle>
            <a:lvl1pPr marL="0" indent="0" algn="ctr">
              <a:buNone/>
              <a:defRPr sz="2000" b="1" cap="none" spc="100" baseline="0">
                <a:solidFill>
                  <a:schemeClr val="accent5">
                    <a:lumMod val="50000"/>
                  </a:schemeClr>
                </a:solidFill>
                <a:latin typeface="Calibri" panose="020F0502020204030204" pitchFamily="34" charset="0"/>
              </a:defRPr>
            </a:lvl1pPr>
          </a:lstStyle>
          <a:p>
            <a:pPr lvl="0" rtl="0"/>
            <a:r>
              <a:rPr lang="tr-TR" noProof="0"/>
              <a:t>Yıl ekleyin</a:t>
            </a:r>
          </a:p>
        </p:txBody>
      </p:sp>
      <p:sp>
        <p:nvSpPr>
          <p:cNvPr id="54" name="Metin Yer Tutucusu 14">
            <a:extLst>
              <a:ext uri="{FF2B5EF4-FFF2-40B4-BE49-F238E27FC236}">
                <a16:creationId xmlns:a16="http://schemas.microsoft.com/office/drawing/2014/main" id="{A6C85040-3D7A-4FD1-B96E-3ED738367662}"/>
              </a:ext>
            </a:extLst>
          </p:cNvPr>
          <p:cNvSpPr>
            <a:spLocks noGrp="1"/>
          </p:cNvSpPr>
          <p:nvPr>
            <p:ph type="body" sz="quarter" idx="43" hasCustomPrompt="1"/>
          </p:nvPr>
        </p:nvSpPr>
        <p:spPr>
          <a:xfrm>
            <a:off x="2029367" y="2120620"/>
            <a:ext cx="1440088" cy="549528"/>
          </a:xfrm>
          <a:prstGeom prst="rect">
            <a:avLst/>
          </a:prstGeom>
        </p:spPr>
        <p:txBody>
          <a:bodyPr rtlCol="0"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rtl="0"/>
            <a:r>
              <a:rPr lang="tr-TR" noProof="0" dirty="0"/>
              <a:t>Metin eklemek için tıklayın</a:t>
            </a:r>
          </a:p>
        </p:txBody>
      </p:sp>
      <p:sp>
        <p:nvSpPr>
          <p:cNvPr id="55" name="Metin Yer Tutucusu 14">
            <a:extLst>
              <a:ext uri="{FF2B5EF4-FFF2-40B4-BE49-F238E27FC236}">
                <a16:creationId xmlns:a16="http://schemas.microsoft.com/office/drawing/2014/main" id="{966941C8-0858-4060-8F85-A63D40D05872}"/>
              </a:ext>
            </a:extLst>
          </p:cNvPr>
          <p:cNvSpPr>
            <a:spLocks noGrp="1"/>
          </p:cNvSpPr>
          <p:nvPr>
            <p:ph type="body" sz="quarter" idx="44" hasCustomPrompt="1"/>
          </p:nvPr>
        </p:nvSpPr>
        <p:spPr>
          <a:xfrm>
            <a:off x="4397612" y="2120620"/>
            <a:ext cx="1440088" cy="549528"/>
          </a:xfrm>
          <a:prstGeom prst="rect">
            <a:avLst/>
          </a:prstGeom>
        </p:spPr>
        <p:txBody>
          <a:bodyPr rtlCol="0"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rtl="0"/>
            <a:r>
              <a:rPr lang="tr-TR" noProof="0" dirty="0"/>
              <a:t>Metin eklemek için tıklayın</a:t>
            </a:r>
          </a:p>
        </p:txBody>
      </p:sp>
      <p:sp>
        <p:nvSpPr>
          <p:cNvPr id="56" name="Metin Yer Tutucusu 14">
            <a:extLst>
              <a:ext uri="{FF2B5EF4-FFF2-40B4-BE49-F238E27FC236}">
                <a16:creationId xmlns:a16="http://schemas.microsoft.com/office/drawing/2014/main" id="{B66D6339-390D-45A7-BBF7-ADB8D6A0168F}"/>
              </a:ext>
            </a:extLst>
          </p:cNvPr>
          <p:cNvSpPr>
            <a:spLocks noGrp="1"/>
          </p:cNvSpPr>
          <p:nvPr>
            <p:ph type="body" sz="quarter" idx="45" hasCustomPrompt="1"/>
          </p:nvPr>
        </p:nvSpPr>
        <p:spPr>
          <a:xfrm>
            <a:off x="8344687" y="2120620"/>
            <a:ext cx="1440088" cy="549528"/>
          </a:xfrm>
          <a:prstGeom prst="rect">
            <a:avLst/>
          </a:prstGeom>
        </p:spPr>
        <p:txBody>
          <a:bodyPr rtlCol="0"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rtl="0"/>
            <a:r>
              <a:rPr lang="tr-TR" noProof="0" dirty="0"/>
              <a:t>Metin eklemek için tıklayın</a:t>
            </a:r>
          </a:p>
        </p:txBody>
      </p:sp>
      <p:sp>
        <p:nvSpPr>
          <p:cNvPr id="57" name="Metin Yer Tutucusu 14">
            <a:extLst>
              <a:ext uri="{FF2B5EF4-FFF2-40B4-BE49-F238E27FC236}">
                <a16:creationId xmlns:a16="http://schemas.microsoft.com/office/drawing/2014/main" id="{89C25EC2-6755-441D-BD59-204C60EFD6AE}"/>
              </a:ext>
            </a:extLst>
          </p:cNvPr>
          <p:cNvSpPr>
            <a:spLocks noGrp="1"/>
          </p:cNvSpPr>
          <p:nvPr>
            <p:ph type="body" sz="quarter" idx="46" hasCustomPrompt="1"/>
          </p:nvPr>
        </p:nvSpPr>
        <p:spPr>
          <a:xfrm>
            <a:off x="2029367" y="3854752"/>
            <a:ext cx="1440088" cy="557165"/>
          </a:xfrm>
          <a:prstGeom prst="rect">
            <a:avLst/>
          </a:prstGeom>
        </p:spPr>
        <p:txBody>
          <a:bodyPr rtlCol="0"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rtl="0"/>
            <a:r>
              <a:rPr lang="tr-TR" noProof="0"/>
              <a:t>Metin eklemek için tıklayın</a:t>
            </a:r>
          </a:p>
        </p:txBody>
      </p:sp>
      <p:sp>
        <p:nvSpPr>
          <p:cNvPr id="58" name="Metin Yer Tutucusu 14">
            <a:extLst>
              <a:ext uri="{FF2B5EF4-FFF2-40B4-BE49-F238E27FC236}">
                <a16:creationId xmlns:a16="http://schemas.microsoft.com/office/drawing/2014/main" id="{5AA552AB-DFEE-4CE4-9596-F63F557FD478}"/>
              </a:ext>
            </a:extLst>
          </p:cNvPr>
          <p:cNvSpPr>
            <a:spLocks noGrp="1"/>
          </p:cNvSpPr>
          <p:nvPr>
            <p:ph type="body" sz="quarter" idx="47" hasCustomPrompt="1"/>
          </p:nvPr>
        </p:nvSpPr>
        <p:spPr>
          <a:xfrm>
            <a:off x="5976442" y="3854752"/>
            <a:ext cx="1440088" cy="557165"/>
          </a:xfrm>
          <a:prstGeom prst="rect">
            <a:avLst/>
          </a:prstGeom>
        </p:spPr>
        <p:txBody>
          <a:bodyPr rtlCol="0" anchor="ctr">
            <a:noAutofit/>
          </a:bodyPr>
          <a:lstStyle>
            <a:lvl1pPr marL="0" indent="0" algn="ctr">
              <a:lnSpc>
                <a:spcPct val="100000"/>
              </a:lnSpc>
              <a:spcBef>
                <a:spcPts val="0"/>
              </a:spcBef>
              <a:buNone/>
              <a:defRPr sz="1400" b="1" cap="none" spc="100" baseline="0">
                <a:solidFill>
                  <a:schemeClr val="accent4"/>
                </a:solidFill>
                <a:latin typeface="+mn-lt"/>
              </a:defRPr>
            </a:lvl1pPr>
          </a:lstStyle>
          <a:p>
            <a:pPr lvl="0" rtl="0"/>
            <a:r>
              <a:rPr lang="tr-TR" noProof="0" dirty="0"/>
              <a:t>Metin eklemek için tıklayın</a:t>
            </a:r>
          </a:p>
        </p:txBody>
      </p:sp>
      <p:sp>
        <p:nvSpPr>
          <p:cNvPr id="59" name="Metin Yer Tutucusu 14">
            <a:extLst>
              <a:ext uri="{FF2B5EF4-FFF2-40B4-BE49-F238E27FC236}">
                <a16:creationId xmlns:a16="http://schemas.microsoft.com/office/drawing/2014/main" id="{8AA79F31-661A-42DB-97E9-B3633BF6622E}"/>
              </a:ext>
            </a:extLst>
          </p:cNvPr>
          <p:cNvSpPr>
            <a:spLocks noGrp="1"/>
          </p:cNvSpPr>
          <p:nvPr>
            <p:ph type="body" sz="quarter" idx="48" hasCustomPrompt="1"/>
          </p:nvPr>
        </p:nvSpPr>
        <p:spPr>
          <a:xfrm>
            <a:off x="9923517" y="3854752"/>
            <a:ext cx="1440088" cy="557165"/>
          </a:xfrm>
          <a:prstGeom prst="rect">
            <a:avLst/>
          </a:prstGeom>
        </p:spPr>
        <p:txBody>
          <a:bodyPr rtlCol="0"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rtl="0"/>
            <a:r>
              <a:rPr lang="tr-TR" noProof="0" dirty="0"/>
              <a:t>Metin eklemek için tıklayın</a:t>
            </a:r>
          </a:p>
        </p:txBody>
      </p:sp>
      <p:sp>
        <p:nvSpPr>
          <p:cNvPr id="2" name="Başlık 1">
            <a:extLst>
              <a:ext uri="{FF2B5EF4-FFF2-40B4-BE49-F238E27FC236}">
                <a16:creationId xmlns:a16="http://schemas.microsoft.com/office/drawing/2014/main" id="{5171E1E5-ACAD-4ED5-AAF2-539AF0733FC8}"/>
              </a:ext>
            </a:extLst>
          </p:cNvPr>
          <p:cNvSpPr>
            <a:spLocks noGrp="1"/>
          </p:cNvSpPr>
          <p:nvPr>
            <p:ph type="title" hasCustomPrompt="1"/>
          </p:nvPr>
        </p:nvSpPr>
        <p:spPr>
          <a:xfrm>
            <a:off x="838200" y="671808"/>
            <a:ext cx="10515600" cy="661924"/>
          </a:xfrm>
        </p:spPr>
        <p:txBody>
          <a:bodyPr rtlCol="0"/>
          <a:lstStyle>
            <a:lvl1pPr>
              <a:defRPr/>
            </a:lvl1pPr>
          </a:lstStyle>
          <a:p>
            <a:pPr rtl="0"/>
            <a:r>
              <a:rPr lang="tr-TR" noProof="0"/>
              <a:t>Başlık eklemek için tıklayın</a:t>
            </a:r>
          </a:p>
        </p:txBody>
      </p:sp>
    </p:spTree>
    <p:extLst>
      <p:ext uri="{BB962C8B-B14F-4D97-AF65-F5344CB8AC3E}">
        <p14:creationId xmlns:p14="http://schemas.microsoft.com/office/powerpoint/2010/main" val="180835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sal Öğeler">
    <p:spTree>
      <p:nvGrpSpPr>
        <p:cNvPr id="1" name=""/>
        <p:cNvGrpSpPr/>
        <p:nvPr/>
      </p:nvGrpSpPr>
      <p:grpSpPr>
        <a:xfrm>
          <a:off x="0" y="0"/>
          <a:ext cx="0" cy="0"/>
          <a:chOff x="0" y="0"/>
          <a:chExt cx="0" cy="0"/>
        </a:xfrm>
      </p:grpSpPr>
      <p:sp>
        <p:nvSpPr>
          <p:cNvPr id="3" name="Tarih Yer Tutucusu 2">
            <a:extLst>
              <a:ext uri="{FF2B5EF4-FFF2-40B4-BE49-F238E27FC236}">
                <a16:creationId xmlns:a16="http://schemas.microsoft.com/office/drawing/2014/main" id="{91DFB87B-D4AD-42B4-8993-D5BD0311CFF4}"/>
              </a:ext>
            </a:extLst>
          </p:cNvPr>
          <p:cNvSpPr>
            <a:spLocks noGrp="1"/>
          </p:cNvSpPr>
          <p:nvPr>
            <p:ph type="dt" sz="half" idx="10"/>
          </p:nvPr>
        </p:nvSpPr>
        <p:spPr/>
        <p:txBody>
          <a:bodyPr rtlCol="0">
            <a:noAutofit/>
          </a:bodyPr>
          <a:lstStyle>
            <a:lvl1pPr>
              <a:defRPr>
                <a:solidFill>
                  <a:schemeClr val="bg2">
                    <a:lumMod val="50000"/>
                  </a:schemeClr>
                </a:solidFill>
              </a:defRPr>
            </a:lvl1pPr>
          </a:lstStyle>
          <a:p>
            <a:pPr rtl="0"/>
            <a:r>
              <a:rPr lang="tr-TR" noProof="0"/>
              <a:t>03/08/20XX</a:t>
            </a:r>
          </a:p>
        </p:txBody>
      </p:sp>
      <p:sp>
        <p:nvSpPr>
          <p:cNvPr id="4" name="Alt Bilgi Yer Tutucusu 3">
            <a:extLst>
              <a:ext uri="{FF2B5EF4-FFF2-40B4-BE49-F238E27FC236}">
                <a16:creationId xmlns:a16="http://schemas.microsoft.com/office/drawing/2014/main" id="{DEBDA0E7-08C2-442E-A8B3-F1218B69F28B}"/>
              </a:ext>
            </a:extLst>
          </p:cNvPr>
          <p:cNvSpPr>
            <a:spLocks noGrp="1"/>
          </p:cNvSpPr>
          <p:nvPr>
            <p:ph type="ftr" sz="quarter" idx="11"/>
          </p:nvPr>
        </p:nvSpPr>
        <p:spPr/>
        <p:txBody>
          <a:bodyPr rtlCol="0">
            <a:noAutofit/>
          </a:bodyPr>
          <a:lstStyle>
            <a:lvl1pPr>
              <a:defRPr>
                <a:solidFill>
                  <a:schemeClr val="bg2">
                    <a:lumMod val="50000"/>
                  </a:schemeClr>
                </a:solidFill>
              </a:defRPr>
            </a:lvl1pPr>
          </a:lstStyle>
          <a:p>
            <a:pPr rtl="0"/>
            <a:r>
              <a:rPr lang="tr-TR" noProof="0"/>
              <a:t>SUNUM DESTESİ</a:t>
            </a:r>
          </a:p>
        </p:txBody>
      </p:sp>
      <p:sp>
        <p:nvSpPr>
          <p:cNvPr id="5" name="Slayt Numarası Yer Tutucusu 4">
            <a:extLst>
              <a:ext uri="{FF2B5EF4-FFF2-40B4-BE49-F238E27FC236}">
                <a16:creationId xmlns:a16="http://schemas.microsoft.com/office/drawing/2014/main" id="{869842E0-2E48-4C5C-9EC5-429BF2DA44B5}"/>
              </a:ext>
            </a:extLst>
          </p:cNvPr>
          <p:cNvSpPr>
            <a:spLocks noGrp="1"/>
          </p:cNvSpPr>
          <p:nvPr>
            <p:ph type="sldNum" sz="quarter" idx="12"/>
          </p:nvPr>
        </p:nvSpPr>
        <p:spPr/>
        <p:txBody>
          <a:bodyPr rtlCol="0">
            <a:noAutofit/>
          </a:bodyPr>
          <a:lstStyle>
            <a:lvl1pPr>
              <a:defRPr>
                <a:solidFill>
                  <a:schemeClr val="bg2">
                    <a:lumMod val="50000"/>
                  </a:schemeClr>
                </a:solidFill>
              </a:defRPr>
            </a:lvl1pPr>
          </a:lstStyle>
          <a:p>
            <a:pPr rtl="0"/>
            <a:fld id="{BF860B6F-2FE3-4DE6-9496-980E987E7466}" type="slidenum">
              <a:rPr lang="tr-TR" noProof="0" smtClean="0"/>
              <a:pPr/>
              <a:t>‹#›</a:t>
            </a:fld>
            <a:endParaRPr lang="tr-TR" noProof="0"/>
          </a:p>
        </p:txBody>
      </p:sp>
      <p:sp>
        <p:nvSpPr>
          <p:cNvPr id="2" name="Dikdörtgen 1">
            <a:extLst>
              <a:ext uri="{FF2B5EF4-FFF2-40B4-BE49-F238E27FC236}">
                <a16:creationId xmlns:a16="http://schemas.microsoft.com/office/drawing/2014/main" id="{AA3808EC-BC22-46D4-895E-0A67F6EE1907}"/>
              </a:ext>
            </a:extLst>
          </p:cNvPr>
          <p:cNvSpPr/>
          <p:nvPr userDrawn="1"/>
        </p:nvSpPr>
        <p:spPr>
          <a:xfrm>
            <a:off x="9393543" y="0"/>
            <a:ext cx="1855263" cy="445995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6" name="Başlık 5">
            <a:extLst>
              <a:ext uri="{FF2B5EF4-FFF2-40B4-BE49-F238E27FC236}">
                <a16:creationId xmlns:a16="http://schemas.microsoft.com/office/drawing/2014/main" id="{6783E2FE-F5EA-4C43-BC5B-23330B11D446}"/>
              </a:ext>
            </a:extLst>
          </p:cNvPr>
          <p:cNvSpPr>
            <a:spLocks noGrp="1"/>
          </p:cNvSpPr>
          <p:nvPr>
            <p:ph type="title" hasCustomPrompt="1"/>
          </p:nvPr>
        </p:nvSpPr>
        <p:spPr>
          <a:xfrm rot="5400000">
            <a:off x="8333552" y="3930709"/>
            <a:ext cx="3975244" cy="996551"/>
          </a:xfrm>
        </p:spPr>
        <p:txBody>
          <a:bodyPr rtlCol="0"/>
          <a:lstStyle>
            <a:lvl1pPr>
              <a:defRPr/>
            </a:lvl1pPr>
          </a:lstStyle>
          <a:p>
            <a:pPr rtl="0"/>
            <a:r>
              <a:rPr lang="tr-TR" noProof="0"/>
              <a:t>Başlık eklemek için tıklayın</a:t>
            </a:r>
          </a:p>
        </p:txBody>
      </p:sp>
    </p:spTree>
    <p:extLst>
      <p:ext uri="{BB962C8B-B14F-4D97-AF65-F5344CB8AC3E}">
        <p14:creationId xmlns:p14="http://schemas.microsoft.com/office/powerpoint/2010/main" val="578592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örtlü Ekip ile Tanışın">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40F7723-F5B1-4A97-921F-93E42B12D62B}"/>
              </a:ext>
            </a:extLst>
          </p:cNvPr>
          <p:cNvSpPr/>
          <p:nvPr userDrawn="1"/>
        </p:nvSpPr>
        <p:spPr>
          <a:xfrm>
            <a:off x="4659086" y="0"/>
            <a:ext cx="75329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3" name="Tarih Yer Tutucusu 2">
            <a:extLst>
              <a:ext uri="{FF2B5EF4-FFF2-40B4-BE49-F238E27FC236}">
                <a16:creationId xmlns:a16="http://schemas.microsoft.com/office/drawing/2014/main" id="{E1670FDF-6533-4E3F-94A4-2548DA2F9C6C}"/>
              </a:ext>
            </a:extLst>
          </p:cNvPr>
          <p:cNvSpPr>
            <a:spLocks noGrp="1"/>
          </p:cNvSpPr>
          <p:nvPr>
            <p:ph type="dt" sz="half" idx="10"/>
          </p:nvPr>
        </p:nvSpPr>
        <p:spPr/>
        <p:txBody>
          <a:bodyPr rtlCol="0">
            <a:noAutofit/>
          </a:bodyPr>
          <a:lstStyle/>
          <a:p>
            <a:pPr rtl="0"/>
            <a:r>
              <a:rPr lang="tr-TR" noProof="0"/>
              <a:t>03/08/20XX</a:t>
            </a:r>
          </a:p>
        </p:txBody>
      </p:sp>
      <p:sp>
        <p:nvSpPr>
          <p:cNvPr id="4" name="Alt Bilgi Yer Tutucusu 3">
            <a:extLst>
              <a:ext uri="{FF2B5EF4-FFF2-40B4-BE49-F238E27FC236}">
                <a16:creationId xmlns:a16="http://schemas.microsoft.com/office/drawing/2014/main" id="{DFDB69DE-3108-4A10-8EDD-EC2EF3F52F04}"/>
              </a:ext>
            </a:extLst>
          </p:cNvPr>
          <p:cNvSpPr>
            <a:spLocks noGrp="1"/>
          </p:cNvSpPr>
          <p:nvPr>
            <p:ph type="ftr" sz="quarter" idx="11"/>
          </p:nvPr>
        </p:nvSpPr>
        <p:spPr/>
        <p:txBody>
          <a:bodyPr rtlCol="0">
            <a:noAutofit/>
          </a:bodyPr>
          <a:lstStyle/>
          <a:p>
            <a:pPr rtl="0"/>
            <a:r>
              <a:rPr lang="tr-TR" noProof="0"/>
              <a:t>SUNUM DESTESİ</a:t>
            </a:r>
          </a:p>
        </p:txBody>
      </p:sp>
      <p:sp>
        <p:nvSpPr>
          <p:cNvPr id="5" name="Slayt Numarası Yer Tutucusu 4">
            <a:extLst>
              <a:ext uri="{FF2B5EF4-FFF2-40B4-BE49-F238E27FC236}">
                <a16:creationId xmlns:a16="http://schemas.microsoft.com/office/drawing/2014/main" id="{C49B337B-1B07-4B9D-9563-C5E433F8395A}"/>
              </a:ext>
            </a:extLst>
          </p:cNvPr>
          <p:cNvSpPr>
            <a:spLocks noGrp="1"/>
          </p:cNvSpPr>
          <p:nvPr>
            <p:ph type="sldNum" sz="quarter" idx="12"/>
          </p:nvPr>
        </p:nvSpPr>
        <p:spPr/>
        <p:txBody>
          <a:bodyPr rtlCol="0">
            <a:noAutofit/>
          </a:bodyPr>
          <a:lstStyle/>
          <a:p>
            <a:pPr rtl="0"/>
            <a:fld id="{BF860B6F-2FE3-4DE6-9496-980E987E7466}" type="slidenum">
              <a:rPr lang="tr-TR" noProof="0" smtClean="0"/>
              <a:pPr/>
              <a:t>‹#›</a:t>
            </a:fld>
            <a:endParaRPr lang="tr-TR" noProof="0"/>
          </a:p>
        </p:txBody>
      </p:sp>
      <p:sp>
        <p:nvSpPr>
          <p:cNvPr id="9" name="Resim Yer Tutucusu 9">
            <a:extLst>
              <a:ext uri="{FF2B5EF4-FFF2-40B4-BE49-F238E27FC236}">
                <a16:creationId xmlns:a16="http://schemas.microsoft.com/office/drawing/2014/main" id="{FA44B00A-A50E-49C2-AE8C-E243734442AF}"/>
              </a:ext>
            </a:extLst>
          </p:cNvPr>
          <p:cNvSpPr>
            <a:spLocks noGrp="1"/>
          </p:cNvSpPr>
          <p:nvPr>
            <p:ph type="pic" sz="quarter" idx="14" hasCustomPrompt="1"/>
          </p:nvPr>
        </p:nvSpPr>
        <p:spPr>
          <a:xfrm>
            <a:off x="6031913" y="671944"/>
            <a:ext cx="2013133" cy="1697455"/>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10" name="Metin Yer Tutucusu 10">
            <a:extLst>
              <a:ext uri="{FF2B5EF4-FFF2-40B4-BE49-F238E27FC236}">
                <a16:creationId xmlns:a16="http://schemas.microsoft.com/office/drawing/2014/main" id="{300A1A7F-BD7F-4CB8-A8BD-C7DDCD62C9A8}"/>
              </a:ext>
            </a:extLst>
          </p:cNvPr>
          <p:cNvSpPr>
            <a:spLocks noGrp="1"/>
          </p:cNvSpPr>
          <p:nvPr>
            <p:ph type="body" sz="quarter" idx="18" hasCustomPrompt="1"/>
          </p:nvPr>
        </p:nvSpPr>
        <p:spPr>
          <a:xfrm>
            <a:off x="5794627" y="2426760"/>
            <a:ext cx="2487705" cy="411277"/>
          </a:xfrm>
          <a:prstGeom prst="rect">
            <a:avLst/>
          </a:prstGeom>
        </p:spPr>
        <p:txBody>
          <a:bodyPr rtlCol="0" anchor="b">
            <a:noAutofit/>
          </a:bodyPr>
          <a:lstStyle>
            <a:lvl1pPr marL="0" indent="0" algn="ctr">
              <a:buNone/>
              <a:defRPr sz="1600" b="1" cap="all" spc="100" baseline="0">
                <a:solidFill>
                  <a:schemeClr val="accent1"/>
                </a:solidFill>
                <a:latin typeface="Calibri" panose="020F0502020204030204" pitchFamily="34" charset="0"/>
              </a:defRPr>
            </a:lvl1pPr>
          </a:lstStyle>
          <a:p>
            <a:pPr lvl="0" rtl="0"/>
            <a:r>
              <a:rPr lang="tr-TR" noProof="0" dirty="0"/>
              <a:t>Ad ekleyin</a:t>
            </a:r>
          </a:p>
        </p:txBody>
      </p:sp>
      <p:sp>
        <p:nvSpPr>
          <p:cNvPr id="11" name="Metin Yer Tutucusu 10">
            <a:extLst>
              <a:ext uri="{FF2B5EF4-FFF2-40B4-BE49-F238E27FC236}">
                <a16:creationId xmlns:a16="http://schemas.microsoft.com/office/drawing/2014/main" id="{C4253CF9-87EA-4162-8CBD-63E10EBEB6E6}"/>
              </a:ext>
            </a:extLst>
          </p:cNvPr>
          <p:cNvSpPr>
            <a:spLocks noGrp="1"/>
          </p:cNvSpPr>
          <p:nvPr>
            <p:ph type="body" sz="quarter" idx="19" hasCustomPrompt="1"/>
          </p:nvPr>
        </p:nvSpPr>
        <p:spPr>
          <a:xfrm>
            <a:off x="5794627" y="2801755"/>
            <a:ext cx="2487705" cy="435631"/>
          </a:xfrm>
          <a:prstGeom prst="rect">
            <a:avLst/>
          </a:prstGeom>
        </p:spPr>
        <p:txBody>
          <a:bodyPr rtlCol="0" anchor="t">
            <a:noAutofit/>
          </a:bodyPr>
          <a:lstStyle>
            <a:lvl1pPr marL="0" indent="0" algn="ctr">
              <a:buNone/>
              <a:defRPr sz="1400" cap="none" spc="100" baseline="0">
                <a:solidFill>
                  <a:schemeClr val="accent1"/>
                </a:solidFill>
                <a:latin typeface="+mn-lt"/>
              </a:defRPr>
            </a:lvl1pPr>
          </a:lstStyle>
          <a:p>
            <a:pPr lvl="0" rtl="0"/>
            <a:r>
              <a:rPr lang="tr-TR" noProof="0" dirty="0"/>
              <a:t>Başlık ekleyin</a:t>
            </a:r>
          </a:p>
        </p:txBody>
      </p:sp>
      <p:sp>
        <p:nvSpPr>
          <p:cNvPr id="24" name="Resim Yer Tutucusu 9">
            <a:extLst>
              <a:ext uri="{FF2B5EF4-FFF2-40B4-BE49-F238E27FC236}">
                <a16:creationId xmlns:a16="http://schemas.microsoft.com/office/drawing/2014/main" id="{F099E8E6-E766-4B5B-8E98-7D92E8F91A95}"/>
              </a:ext>
            </a:extLst>
          </p:cNvPr>
          <p:cNvSpPr>
            <a:spLocks noGrp="1"/>
          </p:cNvSpPr>
          <p:nvPr>
            <p:ph type="pic" sz="quarter" idx="23" hasCustomPrompt="1"/>
          </p:nvPr>
        </p:nvSpPr>
        <p:spPr>
          <a:xfrm>
            <a:off x="9038065" y="671944"/>
            <a:ext cx="2013133" cy="1697455"/>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30" name="Metin Yer Tutucusu 10">
            <a:extLst>
              <a:ext uri="{FF2B5EF4-FFF2-40B4-BE49-F238E27FC236}">
                <a16:creationId xmlns:a16="http://schemas.microsoft.com/office/drawing/2014/main" id="{A3AC6007-1F43-4D93-842F-2E1F01D19B20}"/>
              </a:ext>
            </a:extLst>
          </p:cNvPr>
          <p:cNvSpPr>
            <a:spLocks noGrp="1"/>
          </p:cNvSpPr>
          <p:nvPr>
            <p:ph type="body" sz="quarter" idx="29" hasCustomPrompt="1"/>
          </p:nvPr>
        </p:nvSpPr>
        <p:spPr>
          <a:xfrm>
            <a:off x="8800779" y="2426197"/>
            <a:ext cx="2487705" cy="411277"/>
          </a:xfrm>
          <a:prstGeom prst="rect">
            <a:avLst/>
          </a:prstGeom>
        </p:spPr>
        <p:txBody>
          <a:bodyPr rtlCol="0" anchor="b">
            <a:noAutofit/>
          </a:bodyPr>
          <a:lstStyle>
            <a:lvl1pPr marL="0" indent="0" algn="ctr">
              <a:buNone/>
              <a:defRPr sz="1600" b="1" cap="all" spc="100" baseline="0">
                <a:solidFill>
                  <a:schemeClr val="accent1"/>
                </a:solidFill>
                <a:latin typeface="Calibri" panose="020F0502020204030204" pitchFamily="34" charset="0"/>
              </a:defRPr>
            </a:lvl1pPr>
          </a:lstStyle>
          <a:p>
            <a:pPr lvl="0" rtl="0"/>
            <a:r>
              <a:rPr lang="tr-TR" noProof="0"/>
              <a:t>Ad ekleyin</a:t>
            </a:r>
          </a:p>
        </p:txBody>
      </p:sp>
      <p:sp>
        <p:nvSpPr>
          <p:cNvPr id="31" name="Metin Yer Tutucusu 10">
            <a:extLst>
              <a:ext uri="{FF2B5EF4-FFF2-40B4-BE49-F238E27FC236}">
                <a16:creationId xmlns:a16="http://schemas.microsoft.com/office/drawing/2014/main" id="{85EC4308-1195-47F4-A415-8637701ADF8A}"/>
              </a:ext>
            </a:extLst>
          </p:cNvPr>
          <p:cNvSpPr>
            <a:spLocks noGrp="1"/>
          </p:cNvSpPr>
          <p:nvPr>
            <p:ph type="body" sz="quarter" idx="30" hasCustomPrompt="1"/>
          </p:nvPr>
        </p:nvSpPr>
        <p:spPr>
          <a:xfrm>
            <a:off x="8800779" y="2801192"/>
            <a:ext cx="2487705" cy="435631"/>
          </a:xfrm>
          <a:prstGeom prst="rect">
            <a:avLst/>
          </a:prstGeom>
        </p:spPr>
        <p:txBody>
          <a:bodyPr rtlCol="0" anchor="t">
            <a:noAutofit/>
          </a:bodyPr>
          <a:lstStyle>
            <a:lvl1pPr marL="0" indent="0" algn="ctr">
              <a:buNone/>
              <a:defRPr sz="1400" cap="none" spc="100" baseline="0">
                <a:solidFill>
                  <a:schemeClr val="accent1"/>
                </a:solidFill>
                <a:latin typeface="+mn-lt"/>
              </a:defRPr>
            </a:lvl1pPr>
          </a:lstStyle>
          <a:p>
            <a:pPr lvl="0" rtl="0"/>
            <a:r>
              <a:rPr lang="tr-TR" noProof="0"/>
              <a:t>Başlık ekleyin</a:t>
            </a:r>
          </a:p>
        </p:txBody>
      </p:sp>
      <p:sp>
        <p:nvSpPr>
          <p:cNvPr id="38" name="Resim Yer Tutucusu 9">
            <a:extLst>
              <a:ext uri="{FF2B5EF4-FFF2-40B4-BE49-F238E27FC236}">
                <a16:creationId xmlns:a16="http://schemas.microsoft.com/office/drawing/2014/main" id="{8E583185-DBE3-45E6-B367-B88C50A91CEA}"/>
              </a:ext>
            </a:extLst>
          </p:cNvPr>
          <p:cNvSpPr>
            <a:spLocks noGrp="1"/>
          </p:cNvSpPr>
          <p:nvPr>
            <p:ph type="pic" sz="quarter" idx="31" hasCustomPrompt="1"/>
          </p:nvPr>
        </p:nvSpPr>
        <p:spPr>
          <a:xfrm>
            <a:off x="6031913" y="3494316"/>
            <a:ext cx="2013133" cy="1697455"/>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39" name="Metin Yer Tutucusu 10">
            <a:extLst>
              <a:ext uri="{FF2B5EF4-FFF2-40B4-BE49-F238E27FC236}">
                <a16:creationId xmlns:a16="http://schemas.microsoft.com/office/drawing/2014/main" id="{0B472BE4-F051-416A-AFCF-53E847C3E546}"/>
              </a:ext>
            </a:extLst>
          </p:cNvPr>
          <p:cNvSpPr>
            <a:spLocks noGrp="1"/>
          </p:cNvSpPr>
          <p:nvPr>
            <p:ph type="body" sz="quarter" idx="32" hasCustomPrompt="1"/>
          </p:nvPr>
        </p:nvSpPr>
        <p:spPr>
          <a:xfrm>
            <a:off x="5794627" y="5249132"/>
            <a:ext cx="2487705" cy="411277"/>
          </a:xfrm>
          <a:prstGeom prst="rect">
            <a:avLst/>
          </a:prstGeom>
        </p:spPr>
        <p:txBody>
          <a:bodyPr rtlCol="0" anchor="b">
            <a:noAutofit/>
          </a:bodyPr>
          <a:lstStyle>
            <a:lvl1pPr marL="0" indent="0" algn="ctr">
              <a:buNone/>
              <a:defRPr sz="1600" b="1" cap="all" spc="100" baseline="0">
                <a:solidFill>
                  <a:schemeClr val="accent1"/>
                </a:solidFill>
                <a:latin typeface="Calibri" panose="020F0502020204030204" pitchFamily="34" charset="0"/>
              </a:defRPr>
            </a:lvl1pPr>
          </a:lstStyle>
          <a:p>
            <a:pPr lvl="0" rtl="0"/>
            <a:r>
              <a:rPr lang="tr-TR" noProof="0"/>
              <a:t>Ad ekleyin</a:t>
            </a:r>
          </a:p>
        </p:txBody>
      </p:sp>
      <p:sp>
        <p:nvSpPr>
          <p:cNvPr id="40" name="Metin Yer Tutucusu 10">
            <a:extLst>
              <a:ext uri="{FF2B5EF4-FFF2-40B4-BE49-F238E27FC236}">
                <a16:creationId xmlns:a16="http://schemas.microsoft.com/office/drawing/2014/main" id="{FF4A7512-D4D0-4D2E-A300-C5EE0AC2EC89}"/>
              </a:ext>
            </a:extLst>
          </p:cNvPr>
          <p:cNvSpPr>
            <a:spLocks noGrp="1"/>
          </p:cNvSpPr>
          <p:nvPr>
            <p:ph type="body" sz="quarter" idx="33" hasCustomPrompt="1"/>
          </p:nvPr>
        </p:nvSpPr>
        <p:spPr>
          <a:xfrm>
            <a:off x="5794627" y="5624127"/>
            <a:ext cx="2487705" cy="435631"/>
          </a:xfrm>
          <a:prstGeom prst="rect">
            <a:avLst/>
          </a:prstGeom>
        </p:spPr>
        <p:txBody>
          <a:bodyPr rtlCol="0" anchor="t">
            <a:noAutofit/>
          </a:bodyPr>
          <a:lstStyle>
            <a:lvl1pPr marL="0" indent="0" algn="ctr">
              <a:buNone/>
              <a:defRPr sz="1400" cap="none" spc="100" baseline="0">
                <a:solidFill>
                  <a:schemeClr val="accent1"/>
                </a:solidFill>
                <a:latin typeface="+mn-lt"/>
              </a:defRPr>
            </a:lvl1pPr>
          </a:lstStyle>
          <a:p>
            <a:pPr lvl="0" rtl="0"/>
            <a:r>
              <a:rPr lang="tr-TR" noProof="0"/>
              <a:t>Başlık ekleyin</a:t>
            </a:r>
          </a:p>
        </p:txBody>
      </p:sp>
      <p:sp>
        <p:nvSpPr>
          <p:cNvPr id="41" name="Resim Yer Tutucusu 9">
            <a:extLst>
              <a:ext uri="{FF2B5EF4-FFF2-40B4-BE49-F238E27FC236}">
                <a16:creationId xmlns:a16="http://schemas.microsoft.com/office/drawing/2014/main" id="{7CBE80F1-F6E2-416E-9F4A-EBE15E0F94A5}"/>
              </a:ext>
            </a:extLst>
          </p:cNvPr>
          <p:cNvSpPr>
            <a:spLocks noGrp="1"/>
          </p:cNvSpPr>
          <p:nvPr>
            <p:ph type="pic" sz="quarter" idx="34" hasCustomPrompt="1"/>
          </p:nvPr>
        </p:nvSpPr>
        <p:spPr>
          <a:xfrm>
            <a:off x="9038065" y="3494316"/>
            <a:ext cx="2013133" cy="1697455"/>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42" name="Metin Yer Tutucusu 10">
            <a:extLst>
              <a:ext uri="{FF2B5EF4-FFF2-40B4-BE49-F238E27FC236}">
                <a16:creationId xmlns:a16="http://schemas.microsoft.com/office/drawing/2014/main" id="{B9A76D07-863C-4818-9D9C-99B8F83B8F41}"/>
              </a:ext>
            </a:extLst>
          </p:cNvPr>
          <p:cNvSpPr>
            <a:spLocks noGrp="1"/>
          </p:cNvSpPr>
          <p:nvPr>
            <p:ph type="body" sz="quarter" idx="35" hasCustomPrompt="1"/>
          </p:nvPr>
        </p:nvSpPr>
        <p:spPr>
          <a:xfrm>
            <a:off x="8800779" y="5248569"/>
            <a:ext cx="2487705" cy="411277"/>
          </a:xfrm>
          <a:prstGeom prst="rect">
            <a:avLst/>
          </a:prstGeom>
        </p:spPr>
        <p:txBody>
          <a:bodyPr rtlCol="0" anchor="b">
            <a:noAutofit/>
          </a:bodyPr>
          <a:lstStyle>
            <a:lvl1pPr marL="0" indent="0" algn="ctr">
              <a:buNone/>
              <a:defRPr sz="1600" b="1" cap="all" spc="100" baseline="0">
                <a:solidFill>
                  <a:schemeClr val="accent1"/>
                </a:solidFill>
                <a:latin typeface="Calibri" panose="020F0502020204030204" pitchFamily="34" charset="0"/>
              </a:defRPr>
            </a:lvl1pPr>
          </a:lstStyle>
          <a:p>
            <a:pPr lvl="0" rtl="0"/>
            <a:r>
              <a:rPr lang="tr-TR" noProof="0"/>
              <a:t>Ad ekleyin</a:t>
            </a:r>
          </a:p>
        </p:txBody>
      </p:sp>
      <p:sp>
        <p:nvSpPr>
          <p:cNvPr id="43" name="Metin Yer Tutucusu 10">
            <a:extLst>
              <a:ext uri="{FF2B5EF4-FFF2-40B4-BE49-F238E27FC236}">
                <a16:creationId xmlns:a16="http://schemas.microsoft.com/office/drawing/2014/main" id="{822CAEC7-C513-41B6-9F77-3D5481F849EE}"/>
              </a:ext>
            </a:extLst>
          </p:cNvPr>
          <p:cNvSpPr>
            <a:spLocks noGrp="1"/>
          </p:cNvSpPr>
          <p:nvPr>
            <p:ph type="body" sz="quarter" idx="36" hasCustomPrompt="1"/>
          </p:nvPr>
        </p:nvSpPr>
        <p:spPr>
          <a:xfrm>
            <a:off x="8800779" y="5623564"/>
            <a:ext cx="2487705" cy="435631"/>
          </a:xfrm>
          <a:prstGeom prst="rect">
            <a:avLst/>
          </a:prstGeom>
        </p:spPr>
        <p:txBody>
          <a:bodyPr rtlCol="0" anchor="t">
            <a:noAutofit/>
          </a:bodyPr>
          <a:lstStyle>
            <a:lvl1pPr marL="0" indent="0" algn="ctr">
              <a:buNone/>
              <a:defRPr sz="1400" cap="none" spc="100" baseline="0">
                <a:solidFill>
                  <a:schemeClr val="accent1"/>
                </a:solidFill>
                <a:latin typeface="+mn-lt"/>
              </a:defRPr>
            </a:lvl1pPr>
          </a:lstStyle>
          <a:p>
            <a:pPr lvl="0" rtl="0"/>
            <a:r>
              <a:rPr lang="tr-TR" noProof="0"/>
              <a:t>Başlık ekleyin</a:t>
            </a:r>
          </a:p>
        </p:txBody>
      </p:sp>
      <p:sp>
        <p:nvSpPr>
          <p:cNvPr id="2" name="Başlık 1">
            <a:extLst>
              <a:ext uri="{FF2B5EF4-FFF2-40B4-BE49-F238E27FC236}">
                <a16:creationId xmlns:a16="http://schemas.microsoft.com/office/drawing/2014/main" id="{2CC03895-E987-4148-AB13-798D65CB7B03}"/>
              </a:ext>
            </a:extLst>
          </p:cNvPr>
          <p:cNvSpPr>
            <a:spLocks noGrp="1"/>
          </p:cNvSpPr>
          <p:nvPr>
            <p:ph type="title" hasCustomPrompt="1"/>
          </p:nvPr>
        </p:nvSpPr>
        <p:spPr>
          <a:xfrm rot="16200000">
            <a:off x="2238083" y="2746661"/>
            <a:ext cx="4907372" cy="1076155"/>
          </a:xfrm>
        </p:spPr>
        <p:txBody>
          <a:bodyPr rtlCol="0"/>
          <a:lstStyle>
            <a:lvl1pPr algn="ctr">
              <a:defRPr/>
            </a:lvl1pPr>
          </a:lstStyle>
          <a:p>
            <a:pPr rtl="0"/>
            <a:r>
              <a:rPr lang="tr-TR" noProof="0"/>
              <a:t>Başlık eklemek için tıklayın</a:t>
            </a:r>
          </a:p>
        </p:txBody>
      </p:sp>
    </p:spTree>
    <p:extLst>
      <p:ext uri="{BB962C8B-B14F-4D97-AF65-F5344CB8AC3E}">
        <p14:creationId xmlns:p14="http://schemas.microsoft.com/office/powerpoint/2010/main" val="2289745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kizli Ekip ile Tanışın">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A64182B-9BBA-4B44-BC53-045107E9371D}"/>
              </a:ext>
            </a:extLst>
          </p:cNvPr>
          <p:cNvSpPr/>
          <p:nvPr userDrawn="1"/>
        </p:nvSpPr>
        <p:spPr>
          <a:xfrm>
            <a:off x="2754086" y="0"/>
            <a:ext cx="94379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3" name="Tarih Yer Tutucusu 2">
            <a:extLst>
              <a:ext uri="{FF2B5EF4-FFF2-40B4-BE49-F238E27FC236}">
                <a16:creationId xmlns:a16="http://schemas.microsoft.com/office/drawing/2014/main" id="{07DA1795-FD62-4E99-989E-A14C0571A741}"/>
              </a:ext>
            </a:extLst>
          </p:cNvPr>
          <p:cNvSpPr>
            <a:spLocks noGrp="1"/>
          </p:cNvSpPr>
          <p:nvPr>
            <p:ph type="dt" sz="half" idx="10"/>
          </p:nvPr>
        </p:nvSpPr>
        <p:spPr/>
        <p:txBody>
          <a:bodyPr rtlCol="0">
            <a:noAutofit/>
          </a:bodyPr>
          <a:lstStyle/>
          <a:p>
            <a:pPr rtl="0"/>
            <a:r>
              <a:rPr lang="tr-TR" noProof="0"/>
              <a:t>03/08/20XX</a:t>
            </a:r>
          </a:p>
        </p:txBody>
      </p:sp>
      <p:sp>
        <p:nvSpPr>
          <p:cNvPr id="4" name="Alt Bilgi Yer Tutucusu 3">
            <a:extLst>
              <a:ext uri="{FF2B5EF4-FFF2-40B4-BE49-F238E27FC236}">
                <a16:creationId xmlns:a16="http://schemas.microsoft.com/office/drawing/2014/main" id="{0F25EE35-717E-4E9F-A75B-366341B39E7B}"/>
              </a:ext>
            </a:extLst>
          </p:cNvPr>
          <p:cNvSpPr>
            <a:spLocks noGrp="1"/>
          </p:cNvSpPr>
          <p:nvPr>
            <p:ph type="ftr" sz="quarter" idx="11"/>
          </p:nvPr>
        </p:nvSpPr>
        <p:spPr/>
        <p:txBody>
          <a:bodyPr rtlCol="0">
            <a:noAutofit/>
          </a:bodyPr>
          <a:lstStyle/>
          <a:p>
            <a:pPr rtl="0"/>
            <a:r>
              <a:rPr lang="tr-TR" noProof="0"/>
              <a:t>SUNUM DESTESİ</a:t>
            </a:r>
          </a:p>
        </p:txBody>
      </p:sp>
      <p:sp>
        <p:nvSpPr>
          <p:cNvPr id="5" name="Slayt Numarası Yer Tutucusu 4">
            <a:extLst>
              <a:ext uri="{FF2B5EF4-FFF2-40B4-BE49-F238E27FC236}">
                <a16:creationId xmlns:a16="http://schemas.microsoft.com/office/drawing/2014/main" id="{43C606A6-DC50-4DDF-8621-3D530D52B5E4}"/>
              </a:ext>
            </a:extLst>
          </p:cNvPr>
          <p:cNvSpPr>
            <a:spLocks noGrp="1"/>
          </p:cNvSpPr>
          <p:nvPr>
            <p:ph type="sldNum" sz="quarter" idx="12"/>
          </p:nvPr>
        </p:nvSpPr>
        <p:spPr/>
        <p:txBody>
          <a:bodyPr rtlCol="0">
            <a:noAutofit/>
          </a:bodyPr>
          <a:lstStyle/>
          <a:p>
            <a:pPr rtl="0"/>
            <a:fld id="{BF860B6F-2FE3-4DE6-9496-980E987E7466}" type="slidenum">
              <a:rPr lang="tr-TR" noProof="0" smtClean="0"/>
              <a:pPr/>
              <a:t>‹#›</a:t>
            </a:fld>
            <a:endParaRPr lang="tr-TR" noProof="0"/>
          </a:p>
        </p:txBody>
      </p:sp>
      <p:sp>
        <p:nvSpPr>
          <p:cNvPr id="8" name="Resim Yer Tutucusu 9">
            <a:extLst>
              <a:ext uri="{FF2B5EF4-FFF2-40B4-BE49-F238E27FC236}">
                <a16:creationId xmlns:a16="http://schemas.microsoft.com/office/drawing/2014/main" id="{9DE112EE-5EA4-49AF-8AF9-754D30C1448E}"/>
              </a:ext>
            </a:extLst>
          </p:cNvPr>
          <p:cNvSpPr>
            <a:spLocks noGrp="1"/>
          </p:cNvSpPr>
          <p:nvPr>
            <p:ph type="pic" sz="quarter" idx="14" hasCustomPrompt="1"/>
          </p:nvPr>
        </p:nvSpPr>
        <p:spPr>
          <a:xfrm>
            <a:off x="3758452" y="1190975"/>
            <a:ext cx="1415744" cy="1193742"/>
          </a:xfrm>
          <a:prstGeom prst="rect">
            <a:avLst/>
          </a:prstGeom>
        </p:spPr>
        <p:txBody>
          <a:bodyPr rtlCol="0">
            <a:noAutofit/>
          </a:bodyPr>
          <a:lstStyle>
            <a:lvl1pPr marL="0" indent="0" algn="ctr">
              <a:buNone/>
              <a:defRPr/>
            </a:lvl1pPr>
          </a:lstStyle>
          <a:p>
            <a:pPr rtl="0"/>
            <a:r>
              <a:rPr lang="tr-TR" noProof="0" dirty="0"/>
              <a:t>Fotoğraf eklemek için tıklayın</a:t>
            </a:r>
          </a:p>
        </p:txBody>
      </p:sp>
      <p:sp>
        <p:nvSpPr>
          <p:cNvPr id="9" name="Metin Yer Tutucusu 10">
            <a:extLst>
              <a:ext uri="{FF2B5EF4-FFF2-40B4-BE49-F238E27FC236}">
                <a16:creationId xmlns:a16="http://schemas.microsoft.com/office/drawing/2014/main" id="{63210BF0-55FD-4D41-9458-4492BAD292AE}"/>
              </a:ext>
            </a:extLst>
          </p:cNvPr>
          <p:cNvSpPr>
            <a:spLocks noGrp="1"/>
          </p:cNvSpPr>
          <p:nvPr>
            <p:ph type="body" sz="quarter" idx="18" hasCustomPrompt="1"/>
          </p:nvPr>
        </p:nvSpPr>
        <p:spPr>
          <a:xfrm>
            <a:off x="3474958" y="2442078"/>
            <a:ext cx="1982733" cy="411277"/>
          </a:xfrm>
          <a:prstGeom prst="rect">
            <a:avLst/>
          </a:prstGeom>
        </p:spPr>
        <p:txBody>
          <a:bodyPr rtlCol="0" anchor="b">
            <a:noAutofit/>
          </a:bodyPr>
          <a:lstStyle>
            <a:lvl1pPr marL="0" indent="0" algn="ctr">
              <a:buNone/>
              <a:defRPr sz="1400" b="1" cap="all" spc="100" baseline="0">
                <a:solidFill>
                  <a:schemeClr val="accent1"/>
                </a:solidFill>
                <a:latin typeface="Calibri" panose="020F0502020204030204" pitchFamily="34" charset="0"/>
              </a:defRPr>
            </a:lvl1pPr>
          </a:lstStyle>
          <a:p>
            <a:pPr lvl="0" rtl="0"/>
            <a:r>
              <a:rPr lang="tr-TR" noProof="0" dirty="0"/>
              <a:t>Ad ekleyin</a:t>
            </a:r>
          </a:p>
        </p:txBody>
      </p:sp>
      <p:sp>
        <p:nvSpPr>
          <p:cNvPr id="10" name="Metin Yer Tutucusu 10">
            <a:extLst>
              <a:ext uri="{FF2B5EF4-FFF2-40B4-BE49-F238E27FC236}">
                <a16:creationId xmlns:a16="http://schemas.microsoft.com/office/drawing/2014/main" id="{A739369F-4EDD-4B19-8395-084759667B62}"/>
              </a:ext>
            </a:extLst>
          </p:cNvPr>
          <p:cNvSpPr>
            <a:spLocks noGrp="1"/>
          </p:cNvSpPr>
          <p:nvPr>
            <p:ph type="body" sz="quarter" idx="19" hasCustomPrompt="1"/>
          </p:nvPr>
        </p:nvSpPr>
        <p:spPr>
          <a:xfrm>
            <a:off x="3474958" y="2746735"/>
            <a:ext cx="1982733" cy="617787"/>
          </a:xfrm>
          <a:prstGeom prst="rect">
            <a:avLst/>
          </a:prstGeom>
        </p:spPr>
        <p:txBody>
          <a:bodyPr rtlCol="0"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rtl="0"/>
            <a:r>
              <a:rPr lang="tr-TR" noProof="0"/>
              <a:t>Başlık ekleyin</a:t>
            </a:r>
          </a:p>
        </p:txBody>
      </p:sp>
      <p:sp>
        <p:nvSpPr>
          <p:cNvPr id="17" name="Resim Yer Tutucusu 9">
            <a:extLst>
              <a:ext uri="{FF2B5EF4-FFF2-40B4-BE49-F238E27FC236}">
                <a16:creationId xmlns:a16="http://schemas.microsoft.com/office/drawing/2014/main" id="{A72E3657-9D29-484E-819B-67EA4ADC474B}"/>
              </a:ext>
            </a:extLst>
          </p:cNvPr>
          <p:cNvSpPr>
            <a:spLocks noGrp="1"/>
          </p:cNvSpPr>
          <p:nvPr>
            <p:ph type="pic" sz="quarter" idx="20" hasCustomPrompt="1"/>
          </p:nvPr>
        </p:nvSpPr>
        <p:spPr>
          <a:xfrm>
            <a:off x="5858792" y="1190975"/>
            <a:ext cx="1415744" cy="1193742"/>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18" name="Metin Yer Tutucusu 10">
            <a:extLst>
              <a:ext uri="{FF2B5EF4-FFF2-40B4-BE49-F238E27FC236}">
                <a16:creationId xmlns:a16="http://schemas.microsoft.com/office/drawing/2014/main" id="{3E59867B-1A93-4A9B-9C2E-AE7B5FCF5109}"/>
              </a:ext>
            </a:extLst>
          </p:cNvPr>
          <p:cNvSpPr>
            <a:spLocks noGrp="1"/>
          </p:cNvSpPr>
          <p:nvPr>
            <p:ph type="body" sz="quarter" idx="21" hasCustomPrompt="1"/>
          </p:nvPr>
        </p:nvSpPr>
        <p:spPr>
          <a:xfrm>
            <a:off x="5575298" y="2442078"/>
            <a:ext cx="1982733" cy="411277"/>
          </a:xfrm>
          <a:prstGeom prst="rect">
            <a:avLst/>
          </a:prstGeom>
        </p:spPr>
        <p:txBody>
          <a:bodyPr rtlCol="0" anchor="b">
            <a:noAutofit/>
          </a:bodyPr>
          <a:lstStyle>
            <a:lvl1pPr marL="0" indent="0" algn="ctr">
              <a:buNone/>
              <a:defRPr sz="1400" b="1" cap="all" spc="100" baseline="0">
                <a:solidFill>
                  <a:schemeClr val="accent1"/>
                </a:solidFill>
                <a:latin typeface="Calibri" panose="020F0502020204030204" pitchFamily="34" charset="0"/>
              </a:defRPr>
            </a:lvl1pPr>
          </a:lstStyle>
          <a:p>
            <a:pPr lvl="0" rtl="0"/>
            <a:r>
              <a:rPr lang="tr-TR" noProof="0"/>
              <a:t>Ad ekleyin</a:t>
            </a:r>
          </a:p>
        </p:txBody>
      </p:sp>
      <p:sp>
        <p:nvSpPr>
          <p:cNvPr id="19" name="Metin Yer Tutucusu 10">
            <a:extLst>
              <a:ext uri="{FF2B5EF4-FFF2-40B4-BE49-F238E27FC236}">
                <a16:creationId xmlns:a16="http://schemas.microsoft.com/office/drawing/2014/main" id="{690192BD-CD3C-44D3-9A9A-8782B80F765D}"/>
              </a:ext>
            </a:extLst>
          </p:cNvPr>
          <p:cNvSpPr>
            <a:spLocks noGrp="1"/>
          </p:cNvSpPr>
          <p:nvPr>
            <p:ph type="body" sz="quarter" idx="22" hasCustomPrompt="1"/>
          </p:nvPr>
        </p:nvSpPr>
        <p:spPr>
          <a:xfrm>
            <a:off x="5575298" y="2746735"/>
            <a:ext cx="1982733" cy="617787"/>
          </a:xfrm>
          <a:prstGeom prst="rect">
            <a:avLst/>
          </a:prstGeom>
        </p:spPr>
        <p:txBody>
          <a:bodyPr rtlCol="0"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rtl="0"/>
            <a:r>
              <a:rPr lang="tr-TR" noProof="0"/>
              <a:t>Başlık ekleyin</a:t>
            </a:r>
          </a:p>
        </p:txBody>
      </p:sp>
      <p:sp>
        <p:nvSpPr>
          <p:cNvPr id="20" name="Resim Yer Tutucusu 9">
            <a:extLst>
              <a:ext uri="{FF2B5EF4-FFF2-40B4-BE49-F238E27FC236}">
                <a16:creationId xmlns:a16="http://schemas.microsoft.com/office/drawing/2014/main" id="{75E378BE-4D71-48F2-BA16-CCF8158EF7E8}"/>
              </a:ext>
            </a:extLst>
          </p:cNvPr>
          <p:cNvSpPr>
            <a:spLocks noGrp="1"/>
          </p:cNvSpPr>
          <p:nvPr>
            <p:ph type="pic" sz="quarter" idx="23" hasCustomPrompt="1"/>
          </p:nvPr>
        </p:nvSpPr>
        <p:spPr>
          <a:xfrm>
            <a:off x="7959132" y="1190975"/>
            <a:ext cx="1415744" cy="1193742"/>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21" name="Metin Yer Tutucusu 10">
            <a:extLst>
              <a:ext uri="{FF2B5EF4-FFF2-40B4-BE49-F238E27FC236}">
                <a16:creationId xmlns:a16="http://schemas.microsoft.com/office/drawing/2014/main" id="{80F28DC9-C26A-4D42-8BFA-540BB696E04D}"/>
              </a:ext>
            </a:extLst>
          </p:cNvPr>
          <p:cNvSpPr>
            <a:spLocks noGrp="1"/>
          </p:cNvSpPr>
          <p:nvPr>
            <p:ph type="body" sz="quarter" idx="24" hasCustomPrompt="1"/>
          </p:nvPr>
        </p:nvSpPr>
        <p:spPr>
          <a:xfrm>
            <a:off x="7675638" y="2442078"/>
            <a:ext cx="1982733" cy="411277"/>
          </a:xfrm>
          <a:prstGeom prst="rect">
            <a:avLst/>
          </a:prstGeom>
        </p:spPr>
        <p:txBody>
          <a:bodyPr rtlCol="0" anchor="b">
            <a:noAutofit/>
          </a:bodyPr>
          <a:lstStyle>
            <a:lvl1pPr marL="0" indent="0" algn="ctr">
              <a:buNone/>
              <a:defRPr sz="1400" b="1" cap="all" spc="100" baseline="0">
                <a:solidFill>
                  <a:schemeClr val="accent1"/>
                </a:solidFill>
                <a:latin typeface="Calibri" panose="020F0502020204030204" pitchFamily="34" charset="0"/>
              </a:defRPr>
            </a:lvl1pPr>
          </a:lstStyle>
          <a:p>
            <a:pPr lvl="0" rtl="0"/>
            <a:r>
              <a:rPr lang="tr-TR" noProof="0"/>
              <a:t>Ad ekleyin</a:t>
            </a:r>
          </a:p>
        </p:txBody>
      </p:sp>
      <p:sp>
        <p:nvSpPr>
          <p:cNvPr id="22" name="Metin Yer Tutucusu 10">
            <a:extLst>
              <a:ext uri="{FF2B5EF4-FFF2-40B4-BE49-F238E27FC236}">
                <a16:creationId xmlns:a16="http://schemas.microsoft.com/office/drawing/2014/main" id="{9642AD6D-085C-424D-B340-7731A4F95D4A}"/>
              </a:ext>
            </a:extLst>
          </p:cNvPr>
          <p:cNvSpPr>
            <a:spLocks noGrp="1"/>
          </p:cNvSpPr>
          <p:nvPr>
            <p:ph type="body" sz="quarter" idx="25" hasCustomPrompt="1"/>
          </p:nvPr>
        </p:nvSpPr>
        <p:spPr>
          <a:xfrm>
            <a:off x="7675638" y="2746735"/>
            <a:ext cx="1982733" cy="617787"/>
          </a:xfrm>
          <a:prstGeom prst="rect">
            <a:avLst/>
          </a:prstGeom>
        </p:spPr>
        <p:txBody>
          <a:bodyPr rtlCol="0"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rtl="0"/>
            <a:r>
              <a:rPr lang="tr-TR" noProof="0"/>
              <a:t>Başlık ekleyin</a:t>
            </a:r>
          </a:p>
        </p:txBody>
      </p:sp>
      <p:sp>
        <p:nvSpPr>
          <p:cNvPr id="23" name="Resim Yer Tutucusu 9">
            <a:extLst>
              <a:ext uri="{FF2B5EF4-FFF2-40B4-BE49-F238E27FC236}">
                <a16:creationId xmlns:a16="http://schemas.microsoft.com/office/drawing/2014/main" id="{9CD02B3D-3B05-4CE4-98EF-4772E813751D}"/>
              </a:ext>
            </a:extLst>
          </p:cNvPr>
          <p:cNvSpPr>
            <a:spLocks noGrp="1"/>
          </p:cNvSpPr>
          <p:nvPr>
            <p:ph type="pic" sz="quarter" idx="26" hasCustomPrompt="1"/>
          </p:nvPr>
        </p:nvSpPr>
        <p:spPr>
          <a:xfrm>
            <a:off x="10059471" y="1190975"/>
            <a:ext cx="1415744" cy="1193742"/>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24" name="Metin Yer Tutucusu 10">
            <a:extLst>
              <a:ext uri="{FF2B5EF4-FFF2-40B4-BE49-F238E27FC236}">
                <a16:creationId xmlns:a16="http://schemas.microsoft.com/office/drawing/2014/main" id="{758AF150-35C5-4E99-97F8-798A80E52A7C}"/>
              </a:ext>
            </a:extLst>
          </p:cNvPr>
          <p:cNvSpPr>
            <a:spLocks noGrp="1"/>
          </p:cNvSpPr>
          <p:nvPr>
            <p:ph type="body" sz="quarter" idx="27" hasCustomPrompt="1"/>
          </p:nvPr>
        </p:nvSpPr>
        <p:spPr>
          <a:xfrm>
            <a:off x="9775977" y="2442078"/>
            <a:ext cx="1982733" cy="411277"/>
          </a:xfrm>
          <a:prstGeom prst="rect">
            <a:avLst/>
          </a:prstGeom>
        </p:spPr>
        <p:txBody>
          <a:bodyPr rtlCol="0" anchor="b">
            <a:noAutofit/>
          </a:bodyPr>
          <a:lstStyle>
            <a:lvl1pPr marL="0" indent="0" algn="ctr">
              <a:buNone/>
              <a:defRPr sz="1400" b="1" cap="all" spc="100" baseline="0">
                <a:solidFill>
                  <a:schemeClr val="accent1"/>
                </a:solidFill>
                <a:latin typeface="Calibri" panose="020F0502020204030204" pitchFamily="34" charset="0"/>
              </a:defRPr>
            </a:lvl1pPr>
          </a:lstStyle>
          <a:p>
            <a:pPr lvl="0" rtl="0"/>
            <a:r>
              <a:rPr lang="tr-TR" noProof="0"/>
              <a:t>Ad ekleyin</a:t>
            </a:r>
          </a:p>
        </p:txBody>
      </p:sp>
      <p:sp>
        <p:nvSpPr>
          <p:cNvPr id="25" name="Metin Yer Tutucusu 10">
            <a:extLst>
              <a:ext uri="{FF2B5EF4-FFF2-40B4-BE49-F238E27FC236}">
                <a16:creationId xmlns:a16="http://schemas.microsoft.com/office/drawing/2014/main" id="{B02EB253-A55A-4EC6-A5A8-ABACCF75D015}"/>
              </a:ext>
            </a:extLst>
          </p:cNvPr>
          <p:cNvSpPr>
            <a:spLocks noGrp="1"/>
          </p:cNvSpPr>
          <p:nvPr>
            <p:ph type="body" sz="quarter" idx="28" hasCustomPrompt="1"/>
          </p:nvPr>
        </p:nvSpPr>
        <p:spPr>
          <a:xfrm>
            <a:off x="9775977" y="2746735"/>
            <a:ext cx="1982733" cy="617787"/>
          </a:xfrm>
          <a:prstGeom prst="rect">
            <a:avLst/>
          </a:prstGeom>
        </p:spPr>
        <p:txBody>
          <a:bodyPr rtlCol="0"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rtl="0"/>
            <a:r>
              <a:rPr lang="tr-TR" noProof="0"/>
              <a:t>Başlık ekleyin</a:t>
            </a:r>
          </a:p>
        </p:txBody>
      </p:sp>
      <p:sp>
        <p:nvSpPr>
          <p:cNvPr id="26" name="Resim Yer Tutucusu 9">
            <a:extLst>
              <a:ext uri="{FF2B5EF4-FFF2-40B4-BE49-F238E27FC236}">
                <a16:creationId xmlns:a16="http://schemas.microsoft.com/office/drawing/2014/main" id="{1A02BB49-28DB-48E5-8959-D36C9840302C}"/>
              </a:ext>
            </a:extLst>
          </p:cNvPr>
          <p:cNvSpPr>
            <a:spLocks noGrp="1"/>
          </p:cNvSpPr>
          <p:nvPr>
            <p:ph type="pic" sz="quarter" idx="29" hasCustomPrompt="1"/>
          </p:nvPr>
        </p:nvSpPr>
        <p:spPr>
          <a:xfrm>
            <a:off x="3758452" y="3742368"/>
            <a:ext cx="1415744" cy="1193742"/>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27" name="Metin Yer Tutucusu 10">
            <a:extLst>
              <a:ext uri="{FF2B5EF4-FFF2-40B4-BE49-F238E27FC236}">
                <a16:creationId xmlns:a16="http://schemas.microsoft.com/office/drawing/2014/main" id="{03C6BE33-794C-464D-886A-DB31DC137B0D}"/>
              </a:ext>
            </a:extLst>
          </p:cNvPr>
          <p:cNvSpPr>
            <a:spLocks noGrp="1"/>
          </p:cNvSpPr>
          <p:nvPr>
            <p:ph type="body" sz="quarter" idx="30" hasCustomPrompt="1"/>
          </p:nvPr>
        </p:nvSpPr>
        <p:spPr>
          <a:xfrm>
            <a:off x="3474958" y="4993471"/>
            <a:ext cx="1982733" cy="411277"/>
          </a:xfrm>
          <a:prstGeom prst="rect">
            <a:avLst/>
          </a:prstGeom>
        </p:spPr>
        <p:txBody>
          <a:bodyPr rtlCol="0" anchor="b">
            <a:noAutofit/>
          </a:bodyPr>
          <a:lstStyle>
            <a:lvl1pPr marL="0" indent="0" algn="ctr">
              <a:buNone/>
              <a:defRPr sz="1400" b="1" cap="all" spc="100" baseline="0">
                <a:solidFill>
                  <a:schemeClr val="accent1"/>
                </a:solidFill>
                <a:latin typeface="Calibri" panose="020F0502020204030204" pitchFamily="34" charset="0"/>
              </a:defRPr>
            </a:lvl1pPr>
          </a:lstStyle>
          <a:p>
            <a:pPr lvl="0" rtl="0"/>
            <a:r>
              <a:rPr lang="tr-TR" noProof="0"/>
              <a:t>Ad ekleyin</a:t>
            </a:r>
          </a:p>
        </p:txBody>
      </p:sp>
      <p:sp>
        <p:nvSpPr>
          <p:cNvPr id="28" name="Metin Yer Tutucusu 10">
            <a:extLst>
              <a:ext uri="{FF2B5EF4-FFF2-40B4-BE49-F238E27FC236}">
                <a16:creationId xmlns:a16="http://schemas.microsoft.com/office/drawing/2014/main" id="{51088B84-C9AE-4E0F-BE0B-7691872F7898}"/>
              </a:ext>
            </a:extLst>
          </p:cNvPr>
          <p:cNvSpPr>
            <a:spLocks noGrp="1"/>
          </p:cNvSpPr>
          <p:nvPr>
            <p:ph type="body" sz="quarter" idx="31" hasCustomPrompt="1"/>
          </p:nvPr>
        </p:nvSpPr>
        <p:spPr>
          <a:xfrm>
            <a:off x="3474958" y="5298128"/>
            <a:ext cx="1982733" cy="580994"/>
          </a:xfrm>
          <a:prstGeom prst="rect">
            <a:avLst/>
          </a:prstGeom>
        </p:spPr>
        <p:txBody>
          <a:bodyPr rtlCol="0"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rtl="0"/>
            <a:r>
              <a:rPr lang="tr-TR" noProof="0"/>
              <a:t>Başlık ekleyin</a:t>
            </a:r>
          </a:p>
        </p:txBody>
      </p:sp>
      <p:sp>
        <p:nvSpPr>
          <p:cNvPr id="29" name="Resim Yer Tutucusu 9">
            <a:extLst>
              <a:ext uri="{FF2B5EF4-FFF2-40B4-BE49-F238E27FC236}">
                <a16:creationId xmlns:a16="http://schemas.microsoft.com/office/drawing/2014/main" id="{EC807298-9742-4D0C-86D4-A25C5ED3069C}"/>
              </a:ext>
            </a:extLst>
          </p:cNvPr>
          <p:cNvSpPr>
            <a:spLocks noGrp="1"/>
          </p:cNvSpPr>
          <p:nvPr>
            <p:ph type="pic" sz="quarter" idx="32" hasCustomPrompt="1"/>
          </p:nvPr>
        </p:nvSpPr>
        <p:spPr>
          <a:xfrm>
            <a:off x="5858792" y="3742368"/>
            <a:ext cx="1415744" cy="1193742"/>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30" name="Metin Yer Tutucusu 10">
            <a:extLst>
              <a:ext uri="{FF2B5EF4-FFF2-40B4-BE49-F238E27FC236}">
                <a16:creationId xmlns:a16="http://schemas.microsoft.com/office/drawing/2014/main" id="{7B94081A-B2B7-439C-B7CA-91A63FB88DF1}"/>
              </a:ext>
            </a:extLst>
          </p:cNvPr>
          <p:cNvSpPr>
            <a:spLocks noGrp="1"/>
          </p:cNvSpPr>
          <p:nvPr>
            <p:ph type="body" sz="quarter" idx="33" hasCustomPrompt="1"/>
          </p:nvPr>
        </p:nvSpPr>
        <p:spPr>
          <a:xfrm>
            <a:off x="5575298" y="4993471"/>
            <a:ext cx="1982733" cy="411277"/>
          </a:xfrm>
          <a:prstGeom prst="rect">
            <a:avLst/>
          </a:prstGeom>
        </p:spPr>
        <p:txBody>
          <a:bodyPr rtlCol="0" anchor="b">
            <a:noAutofit/>
          </a:bodyPr>
          <a:lstStyle>
            <a:lvl1pPr marL="0" indent="0" algn="ctr">
              <a:buNone/>
              <a:defRPr sz="1400" b="1" cap="all" spc="100" baseline="0">
                <a:solidFill>
                  <a:schemeClr val="accent1"/>
                </a:solidFill>
                <a:latin typeface="Calibri" panose="020F0502020204030204" pitchFamily="34" charset="0"/>
              </a:defRPr>
            </a:lvl1pPr>
          </a:lstStyle>
          <a:p>
            <a:pPr lvl="0" rtl="0"/>
            <a:r>
              <a:rPr lang="tr-TR" noProof="0"/>
              <a:t>Ad ekleyin</a:t>
            </a:r>
          </a:p>
        </p:txBody>
      </p:sp>
      <p:sp>
        <p:nvSpPr>
          <p:cNvPr id="31" name="Metin Yer Tutucusu 10">
            <a:extLst>
              <a:ext uri="{FF2B5EF4-FFF2-40B4-BE49-F238E27FC236}">
                <a16:creationId xmlns:a16="http://schemas.microsoft.com/office/drawing/2014/main" id="{875898E2-098E-4BDE-8BA8-C1D0755D7EB9}"/>
              </a:ext>
            </a:extLst>
          </p:cNvPr>
          <p:cNvSpPr>
            <a:spLocks noGrp="1"/>
          </p:cNvSpPr>
          <p:nvPr>
            <p:ph type="body" sz="quarter" idx="34" hasCustomPrompt="1"/>
          </p:nvPr>
        </p:nvSpPr>
        <p:spPr>
          <a:xfrm>
            <a:off x="5575298" y="5298128"/>
            <a:ext cx="1982733" cy="580994"/>
          </a:xfrm>
          <a:prstGeom prst="rect">
            <a:avLst/>
          </a:prstGeom>
        </p:spPr>
        <p:txBody>
          <a:bodyPr rtlCol="0"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rtl="0"/>
            <a:r>
              <a:rPr lang="tr-TR" noProof="0"/>
              <a:t>Başlık ekleyin</a:t>
            </a:r>
          </a:p>
        </p:txBody>
      </p:sp>
      <p:sp>
        <p:nvSpPr>
          <p:cNvPr id="32" name="Resim Yer Tutucusu 9">
            <a:extLst>
              <a:ext uri="{FF2B5EF4-FFF2-40B4-BE49-F238E27FC236}">
                <a16:creationId xmlns:a16="http://schemas.microsoft.com/office/drawing/2014/main" id="{EEB78526-379C-43C5-ABE7-2F184FC309A1}"/>
              </a:ext>
            </a:extLst>
          </p:cNvPr>
          <p:cNvSpPr>
            <a:spLocks noGrp="1"/>
          </p:cNvSpPr>
          <p:nvPr>
            <p:ph type="pic" sz="quarter" idx="35" hasCustomPrompt="1"/>
          </p:nvPr>
        </p:nvSpPr>
        <p:spPr>
          <a:xfrm>
            <a:off x="7959132" y="3742368"/>
            <a:ext cx="1415744" cy="1193742"/>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33" name="Metin Yer Tutucusu 10">
            <a:extLst>
              <a:ext uri="{FF2B5EF4-FFF2-40B4-BE49-F238E27FC236}">
                <a16:creationId xmlns:a16="http://schemas.microsoft.com/office/drawing/2014/main" id="{FAA9378E-4336-4D84-9033-052E57D5470C}"/>
              </a:ext>
            </a:extLst>
          </p:cNvPr>
          <p:cNvSpPr>
            <a:spLocks noGrp="1"/>
          </p:cNvSpPr>
          <p:nvPr>
            <p:ph type="body" sz="quarter" idx="36" hasCustomPrompt="1"/>
          </p:nvPr>
        </p:nvSpPr>
        <p:spPr>
          <a:xfrm>
            <a:off x="7675638" y="4993471"/>
            <a:ext cx="1982733" cy="411277"/>
          </a:xfrm>
          <a:prstGeom prst="rect">
            <a:avLst/>
          </a:prstGeom>
        </p:spPr>
        <p:txBody>
          <a:bodyPr rtlCol="0" anchor="b">
            <a:noAutofit/>
          </a:bodyPr>
          <a:lstStyle>
            <a:lvl1pPr marL="0" indent="0" algn="ctr">
              <a:buNone/>
              <a:defRPr sz="1400" b="1" cap="all" spc="100" baseline="0">
                <a:solidFill>
                  <a:schemeClr val="accent1"/>
                </a:solidFill>
                <a:latin typeface="Calibri" panose="020F0502020204030204" pitchFamily="34" charset="0"/>
              </a:defRPr>
            </a:lvl1pPr>
          </a:lstStyle>
          <a:p>
            <a:pPr lvl="0" rtl="0"/>
            <a:r>
              <a:rPr lang="tr-TR" noProof="0"/>
              <a:t>Ad ekleyin</a:t>
            </a:r>
          </a:p>
        </p:txBody>
      </p:sp>
      <p:sp>
        <p:nvSpPr>
          <p:cNvPr id="34" name="Metin Yer Tutucusu 10">
            <a:extLst>
              <a:ext uri="{FF2B5EF4-FFF2-40B4-BE49-F238E27FC236}">
                <a16:creationId xmlns:a16="http://schemas.microsoft.com/office/drawing/2014/main" id="{4AF0D6AA-392E-489E-8457-370F653057E9}"/>
              </a:ext>
            </a:extLst>
          </p:cNvPr>
          <p:cNvSpPr>
            <a:spLocks noGrp="1"/>
          </p:cNvSpPr>
          <p:nvPr>
            <p:ph type="body" sz="quarter" idx="37" hasCustomPrompt="1"/>
          </p:nvPr>
        </p:nvSpPr>
        <p:spPr>
          <a:xfrm>
            <a:off x="7675638" y="5298128"/>
            <a:ext cx="1982733" cy="580994"/>
          </a:xfrm>
          <a:prstGeom prst="rect">
            <a:avLst/>
          </a:prstGeom>
        </p:spPr>
        <p:txBody>
          <a:bodyPr rtlCol="0"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rtl="0"/>
            <a:r>
              <a:rPr lang="tr-TR" noProof="0"/>
              <a:t>Başlık ekleyin</a:t>
            </a:r>
          </a:p>
        </p:txBody>
      </p:sp>
      <p:sp>
        <p:nvSpPr>
          <p:cNvPr id="35" name="Resim Yer Tutucusu 9">
            <a:extLst>
              <a:ext uri="{FF2B5EF4-FFF2-40B4-BE49-F238E27FC236}">
                <a16:creationId xmlns:a16="http://schemas.microsoft.com/office/drawing/2014/main" id="{515D701A-667D-41D8-B25B-72B088C7E9E4}"/>
              </a:ext>
            </a:extLst>
          </p:cNvPr>
          <p:cNvSpPr>
            <a:spLocks noGrp="1"/>
          </p:cNvSpPr>
          <p:nvPr>
            <p:ph type="pic" sz="quarter" idx="38" hasCustomPrompt="1"/>
          </p:nvPr>
        </p:nvSpPr>
        <p:spPr>
          <a:xfrm>
            <a:off x="10059471" y="3742368"/>
            <a:ext cx="1415744" cy="1193742"/>
          </a:xfrm>
          <a:prstGeom prst="rect">
            <a:avLst/>
          </a:prstGeom>
        </p:spPr>
        <p:txBody>
          <a:bodyPr rtlCol="0">
            <a:noAutofit/>
          </a:bodyPr>
          <a:lstStyle>
            <a:lvl1pPr marL="0" indent="0" algn="ctr">
              <a:buNone/>
              <a:defRPr/>
            </a:lvl1pPr>
          </a:lstStyle>
          <a:p>
            <a:pPr rtl="0"/>
            <a:r>
              <a:rPr lang="tr-TR" noProof="0"/>
              <a:t>Fotoğraf eklemek için tıklayın</a:t>
            </a:r>
          </a:p>
        </p:txBody>
      </p:sp>
      <p:sp>
        <p:nvSpPr>
          <p:cNvPr id="36" name="Metin Yer Tutucusu 10">
            <a:extLst>
              <a:ext uri="{FF2B5EF4-FFF2-40B4-BE49-F238E27FC236}">
                <a16:creationId xmlns:a16="http://schemas.microsoft.com/office/drawing/2014/main" id="{D0AB2C67-89B8-459B-BB18-3655BA5AB355}"/>
              </a:ext>
            </a:extLst>
          </p:cNvPr>
          <p:cNvSpPr>
            <a:spLocks noGrp="1"/>
          </p:cNvSpPr>
          <p:nvPr>
            <p:ph type="body" sz="quarter" idx="39" hasCustomPrompt="1"/>
          </p:nvPr>
        </p:nvSpPr>
        <p:spPr>
          <a:xfrm>
            <a:off x="9775977" y="4993471"/>
            <a:ext cx="1982733" cy="411277"/>
          </a:xfrm>
          <a:prstGeom prst="rect">
            <a:avLst/>
          </a:prstGeom>
        </p:spPr>
        <p:txBody>
          <a:bodyPr rtlCol="0" anchor="b">
            <a:noAutofit/>
          </a:bodyPr>
          <a:lstStyle>
            <a:lvl1pPr marL="0" indent="0" algn="ctr">
              <a:buNone/>
              <a:defRPr sz="1400" b="1" cap="all" spc="100" baseline="0">
                <a:solidFill>
                  <a:schemeClr val="accent1"/>
                </a:solidFill>
                <a:latin typeface="Calibri" panose="020F0502020204030204" pitchFamily="34" charset="0"/>
              </a:defRPr>
            </a:lvl1pPr>
          </a:lstStyle>
          <a:p>
            <a:pPr lvl="0" rtl="0"/>
            <a:r>
              <a:rPr lang="tr-TR" noProof="0"/>
              <a:t>Ad ekleyin</a:t>
            </a:r>
          </a:p>
        </p:txBody>
      </p:sp>
      <p:sp>
        <p:nvSpPr>
          <p:cNvPr id="37" name="Metin Yer Tutucusu 10">
            <a:extLst>
              <a:ext uri="{FF2B5EF4-FFF2-40B4-BE49-F238E27FC236}">
                <a16:creationId xmlns:a16="http://schemas.microsoft.com/office/drawing/2014/main" id="{88DB254D-C387-4A49-A475-DA300A713177}"/>
              </a:ext>
            </a:extLst>
          </p:cNvPr>
          <p:cNvSpPr>
            <a:spLocks noGrp="1"/>
          </p:cNvSpPr>
          <p:nvPr>
            <p:ph type="body" sz="quarter" idx="40" hasCustomPrompt="1"/>
          </p:nvPr>
        </p:nvSpPr>
        <p:spPr>
          <a:xfrm>
            <a:off x="9775977" y="5298128"/>
            <a:ext cx="1982733" cy="580994"/>
          </a:xfrm>
          <a:prstGeom prst="rect">
            <a:avLst/>
          </a:prstGeom>
        </p:spPr>
        <p:txBody>
          <a:bodyPr rtlCol="0" anchor="t">
            <a:noAutofit/>
          </a:bodyPr>
          <a:lstStyle>
            <a:lvl1pPr marL="0" indent="0" algn="ctr">
              <a:lnSpc>
                <a:spcPct val="125000"/>
              </a:lnSpc>
              <a:spcBef>
                <a:spcPts val="0"/>
              </a:spcBef>
              <a:buNone/>
              <a:defRPr sz="1200" cap="none" spc="100" baseline="0">
                <a:solidFill>
                  <a:schemeClr val="accent1"/>
                </a:solidFill>
                <a:latin typeface="+mn-lt"/>
              </a:defRPr>
            </a:lvl1pPr>
          </a:lstStyle>
          <a:p>
            <a:pPr lvl="0" rtl="0"/>
            <a:r>
              <a:rPr lang="tr-TR" noProof="0"/>
              <a:t>Başlık ekleyin</a:t>
            </a:r>
          </a:p>
        </p:txBody>
      </p:sp>
      <p:sp>
        <p:nvSpPr>
          <p:cNvPr id="38" name="Başlık 1">
            <a:extLst>
              <a:ext uri="{FF2B5EF4-FFF2-40B4-BE49-F238E27FC236}">
                <a16:creationId xmlns:a16="http://schemas.microsoft.com/office/drawing/2014/main" id="{3C00339E-E516-47A3-98FD-7904488645B5}"/>
              </a:ext>
            </a:extLst>
          </p:cNvPr>
          <p:cNvSpPr>
            <a:spLocks noGrp="1"/>
          </p:cNvSpPr>
          <p:nvPr>
            <p:ph type="title" hasCustomPrompt="1"/>
          </p:nvPr>
        </p:nvSpPr>
        <p:spPr>
          <a:xfrm rot="16200000">
            <a:off x="332219" y="2746661"/>
            <a:ext cx="4907372" cy="1076155"/>
          </a:xfrm>
        </p:spPr>
        <p:txBody>
          <a:bodyPr rtlCol="0"/>
          <a:lstStyle>
            <a:lvl1pPr algn="ctr">
              <a:defRPr/>
            </a:lvl1pPr>
          </a:lstStyle>
          <a:p>
            <a:pPr rtl="0"/>
            <a:r>
              <a:rPr lang="tr-TR" noProof="0"/>
              <a:t>Başlık eklemek için tıklayın</a:t>
            </a:r>
          </a:p>
        </p:txBody>
      </p:sp>
    </p:spTree>
    <p:extLst>
      <p:ext uri="{BB962C8B-B14F-4D97-AF65-F5344CB8AC3E}">
        <p14:creationId xmlns:p14="http://schemas.microsoft.com/office/powerpoint/2010/main" val="710110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sman">
    <p:spTree>
      <p:nvGrpSpPr>
        <p:cNvPr id="1" name=""/>
        <p:cNvGrpSpPr/>
        <p:nvPr/>
      </p:nvGrpSpPr>
      <p:grpSpPr>
        <a:xfrm>
          <a:off x="0" y="0"/>
          <a:ext cx="0" cy="0"/>
          <a:chOff x="0" y="0"/>
          <a:chExt cx="0" cy="0"/>
        </a:xfrm>
      </p:grpSpPr>
      <p:sp>
        <p:nvSpPr>
          <p:cNvPr id="3" name="Tarih Yer Tutucusu 2">
            <a:extLst>
              <a:ext uri="{FF2B5EF4-FFF2-40B4-BE49-F238E27FC236}">
                <a16:creationId xmlns:a16="http://schemas.microsoft.com/office/drawing/2014/main" id="{0E516B3E-BF5D-4CBE-AA15-FEAD2B0B9811}"/>
              </a:ext>
            </a:extLst>
          </p:cNvPr>
          <p:cNvSpPr>
            <a:spLocks noGrp="1"/>
          </p:cNvSpPr>
          <p:nvPr>
            <p:ph type="dt" sz="half" idx="10"/>
          </p:nvPr>
        </p:nvSpPr>
        <p:spPr/>
        <p:txBody>
          <a:bodyPr rtlCol="0">
            <a:noAutofit/>
          </a:bodyPr>
          <a:lstStyle/>
          <a:p>
            <a:pPr rtl="0"/>
            <a:r>
              <a:rPr lang="tr-TR" noProof="0"/>
              <a:t>03/08/20XX</a:t>
            </a:r>
          </a:p>
        </p:txBody>
      </p:sp>
      <p:sp>
        <p:nvSpPr>
          <p:cNvPr id="4" name="Alt Bilgi Yer Tutucusu 3">
            <a:extLst>
              <a:ext uri="{FF2B5EF4-FFF2-40B4-BE49-F238E27FC236}">
                <a16:creationId xmlns:a16="http://schemas.microsoft.com/office/drawing/2014/main" id="{9AC6F15C-2031-4B28-91FF-8532EFEE84D6}"/>
              </a:ext>
            </a:extLst>
          </p:cNvPr>
          <p:cNvSpPr>
            <a:spLocks noGrp="1"/>
          </p:cNvSpPr>
          <p:nvPr>
            <p:ph type="ftr" sz="quarter" idx="11"/>
          </p:nvPr>
        </p:nvSpPr>
        <p:spPr/>
        <p:txBody>
          <a:bodyPr rtlCol="0">
            <a:noAutofit/>
          </a:bodyPr>
          <a:lstStyle/>
          <a:p>
            <a:pPr rtl="0"/>
            <a:r>
              <a:rPr lang="tr-TR" noProof="0"/>
              <a:t>SUNUM DESTESİ</a:t>
            </a:r>
          </a:p>
        </p:txBody>
      </p:sp>
      <p:sp>
        <p:nvSpPr>
          <p:cNvPr id="5" name="Slayt Numarası Yer Tutucusu 4">
            <a:extLst>
              <a:ext uri="{FF2B5EF4-FFF2-40B4-BE49-F238E27FC236}">
                <a16:creationId xmlns:a16="http://schemas.microsoft.com/office/drawing/2014/main" id="{12847681-AA55-4F94-8741-812FB362831F}"/>
              </a:ext>
            </a:extLst>
          </p:cNvPr>
          <p:cNvSpPr>
            <a:spLocks noGrp="1"/>
          </p:cNvSpPr>
          <p:nvPr>
            <p:ph type="sldNum" sz="quarter" idx="12"/>
          </p:nvPr>
        </p:nvSpPr>
        <p:spPr/>
        <p:txBody>
          <a:bodyPr rtlCol="0">
            <a:noAutofit/>
          </a:bodyPr>
          <a:lstStyle/>
          <a:p>
            <a:pPr rtl="0"/>
            <a:fld id="{BF860B6F-2FE3-4DE6-9496-980E987E7466}" type="slidenum">
              <a:rPr lang="tr-TR" noProof="0" smtClean="0"/>
              <a:pPr/>
              <a:t>‹#›</a:t>
            </a:fld>
            <a:endParaRPr lang="tr-TR" noProof="0"/>
          </a:p>
        </p:txBody>
      </p:sp>
      <p:sp>
        <p:nvSpPr>
          <p:cNvPr id="26" name="Dikdörtgen 25">
            <a:extLst>
              <a:ext uri="{FF2B5EF4-FFF2-40B4-BE49-F238E27FC236}">
                <a16:creationId xmlns:a16="http://schemas.microsoft.com/office/drawing/2014/main" id="{0FB5880F-F841-4DE6-B266-C373510AF249}"/>
              </a:ext>
            </a:extLst>
          </p:cNvPr>
          <p:cNvSpPr/>
          <p:nvPr userDrawn="1"/>
        </p:nvSpPr>
        <p:spPr>
          <a:xfrm rot="5400000">
            <a:off x="9766385" y="-1006534"/>
            <a:ext cx="972645" cy="392429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28" name="Metin Yer Tutucusu 10">
            <a:extLst>
              <a:ext uri="{FF2B5EF4-FFF2-40B4-BE49-F238E27FC236}">
                <a16:creationId xmlns:a16="http://schemas.microsoft.com/office/drawing/2014/main" id="{388B7164-58B7-4BB5-998B-0E7F664D9290}"/>
              </a:ext>
            </a:extLst>
          </p:cNvPr>
          <p:cNvSpPr>
            <a:spLocks noGrp="1"/>
          </p:cNvSpPr>
          <p:nvPr>
            <p:ph type="body" sz="quarter" idx="25" hasCustomPrompt="1"/>
          </p:nvPr>
        </p:nvSpPr>
        <p:spPr>
          <a:xfrm rot="16200000">
            <a:off x="562550" y="3063183"/>
            <a:ext cx="2387816" cy="448769"/>
          </a:xfrm>
          <a:prstGeom prst="rect">
            <a:avLst/>
          </a:prstGeom>
        </p:spPr>
        <p:txBody>
          <a:bodyPr rtlCol="0" anchor="b">
            <a:noAutofit/>
          </a:bodyPr>
          <a:lstStyle>
            <a:lvl1pPr marL="0" indent="0" algn="l">
              <a:lnSpc>
                <a:spcPct val="80000"/>
              </a:lnSpc>
              <a:buNone/>
              <a:defRPr sz="2400" b="1" cap="all" spc="200" baseline="0">
                <a:solidFill>
                  <a:schemeClr val="accent1"/>
                </a:solidFill>
                <a:latin typeface="Calibri" panose="020F0502020204030204" pitchFamily="34" charset="0"/>
              </a:defRPr>
            </a:lvl1pPr>
          </a:lstStyle>
          <a:p>
            <a:pPr lvl="0" rtl="0"/>
            <a:r>
              <a:rPr lang="tr-TR" noProof="0" dirty="0"/>
              <a:t>Başlık eklemek için tıklayın</a:t>
            </a:r>
          </a:p>
        </p:txBody>
      </p:sp>
      <p:sp>
        <p:nvSpPr>
          <p:cNvPr id="29" name="Metin Yer Tutucusu 10">
            <a:extLst>
              <a:ext uri="{FF2B5EF4-FFF2-40B4-BE49-F238E27FC236}">
                <a16:creationId xmlns:a16="http://schemas.microsoft.com/office/drawing/2014/main" id="{4CB6F5B2-F117-4AD5-9C54-96006D152F19}"/>
              </a:ext>
            </a:extLst>
          </p:cNvPr>
          <p:cNvSpPr>
            <a:spLocks noGrp="1"/>
          </p:cNvSpPr>
          <p:nvPr>
            <p:ph type="body" sz="quarter" idx="26" hasCustomPrompt="1"/>
          </p:nvPr>
        </p:nvSpPr>
        <p:spPr>
          <a:xfrm rot="16200000">
            <a:off x="3226739" y="3063183"/>
            <a:ext cx="2387816" cy="448769"/>
          </a:xfrm>
          <a:prstGeom prst="rect">
            <a:avLst/>
          </a:prstGeom>
        </p:spPr>
        <p:txBody>
          <a:bodyPr rtlCol="0" anchor="b">
            <a:noAutofit/>
          </a:bodyPr>
          <a:lstStyle>
            <a:lvl1pPr marL="0" indent="0" algn="l">
              <a:lnSpc>
                <a:spcPct val="80000"/>
              </a:lnSpc>
              <a:buNone/>
              <a:defRPr sz="2400" b="1" cap="all" spc="200" baseline="0">
                <a:solidFill>
                  <a:schemeClr val="accent1"/>
                </a:solidFill>
                <a:latin typeface="Calibri" panose="020F0502020204030204" pitchFamily="34" charset="0"/>
              </a:defRPr>
            </a:lvl1pPr>
          </a:lstStyle>
          <a:p>
            <a:pPr lvl="0" rtl="0"/>
            <a:r>
              <a:rPr lang="tr-TR" noProof="0"/>
              <a:t>Başlık eklemek için tıklayın</a:t>
            </a:r>
          </a:p>
        </p:txBody>
      </p:sp>
      <p:sp>
        <p:nvSpPr>
          <p:cNvPr id="30" name="Metin Yer Tutucusu 10">
            <a:extLst>
              <a:ext uri="{FF2B5EF4-FFF2-40B4-BE49-F238E27FC236}">
                <a16:creationId xmlns:a16="http://schemas.microsoft.com/office/drawing/2014/main" id="{60636773-D205-448C-8DD8-8BBC3AFC2568}"/>
              </a:ext>
            </a:extLst>
          </p:cNvPr>
          <p:cNvSpPr>
            <a:spLocks noGrp="1"/>
          </p:cNvSpPr>
          <p:nvPr>
            <p:ph type="body" sz="quarter" idx="27" hasCustomPrompt="1"/>
          </p:nvPr>
        </p:nvSpPr>
        <p:spPr>
          <a:xfrm rot="16200000">
            <a:off x="5857430" y="3063181"/>
            <a:ext cx="2387816" cy="448769"/>
          </a:xfrm>
          <a:prstGeom prst="rect">
            <a:avLst/>
          </a:prstGeom>
        </p:spPr>
        <p:txBody>
          <a:bodyPr rtlCol="0" anchor="b">
            <a:noAutofit/>
          </a:bodyPr>
          <a:lstStyle>
            <a:lvl1pPr marL="0" indent="0" algn="l">
              <a:lnSpc>
                <a:spcPct val="80000"/>
              </a:lnSpc>
              <a:buNone/>
              <a:defRPr sz="2400" b="1" cap="all" spc="200" baseline="0">
                <a:solidFill>
                  <a:schemeClr val="accent1"/>
                </a:solidFill>
                <a:latin typeface="Calibri" panose="020F0502020204030204" pitchFamily="34" charset="0"/>
              </a:defRPr>
            </a:lvl1pPr>
          </a:lstStyle>
          <a:p>
            <a:pPr lvl="0" rtl="0"/>
            <a:r>
              <a:rPr lang="tr-TR" noProof="0"/>
              <a:t>Başlık eklemek için tıklayın</a:t>
            </a:r>
          </a:p>
        </p:txBody>
      </p:sp>
      <p:sp>
        <p:nvSpPr>
          <p:cNvPr id="31" name="Metin Yer Tutucusu 10">
            <a:extLst>
              <a:ext uri="{FF2B5EF4-FFF2-40B4-BE49-F238E27FC236}">
                <a16:creationId xmlns:a16="http://schemas.microsoft.com/office/drawing/2014/main" id="{6CD4F0A7-B003-44EA-AD28-A4B13CCE892C}"/>
              </a:ext>
            </a:extLst>
          </p:cNvPr>
          <p:cNvSpPr>
            <a:spLocks noGrp="1"/>
          </p:cNvSpPr>
          <p:nvPr>
            <p:ph type="body" sz="quarter" idx="28" hasCustomPrompt="1"/>
          </p:nvPr>
        </p:nvSpPr>
        <p:spPr>
          <a:xfrm rot="16200000">
            <a:off x="8520742" y="3063180"/>
            <a:ext cx="2387816" cy="448769"/>
          </a:xfrm>
          <a:prstGeom prst="rect">
            <a:avLst/>
          </a:prstGeom>
        </p:spPr>
        <p:txBody>
          <a:bodyPr rtlCol="0" anchor="b">
            <a:noAutofit/>
          </a:bodyPr>
          <a:lstStyle>
            <a:lvl1pPr marL="0" indent="0" algn="l">
              <a:lnSpc>
                <a:spcPct val="80000"/>
              </a:lnSpc>
              <a:buNone/>
              <a:defRPr sz="2400" b="1" cap="all" spc="200" baseline="0">
                <a:solidFill>
                  <a:schemeClr val="accent1"/>
                </a:solidFill>
                <a:latin typeface="Calibri" panose="020F0502020204030204" pitchFamily="34" charset="0"/>
              </a:defRPr>
            </a:lvl1pPr>
          </a:lstStyle>
          <a:p>
            <a:pPr lvl="0" rtl="0"/>
            <a:r>
              <a:rPr lang="tr-TR" noProof="0"/>
              <a:t>Başlık eklemek için tıklayın</a:t>
            </a:r>
          </a:p>
        </p:txBody>
      </p:sp>
      <p:sp>
        <p:nvSpPr>
          <p:cNvPr id="32" name="Metin Yer Tutucusu 10">
            <a:extLst>
              <a:ext uri="{FF2B5EF4-FFF2-40B4-BE49-F238E27FC236}">
                <a16:creationId xmlns:a16="http://schemas.microsoft.com/office/drawing/2014/main" id="{3CEEA233-6913-4525-8B47-39C2814EEF45}"/>
              </a:ext>
            </a:extLst>
          </p:cNvPr>
          <p:cNvSpPr>
            <a:spLocks noGrp="1"/>
          </p:cNvSpPr>
          <p:nvPr>
            <p:ph type="body" sz="quarter" idx="16" hasCustomPrompt="1"/>
          </p:nvPr>
        </p:nvSpPr>
        <p:spPr>
          <a:xfrm>
            <a:off x="838200" y="5154557"/>
            <a:ext cx="2449286" cy="1003155"/>
          </a:xfrm>
          <a:prstGeom prst="rect">
            <a:avLst/>
          </a:prstGeom>
        </p:spPr>
        <p:txBody>
          <a:bodyPr rtlCol="0" anchor="t">
            <a:noAutofit/>
          </a:bodyPr>
          <a:lstStyle>
            <a:lvl1pPr marL="0" indent="0" algn="ctr">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33" name="Metin Yer Tutucusu 10">
            <a:extLst>
              <a:ext uri="{FF2B5EF4-FFF2-40B4-BE49-F238E27FC236}">
                <a16:creationId xmlns:a16="http://schemas.microsoft.com/office/drawing/2014/main" id="{718C63E6-2425-4D8D-99C9-99B35F978A8F}"/>
              </a:ext>
            </a:extLst>
          </p:cNvPr>
          <p:cNvSpPr>
            <a:spLocks noGrp="1"/>
          </p:cNvSpPr>
          <p:nvPr>
            <p:ph type="body" sz="quarter" idx="17" hasCustomPrompt="1"/>
          </p:nvPr>
        </p:nvSpPr>
        <p:spPr>
          <a:xfrm>
            <a:off x="838200" y="4525420"/>
            <a:ext cx="2449286" cy="639192"/>
          </a:xfrm>
          <a:prstGeom prst="rect">
            <a:avLst/>
          </a:prstGeom>
        </p:spPr>
        <p:txBody>
          <a:bodyPr rtlCol="0" anchor="b">
            <a:noAutofit/>
          </a:bodyPr>
          <a:lstStyle>
            <a:lvl1pPr marL="0" indent="0" algn="ctr">
              <a:lnSpc>
                <a:spcPct val="100000"/>
              </a:lnSpc>
              <a:spcBef>
                <a:spcPts val="0"/>
              </a:spcBef>
              <a:buNone/>
              <a:defRPr sz="1600" b="1" cap="all" spc="100" baseline="0">
                <a:solidFill>
                  <a:schemeClr val="accent1"/>
                </a:solidFill>
                <a:latin typeface="Calibri" panose="020F0502020204030204" pitchFamily="34" charset="0"/>
              </a:defRPr>
            </a:lvl1pPr>
          </a:lstStyle>
          <a:p>
            <a:pPr lvl="0" rtl="0"/>
            <a:r>
              <a:rPr lang="tr-TR" noProof="0" dirty="0"/>
              <a:t>Alt başlık eklemek için tıklayın</a:t>
            </a:r>
          </a:p>
        </p:txBody>
      </p:sp>
      <p:sp>
        <p:nvSpPr>
          <p:cNvPr id="34" name="Metin Yer Tutucusu 10">
            <a:extLst>
              <a:ext uri="{FF2B5EF4-FFF2-40B4-BE49-F238E27FC236}">
                <a16:creationId xmlns:a16="http://schemas.microsoft.com/office/drawing/2014/main" id="{AEB3CF35-C4EC-42DA-B265-89015DF03501}"/>
              </a:ext>
            </a:extLst>
          </p:cNvPr>
          <p:cNvSpPr>
            <a:spLocks noGrp="1"/>
          </p:cNvSpPr>
          <p:nvPr>
            <p:ph type="body" sz="quarter" idx="29" hasCustomPrompt="1"/>
          </p:nvPr>
        </p:nvSpPr>
        <p:spPr>
          <a:xfrm>
            <a:off x="3536069" y="5154557"/>
            <a:ext cx="2449286" cy="1003155"/>
          </a:xfrm>
          <a:prstGeom prst="rect">
            <a:avLst/>
          </a:prstGeom>
        </p:spPr>
        <p:txBody>
          <a:bodyPr rtlCol="0" anchor="t">
            <a:noAutofit/>
          </a:bodyPr>
          <a:lstStyle>
            <a:lvl1pPr marL="0" indent="0" algn="ctr">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35" name="Metin Yer Tutucusu 10">
            <a:extLst>
              <a:ext uri="{FF2B5EF4-FFF2-40B4-BE49-F238E27FC236}">
                <a16:creationId xmlns:a16="http://schemas.microsoft.com/office/drawing/2014/main" id="{A1B05A3F-5647-4FA8-AAB1-0438B6F6DD11}"/>
              </a:ext>
            </a:extLst>
          </p:cNvPr>
          <p:cNvSpPr>
            <a:spLocks noGrp="1"/>
          </p:cNvSpPr>
          <p:nvPr>
            <p:ph type="body" sz="quarter" idx="30" hasCustomPrompt="1"/>
          </p:nvPr>
        </p:nvSpPr>
        <p:spPr>
          <a:xfrm>
            <a:off x="3536069" y="4525420"/>
            <a:ext cx="2449286" cy="639192"/>
          </a:xfrm>
          <a:prstGeom prst="rect">
            <a:avLst/>
          </a:prstGeom>
        </p:spPr>
        <p:txBody>
          <a:bodyPr rtlCol="0" anchor="b">
            <a:noAutofit/>
          </a:bodyPr>
          <a:lstStyle>
            <a:lvl1pPr marL="0" indent="0" algn="ctr">
              <a:lnSpc>
                <a:spcPct val="100000"/>
              </a:lnSpc>
              <a:spcBef>
                <a:spcPts val="0"/>
              </a:spcBef>
              <a:buNone/>
              <a:defRPr sz="1600" b="1" cap="all" spc="100" baseline="0">
                <a:solidFill>
                  <a:schemeClr val="accent1"/>
                </a:solidFill>
                <a:latin typeface="Calibri" panose="020F0502020204030204" pitchFamily="34" charset="0"/>
              </a:defRPr>
            </a:lvl1pPr>
          </a:lstStyle>
          <a:p>
            <a:pPr lvl="0" rtl="0"/>
            <a:r>
              <a:rPr lang="tr-TR" noProof="0"/>
              <a:t>Alt başlık eklemek için tıklayın</a:t>
            </a:r>
          </a:p>
        </p:txBody>
      </p:sp>
      <p:sp>
        <p:nvSpPr>
          <p:cNvPr id="36" name="Metin Yer Tutucusu 10">
            <a:extLst>
              <a:ext uri="{FF2B5EF4-FFF2-40B4-BE49-F238E27FC236}">
                <a16:creationId xmlns:a16="http://schemas.microsoft.com/office/drawing/2014/main" id="{67059F7A-88D8-4E2F-A6F4-6CF5F194D54E}"/>
              </a:ext>
            </a:extLst>
          </p:cNvPr>
          <p:cNvSpPr>
            <a:spLocks noGrp="1"/>
          </p:cNvSpPr>
          <p:nvPr>
            <p:ph type="body" sz="quarter" idx="31" hasCustomPrompt="1"/>
          </p:nvPr>
        </p:nvSpPr>
        <p:spPr>
          <a:xfrm>
            <a:off x="6211909" y="5154557"/>
            <a:ext cx="2449286" cy="1003155"/>
          </a:xfrm>
          <a:prstGeom prst="rect">
            <a:avLst/>
          </a:prstGeom>
        </p:spPr>
        <p:txBody>
          <a:bodyPr rtlCol="0" anchor="t">
            <a:noAutofit/>
          </a:bodyPr>
          <a:lstStyle>
            <a:lvl1pPr marL="0" indent="0" algn="ctr">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37" name="Metin Yer Tutucusu 10">
            <a:extLst>
              <a:ext uri="{FF2B5EF4-FFF2-40B4-BE49-F238E27FC236}">
                <a16:creationId xmlns:a16="http://schemas.microsoft.com/office/drawing/2014/main" id="{CB25228C-31FC-4E25-80B1-8FAD0909BE75}"/>
              </a:ext>
            </a:extLst>
          </p:cNvPr>
          <p:cNvSpPr>
            <a:spLocks noGrp="1"/>
          </p:cNvSpPr>
          <p:nvPr>
            <p:ph type="body" sz="quarter" idx="32" hasCustomPrompt="1"/>
          </p:nvPr>
        </p:nvSpPr>
        <p:spPr>
          <a:xfrm>
            <a:off x="6211909" y="4525420"/>
            <a:ext cx="2449286" cy="639192"/>
          </a:xfrm>
          <a:prstGeom prst="rect">
            <a:avLst/>
          </a:prstGeom>
        </p:spPr>
        <p:txBody>
          <a:bodyPr rtlCol="0" anchor="b">
            <a:noAutofit/>
          </a:bodyPr>
          <a:lstStyle>
            <a:lvl1pPr marL="0" indent="0" algn="ctr">
              <a:lnSpc>
                <a:spcPct val="100000"/>
              </a:lnSpc>
              <a:spcBef>
                <a:spcPts val="0"/>
              </a:spcBef>
              <a:buNone/>
              <a:defRPr sz="1600" b="1" cap="all" spc="100" baseline="0">
                <a:solidFill>
                  <a:schemeClr val="accent1"/>
                </a:solidFill>
                <a:latin typeface="Calibri" panose="020F0502020204030204" pitchFamily="34" charset="0"/>
              </a:defRPr>
            </a:lvl1pPr>
          </a:lstStyle>
          <a:p>
            <a:pPr lvl="0" rtl="0"/>
            <a:r>
              <a:rPr lang="tr-TR" noProof="0"/>
              <a:t>Alt başlık eklemek için tıklayın</a:t>
            </a:r>
          </a:p>
        </p:txBody>
      </p:sp>
      <p:sp>
        <p:nvSpPr>
          <p:cNvPr id="38" name="Metin Yer Tutucusu 10">
            <a:extLst>
              <a:ext uri="{FF2B5EF4-FFF2-40B4-BE49-F238E27FC236}">
                <a16:creationId xmlns:a16="http://schemas.microsoft.com/office/drawing/2014/main" id="{E3BCA350-B685-4ADC-9FC8-231807297673}"/>
              </a:ext>
            </a:extLst>
          </p:cNvPr>
          <p:cNvSpPr>
            <a:spLocks noGrp="1"/>
          </p:cNvSpPr>
          <p:nvPr>
            <p:ph type="body" sz="quarter" idx="33" hasCustomPrompt="1"/>
          </p:nvPr>
        </p:nvSpPr>
        <p:spPr>
          <a:xfrm>
            <a:off x="8904516" y="5154557"/>
            <a:ext cx="2449286" cy="1003155"/>
          </a:xfrm>
          <a:prstGeom prst="rect">
            <a:avLst/>
          </a:prstGeom>
        </p:spPr>
        <p:txBody>
          <a:bodyPr rtlCol="0" anchor="t">
            <a:noAutofit/>
          </a:bodyPr>
          <a:lstStyle>
            <a:lvl1pPr marL="0" indent="0" algn="ctr">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39" name="Metin Yer Tutucusu 10">
            <a:extLst>
              <a:ext uri="{FF2B5EF4-FFF2-40B4-BE49-F238E27FC236}">
                <a16:creationId xmlns:a16="http://schemas.microsoft.com/office/drawing/2014/main" id="{F75319BC-EF3B-4B55-9663-E04ED5DBC88C}"/>
              </a:ext>
            </a:extLst>
          </p:cNvPr>
          <p:cNvSpPr>
            <a:spLocks noGrp="1"/>
          </p:cNvSpPr>
          <p:nvPr>
            <p:ph type="body" sz="quarter" idx="34" hasCustomPrompt="1"/>
          </p:nvPr>
        </p:nvSpPr>
        <p:spPr>
          <a:xfrm>
            <a:off x="8904516" y="4525420"/>
            <a:ext cx="2449286" cy="639192"/>
          </a:xfrm>
          <a:prstGeom prst="rect">
            <a:avLst/>
          </a:prstGeom>
        </p:spPr>
        <p:txBody>
          <a:bodyPr rtlCol="0" anchor="b">
            <a:noAutofit/>
          </a:bodyPr>
          <a:lstStyle>
            <a:lvl1pPr marL="0" indent="0" algn="ctr">
              <a:lnSpc>
                <a:spcPct val="100000"/>
              </a:lnSpc>
              <a:spcBef>
                <a:spcPts val="0"/>
              </a:spcBef>
              <a:buNone/>
              <a:defRPr sz="1600" b="1" cap="all" spc="100" baseline="0">
                <a:solidFill>
                  <a:schemeClr val="accent1"/>
                </a:solidFill>
                <a:latin typeface="Calibri" panose="020F0502020204030204" pitchFamily="34" charset="0"/>
              </a:defRPr>
            </a:lvl1pPr>
          </a:lstStyle>
          <a:p>
            <a:pPr lvl="0" rtl="0"/>
            <a:r>
              <a:rPr lang="tr-TR" noProof="0"/>
              <a:t>Alt başlık eklemek için tıklayın</a:t>
            </a:r>
          </a:p>
        </p:txBody>
      </p:sp>
      <p:sp>
        <p:nvSpPr>
          <p:cNvPr id="19" name="Başlık 1">
            <a:extLst>
              <a:ext uri="{FF2B5EF4-FFF2-40B4-BE49-F238E27FC236}">
                <a16:creationId xmlns:a16="http://schemas.microsoft.com/office/drawing/2014/main" id="{FE10C144-C9A1-43BD-9C8A-183A065E24FD}"/>
              </a:ext>
            </a:extLst>
          </p:cNvPr>
          <p:cNvSpPr>
            <a:spLocks noGrp="1"/>
          </p:cNvSpPr>
          <p:nvPr>
            <p:ph type="title" hasCustomPrompt="1"/>
          </p:nvPr>
        </p:nvSpPr>
        <p:spPr>
          <a:xfrm>
            <a:off x="5827694" y="658420"/>
            <a:ext cx="3472731" cy="665965"/>
          </a:xfrm>
        </p:spPr>
        <p:txBody>
          <a:bodyPr rtlCol="0"/>
          <a:lstStyle>
            <a:lvl1pPr algn="r">
              <a:defRPr/>
            </a:lvl1pPr>
          </a:lstStyle>
          <a:p>
            <a:pPr rtl="0"/>
            <a:r>
              <a:rPr lang="tr-TR" noProof="0"/>
              <a:t>Başlık eklemek için tıklayın</a:t>
            </a:r>
          </a:p>
        </p:txBody>
      </p:sp>
    </p:spTree>
    <p:extLst>
      <p:ext uri="{BB962C8B-B14F-4D97-AF65-F5344CB8AC3E}">
        <p14:creationId xmlns:p14="http://schemas.microsoft.com/office/powerpoint/2010/main" val="178602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akkımızda">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D96E7A44-0539-4C8E-ABEB-E56B131C44E7}"/>
              </a:ext>
              <a:ext uri="{C183D7F6-B498-43B3-948B-1728B52AA6E4}">
                <adec:decorative xmlns:adec="http://schemas.microsoft.com/office/drawing/2017/decorative" val="1"/>
              </a:ext>
            </a:extLst>
          </p:cNvPr>
          <p:cNvSpPr/>
          <p:nvPr userDrawn="1"/>
        </p:nvSpPr>
        <p:spPr>
          <a:xfrm>
            <a:off x="6029326" y="2152651"/>
            <a:ext cx="6162674" cy="29098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11" name="Resim Yer Tutucusu 10">
            <a:extLst>
              <a:ext uri="{FF2B5EF4-FFF2-40B4-BE49-F238E27FC236}">
                <a16:creationId xmlns:a16="http://schemas.microsoft.com/office/drawing/2014/main" id="{200CB7D0-0851-45AD-932F-0A0BD59CCB01}"/>
              </a:ext>
            </a:extLst>
          </p:cNvPr>
          <p:cNvSpPr>
            <a:spLocks noGrp="1"/>
          </p:cNvSpPr>
          <p:nvPr>
            <p:ph type="pic" sz="quarter" idx="13" hasCustomPrompt="1"/>
          </p:nvPr>
        </p:nvSpPr>
        <p:spPr>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p:spPr>
        <p:txBody>
          <a:bodyPr wrap="square" rtlCol="0">
            <a:noAutofit/>
          </a:bodyPr>
          <a:lstStyle>
            <a:lvl1pPr marL="0" indent="0" algn="ctr">
              <a:buNone/>
              <a:defRPr/>
            </a:lvl1pPr>
          </a:lstStyle>
          <a:p>
            <a:pPr rtl="0"/>
            <a:r>
              <a:rPr lang="tr-TR" noProof="0"/>
              <a:t>Fotoğraf eklemek için tıklayın</a:t>
            </a:r>
          </a:p>
        </p:txBody>
      </p:sp>
      <p:sp>
        <p:nvSpPr>
          <p:cNvPr id="4" name="Tarih Yer Tutucusu 3">
            <a:extLst>
              <a:ext uri="{FF2B5EF4-FFF2-40B4-BE49-F238E27FC236}">
                <a16:creationId xmlns:a16="http://schemas.microsoft.com/office/drawing/2014/main" id="{BE0C0B0C-9F99-4C31-993B-EB072ABAD206}"/>
              </a:ext>
            </a:extLst>
          </p:cNvPr>
          <p:cNvSpPr>
            <a:spLocks noGrp="1"/>
          </p:cNvSpPr>
          <p:nvPr>
            <p:ph type="dt" sz="half" idx="10"/>
          </p:nvPr>
        </p:nvSpPr>
        <p:spPr/>
        <p:txBody>
          <a:bodyPr rtlCol="0">
            <a:noAutofit/>
          </a:bodyPr>
          <a:lstStyle>
            <a:lvl1pPr>
              <a:defRPr>
                <a:solidFill>
                  <a:schemeClr val="accent1"/>
                </a:solidFill>
              </a:defRPr>
            </a:lvl1pPr>
          </a:lstStyle>
          <a:p>
            <a:pPr rtl="0"/>
            <a:r>
              <a:rPr lang="tr-TR" noProof="0"/>
              <a:t>03/08/20XX</a:t>
            </a:r>
          </a:p>
        </p:txBody>
      </p:sp>
      <p:sp>
        <p:nvSpPr>
          <p:cNvPr id="5" name="Alt Bilgi Yer Tutucusu 4">
            <a:extLst>
              <a:ext uri="{FF2B5EF4-FFF2-40B4-BE49-F238E27FC236}">
                <a16:creationId xmlns:a16="http://schemas.microsoft.com/office/drawing/2014/main" id="{B632CDF4-F0E3-4D07-89C6-5ABCCDDD8726}"/>
              </a:ext>
            </a:extLst>
          </p:cNvPr>
          <p:cNvSpPr>
            <a:spLocks noGrp="1"/>
          </p:cNvSpPr>
          <p:nvPr>
            <p:ph type="ftr" sz="quarter" idx="11"/>
          </p:nvPr>
        </p:nvSpPr>
        <p:spPr/>
        <p:txBody>
          <a:bodyPr rtlCol="0">
            <a:noAutofit/>
          </a:bodyPr>
          <a:lstStyle>
            <a:lvl1pPr>
              <a:defRPr>
                <a:solidFill>
                  <a:schemeClr val="accent1"/>
                </a:solidFill>
              </a:defRPr>
            </a:lvl1pPr>
          </a:lstStyle>
          <a:p>
            <a:pPr rtl="0"/>
            <a:r>
              <a:rPr lang="tr-TR" noProof="0"/>
              <a:t>SUNUM DESTESİ</a:t>
            </a:r>
          </a:p>
        </p:txBody>
      </p:sp>
      <p:sp>
        <p:nvSpPr>
          <p:cNvPr id="6" name="Slayt Numarası Yer Tutucusu 5">
            <a:extLst>
              <a:ext uri="{FF2B5EF4-FFF2-40B4-BE49-F238E27FC236}">
                <a16:creationId xmlns:a16="http://schemas.microsoft.com/office/drawing/2014/main" id="{645BDA5F-715E-4514-9476-437B3EB01335}"/>
              </a:ext>
            </a:extLst>
          </p:cNvPr>
          <p:cNvSpPr>
            <a:spLocks noGrp="1"/>
          </p:cNvSpPr>
          <p:nvPr>
            <p:ph type="sldNum" sz="quarter" idx="12"/>
          </p:nvPr>
        </p:nvSpPr>
        <p:spPr/>
        <p:txBody>
          <a:bodyPr rtlCol="0">
            <a:noAutofit/>
          </a:bodyPr>
          <a:lstStyle>
            <a:lvl1pPr>
              <a:defRPr>
                <a:solidFill>
                  <a:schemeClr val="accent1"/>
                </a:solidFill>
              </a:defRPr>
            </a:lvl1pPr>
          </a:lstStyle>
          <a:p>
            <a:pPr rtl="0"/>
            <a:fld id="{BF860B6F-2FE3-4DE6-9496-980E987E7466}" type="slidenum">
              <a:rPr lang="tr-TR" noProof="0" smtClean="0"/>
              <a:pPr/>
              <a:t>‹#›</a:t>
            </a:fld>
            <a:endParaRPr lang="tr-TR" noProof="0"/>
          </a:p>
        </p:txBody>
      </p:sp>
      <p:sp>
        <p:nvSpPr>
          <p:cNvPr id="9" name="Metin Yer Tutucusu 8">
            <a:extLst>
              <a:ext uri="{FF2B5EF4-FFF2-40B4-BE49-F238E27FC236}">
                <a16:creationId xmlns:a16="http://schemas.microsoft.com/office/drawing/2014/main" id="{A9D38E0F-D52F-4777-9D68-D30CB3B8C8ED}"/>
              </a:ext>
            </a:extLst>
          </p:cNvPr>
          <p:cNvSpPr>
            <a:spLocks noGrp="1"/>
          </p:cNvSpPr>
          <p:nvPr>
            <p:ph type="body" sz="quarter" idx="14" hasCustomPrompt="1"/>
          </p:nvPr>
        </p:nvSpPr>
        <p:spPr>
          <a:xfrm>
            <a:off x="6524625" y="2624137"/>
            <a:ext cx="5172075" cy="2033588"/>
          </a:xfrm>
        </p:spPr>
        <p:txBody>
          <a:bodyPr rtlCol="0">
            <a:noAutofit/>
          </a:bodyPr>
          <a:lstStyle>
            <a:lvl1pPr marL="0" indent="0">
              <a:lnSpc>
                <a:spcPct val="125000"/>
              </a:lnSpc>
              <a:spcBef>
                <a:spcPts val="0"/>
              </a:spcBef>
              <a:buNone/>
              <a:defRPr sz="1600" spc="100" baseline="0">
                <a:solidFill>
                  <a:schemeClr val="bg1"/>
                </a:solidFill>
              </a:defRPr>
            </a:lvl1pPr>
          </a:lstStyle>
          <a:p>
            <a:pPr lvl="0" rtl="0"/>
            <a:r>
              <a:rPr lang="tr-TR" noProof="0"/>
              <a:t>Metin eklemek için tıklayın</a:t>
            </a:r>
          </a:p>
        </p:txBody>
      </p:sp>
      <p:sp>
        <p:nvSpPr>
          <p:cNvPr id="13" name="Başlık 1">
            <a:extLst>
              <a:ext uri="{FF2B5EF4-FFF2-40B4-BE49-F238E27FC236}">
                <a16:creationId xmlns:a16="http://schemas.microsoft.com/office/drawing/2014/main" id="{1E083E92-8775-41F5-A992-0786A4081385}"/>
              </a:ext>
            </a:extLst>
          </p:cNvPr>
          <p:cNvSpPr>
            <a:spLocks noGrp="1"/>
          </p:cNvSpPr>
          <p:nvPr>
            <p:ph type="title" hasCustomPrompt="1"/>
          </p:nvPr>
        </p:nvSpPr>
        <p:spPr>
          <a:xfrm>
            <a:off x="7692272" y="671808"/>
            <a:ext cx="3661528" cy="639192"/>
          </a:xfrm>
        </p:spPr>
        <p:txBody>
          <a:bodyPr rtlCol="0"/>
          <a:lstStyle>
            <a:lvl1pPr algn="ctr">
              <a:defRPr/>
            </a:lvl1pPr>
          </a:lstStyle>
          <a:p>
            <a:pPr rtl="0"/>
            <a:r>
              <a:rPr lang="tr-TR" noProof="0"/>
              <a:t>Başlık eklemek için tıklayın</a:t>
            </a:r>
          </a:p>
        </p:txBody>
      </p:sp>
    </p:spTree>
    <p:extLst>
      <p:ext uri="{BB962C8B-B14F-4D97-AF65-F5344CB8AC3E}">
        <p14:creationId xmlns:p14="http://schemas.microsoft.com/office/powerpoint/2010/main" val="3276292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Özet">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0502A0C2-BC21-4E10-B50C-353B8CBD72F0}"/>
              </a:ext>
              <a:ext uri="{C183D7F6-B498-43B3-948B-1728B52AA6E4}">
                <adec:decorative xmlns:adec="http://schemas.microsoft.com/office/drawing/2017/decorative" val="1"/>
              </a:ext>
            </a:extLst>
          </p:cNvPr>
          <p:cNvSpPr/>
          <p:nvPr userDrawn="1"/>
        </p:nvSpPr>
        <p:spPr>
          <a:xfrm>
            <a:off x="514985" y="1057275"/>
            <a:ext cx="6015990" cy="3457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9" name="Resim Yer Tutucusu 8">
            <a:extLst>
              <a:ext uri="{FF2B5EF4-FFF2-40B4-BE49-F238E27FC236}">
                <a16:creationId xmlns:a16="http://schemas.microsoft.com/office/drawing/2014/main" id="{7B548780-9B3B-47BB-AA7B-928FA50A6A04}"/>
              </a:ext>
            </a:extLst>
          </p:cNvPr>
          <p:cNvSpPr>
            <a:spLocks noGrp="1"/>
          </p:cNvSpPr>
          <p:nvPr>
            <p:ph type="pic" sz="quarter" idx="13" hasCustomPrompt="1"/>
          </p:nvPr>
        </p:nvSpPr>
        <p:spPr>
          <a:xfrm>
            <a:off x="0" y="1057275"/>
            <a:ext cx="12191999" cy="5295900"/>
          </a:xfrm>
          <a:custGeom>
            <a:avLst/>
            <a:gdLst>
              <a:gd name="connsiteX0" fmla="*/ 0 w 12191999"/>
              <a:gd name="connsiteY0" fmla="*/ 0 h 5295900"/>
              <a:gd name="connsiteX1" fmla="*/ 514985 w 12191999"/>
              <a:gd name="connsiteY1" fmla="*/ 0 h 5295900"/>
              <a:gd name="connsiteX2" fmla="*/ 514985 w 12191999"/>
              <a:gd name="connsiteY2" fmla="*/ 3457576 h 5295900"/>
              <a:gd name="connsiteX3" fmla="*/ 6530975 w 12191999"/>
              <a:gd name="connsiteY3" fmla="*/ 3457576 h 5295900"/>
              <a:gd name="connsiteX4" fmla="*/ 6530975 w 12191999"/>
              <a:gd name="connsiteY4" fmla="*/ 0 h 5295900"/>
              <a:gd name="connsiteX5" fmla="*/ 12191999 w 12191999"/>
              <a:gd name="connsiteY5" fmla="*/ 0 h 5295900"/>
              <a:gd name="connsiteX6" fmla="*/ 12191999 w 12191999"/>
              <a:gd name="connsiteY6" fmla="*/ 5295900 h 5295900"/>
              <a:gd name="connsiteX7" fmla="*/ 0 w 12191999"/>
              <a:gd name="connsiteY7" fmla="*/ 5295900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5295900">
                <a:moveTo>
                  <a:pt x="0" y="0"/>
                </a:moveTo>
                <a:lnTo>
                  <a:pt x="514985" y="0"/>
                </a:lnTo>
                <a:lnTo>
                  <a:pt x="514985" y="3457576"/>
                </a:lnTo>
                <a:lnTo>
                  <a:pt x="6530975" y="3457576"/>
                </a:lnTo>
                <a:lnTo>
                  <a:pt x="6530975" y="0"/>
                </a:lnTo>
                <a:lnTo>
                  <a:pt x="12191999" y="0"/>
                </a:lnTo>
                <a:lnTo>
                  <a:pt x="12191999" y="5295900"/>
                </a:lnTo>
                <a:lnTo>
                  <a:pt x="0" y="5295900"/>
                </a:lnTo>
                <a:close/>
              </a:path>
            </a:pathLst>
          </a:custGeom>
        </p:spPr>
        <p:txBody>
          <a:bodyPr wrap="square" rtlCol="0">
            <a:noAutofit/>
          </a:bodyPr>
          <a:lstStyle>
            <a:lvl1pPr marL="0" indent="0" algn="ctr">
              <a:buNone/>
              <a:defRPr/>
            </a:lvl1pPr>
          </a:lstStyle>
          <a:p>
            <a:pPr rtl="0"/>
            <a:r>
              <a:rPr lang="tr-TR" noProof="0" dirty="0"/>
              <a:t>Fotoğraf eklemek için tıklayın</a:t>
            </a:r>
          </a:p>
        </p:txBody>
      </p:sp>
      <p:sp>
        <p:nvSpPr>
          <p:cNvPr id="3" name="Tarih Yer Tutucusu 2">
            <a:extLst>
              <a:ext uri="{FF2B5EF4-FFF2-40B4-BE49-F238E27FC236}">
                <a16:creationId xmlns:a16="http://schemas.microsoft.com/office/drawing/2014/main" id="{AB2958E2-130A-401C-B53D-DCC769627964}"/>
              </a:ext>
            </a:extLst>
          </p:cNvPr>
          <p:cNvSpPr>
            <a:spLocks noGrp="1"/>
          </p:cNvSpPr>
          <p:nvPr>
            <p:ph type="dt" sz="half" idx="10"/>
          </p:nvPr>
        </p:nvSpPr>
        <p:spPr/>
        <p:txBody>
          <a:bodyPr rtlCol="0">
            <a:noAutofit/>
          </a:bodyPr>
          <a:lstStyle/>
          <a:p>
            <a:pPr rtl="0"/>
            <a:r>
              <a:rPr lang="tr-TR" noProof="0"/>
              <a:t>03/08/20XX</a:t>
            </a:r>
          </a:p>
        </p:txBody>
      </p:sp>
      <p:sp>
        <p:nvSpPr>
          <p:cNvPr id="4" name="Alt Bilgi Yer Tutucusu 3">
            <a:extLst>
              <a:ext uri="{FF2B5EF4-FFF2-40B4-BE49-F238E27FC236}">
                <a16:creationId xmlns:a16="http://schemas.microsoft.com/office/drawing/2014/main" id="{E7178FE4-D7D1-40CE-9190-C68702FEDCDB}"/>
              </a:ext>
            </a:extLst>
          </p:cNvPr>
          <p:cNvSpPr>
            <a:spLocks noGrp="1"/>
          </p:cNvSpPr>
          <p:nvPr>
            <p:ph type="ftr" sz="quarter" idx="11"/>
          </p:nvPr>
        </p:nvSpPr>
        <p:spPr/>
        <p:txBody>
          <a:bodyPr rtlCol="0">
            <a:noAutofit/>
          </a:bodyPr>
          <a:lstStyle/>
          <a:p>
            <a:pPr rtl="0"/>
            <a:r>
              <a:rPr lang="tr-TR" noProof="0"/>
              <a:t>SUNUM DESTESİ</a:t>
            </a:r>
          </a:p>
        </p:txBody>
      </p:sp>
      <p:sp>
        <p:nvSpPr>
          <p:cNvPr id="5" name="Slayt Numarası Yer Tutucusu 4">
            <a:extLst>
              <a:ext uri="{FF2B5EF4-FFF2-40B4-BE49-F238E27FC236}">
                <a16:creationId xmlns:a16="http://schemas.microsoft.com/office/drawing/2014/main" id="{F4AC4996-95A4-4EC0-BF6E-7C2FACB7C895}"/>
              </a:ext>
            </a:extLst>
          </p:cNvPr>
          <p:cNvSpPr>
            <a:spLocks noGrp="1"/>
          </p:cNvSpPr>
          <p:nvPr>
            <p:ph type="sldNum" sz="quarter" idx="12"/>
          </p:nvPr>
        </p:nvSpPr>
        <p:spPr/>
        <p:txBody>
          <a:bodyPr rtlCol="0">
            <a:noAutofit/>
          </a:bodyPr>
          <a:lstStyle/>
          <a:p>
            <a:pPr rtl="0"/>
            <a:fld id="{BF860B6F-2FE3-4DE6-9496-980E987E7466}" type="slidenum">
              <a:rPr lang="tr-TR" noProof="0" smtClean="0"/>
              <a:pPr/>
              <a:t>‹#›</a:t>
            </a:fld>
            <a:endParaRPr lang="tr-TR" noProof="0"/>
          </a:p>
        </p:txBody>
      </p:sp>
      <p:sp>
        <p:nvSpPr>
          <p:cNvPr id="7" name="Metin Yer Tutucusu 10">
            <a:extLst>
              <a:ext uri="{FF2B5EF4-FFF2-40B4-BE49-F238E27FC236}">
                <a16:creationId xmlns:a16="http://schemas.microsoft.com/office/drawing/2014/main" id="{6332CD16-89CC-43FA-B7BF-06786B464846}"/>
              </a:ext>
            </a:extLst>
          </p:cNvPr>
          <p:cNvSpPr>
            <a:spLocks noGrp="1"/>
          </p:cNvSpPr>
          <p:nvPr>
            <p:ph type="body" sz="quarter" idx="16" hasCustomPrompt="1"/>
          </p:nvPr>
        </p:nvSpPr>
        <p:spPr>
          <a:xfrm>
            <a:off x="926354" y="1547271"/>
            <a:ext cx="5172932" cy="2581276"/>
          </a:xfrm>
          <a:prstGeom prst="rect">
            <a:avLst/>
          </a:prstGeom>
        </p:spPr>
        <p:txBody>
          <a:bodyPr rtlCol="0" anchor="t">
            <a:noAutofit/>
          </a:bodyPr>
          <a:lstStyle>
            <a:lvl1pPr marL="0" indent="0" algn="l">
              <a:lnSpc>
                <a:spcPct val="125000"/>
              </a:lnSpc>
              <a:spcBef>
                <a:spcPts val="0"/>
              </a:spcBef>
              <a:buNone/>
              <a:defRPr sz="1600" cap="none" spc="100" baseline="0">
                <a:solidFill>
                  <a:schemeClr val="accent1"/>
                </a:solidFill>
                <a:latin typeface="+mn-lt"/>
              </a:defRPr>
            </a:lvl1pPr>
          </a:lstStyle>
          <a:p>
            <a:pPr lvl="0" rtl="0"/>
            <a:r>
              <a:rPr lang="tr-TR" noProof="0" dirty="0"/>
              <a:t>Metin eklemek için tıklayın</a:t>
            </a:r>
          </a:p>
        </p:txBody>
      </p:sp>
      <p:sp>
        <p:nvSpPr>
          <p:cNvPr id="12" name="Başlık 1">
            <a:extLst>
              <a:ext uri="{FF2B5EF4-FFF2-40B4-BE49-F238E27FC236}">
                <a16:creationId xmlns:a16="http://schemas.microsoft.com/office/drawing/2014/main" id="{127734DB-D9FF-4945-91EF-DB146D8348E3}"/>
              </a:ext>
            </a:extLst>
          </p:cNvPr>
          <p:cNvSpPr>
            <a:spLocks noGrp="1"/>
          </p:cNvSpPr>
          <p:nvPr>
            <p:ph type="title" hasCustomPrompt="1"/>
          </p:nvPr>
        </p:nvSpPr>
        <p:spPr>
          <a:xfrm>
            <a:off x="3082250" y="762308"/>
            <a:ext cx="5783657" cy="665965"/>
          </a:xfrm>
        </p:spPr>
        <p:txBody>
          <a:bodyPr rtlCol="0"/>
          <a:lstStyle>
            <a:lvl1pPr algn="l">
              <a:defRPr/>
            </a:lvl1pPr>
          </a:lstStyle>
          <a:p>
            <a:pPr rtl="0"/>
            <a:r>
              <a:rPr lang="tr-TR" noProof="0" dirty="0"/>
              <a:t>Başlık eklemek için tıklayın</a:t>
            </a:r>
          </a:p>
        </p:txBody>
      </p:sp>
    </p:spTree>
    <p:extLst>
      <p:ext uri="{BB962C8B-B14F-4D97-AF65-F5344CB8AC3E}">
        <p14:creationId xmlns:p14="http://schemas.microsoft.com/office/powerpoint/2010/main" val="1796990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şekkürler">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32FB6A2A-F24A-4E64-A207-404C8CC76697}"/>
              </a:ext>
              <a:ext uri="{C183D7F6-B498-43B3-948B-1728B52AA6E4}">
                <adec:decorative xmlns:adec="http://schemas.microsoft.com/office/drawing/2017/decorative" val="1"/>
              </a:ext>
            </a:extLst>
          </p:cNvPr>
          <p:cNvSpPr/>
          <p:nvPr userDrawn="1"/>
        </p:nvSpPr>
        <p:spPr>
          <a:xfrm>
            <a:off x="8610600" y="2132410"/>
            <a:ext cx="3581400" cy="2316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3" name="Tarih Yer Tutucusu 2">
            <a:extLst>
              <a:ext uri="{FF2B5EF4-FFF2-40B4-BE49-F238E27FC236}">
                <a16:creationId xmlns:a16="http://schemas.microsoft.com/office/drawing/2014/main" id="{129E19EA-E986-4004-8C5B-712009E7877E}"/>
              </a:ext>
            </a:extLst>
          </p:cNvPr>
          <p:cNvSpPr>
            <a:spLocks noGrp="1"/>
          </p:cNvSpPr>
          <p:nvPr>
            <p:ph type="dt" sz="half" idx="10"/>
          </p:nvPr>
        </p:nvSpPr>
        <p:spPr/>
        <p:txBody>
          <a:bodyPr rtlCol="0">
            <a:noAutofit/>
          </a:bodyPr>
          <a:lstStyle/>
          <a:p>
            <a:pPr rtl="0"/>
            <a:r>
              <a:rPr lang="tr-TR" noProof="0"/>
              <a:t>03/08/20XX</a:t>
            </a:r>
          </a:p>
        </p:txBody>
      </p:sp>
      <p:sp>
        <p:nvSpPr>
          <p:cNvPr id="4" name="Alt Bilgi Yer Tutucusu 3">
            <a:extLst>
              <a:ext uri="{FF2B5EF4-FFF2-40B4-BE49-F238E27FC236}">
                <a16:creationId xmlns:a16="http://schemas.microsoft.com/office/drawing/2014/main" id="{13512B16-8A8E-4099-ACE3-946220C6323F}"/>
              </a:ext>
            </a:extLst>
          </p:cNvPr>
          <p:cNvSpPr>
            <a:spLocks noGrp="1"/>
          </p:cNvSpPr>
          <p:nvPr>
            <p:ph type="ftr" sz="quarter" idx="11"/>
          </p:nvPr>
        </p:nvSpPr>
        <p:spPr/>
        <p:txBody>
          <a:bodyPr rtlCol="0">
            <a:noAutofit/>
          </a:bodyPr>
          <a:lstStyle>
            <a:lvl1pPr>
              <a:defRPr>
                <a:solidFill>
                  <a:schemeClr val="accent1"/>
                </a:solidFill>
              </a:defRPr>
            </a:lvl1pPr>
          </a:lstStyle>
          <a:p>
            <a:pPr rtl="0"/>
            <a:r>
              <a:rPr lang="tr-TR" noProof="0"/>
              <a:t>SUNUM DESTESİ</a:t>
            </a:r>
          </a:p>
        </p:txBody>
      </p:sp>
      <p:sp>
        <p:nvSpPr>
          <p:cNvPr id="5" name="Slayt Numarası Yer Tutucusu 4">
            <a:extLst>
              <a:ext uri="{FF2B5EF4-FFF2-40B4-BE49-F238E27FC236}">
                <a16:creationId xmlns:a16="http://schemas.microsoft.com/office/drawing/2014/main" id="{77D8AF2A-C932-41B3-957E-9888020CD9C9}"/>
              </a:ext>
            </a:extLst>
          </p:cNvPr>
          <p:cNvSpPr>
            <a:spLocks noGrp="1"/>
          </p:cNvSpPr>
          <p:nvPr>
            <p:ph type="sldNum" sz="quarter" idx="12"/>
          </p:nvPr>
        </p:nvSpPr>
        <p:spPr/>
        <p:txBody>
          <a:bodyPr rtlCol="0">
            <a:noAutofit/>
          </a:bodyPr>
          <a:lstStyle/>
          <a:p>
            <a:pPr rtl="0"/>
            <a:fld id="{BF860B6F-2FE3-4DE6-9496-980E987E7466}" type="slidenum">
              <a:rPr lang="tr-TR" noProof="0" smtClean="0"/>
              <a:pPr/>
              <a:t>‹#›</a:t>
            </a:fld>
            <a:endParaRPr lang="tr-TR" noProof="0"/>
          </a:p>
        </p:txBody>
      </p:sp>
      <p:sp>
        <p:nvSpPr>
          <p:cNvPr id="9" name="Resim Yer Tutucusu 8">
            <a:extLst>
              <a:ext uri="{FF2B5EF4-FFF2-40B4-BE49-F238E27FC236}">
                <a16:creationId xmlns:a16="http://schemas.microsoft.com/office/drawing/2014/main" id="{47D0C286-3FF6-4839-AE38-6F404BF05601}"/>
              </a:ext>
            </a:extLst>
          </p:cNvPr>
          <p:cNvSpPr>
            <a:spLocks noGrp="1"/>
          </p:cNvSpPr>
          <p:nvPr>
            <p:ph type="pic" sz="quarter" idx="13" hasCustomPrompt="1"/>
          </p:nvPr>
        </p:nvSpPr>
        <p:spPr>
          <a:xfrm flipH="1">
            <a:off x="1809750" y="466725"/>
            <a:ext cx="7834312" cy="5924550"/>
          </a:xfrm>
          <a:custGeom>
            <a:avLst/>
            <a:gdLst>
              <a:gd name="connsiteX0" fmla="*/ 7834312 w 7834312"/>
              <a:gd name="connsiteY0" fmla="*/ 0 h 5924550"/>
              <a:gd name="connsiteX1" fmla="*/ 0 w 7834312"/>
              <a:gd name="connsiteY1" fmla="*/ 0 h 5924550"/>
              <a:gd name="connsiteX2" fmla="*/ 0 w 7834312"/>
              <a:gd name="connsiteY2" fmla="*/ 1665685 h 5924550"/>
              <a:gd name="connsiteX3" fmla="*/ 1033462 w 7834312"/>
              <a:gd name="connsiteY3" fmla="*/ 1665685 h 5924550"/>
              <a:gd name="connsiteX4" fmla="*/ 1033462 w 7834312"/>
              <a:gd name="connsiteY4" fmla="*/ 3982640 h 5924550"/>
              <a:gd name="connsiteX5" fmla="*/ 0 w 7834312"/>
              <a:gd name="connsiteY5" fmla="*/ 3982640 h 5924550"/>
              <a:gd name="connsiteX6" fmla="*/ 0 w 7834312"/>
              <a:gd name="connsiteY6" fmla="*/ 5924550 h 5924550"/>
              <a:gd name="connsiteX7" fmla="*/ 7834312 w 7834312"/>
              <a:gd name="connsiteY7" fmla="*/ 5924550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4312" h="5924550">
                <a:moveTo>
                  <a:pt x="7834312" y="0"/>
                </a:moveTo>
                <a:lnTo>
                  <a:pt x="0" y="0"/>
                </a:lnTo>
                <a:lnTo>
                  <a:pt x="0" y="1665685"/>
                </a:lnTo>
                <a:lnTo>
                  <a:pt x="1033462" y="1665685"/>
                </a:lnTo>
                <a:lnTo>
                  <a:pt x="1033462" y="3982640"/>
                </a:lnTo>
                <a:lnTo>
                  <a:pt x="0" y="3982640"/>
                </a:lnTo>
                <a:lnTo>
                  <a:pt x="0" y="5924550"/>
                </a:lnTo>
                <a:lnTo>
                  <a:pt x="7834312" y="5924550"/>
                </a:lnTo>
                <a:close/>
              </a:path>
            </a:pathLst>
          </a:custGeom>
        </p:spPr>
        <p:txBody>
          <a:bodyPr wrap="square" rtlCol="0">
            <a:noAutofit/>
          </a:bodyPr>
          <a:lstStyle>
            <a:lvl1pPr marL="0" indent="0" algn="ctr">
              <a:buNone/>
              <a:defRPr/>
            </a:lvl1pPr>
          </a:lstStyle>
          <a:p>
            <a:pPr rtl="0"/>
            <a:r>
              <a:rPr lang="tr-TR" noProof="0" dirty="0"/>
              <a:t>Fotoğraf eklemek için tıklayın</a:t>
            </a:r>
          </a:p>
        </p:txBody>
      </p:sp>
      <p:sp>
        <p:nvSpPr>
          <p:cNvPr id="17" name="Metin Yer Tutucusu 10">
            <a:extLst>
              <a:ext uri="{FF2B5EF4-FFF2-40B4-BE49-F238E27FC236}">
                <a16:creationId xmlns:a16="http://schemas.microsoft.com/office/drawing/2014/main" id="{88038514-112A-4AE2-BA52-286C38492F8D}"/>
              </a:ext>
            </a:extLst>
          </p:cNvPr>
          <p:cNvSpPr>
            <a:spLocks noGrp="1"/>
          </p:cNvSpPr>
          <p:nvPr>
            <p:ph type="body" sz="quarter" idx="16" hasCustomPrompt="1"/>
          </p:nvPr>
        </p:nvSpPr>
        <p:spPr>
          <a:xfrm>
            <a:off x="9210675" y="2579352"/>
            <a:ext cx="2381250" cy="1423068"/>
          </a:xfrm>
          <a:prstGeom prst="rect">
            <a:avLst/>
          </a:prstGeom>
        </p:spPr>
        <p:txBody>
          <a:bodyPr rtlCol="0" anchor="t">
            <a:noAutofit/>
          </a:bodyPr>
          <a:lstStyle>
            <a:lvl1pPr marL="0" indent="0" algn="l">
              <a:lnSpc>
                <a:spcPct val="125000"/>
              </a:lnSpc>
              <a:spcBef>
                <a:spcPts val="0"/>
              </a:spcBef>
              <a:buNone/>
              <a:defRPr sz="1600" cap="none" spc="100" baseline="0">
                <a:solidFill>
                  <a:schemeClr val="accent6"/>
                </a:solidFill>
                <a:latin typeface="+mn-lt"/>
              </a:defRPr>
            </a:lvl1pPr>
          </a:lstStyle>
          <a:p>
            <a:pPr lvl="0" rtl="0"/>
            <a:r>
              <a:rPr lang="tr-TR" noProof="0" dirty="0"/>
              <a:t>Metin eklemek için tıklayın</a:t>
            </a:r>
          </a:p>
        </p:txBody>
      </p:sp>
      <p:sp>
        <p:nvSpPr>
          <p:cNvPr id="11" name="Başlık 1">
            <a:extLst>
              <a:ext uri="{FF2B5EF4-FFF2-40B4-BE49-F238E27FC236}">
                <a16:creationId xmlns:a16="http://schemas.microsoft.com/office/drawing/2014/main" id="{9C27393D-ACFC-4AC9-93A3-FE24F0D12E57}"/>
              </a:ext>
            </a:extLst>
          </p:cNvPr>
          <p:cNvSpPr>
            <a:spLocks noGrp="1"/>
          </p:cNvSpPr>
          <p:nvPr>
            <p:ph type="title" hasCustomPrompt="1"/>
          </p:nvPr>
        </p:nvSpPr>
        <p:spPr>
          <a:xfrm rot="16200000">
            <a:off x="-1129259" y="3009387"/>
            <a:ext cx="4138612" cy="562995"/>
          </a:xfrm>
        </p:spPr>
        <p:txBody>
          <a:bodyPr rtlCol="0"/>
          <a:lstStyle>
            <a:lvl1pPr algn="ctr">
              <a:defRPr/>
            </a:lvl1pPr>
          </a:lstStyle>
          <a:p>
            <a:pPr rtl="0"/>
            <a:r>
              <a:rPr lang="tr-TR" noProof="0"/>
              <a:t>Başlık eklemek için tıklayın</a:t>
            </a:r>
          </a:p>
        </p:txBody>
      </p:sp>
    </p:spTree>
    <p:extLst>
      <p:ext uri="{BB962C8B-B14F-4D97-AF65-F5344CB8AC3E}">
        <p14:creationId xmlns:p14="http://schemas.microsoft.com/office/powerpoint/2010/main" val="101634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run">
    <p:spTree>
      <p:nvGrpSpPr>
        <p:cNvPr id="1" name=""/>
        <p:cNvGrpSpPr/>
        <p:nvPr/>
      </p:nvGrpSpPr>
      <p:grpSpPr>
        <a:xfrm>
          <a:off x="0" y="0"/>
          <a:ext cx="0" cy="0"/>
          <a:chOff x="0" y="0"/>
          <a:chExt cx="0" cy="0"/>
        </a:xfrm>
      </p:grpSpPr>
      <p:sp>
        <p:nvSpPr>
          <p:cNvPr id="4" name="Tarih Yer Tutucusu 3">
            <a:extLst>
              <a:ext uri="{FF2B5EF4-FFF2-40B4-BE49-F238E27FC236}">
                <a16:creationId xmlns:a16="http://schemas.microsoft.com/office/drawing/2014/main" id="{185760CB-267C-4B96-8D93-EA775230543A}"/>
              </a:ext>
            </a:extLst>
          </p:cNvPr>
          <p:cNvSpPr>
            <a:spLocks noGrp="1"/>
          </p:cNvSpPr>
          <p:nvPr>
            <p:ph type="dt" sz="half" idx="10"/>
          </p:nvPr>
        </p:nvSpPr>
        <p:spPr/>
        <p:txBody>
          <a:bodyPr rtlCol="0">
            <a:noAutofit/>
          </a:bodyPr>
          <a:lstStyle/>
          <a:p>
            <a:pPr rtl="0"/>
            <a:r>
              <a:rPr lang="tr-TR" noProof="0"/>
              <a:t>03/08/20XX</a:t>
            </a:r>
          </a:p>
        </p:txBody>
      </p:sp>
      <p:sp>
        <p:nvSpPr>
          <p:cNvPr id="5" name="Alt Bilgi Yer Tutucusu 4">
            <a:extLst>
              <a:ext uri="{FF2B5EF4-FFF2-40B4-BE49-F238E27FC236}">
                <a16:creationId xmlns:a16="http://schemas.microsoft.com/office/drawing/2014/main" id="{0D5F8915-ABFD-4CAE-AC61-1E1B2B1C6F04}"/>
              </a:ext>
            </a:extLst>
          </p:cNvPr>
          <p:cNvSpPr>
            <a:spLocks noGrp="1"/>
          </p:cNvSpPr>
          <p:nvPr>
            <p:ph type="ftr" sz="quarter" idx="11"/>
          </p:nvPr>
        </p:nvSpPr>
        <p:spPr/>
        <p:txBody>
          <a:bodyPr rtlCol="0">
            <a:noAutofit/>
          </a:bodyPr>
          <a:lstStyle/>
          <a:p>
            <a:pPr rtl="0"/>
            <a:r>
              <a:rPr lang="tr-TR" noProof="0"/>
              <a:t>SUNUM DESTESİ</a:t>
            </a:r>
          </a:p>
        </p:txBody>
      </p:sp>
      <p:sp>
        <p:nvSpPr>
          <p:cNvPr id="6" name="Slayt Numarası Yer Tutucusu 5">
            <a:extLst>
              <a:ext uri="{FF2B5EF4-FFF2-40B4-BE49-F238E27FC236}">
                <a16:creationId xmlns:a16="http://schemas.microsoft.com/office/drawing/2014/main" id="{27F7218A-692D-4EB0-817E-60AFD432FC84}"/>
              </a:ext>
            </a:extLst>
          </p:cNvPr>
          <p:cNvSpPr>
            <a:spLocks noGrp="1"/>
          </p:cNvSpPr>
          <p:nvPr>
            <p:ph type="sldNum" sz="quarter" idx="12"/>
          </p:nvPr>
        </p:nvSpPr>
        <p:spPr/>
        <p:txBody>
          <a:bodyPr rtlCol="0">
            <a:noAutofit/>
          </a:bodyPr>
          <a:lstStyle/>
          <a:p>
            <a:pPr rtl="0"/>
            <a:fld id="{BF860B6F-2FE3-4DE6-9496-980E987E7466}" type="slidenum">
              <a:rPr lang="tr-TR" noProof="0" smtClean="0"/>
              <a:t>‹#›</a:t>
            </a:fld>
            <a:endParaRPr lang="tr-TR" noProof="0"/>
          </a:p>
        </p:txBody>
      </p:sp>
      <p:sp>
        <p:nvSpPr>
          <p:cNvPr id="9" name="Metin Yer Tutucusu 10">
            <a:extLst>
              <a:ext uri="{FF2B5EF4-FFF2-40B4-BE49-F238E27FC236}">
                <a16:creationId xmlns:a16="http://schemas.microsoft.com/office/drawing/2014/main" id="{D5A4AB60-E1AB-4239-BFC7-C10A235B18E0}"/>
              </a:ext>
            </a:extLst>
          </p:cNvPr>
          <p:cNvSpPr>
            <a:spLocks noGrp="1"/>
          </p:cNvSpPr>
          <p:nvPr>
            <p:ph type="body" sz="quarter" idx="13" hasCustomPrompt="1"/>
          </p:nvPr>
        </p:nvSpPr>
        <p:spPr>
          <a:xfrm>
            <a:off x="838200" y="2700899"/>
            <a:ext cx="3281555" cy="1472693"/>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10" name="Metin Yer Tutucusu 10">
            <a:extLst>
              <a:ext uri="{FF2B5EF4-FFF2-40B4-BE49-F238E27FC236}">
                <a16:creationId xmlns:a16="http://schemas.microsoft.com/office/drawing/2014/main" id="{53300DCB-9114-4ADF-8664-EFDD2C7A6E6A}"/>
              </a:ext>
            </a:extLst>
          </p:cNvPr>
          <p:cNvSpPr>
            <a:spLocks noGrp="1"/>
          </p:cNvSpPr>
          <p:nvPr>
            <p:ph type="body" sz="quarter" idx="17" hasCustomPrompt="1"/>
          </p:nvPr>
        </p:nvSpPr>
        <p:spPr>
          <a:xfrm>
            <a:off x="838200" y="2321396"/>
            <a:ext cx="3281555" cy="426393"/>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1" name="Metin Yer Tutucusu 10">
            <a:extLst>
              <a:ext uri="{FF2B5EF4-FFF2-40B4-BE49-F238E27FC236}">
                <a16:creationId xmlns:a16="http://schemas.microsoft.com/office/drawing/2014/main" id="{6B69E913-93AE-4878-BA45-C2A83F5ACE30}"/>
              </a:ext>
            </a:extLst>
          </p:cNvPr>
          <p:cNvSpPr>
            <a:spLocks noGrp="1"/>
          </p:cNvSpPr>
          <p:nvPr>
            <p:ph type="body" sz="quarter" idx="22" hasCustomPrompt="1"/>
          </p:nvPr>
        </p:nvSpPr>
        <p:spPr>
          <a:xfrm>
            <a:off x="838200" y="4683183"/>
            <a:ext cx="3281555" cy="1067648"/>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12" name="Metin Yer Tutucusu 10">
            <a:extLst>
              <a:ext uri="{FF2B5EF4-FFF2-40B4-BE49-F238E27FC236}">
                <a16:creationId xmlns:a16="http://schemas.microsoft.com/office/drawing/2014/main" id="{EF306DC8-5642-4A13-B67A-9BF5A74DB8BB}"/>
              </a:ext>
            </a:extLst>
          </p:cNvPr>
          <p:cNvSpPr>
            <a:spLocks noGrp="1"/>
          </p:cNvSpPr>
          <p:nvPr>
            <p:ph type="body" sz="quarter" idx="23" hasCustomPrompt="1"/>
          </p:nvPr>
        </p:nvSpPr>
        <p:spPr>
          <a:xfrm>
            <a:off x="838200" y="4303679"/>
            <a:ext cx="3281555" cy="426393"/>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3" name="Metin Yer Tutucusu 10">
            <a:extLst>
              <a:ext uri="{FF2B5EF4-FFF2-40B4-BE49-F238E27FC236}">
                <a16:creationId xmlns:a16="http://schemas.microsoft.com/office/drawing/2014/main" id="{CC0CA179-9852-4BA8-8E7D-8C5F43775EA9}"/>
              </a:ext>
            </a:extLst>
          </p:cNvPr>
          <p:cNvSpPr>
            <a:spLocks noGrp="1"/>
          </p:cNvSpPr>
          <p:nvPr>
            <p:ph type="body" sz="quarter" idx="24" hasCustomPrompt="1"/>
          </p:nvPr>
        </p:nvSpPr>
        <p:spPr>
          <a:xfrm>
            <a:off x="4465159" y="2715236"/>
            <a:ext cx="3281555" cy="1472693"/>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14" name="Metin Yer Tutucusu 10">
            <a:extLst>
              <a:ext uri="{FF2B5EF4-FFF2-40B4-BE49-F238E27FC236}">
                <a16:creationId xmlns:a16="http://schemas.microsoft.com/office/drawing/2014/main" id="{651735A5-9931-4467-9BBD-D622219F38F6}"/>
              </a:ext>
            </a:extLst>
          </p:cNvPr>
          <p:cNvSpPr>
            <a:spLocks noGrp="1"/>
          </p:cNvSpPr>
          <p:nvPr>
            <p:ph type="body" sz="quarter" idx="25" hasCustomPrompt="1"/>
          </p:nvPr>
        </p:nvSpPr>
        <p:spPr>
          <a:xfrm>
            <a:off x="4465159" y="2335733"/>
            <a:ext cx="3281555" cy="426393"/>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5" name="Metin Yer Tutucusu 10">
            <a:extLst>
              <a:ext uri="{FF2B5EF4-FFF2-40B4-BE49-F238E27FC236}">
                <a16:creationId xmlns:a16="http://schemas.microsoft.com/office/drawing/2014/main" id="{75467CBB-A84A-4371-9C2F-3BD7181223E8}"/>
              </a:ext>
            </a:extLst>
          </p:cNvPr>
          <p:cNvSpPr>
            <a:spLocks noGrp="1"/>
          </p:cNvSpPr>
          <p:nvPr>
            <p:ph type="body" sz="quarter" idx="26" hasCustomPrompt="1"/>
          </p:nvPr>
        </p:nvSpPr>
        <p:spPr>
          <a:xfrm>
            <a:off x="4465159" y="4697520"/>
            <a:ext cx="3281555" cy="1067648"/>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16" name="Metin Yer Tutucusu 10">
            <a:extLst>
              <a:ext uri="{FF2B5EF4-FFF2-40B4-BE49-F238E27FC236}">
                <a16:creationId xmlns:a16="http://schemas.microsoft.com/office/drawing/2014/main" id="{5E96B9F0-428C-454F-A050-D0D8E8714281}"/>
              </a:ext>
            </a:extLst>
          </p:cNvPr>
          <p:cNvSpPr>
            <a:spLocks noGrp="1"/>
          </p:cNvSpPr>
          <p:nvPr>
            <p:ph type="body" sz="quarter" idx="27" hasCustomPrompt="1"/>
          </p:nvPr>
        </p:nvSpPr>
        <p:spPr>
          <a:xfrm>
            <a:off x="4465159" y="4318016"/>
            <a:ext cx="3281555" cy="426393"/>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7" name="Metin Yer Tutucusu 10">
            <a:extLst>
              <a:ext uri="{FF2B5EF4-FFF2-40B4-BE49-F238E27FC236}">
                <a16:creationId xmlns:a16="http://schemas.microsoft.com/office/drawing/2014/main" id="{DBEB11F1-0872-4500-8CBB-63D9F6BBAF00}"/>
              </a:ext>
            </a:extLst>
          </p:cNvPr>
          <p:cNvSpPr>
            <a:spLocks noGrp="1"/>
          </p:cNvSpPr>
          <p:nvPr>
            <p:ph type="body" sz="quarter" idx="28" hasCustomPrompt="1"/>
          </p:nvPr>
        </p:nvSpPr>
        <p:spPr>
          <a:xfrm>
            <a:off x="8089832" y="2715236"/>
            <a:ext cx="3281555" cy="1472693"/>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18" name="Metin Yer Tutucusu 10">
            <a:extLst>
              <a:ext uri="{FF2B5EF4-FFF2-40B4-BE49-F238E27FC236}">
                <a16:creationId xmlns:a16="http://schemas.microsoft.com/office/drawing/2014/main" id="{1D1E8BAA-941F-4D25-92A6-7E9A2C3664CD}"/>
              </a:ext>
            </a:extLst>
          </p:cNvPr>
          <p:cNvSpPr>
            <a:spLocks noGrp="1"/>
          </p:cNvSpPr>
          <p:nvPr>
            <p:ph type="body" sz="quarter" idx="29" hasCustomPrompt="1"/>
          </p:nvPr>
        </p:nvSpPr>
        <p:spPr>
          <a:xfrm>
            <a:off x="8089832" y="2335733"/>
            <a:ext cx="3281555" cy="426393"/>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9" name="Dikdörtgen 18">
            <a:extLst>
              <a:ext uri="{FF2B5EF4-FFF2-40B4-BE49-F238E27FC236}">
                <a16:creationId xmlns:a16="http://schemas.microsoft.com/office/drawing/2014/main" id="{9A7E5E59-1A85-4D6C-9DFC-E288DD5ABE98}"/>
              </a:ext>
            </a:extLst>
          </p:cNvPr>
          <p:cNvSpPr/>
          <p:nvPr userDrawn="1"/>
        </p:nvSpPr>
        <p:spPr>
          <a:xfrm rot="5400000">
            <a:off x="9766385" y="-1006534"/>
            <a:ext cx="972645" cy="39242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2" name="Başlık 1">
            <a:extLst>
              <a:ext uri="{FF2B5EF4-FFF2-40B4-BE49-F238E27FC236}">
                <a16:creationId xmlns:a16="http://schemas.microsoft.com/office/drawing/2014/main" id="{E67B2D7D-08A6-4C69-B43C-2288E5BBDAEA}"/>
              </a:ext>
            </a:extLst>
          </p:cNvPr>
          <p:cNvSpPr>
            <a:spLocks noGrp="1"/>
          </p:cNvSpPr>
          <p:nvPr>
            <p:ph type="title" hasCustomPrompt="1"/>
          </p:nvPr>
        </p:nvSpPr>
        <p:spPr>
          <a:xfrm>
            <a:off x="2891574" y="658420"/>
            <a:ext cx="6408851" cy="665965"/>
          </a:xfrm>
        </p:spPr>
        <p:txBody>
          <a:bodyPr rtlCol="0"/>
          <a:lstStyle>
            <a:lvl1pPr algn="r">
              <a:defRPr/>
            </a:lvl1pPr>
          </a:lstStyle>
          <a:p>
            <a:pPr rtl="0"/>
            <a:r>
              <a:rPr lang="tr-TR" noProof="0"/>
              <a:t>Başlık eklemek için tıklayın</a:t>
            </a:r>
          </a:p>
        </p:txBody>
      </p:sp>
    </p:spTree>
    <p:extLst>
      <p:ext uri="{BB962C8B-B14F-4D97-AF65-F5344CB8AC3E}">
        <p14:creationId xmlns:p14="http://schemas.microsoft.com/office/powerpoint/2010/main" val="256917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Çözüm">
    <p:spTree>
      <p:nvGrpSpPr>
        <p:cNvPr id="1" name=""/>
        <p:cNvGrpSpPr/>
        <p:nvPr/>
      </p:nvGrpSpPr>
      <p:grpSpPr>
        <a:xfrm>
          <a:off x="0" y="0"/>
          <a:ext cx="0" cy="0"/>
          <a:chOff x="0" y="0"/>
          <a:chExt cx="0" cy="0"/>
        </a:xfrm>
      </p:grpSpPr>
      <p:sp>
        <p:nvSpPr>
          <p:cNvPr id="25" name="Dikdörtgen 24">
            <a:extLst>
              <a:ext uri="{FF2B5EF4-FFF2-40B4-BE49-F238E27FC236}">
                <a16:creationId xmlns:a16="http://schemas.microsoft.com/office/drawing/2014/main" id="{DCFDE121-67A1-407B-A6E2-D5B255A4F712}"/>
              </a:ext>
            </a:extLst>
          </p:cNvPr>
          <p:cNvSpPr/>
          <p:nvPr userDrawn="1"/>
        </p:nvSpPr>
        <p:spPr>
          <a:xfrm>
            <a:off x="1282168" y="0"/>
            <a:ext cx="1855263" cy="445995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2" name="Başlık 1">
            <a:extLst>
              <a:ext uri="{FF2B5EF4-FFF2-40B4-BE49-F238E27FC236}">
                <a16:creationId xmlns:a16="http://schemas.microsoft.com/office/drawing/2014/main" id="{F45C2B05-C32D-4F66-8BDA-0F4824844CE9}"/>
              </a:ext>
            </a:extLst>
          </p:cNvPr>
          <p:cNvSpPr>
            <a:spLocks noGrp="1"/>
          </p:cNvSpPr>
          <p:nvPr>
            <p:ph type="title" hasCustomPrompt="1"/>
          </p:nvPr>
        </p:nvSpPr>
        <p:spPr>
          <a:xfrm rot="16200000">
            <a:off x="575672" y="4121035"/>
            <a:ext cx="3337712" cy="639195"/>
          </a:xfrm>
        </p:spPr>
        <p:txBody>
          <a:bodyPr rtlCol="0"/>
          <a:lstStyle>
            <a:lvl1pPr algn="r">
              <a:defRPr/>
            </a:lvl1pPr>
          </a:lstStyle>
          <a:p>
            <a:pPr rtl="0"/>
            <a:r>
              <a:rPr lang="tr-TR" noProof="0"/>
              <a:t>Başlık eklemek için tıklayın</a:t>
            </a:r>
          </a:p>
        </p:txBody>
      </p:sp>
      <p:sp>
        <p:nvSpPr>
          <p:cNvPr id="4" name="Resim Yer Tutucusu 3">
            <a:extLst>
              <a:ext uri="{FF2B5EF4-FFF2-40B4-BE49-F238E27FC236}">
                <a16:creationId xmlns:a16="http://schemas.microsoft.com/office/drawing/2014/main" id="{67AE0851-B0C9-475B-8AD9-7C6A141FDDE0}"/>
              </a:ext>
            </a:extLst>
          </p:cNvPr>
          <p:cNvSpPr>
            <a:spLocks noGrp="1"/>
          </p:cNvSpPr>
          <p:nvPr>
            <p:ph type="pic" sz="quarter" idx="21"/>
          </p:nvPr>
        </p:nvSpPr>
        <p:spPr>
          <a:xfrm>
            <a:off x="4414645" y="758825"/>
            <a:ext cx="599148" cy="600075"/>
          </a:xfrm>
        </p:spPr>
        <p:txBody>
          <a:bodyPr rtlCol="0" anchor="ctr"/>
          <a:lstStyle>
            <a:lvl1pPr marL="0" indent="0" algn="ctr">
              <a:buNone/>
              <a:defRPr sz="1000"/>
            </a:lvl1pPr>
          </a:lstStyle>
          <a:p>
            <a:pPr rtl="0"/>
            <a:r>
              <a:rPr lang="tr-TR" noProof="0"/>
              <a:t>Resim eklemek için simgeye tıklayın</a:t>
            </a:r>
          </a:p>
        </p:txBody>
      </p:sp>
      <p:sp>
        <p:nvSpPr>
          <p:cNvPr id="12" name="Metin Yer Tutucusu 10">
            <a:extLst>
              <a:ext uri="{FF2B5EF4-FFF2-40B4-BE49-F238E27FC236}">
                <a16:creationId xmlns:a16="http://schemas.microsoft.com/office/drawing/2014/main" id="{32254E01-FD47-43F3-A74C-720A0EA4C249}"/>
              </a:ext>
            </a:extLst>
          </p:cNvPr>
          <p:cNvSpPr>
            <a:spLocks noGrp="1"/>
          </p:cNvSpPr>
          <p:nvPr>
            <p:ph type="body" sz="quarter" idx="17" hasCustomPrompt="1"/>
          </p:nvPr>
        </p:nvSpPr>
        <p:spPr>
          <a:xfrm>
            <a:off x="4414645" y="1388209"/>
            <a:ext cx="3281555" cy="426393"/>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8" name="Metin Yer Tutucusu 10">
            <a:extLst>
              <a:ext uri="{FF2B5EF4-FFF2-40B4-BE49-F238E27FC236}">
                <a16:creationId xmlns:a16="http://schemas.microsoft.com/office/drawing/2014/main" id="{9B911B77-02F4-42D2-8639-A3F7EAFB71EC}"/>
              </a:ext>
            </a:extLst>
          </p:cNvPr>
          <p:cNvSpPr>
            <a:spLocks noGrp="1"/>
          </p:cNvSpPr>
          <p:nvPr>
            <p:ph type="body" sz="quarter" idx="13" hasCustomPrompt="1"/>
          </p:nvPr>
        </p:nvSpPr>
        <p:spPr>
          <a:xfrm>
            <a:off x="4414645" y="1767713"/>
            <a:ext cx="3281555" cy="1125740"/>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22" name="Resim Yer Tutucusu 3">
            <a:extLst>
              <a:ext uri="{FF2B5EF4-FFF2-40B4-BE49-F238E27FC236}">
                <a16:creationId xmlns:a16="http://schemas.microsoft.com/office/drawing/2014/main" id="{0FBF118A-5599-4A55-9939-8075D74851A3}"/>
              </a:ext>
            </a:extLst>
          </p:cNvPr>
          <p:cNvSpPr>
            <a:spLocks noGrp="1"/>
          </p:cNvSpPr>
          <p:nvPr>
            <p:ph type="pic" sz="quarter" idx="22"/>
          </p:nvPr>
        </p:nvSpPr>
        <p:spPr>
          <a:xfrm>
            <a:off x="4414645" y="3251858"/>
            <a:ext cx="599148" cy="600075"/>
          </a:xfrm>
        </p:spPr>
        <p:txBody>
          <a:bodyPr rtlCol="0" anchor="ctr"/>
          <a:lstStyle>
            <a:lvl1pPr marL="0" indent="0" algn="ctr">
              <a:buNone/>
              <a:defRPr sz="1000"/>
            </a:lvl1pPr>
          </a:lstStyle>
          <a:p>
            <a:pPr rtl="0"/>
            <a:r>
              <a:rPr lang="tr-TR" noProof="0"/>
              <a:t>Resim eklemek için simgeye tıklayın</a:t>
            </a:r>
          </a:p>
        </p:txBody>
      </p:sp>
      <p:sp>
        <p:nvSpPr>
          <p:cNvPr id="14" name="Metin Yer Tutucusu 10">
            <a:extLst>
              <a:ext uri="{FF2B5EF4-FFF2-40B4-BE49-F238E27FC236}">
                <a16:creationId xmlns:a16="http://schemas.microsoft.com/office/drawing/2014/main" id="{066BB17E-99F0-43A3-99AA-F928695311F6}"/>
              </a:ext>
            </a:extLst>
          </p:cNvPr>
          <p:cNvSpPr>
            <a:spLocks noGrp="1"/>
          </p:cNvSpPr>
          <p:nvPr>
            <p:ph type="body" sz="quarter" idx="19" hasCustomPrompt="1"/>
          </p:nvPr>
        </p:nvSpPr>
        <p:spPr>
          <a:xfrm>
            <a:off x="4414645" y="3866925"/>
            <a:ext cx="3281555" cy="428891"/>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0" name="Metin Yer Tutucusu 10">
            <a:extLst>
              <a:ext uri="{FF2B5EF4-FFF2-40B4-BE49-F238E27FC236}">
                <a16:creationId xmlns:a16="http://schemas.microsoft.com/office/drawing/2014/main" id="{934F74CA-3E2F-4F3A-BE25-F8D9572179A2}"/>
              </a:ext>
            </a:extLst>
          </p:cNvPr>
          <p:cNvSpPr>
            <a:spLocks noGrp="1"/>
          </p:cNvSpPr>
          <p:nvPr>
            <p:ph type="body" sz="quarter" idx="15" hasCustomPrompt="1"/>
          </p:nvPr>
        </p:nvSpPr>
        <p:spPr>
          <a:xfrm>
            <a:off x="4414645" y="4248925"/>
            <a:ext cx="3281555" cy="1429216"/>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27" name="Resim Yer Tutucusu 3">
            <a:extLst>
              <a:ext uri="{FF2B5EF4-FFF2-40B4-BE49-F238E27FC236}">
                <a16:creationId xmlns:a16="http://schemas.microsoft.com/office/drawing/2014/main" id="{B5A383D6-9A09-46E4-8DD5-684C3B04E152}"/>
              </a:ext>
            </a:extLst>
          </p:cNvPr>
          <p:cNvSpPr>
            <a:spLocks noGrp="1"/>
          </p:cNvSpPr>
          <p:nvPr>
            <p:ph type="pic" sz="quarter" idx="24"/>
          </p:nvPr>
        </p:nvSpPr>
        <p:spPr>
          <a:xfrm>
            <a:off x="8077157" y="773142"/>
            <a:ext cx="599148" cy="600075"/>
          </a:xfrm>
        </p:spPr>
        <p:txBody>
          <a:bodyPr rtlCol="0" anchor="ctr"/>
          <a:lstStyle>
            <a:lvl1pPr marL="0" indent="0" algn="ctr">
              <a:buNone/>
              <a:defRPr sz="1000"/>
            </a:lvl1pPr>
          </a:lstStyle>
          <a:p>
            <a:pPr rtl="0"/>
            <a:r>
              <a:rPr lang="tr-TR" noProof="0"/>
              <a:t>Resim eklemek için simgeye tıklayın</a:t>
            </a:r>
          </a:p>
        </p:txBody>
      </p:sp>
      <p:sp>
        <p:nvSpPr>
          <p:cNvPr id="13" name="Metin Yer Tutucusu 10">
            <a:extLst>
              <a:ext uri="{FF2B5EF4-FFF2-40B4-BE49-F238E27FC236}">
                <a16:creationId xmlns:a16="http://schemas.microsoft.com/office/drawing/2014/main" id="{76D712C8-D0F1-407A-AAC4-D86C1FDDCDCF}"/>
              </a:ext>
            </a:extLst>
          </p:cNvPr>
          <p:cNvSpPr>
            <a:spLocks noGrp="1"/>
          </p:cNvSpPr>
          <p:nvPr>
            <p:ph type="body" sz="quarter" idx="18" hasCustomPrompt="1"/>
          </p:nvPr>
        </p:nvSpPr>
        <p:spPr>
          <a:xfrm>
            <a:off x="8072244" y="1388209"/>
            <a:ext cx="3281556" cy="426393"/>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9" name="Metin Yer Tutucusu 10">
            <a:extLst>
              <a:ext uri="{FF2B5EF4-FFF2-40B4-BE49-F238E27FC236}">
                <a16:creationId xmlns:a16="http://schemas.microsoft.com/office/drawing/2014/main" id="{41C731A4-58E7-4726-BFC7-23260BCD624E}"/>
              </a:ext>
            </a:extLst>
          </p:cNvPr>
          <p:cNvSpPr>
            <a:spLocks noGrp="1"/>
          </p:cNvSpPr>
          <p:nvPr>
            <p:ph type="body" sz="quarter" idx="14" hasCustomPrompt="1"/>
          </p:nvPr>
        </p:nvSpPr>
        <p:spPr>
          <a:xfrm>
            <a:off x="8072244" y="1767713"/>
            <a:ext cx="3281556" cy="1125740"/>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26" name="Resim Yer Tutucusu 3">
            <a:extLst>
              <a:ext uri="{FF2B5EF4-FFF2-40B4-BE49-F238E27FC236}">
                <a16:creationId xmlns:a16="http://schemas.microsoft.com/office/drawing/2014/main" id="{533CF28F-2EF0-4DE6-AD35-043AAA87EEC1}"/>
              </a:ext>
            </a:extLst>
          </p:cNvPr>
          <p:cNvSpPr>
            <a:spLocks noGrp="1"/>
          </p:cNvSpPr>
          <p:nvPr>
            <p:ph type="pic" sz="quarter" idx="23"/>
          </p:nvPr>
        </p:nvSpPr>
        <p:spPr>
          <a:xfrm>
            <a:off x="8072244" y="3237794"/>
            <a:ext cx="599148" cy="600075"/>
          </a:xfrm>
        </p:spPr>
        <p:txBody>
          <a:bodyPr rtlCol="0" anchor="ctr"/>
          <a:lstStyle>
            <a:lvl1pPr marL="0" indent="0" algn="ctr">
              <a:buNone/>
              <a:defRPr sz="1000"/>
            </a:lvl1pPr>
          </a:lstStyle>
          <a:p>
            <a:pPr rtl="0"/>
            <a:r>
              <a:rPr lang="tr-TR" noProof="0"/>
              <a:t>Resim eklemek için simgeye tıklayın</a:t>
            </a:r>
          </a:p>
        </p:txBody>
      </p:sp>
      <p:sp>
        <p:nvSpPr>
          <p:cNvPr id="15" name="Metin Yer Tutucusu 10">
            <a:extLst>
              <a:ext uri="{FF2B5EF4-FFF2-40B4-BE49-F238E27FC236}">
                <a16:creationId xmlns:a16="http://schemas.microsoft.com/office/drawing/2014/main" id="{098ABB59-CA95-470C-A29D-627B16E69E8E}"/>
              </a:ext>
            </a:extLst>
          </p:cNvPr>
          <p:cNvSpPr>
            <a:spLocks noGrp="1"/>
          </p:cNvSpPr>
          <p:nvPr>
            <p:ph type="body" sz="quarter" idx="20" hasCustomPrompt="1"/>
          </p:nvPr>
        </p:nvSpPr>
        <p:spPr>
          <a:xfrm>
            <a:off x="8072244" y="3866925"/>
            <a:ext cx="3281556" cy="428891"/>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1" name="Metin Yer Tutucusu 10">
            <a:extLst>
              <a:ext uri="{FF2B5EF4-FFF2-40B4-BE49-F238E27FC236}">
                <a16:creationId xmlns:a16="http://schemas.microsoft.com/office/drawing/2014/main" id="{FB571488-55CE-40DF-84B6-A5166E2BEF92}"/>
              </a:ext>
            </a:extLst>
          </p:cNvPr>
          <p:cNvSpPr>
            <a:spLocks noGrp="1"/>
          </p:cNvSpPr>
          <p:nvPr>
            <p:ph type="body" sz="quarter" idx="16" hasCustomPrompt="1"/>
          </p:nvPr>
        </p:nvSpPr>
        <p:spPr>
          <a:xfrm>
            <a:off x="8072244" y="4248925"/>
            <a:ext cx="3281556" cy="1429216"/>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5" name="Tarih Yer Tutucusu 4">
            <a:extLst>
              <a:ext uri="{FF2B5EF4-FFF2-40B4-BE49-F238E27FC236}">
                <a16:creationId xmlns:a16="http://schemas.microsoft.com/office/drawing/2014/main" id="{E7D15CF3-8EFD-40BC-B749-25F401BC162C}"/>
              </a:ext>
            </a:extLst>
          </p:cNvPr>
          <p:cNvSpPr>
            <a:spLocks noGrp="1"/>
          </p:cNvSpPr>
          <p:nvPr>
            <p:ph type="dt" sz="half" idx="10"/>
          </p:nvPr>
        </p:nvSpPr>
        <p:spPr/>
        <p:txBody>
          <a:bodyPr rtlCol="0">
            <a:noAutofit/>
          </a:bodyPr>
          <a:lstStyle/>
          <a:p>
            <a:pPr rtl="0"/>
            <a:r>
              <a:rPr lang="tr-TR" noProof="0"/>
              <a:t>03/08/20XX</a:t>
            </a:r>
          </a:p>
        </p:txBody>
      </p:sp>
      <p:sp>
        <p:nvSpPr>
          <p:cNvPr id="6" name="Alt Bilgi Yer Tutucusu 5">
            <a:extLst>
              <a:ext uri="{FF2B5EF4-FFF2-40B4-BE49-F238E27FC236}">
                <a16:creationId xmlns:a16="http://schemas.microsoft.com/office/drawing/2014/main" id="{8A1DB08D-5054-4577-AA1B-BA9D87CF8BD2}"/>
              </a:ext>
            </a:extLst>
          </p:cNvPr>
          <p:cNvSpPr>
            <a:spLocks noGrp="1"/>
          </p:cNvSpPr>
          <p:nvPr>
            <p:ph type="ftr" sz="quarter" idx="11"/>
          </p:nvPr>
        </p:nvSpPr>
        <p:spPr/>
        <p:txBody>
          <a:bodyPr rtlCol="0">
            <a:noAutofit/>
          </a:bodyPr>
          <a:lstStyle/>
          <a:p>
            <a:pPr rtl="0"/>
            <a:r>
              <a:rPr lang="tr-TR" noProof="0"/>
              <a:t>SUNUM DESTESİ</a:t>
            </a:r>
          </a:p>
        </p:txBody>
      </p:sp>
      <p:sp>
        <p:nvSpPr>
          <p:cNvPr id="7" name="Slayt Numarası Yer Tutucusu 6">
            <a:extLst>
              <a:ext uri="{FF2B5EF4-FFF2-40B4-BE49-F238E27FC236}">
                <a16:creationId xmlns:a16="http://schemas.microsoft.com/office/drawing/2014/main" id="{9FEF9931-2A77-46BF-822E-D503CEAF6E2C}"/>
              </a:ext>
            </a:extLst>
          </p:cNvPr>
          <p:cNvSpPr>
            <a:spLocks noGrp="1"/>
          </p:cNvSpPr>
          <p:nvPr>
            <p:ph type="sldNum" sz="quarter" idx="12"/>
          </p:nvPr>
        </p:nvSpPr>
        <p:spPr/>
        <p:txBody>
          <a:bodyPr rtlCol="0">
            <a:noAutofit/>
          </a:bodyPr>
          <a:lstStyle/>
          <a:p>
            <a:pPr rtl="0"/>
            <a:fld id="{BF860B6F-2FE3-4DE6-9496-980E987E7466}" type="slidenum">
              <a:rPr lang="tr-TR" noProof="0" smtClean="0"/>
              <a:t>‹#›</a:t>
            </a:fld>
            <a:endParaRPr lang="tr-TR" noProof="0"/>
          </a:p>
        </p:txBody>
      </p:sp>
    </p:spTree>
    <p:extLst>
      <p:ext uri="{BB962C8B-B14F-4D97-AF65-F5344CB8AC3E}">
        <p14:creationId xmlns:p14="http://schemas.microsoft.com/office/powerpoint/2010/main" val="641616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Ürüne Genel Bakış">
    <p:spTree>
      <p:nvGrpSpPr>
        <p:cNvPr id="1" name=""/>
        <p:cNvGrpSpPr/>
        <p:nvPr/>
      </p:nvGrpSpPr>
      <p:grpSpPr>
        <a:xfrm>
          <a:off x="0" y="0"/>
          <a:ext cx="0" cy="0"/>
          <a:chOff x="0" y="0"/>
          <a:chExt cx="0" cy="0"/>
        </a:xfrm>
      </p:grpSpPr>
      <p:sp>
        <p:nvSpPr>
          <p:cNvPr id="5" name="Resim Yer Tutucusu 2">
            <a:extLst>
              <a:ext uri="{FF2B5EF4-FFF2-40B4-BE49-F238E27FC236}">
                <a16:creationId xmlns:a16="http://schemas.microsoft.com/office/drawing/2014/main" id="{693F3E0E-712E-4821-A89E-6727BD3825A0}"/>
              </a:ext>
            </a:extLst>
          </p:cNvPr>
          <p:cNvSpPr>
            <a:spLocks noGrp="1"/>
          </p:cNvSpPr>
          <p:nvPr>
            <p:ph type="pic" sz="quarter" idx="16" hasCustomPrompt="1"/>
          </p:nvPr>
        </p:nvSpPr>
        <p:spPr>
          <a:xfrm>
            <a:off x="0" y="466725"/>
            <a:ext cx="4858139" cy="5924550"/>
          </a:xfrm>
        </p:spPr>
        <p:txBody>
          <a:bodyPr rtlCol="0">
            <a:noAutofit/>
          </a:bodyPr>
          <a:lstStyle>
            <a:lvl1pPr marL="0" indent="0" algn="ctr">
              <a:buNone/>
              <a:defRPr/>
            </a:lvl1pPr>
          </a:lstStyle>
          <a:p>
            <a:pPr rtl="0"/>
            <a:r>
              <a:rPr lang="tr-TR" noProof="0"/>
              <a:t>Fotoğraf eklemek için tıklayın</a:t>
            </a:r>
          </a:p>
        </p:txBody>
      </p:sp>
      <p:sp>
        <p:nvSpPr>
          <p:cNvPr id="7" name="Tarih Yer Tutucusu 6">
            <a:extLst>
              <a:ext uri="{FF2B5EF4-FFF2-40B4-BE49-F238E27FC236}">
                <a16:creationId xmlns:a16="http://schemas.microsoft.com/office/drawing/2014/main" id="{394311D2-47FE-44C1-9B1C-179CAA338029}"/>
              </a:ext>
            </a:extLst>
          </p:cNvPr>
          <p:cNvSpPr>
            <a:spLocks noGrp="1"/>
          </p:cNvSpPr>
          <p:nvPr>
            <p:ph type="dt" sz="half" idx="10"/>
          </p:nvPr>
        </p:nvSpPr>
        <p:spPr/>
        <p:txBody>
          <a:bodyPr rtlCol="0">
            <a:noAutofit/>
          </a:bodyPr>
          <a:lstStyle>
            <a:lvl1pPr>
              <a:defRPr>
                <a:solidFill>
                  <a:schemeClr val="bg2">
                    <a:lumMod val="50000"/>
                  </a:schemeClr>
                </a:solidFill>
              </a:defRPr>
            </a:lvl1pPr>
          </a:lstStyle>
          <a:p>
            <a:pPr rtl="0"/>
            <a:r>
              <a:rPr lang="tr-TR" noProof="0"/>
              <a:t>03/08/20XX</a:t>
            </a:r>
          </a:p>
        </p:txBody>
      </p:sp>
      <p:sp>
        <p:nvSpPr>
          <p:cNvPr id="8" name="Alt Bilgi Yer Tutucusu 7">
            <a:extLst>
              <a:ext uri="{FF2B5EF4-FFF2-40B4-BE49-F238E27FC236}">
                <a16:creationId xmlns:a16="http://schemas.microsoft.com/office/drawing/2014/main" id="{6EDFF648-B296-4801-91A9-A6868BFA7F63}"/>
              </a:ext>
            </a:extLst>
          </p:cNvPr>
          <p:cNvSpPr>
            <a:spLocks noGrp="1"/>
          </p:cNvSpPr>
          <p:nvPr>
            <p:ph type="ftr" sz="quarter" idx="11"/>
          </p:nvPr>
        </p:nvSpPr>
        <p:spPr/>
        <p:txBody>
          <a:bodyPr rtlCol="0">
            <a:noAutofit/>
          </a:bodyPr>
          <a:lstStyle>
            <a:lvl1pPr>
              <a:defRPr>
                <a:solidFill>
                  <a:schemeClr val="bg2">
                    <a:lumMod val="50000"/>
                  </a:schemeClr>
                </a:solidFill>
              </a:defRPr>
            </a:lvl1pPr>
          </a:lstStyle>
          <a:p>
            <a:pPr rtl="0"/>
            <a:r>
              <a:rPr lang="tr-TR" noProof="0"/>
              <a:t>SUNUM DESTESİ</a:t>
            </a:r>
          </a:p>
        </p:txBody>
      </p:sp>
      <p:sp>
        <p:nvSpPr>
          <p:cNvPr id="9" name="Slayt Numarası Yer Tutucusu 8">
            <a:extLst>
              <a:ext uri="{FF2B5EF4-FFF2-40B4-BE49-F238E27FC236}">
                <a16:creationId xmlns:a16="http://schemas.microsoft.com/office/drawing/2014/main" id="{7364D7C8-0561-4530-BCD5-AB0BB1977A4F}"/>
              </a:ext>
            </a:extLst>
          </p:cNvPr>
          <p:cNvSpPr>
            <a:spLocks noGrp="1"/>
          </p:cNvSpPr>
          <p:nvPr>
            <p:ph type="sldNum" sz="quarter" idx="12"/>
          </p:nvPr>
        </p:nvSpPr>
        <p:spPr/>
        <p:txBody>
          <a:bodyPr rtlCol="0">
            <a:noAutofit/>
          </a:bodyPr>
          <a:lstStyle>
            <a:lvl1pPr>
              <a:defRPr>
                <a:solidFill>
                  <a:schemeClr val="bg2">
                    <a:lumMod val="50000"/>
                  </a:schemeClr>
                </a:solidFill>
              </a:defRPr>
            </a:lvl1pPr>
          </a:lstStyle>
          <a:p>
            <a:pPr rtl="0"/>
            <a:fld id="{BF860B6F-2FE3-4DE6-9496-980E987E7466}" type="slidenum">
              <a:rPr lang="tr-TR" noProof="0" smtClean="0"/>
              <a:pPr/>
              <a:t>‹#›</a:t>
            </a:fld>
            <a:endParaRPr lang="tr-TR" noProof="0"/>
          </a:p>
        </p:txBody>
      </p:sp>
      <p:sp>
        <p:nvSpPr>
          <p:cNvPr id="10" name="Metin Yer Tutucusu 10">
            <a:extLst>
              <a:ext uri="{FF2B5EF4-FFF2-40B4-BE49-F238E27FC236}">
                <a16:creationId xmlns:a16="http://schemas.microsoft.com/office/drawing/2014/main" id="{B50F7E33-83E1-4951-9CEC-14866D6A3C44}"/>
              </a:ext>
            </a:extLst>
          </p:cNvPr>
          <p:cNvSpPr>
            <a:spLocks noGrp="1"/>
          </p:cNvSpPr>
          <p:nvPr>
            <p:ph type="body" sz="quarter" idx="13" hasCustomPrompt="1"/>
          </p:nvPr>
        </p:nvSpPr>
        <p:spPr>
          <a:xfrm>
            <a:off x="5598135" y="2759613"/>
            <a:ext cx="2824355" cy="1117566"/>
          </a:xfrm>
          <a:prstGeom prst="rect">
            <a:avLst/>
          </a:prstGeom>
        </p:spPr>
        <p:txBody>
          <a:bodyPr rtlCol="0" anchor="t">
            <a:noAutofit/>
          </a:bodyPr>
          <a:lstStyle>
            <a:lvl1pPr marL="0" indent="0" algn="l">
              <a:lnSpc>
                <a:spcPct val="125000"/>
              </a:lnSpc>
              <a:spcBef>
                <a:spcPts val="1000"/>
              </a:spcBef>
              <a:buNone/>
              <a:defRPr sz="1400" cap="none" spc="100" baseline="0">
                <a:solidFill>
                  <a:schemeClr val="tx1"/>
                </a:solidFill>
                <a:latin typeface="+mn-lt"/>
              </a:defRPr>
            </a:lvl1pPr>
          </a:lstStyle>
          <a:p>
            <a:pPr lvl="0" rtl="0"/>
            <a:r>
              <a:rPr lang="tr-TR" noProof="0"/>
              <a:t>Metin eklemek için tıklayın</a:t>
            </a:r>
          </a:p>
        </p:txBody>
      </p:sp>
      <p:sp>
        <p:nvSpPr>
          <p:cNvPr id="11" name="Metin Yer Tutucusu 10">
            <a:extLst>
              <a:ext uri="{FF2B5EF4-FFF2-40B4-BE49-F238E27FC236}">
                <a16:creationId xmlns:a16="http://schemas.microsoft.com/office/drawing/2014/main" id="{4F01B4AA-8A2C-488B-A306-BC09BA1C66A5}"/>
              </a:ext>
            </a:extLst>
          </p:cNvPr>
          <p:cNvSpPr>
            <a:spLocks noGrp="1"/>
          </p:cNvSpPr>
          <p:nvPr>
            <p:ph type="body" sz="quarter" idx="17" hasCustomPrompt="1"/>
          </p:nvPr>
        </p:nvSpPr>
        <p:spPr>
          <a:xfrm>
            <a:off x="5598135" y="2176946"/>
            <a:ext cx="2824355" cy="581530"/>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dirty="0"/>
              <a:t>Alt başlık eklemek için tıklayın</a:t>
            </a:r>
          </a:p>
        </p:txBody>
      </p:sp>
      <p:sp>
        <p:nvSpPr>
          <p:cNvPr id="12" name="Metin Yer Tutucusu 10">
            <a:extLst>
              <a:ext uri="{FF2B5EF4-FFF2-40B4-BE49-F238E27FC236}">
                <a16:creationId xmlns:a16="http://schemas.microsoft.com/office/drawing/2014/main" id="{C79840D9-3F3D-4DFB-9592-867BB8CA12E3}"/>
              </a:ext>
            </a:extLst>
          </p:cNvPr>
          <p:cNvSpPr>
            <a:spLocks noGrp="1"/>
          </p:cNvSpPr>
          <p:nvPr>
            <p:ph type="body" sz="quarter" idx="18" hasCustomPrompt="1"/>
          </p:nvPr>
        </p:nvSpPr>
        <p:spPr>
          <a:xfrm>
            <a:off x="8845966" y="2759613"/>
            <a:ext cx="2595758" cy="1117566"/>
          </a:xfrm>
          <a:prstGeom prst="rect">
            <a:avLst/>
          </a:prstGeom>
        </p:spPr>
        <p:txBody>
          <a:bodyPr rtlCol="0" anchor="t">
            <a:noAutofit/>
          </a:bodyPr>
          <a:lstStyle>
            <a:lvl1pPr marL="0" indent="0" algn="l">
              <a:lnSpc>
                <a:spcPct val="125000"/>
              </a:lnSpc>
              <a:spcBef>
                <a:spcPts val="1000"/>
              </a:spcBef>
              <a:buNone/>
              <a:defRPr sz="1400" cap="none" spc="100" baseline="0">
                <a:solidFill>
                  <a:schemeClr val="tx1"/>
                </a:solidFill>
                <a:latin typeface="+mn-lt"/>
              </a:defRPr>
            </a:lvl1pPr>
          </a:lstStyle>
          <a:p>
            <a:pPr lvl="0" rtl="0"/>
            <a:r>
              <a:rPr lang="tr-TR" noProof="0"/>
              <a:t>Metin eklemek için tıklayın</a:t>
            </a:r>
          </a:p>
        </p:txBody>
      </p:sp>
      <p:sp>
        <p:nvSpPr>
          <p:cNvPr id="13" name="Metin Yer Tutucusu 10">
            <a:extLst>
              <a:ext uri="{FF2B5EF4-FFF2-40B4-BE49-F238E27FC236}">
                <a16:creationId xmlns:a16="http://schemas.microsoft.com/office/drawing/2014/main" id="{32DFBC7C-0887-40D8-93DA-CBE9F58B1CBD}"/>
              </a:ext>
            </a:extLst>
          </p:cNvPr>
          <p:cNvSpPr>
            <a:spLocks noGrp="1"/>
          </p:cNvSpPr>
          <p:nvPr>
            <p:ph type="body" sz="quarter" idx="19" hasCustomPrompt="1"/>
          </p:nvPr>
        </p:nvSpPr>
        <p:spPr>
          <a:xfrm>
            <a:off x="8845966" y="2176946"/>
            <a:ext cx="2595758" cy="581530"/>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4" name="Metin Yer Tutucusu 10">
            <a:extLst>
              <a:ext uri="{FF2B5EF4-FFF2-40B4-BE49-F238E27FC236}">
                <a16:creationId xmlns:a16="http://schemas.microsoft.com/office/drawing/2014/main" id="{C3C60B52-4450-4317-A5DF-A3E617C12A21}"/>
              </a:ext>
            </a:extLst>
          </p:cNvPr>
          <p:cNvSpPr>
            <a:spLocks noGrp="1"/>
          </p:cNvSpPr>
          <p:nvPr>
            <p:ph type="body" sz="quarter" idx="20" hasCustomPrompt="1"/>
          </p:nvPr>
        </p:nvSpPr>
        <p:spPr>
          <a:xfrm>
            <a:off x="5598135" y="4712146"/>
            <a:ext cx="2824355" cy="1117566"/>
          </a:xfrm>
          <a:prstGeom prst="rect">
            <a:avLst/>
          </a:prstGeom>
        </p:spPr>
        <p:txBody>
          <a:bodyPr rtlCol="0" anchor="t">
            <a:noAutofit/>
          </a:bodyPr>
          <a:lstStyle>
            <a:lvl1pPr marL="0" indent="0" algn="l">
              <a:lnSpc>
                <a:spcPct val="125000"/>
              </a:lnSpc>
              <a:spcBef>
                <a:spcPts val="1000"/>
              </a:spcBef>
              <a:buNone/>
              <a:defRPr sz="1400" cap="none" spc="100" baseline="0">
                <a:solidFill>
                  <a:schemeClr val="tx1"/>
                </a:solidFill>
                <a:latin typeface="+mn-lt"/>
              </a:defRPr>
            </a:lvl1pPr>
          </a:lstStyle>
          <a:p>
            <a:pPr lvl="0" rtl="0"/>
            <a:r>
              <a:rPr lang="tr-TR" noProof="0"/>
              <a:t>Metin eklemek için tıklayın</a:t>
            </a:r>
          </a:p>
        </p:txBody>
      </p:sp>
      <p:sp>
        <p:nvSpPr>
          <p:cNvPr id="15" name="Metin Yer Tutucusu 10">
            <a:extLst>
              <a:ext uri="{FF2B5EF4-FFF2-40B4-BE49-F238E27FC236}">
                <a16:creationId xmlns:a16="http://schemas.microsoft.com/office/drawing/2014/main" id="{75F1DE6B-CBDA-40EB-A055-4FDC09ACC656}"/>
              </a:ext>
            </a:extLst>
          </p:cNvPr>
          <p:cNvSpPr>
            <a:spLocks noGrp="1"/>
          </p:cNvSpPr>
          <p:nvPr>
            <p:ph type="body" sz="quarter" idx="21" hasCustomPrompt="1"/>
          </p:nvPr>
        </p:nvSpPr>
        <p:spPr>
          <a:xfrm>
            <a:off x="5598135" y="4129479"/>
            <a:ext cx="2824355" cy="581530"/>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6" name="Metin Yer Tutucusu 10">
            <a:extLst>
              <a:ext uri="{FF2B5EF4-FFF2-40B4-BE49-F238E27FC236}">
                <a16:creationId xmlns:a16="http://schemas.microsoft.com/office/drawing/2014/main" id="{A9593E99-8D88-45AD-83AF-7F7F9AB6930E}"/>
              </a:ext>
            </a:extLst>
          </p:cNvPr>
          <p:cNvSpPr>
            <a:spLocks noGrp="1"/>
          </p:cNvSpPr>
          <p:nvPr>
            <p:ph type="body" sz="quarter" idx="22" hasCustomPrompt="1"/>
          </p:nvPr>
        </p:nvSpPr>
        <p:spPr>
          <a:xfrm>
            <a:off x="8845966" y="4712146"/>
            <a:ext cx="2595758" cy="1117566"/>
          </a:xfrm>
          <a:prstGeom prst="rect">
            <a:avLst/>
          </a:prstGeom>
        </p:spPr>
        <p:txBody>
          <a:bodyPr rtlCol="0" anchor="t">
            <a:noAutofit/>
          </a:bodyPr>
          <a:lstStyle>
            <a:lvl1pPr marL="0" indent="0" algn="l">
              <a:lnSpc>
                <a:spcPct val="125000"/>
              </a:lnSpc>
              <a:spcBef>
                <a:spcPts val="1000"/>
              </a:spcBef>
              <a:buNone/>
              <a:defRPr sz="1400" cap="none" spc="100" baseline="0">
                <a:solidFill>
                  <a:schemeClr val="tx1"/>
                </a:solidFill>
                <a:latin typeface="+mn-lt"/>
              </a:defRPr>
            </a:lvl1pPr>
          </a:lstStyle>
          <a:p>
            <a:pPr lvl="0" rtl="0"/>
            <a:r>
              <a:rPr lang="tr-TR" noProof="0"/>
              <a:t>Metin eklemek için tıklayın</a:t>
            </a:r>
          </a:p>
        </p:txBody>
      </p:sp>
      <p:sp>
        <p:nvSpPr>
          <p:cNvPr id="17" name="Metin Yer Tutucusu 10">
            <a:extLst>
              <a:ext uri="{FF2B5EF4-FFF2-40B4-BE49-F238E27FC236}">
                <a16:creationId xmlns:a16="http://schemas.microsoft.com/office/drawing/2014/main" id="{D95823CC-CA7F-4F5B-B442-48A39696933C}"/>
              </a:ext>
            </a:extLst>
          </p:cNvPr>
          <p:cNvSpPr>
            <a:spLocks noGrp="1"/>
          </p:cNvSpPr>
          <p:nvPr>
            <p:ph type="body" sz="quarter" idx="23" hasCustomPrompt="1"/>
          </p:nvPr>
        </p:nvSpPr>
        <p:spPr>
          <a:xfrm>
            <a:off x="8845966" y="4129479"/>
            <a:ext cx="2595758" cy="581530"/>
          </a:xfrm>
          <a:prstGeom prst="rect">
            <a:avLst/>
          </a:prstGeom>
        </p:spPr>
        <p:txBody>
          <a:bodyPr rtlCol="0" anchor="b">
            <a:noAutofit/>
          </a:bodyPr>
          <a:lstStyle>
            <a:lvl1pPr marL="0" indent="0" algn="l">
              <a:buNone/>
              <a:defRPr sz="16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2" name="Başlık 1">
            <a:extLst>
              <a:ext uri="{FF2B5EF4-FFF2-40B4-BE49-F238E27FC236}">
                <a16:creationId xmlns:a16="http://schemas.microsoft.com/office/drawing/2014/main" id="{38F87501-8949-4796-90C5-50D20B54AAF9}"/>
              </a:ext>
            </a:extLst>
          </p:cNvPr>
          <p:cNvSpPr>
            <a:spLocks noGrp="1"/>
          </p:cNvSpPr>
          <p:nvPr>
            <p:ph type="title"/>
          </p:nvPr>
        </p:nvSpPr>
        <p:spPr>
          <a:xfrm>
            <a:off x="5586411" y="941112"/>
            <a:ext cx="6074545" cy="639192"/>
          </a:xfrm>
        </p:spPr>
        <p:txBody>
          <a:bodyPr rtlCol="0"/>
          <a:lstStyle/>
          <a:p>
            <a:pPr rtl="0"/>
            <a:r>
              <a:rPr lang="tr-TR" noProof="0"/>
              <a:t>Asıl başlık stilini düzenlemek için tıklayın</a:t>
            </a:r>
            <a:endParaRPr lang="tr-TR" noProof="0" dirty="0"/>
          </a:p>
        </p:txBody>
      </p:sp>
    </p:spTree>
    <p:extLst>
      <p:ext uri="{BB962C8B-B14F-4D97-AF65-F5344CB8AC3E}">
        <p14:creationId xmlns:p14="http://schemas.microsoft.com/office/powerpoint/2010/main" val="398336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Ürün Avantajları">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E70A3F71-78A0-4742-B701-4A1489F5A7CD}"/>
              </a:ext>
              <a:ext uri="{C183D7F6-B498-43B3-948B-1728B52AA6E4}">
                <adec:decorative xmlns:adec="http://schemas.microsoft.com/office/drawing/2017/decorative" val="1"/>
              </a:ext>
            </a:extLst>
          </p:cNvPr>
          <p:cNvSpPr/>
          <p:nvPr userDrawn="1"/>
        </p:nvSpPr>
        <p:spPr>
          <a:xfrm>
            <a:off x="0" y="3169108"/>
            <a:ext cx="4243755" cy="20771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10" name="Resim Yer Tutucusu 9">
            <a:extLst>
              <a:ext uri="{FF2B5EF4-FFF2-40B4-BE49-F238E27FC236}">
                <a16:creationId xmlns:a16="http://schemas.microsoft.com/office/drawing/2014/main" id="{2CB7E97A-4B46-429D-80E3-5A2E689EFAFE}"/>
              </a:ext>
            </a:extLst>
          </p:cNvPr>
          <p:cNvSpPr>
            <a:spLocks noGrp="1"/>
          </p:cNvSpPr>
          <p:nvPr>
            <p:ph type="pic" sz="quarter" idx="13" hasCustomPrompt="1"/>
          </p:nvPr>
        </p:nvSpPr>
        <p:spPr>
          <a:xfrm>
            <a:off x="3000375" y="466724"/>
            <a:ext cx="9191625" cy="6391275"/>
          </a:xfrm>
          <a:custGeom>
            <a:avLst/>
            <a:gdLst>
              <a:gd name="connsiteX0" fmla="*/ 0 w 9191625"/>
              <a:gd name="connsiteY0" fmla="*/ 0 h 6391275"/>
              <a:gd name="connsiteX1" fmla="*/ 9191625 w 9191625"/>
              <a:gd name="connsiteY1" fmla="*/ 0 h 6391275"/>
              <a:gd name="connsiteX2" fmla="*/ 9191625 w 9191625"/>
              <a:gd name="connsiteY2" fmla="*/ 6391275 h 6391275"/>
              <a:gd name="connsiteX3" fmla="*/ 0 w 9191625"/>
              <a:gd name="connsiteY3" fmla="*/ 6391275 h 6391275"/>
              <a:gd name="connsiteX4" fmla="*/ 0 w 9191625"/>
              <a:gd name="connsiteY4" fmla="*/ 4779506 h 6391275"/>
              <a:gd name="connsiteX5" fmla="*/ 1243380 w 9191625"/>
              <a:gd name="connsiteY5" fmla="*/ 4779506 h 6391275"/>
              <a:gd name="connsiteX6" fmla="*/ 1243380 w 9191625"/>
              <a:gd name="connsiteY6" fmla="*/ 2702384 h 6391275"/>
              <a:gd name="connsiteX7" fmla="*/ 0 w 9191625"/>
              <a:gd name="connsiteY7" fmla="*/ 2702384 h 639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1625" h="6391275">
                <a:moveTo>
                  <a:pt x="0" y="0"/>
                </a:moveTo>
                <a:lnTo>
                  <a:pt x="9191625" y="0"/>
                </a:lnTo>
                <a:lnTo>
                  <a:pt x="9191625" y="6391275"/>
                </a:lnTo>
                <a:lnTo>
                  <a:pt x="0" y="6391275"/>
                </a:lnTo>
                <a:lnTo>
                  <a:pt x="0" y="4779506"/>
                </a:lnTo>
                <a:lnTo>
                  <a:pt x="1243380" y="4779506"/>
                </a:lnTo>
                <a:lnTo>
                  <a:pt x="1243380" y="2702384"/>
                </a:lnTo>
                <a:lnTo>
                  <a:pt x="0" y="2702384"/>
                </a:lnTo>
                <a:close/>
              </a:path>
            </a:pathLst>
          </a:custGeom>
        </p:spPr>
        <p:txBody>
          <a:bodyPr wrap="square" rtlCol="0">
            <a:noAutofit/>
          </a:bodyPr>
          <a:lstStyle>
            <a:lvl1pPr marL="0" indent="0" algn="ctr">
              <a:buNone/>
              <a:defRPr/>
            </a:lvl1pPr>
          </a:lstStyle>
          <a:p>
            <a:pPr rtl="0"/>
            <a:r>
              <a:rPr lang="tr-TR" noProof="0"/>
              <a:t>Fotoğraf eklemek için tıklayın</a:t>
            </a:r>
          </a:p>
        </p:txBody>
      </p:sp>
      <p:sp>
        <p:nvSpPr>
          <p:cNvPr id="3" name="Tarih Yer Tutucusu 2">
            <a:extLst>
              <a:ext uri="{FF2B5EF4-FFF2-40B4-BE49-F238E27FC236}">
                <a16:creationId xmlns:a16="http://schemas.microsoft.com/office/drawing/2014/main" id="{6059D5F7-4F29-467D-8261-4E075BB20C92}"/>
              </a:ext>
            </a:extLst>
          </p:cNvPr>
          <p:cNvSpPr>
            <a:spLocks noGrp="1"/>
          </p:cNvSpPr>
          <p:nvPr>
            <p:ph type="dt" sz="half" idx="10"/>
          </p:nvPr>
        </p:nvSpPr>
        <p:spPr/>
        <p:txBody>
          <a:bodyPr rtlCol="0">
            <a:noAutofit/>
          </a:bodyPr>
          <a:lstStyle>
            <a:lvl1pPr>
              <a:defRPr>
                <a:solidFill>
                  <a:schemeClr val="accent1"/>
                </a:solidFill>
              </a:defRPr>
            </a:lvl1pPr>
          </a:lstStyle>
          <a:p>
            <a:pPr rtl="0"/>
            <a:r>
              <a:rPr lang="tr-TR" noProof="0"/>
              <a:t>03/08/20XX</a:t>
            </a:r>
          </a:p>
        </p:txBody>
      </p:sp>
      <p:sp>
        <p:nvSpPr>
          <p:cNvPr id="4" name="Alt Bilgi Yer Tutucusu 3">
            <a:extLst>
              <a:ext uri="{FF2B5EF4-FFF2-40B4-BE49-F238E27FC236}">
                <a16:creationId xmlns:a16="http://schemas.microsoft.com/office/drawing/2014/main" id="{DE2C6787-293A-4CC2-A2D2-E2881CC61451}"/>
              </a:ext>
            </a:extLst>
          </p:cNvPr>
          <p:cNvSpPr>
            <a:spLocks noGrp="1"/>
          </p:cNvSpPr>
          <p:nvPr>
            <p:ph type="ftr" sz="quarter" idx="11"/>
          </p:nvPr>
        </p:nvSpPr>
        <p:spPr/>
        <p:txBody>
          <a:bodyPr rtlCol="0">
            <a:noAutofit/>
          </a:bodyPr>
          <a:lstStyle>
            <a:lvl1pPr>
              <a:defRPr>
                <a:solidFill>
                  <a:schemeClr val="accent1"/>
                </a:solidFill>
              </a:defRPr>
            </a:lvl1pPr>
          </a:lstStyle>
          <a:p>
            <a:pPr rtl="0"/>
            <a:r>
              <a:rPr lang="tr-TR" noProof="0"/>
              <a:t>SUNUM DESTESİ</a:t>
            </a:r>
          </a:p>
        </p:txBody>
      </p:sp>
      <p:sp>
        <p:nvSpPr>
          <p:cNvPr id="5" name="Slayt Numarası Yer Tutucusu 4">
            <a:extLst>
              <a:ext uri="{FF2B5EF4-FFF2-40B4-BE49-F238E27FC236}">
                <a16:creationId xmlns:a16="http://schemas.microsoft.com/office/drawing/2014/main" id="{A611C36F-4448-4279-8552-28C42ECE4928}"/>
              </a:ext>
            </a:extLst>
          </p:cNvPr>
          <p:cNvSpPr>
            <a:spLocks noGrp="1"/>
          </p:cNvSpPr>
          <p:nvPr>
            <p:ph type="sldNum" sz="quarter" idx="12"/>
          </p:nvPr>
        </p:nvSpPr>
        <p:spPr/>
        <p:txBody>
          <a:bodyPr rtlCol="0">
            <a:noAutofit/>
          </a:bodyPr>
          <a:lstStyle>
            <a:lvl1pPr>
              <a:defRPr>
                <a:solidFill>
                  <a:schemeClr val="accent1"/>
                </a:solidFill>
              </a:defRPr>
            </a:lvl1pPr>
          </a:lstStyle>
          <a:p>
            <a:pPr rtl="0"/>
            <a:fld id="{BF860B6F-2FE3-4DE6-9496-980E987E7466}" type="slidenum">
              <a:rPr lang="tr-TR" noProof="0" smtClean="0"/>
              <a:pPr/>
              <a:t>‹#›</a:t>
            </a:fld>
            <a:endParaRPr lang="tr-TR" noProof="0"/>
          </a:p>
        </p:txBody>
      </p:sp>
      <p:sp>
        <p:nvSpPr>
          <p:cNvPr id="8" name="Metin Yer Tutucusu 10">
            <a:extLst>
              <a:ext uri="{FF2B5EF4-FFF2-40B4-BE49-F238E27FC236}">
                <a16:creationId xmlns:a16="http://schemas.microsoft.com/office/drawing/2014/main" id="{CCB8AC8A-361C-4A01-AEB1-112BEAC4873A}"/>
              </a:ext>
            </a:extLst>
          </p:cNvPr>
          <p:cNvSpPr>
            <a:spLocks noGrp="1"/>
          </p:cNvSpPr>
          <p:nvPr>
            <p:ph type="body" sz="quarter" idx="16" hasCustomPrompt="1"/>
          </p:nvPr>
        </p:nvSpPr>
        <p:spPr>
          <a:xfrm>
            <a:off x="362133" y="3384898"/>
            <a:ext cx="3519487" cy="1588392"/>
          </a:xfrm>
          <a:prstGeom prst="rect">
            <a:avLst/>
          </a:prstGeom>
        </p:spPr>
        <p:txBody>
          <a:bodyPr rtlCol="0" anchor="ctr">
            <a:noAutofit/>
          </a:bodyPr>
          <a:lstStyle>
            <a:lvl1pPr marL="0" indent="0" algn="l">
              <a:lnSpc>
                <a:spcPct val="150000"/>
              </a:lnSpc>
              <a:spcBef>
                <a:spcPts val="0"/>
              </a:spcBef>
              <a:buNone/>
              <a:defRPr sz="1600" cap="none" spc="100" baseline="0">
                <a:solidFill>
                  <a:schemeClr val="bg1"/>
                </a:solidFill>
                <a:latin typeface="+mn-lt"/>
              </a:defRPr>
            </a:lvl1pPr>
          </a:lstStyle>
          <a:p>
            <a:pPr lvl="0" rtl="0"/>
            <a:r>
              <a:rPr lang="tr-TR" noProof="0"/>
              <a:t>Metin eklemek için tıklayın</a:t>
            </a:r>
          </a:p>
        </p:txBody>
      </p:sp>
      <p:sp>
        <p:nvSpPr>
          <p:cNvPr id="2" name="Başlık 1">
            <a:extLst>
              <a:ext uri="{FF2B5EF4-FFF2-40B4-BE49-F238E27FC236}">
                <a16:creationId xmlns:a16="http://schemas.microsoft.com/office/drawing/2014/main" id="{BE847092-EAA4-4108-A528-108AD1F96436}"/>
              </a:ext>
            </a:extLst>
          </p:cNvPr>
          <p:cNvSpPr>
            <a:spLocks noGrp="1"/>
          </p:cNvSpPr>
          <p:nvPr>
            <p:ph type="title" hasCustomPrompt="1"/>
          </p:nvPr>
        </p:nvSpPr>
        <p:spPr>
          <a:xfrm>
            <a:off x="1200518" y="2211168"/>
            <a:ext cx="5829300" cy="662096"/>
          </a:xfrm>
        </p:spPr>
        <p:txBody>
          <a:bodyPr rtlCol="0"/>
          <a:lstStyle>
            <a:lvl1pPr>
              <a:defRPr/>
            </a:lvl1pPr>
          </a:lstStyle>
          <a:p>
            <a:pPr rtl="0"/>
            <a:r>
              <a:rPr lang="tr-TR" noProof="0"/>
              <a:t>Başlık eklemek için tıklayın</a:t>
            </a:r>
          </a:p>
        </p:txBody>
      </p:sp>
    </p:spTree>
    <p:extLst>
      <p:ext uri="{BB962C8B-B14F-4D97-AF65-F5344CB8AC3E}">
        <p14:creationId xmlns:p14="http://schemas.microsoft.com/office/powerpoint/2010/main" val="2967000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ölücü Başlığı">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CFABFC7-4108-49F4-A75A-5AB472AA2031}"/>
              </a:ext>
              <a:ext uri="{C183D7F6-B498-43B3-948B-1728B52AA6E4}">
                <adec:decorative xmlns:adec="http://schemas.microsoft.com/office/drawing/2017/decorative" val="1"/>
              </a:ext>
            </a:extLst>
          </p:cNvPr>
          <p:cNvSpPr/>
          <p:nvPr userDrawn="1"/>
        </p:nvSpPr>
        <p:spPr>
          <a:xfrm>
            <a:off x="0" y="2847139"/>
            <a:ext cx="12192000" cy="11637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noProof="0"/>
          </a:p>
        </p:txBody>
      </p:sp>
      <p:sp>
        <p:nvSpPr>
          <p:cNvPr id="7" name="Resim Yer Tutucusu 6">
            <a:extLst>
              <a:ext uri="{FF2B5EF4-FFF2-40B4-BE49-F238E27FC236}">
                <a16:creationId xmlns:a16="http://schemas.microsoft.com/office/drawing/2014/main" id="{B162CB3A-11BC-4C5C-B53D-B965CFA2B685}"/>
              </a:ext>
            </a:extLst>
          </p:cNvPr>
          <p:cNvSpPr>
            <a:spLocks noGrp="1"/>
          </p:cNvSpPr>
          <p:nvPr>
            <p:ph type="pic" sz="quarter" idx="10" hasCustomPrompt="1"/>
          </p:nvPr>
        </p:nvSpPr>
        <p:spPr>
          <a:xfrm>
            <a:off x="466725" y="466725"/>
            <a:ext cx="11258550" cy="5924550"/>
          </a:xfrm>
          <a:custGeom>
            <a:avLst/>
            <a:gdLst>
              <a:gd name="connsiteX0" fmla="*/ 0 w 11258550"/>
              <a:gd name="connsiteY0" fmla="*/ 3544135 h 5924550"/>
              <a:gd name="connsiteX1" fmla="*/ 11258550 w 11258550"/>
              <a:gd name="connsiteY1" fmla="*/ 3544135 h 5924550"/>
              <a:gd name="connsiteX2" fmla="*/ 11258550 w 11258550"/>
              <a:gd name="connsiteY2" fmla="*/ 5924550 h 5924550"/>
              <a:gd name="connsiteX3" fmla="*/ 0 w 11258550"/>
              <a:gd name="connsiteY3" fmla="*/ 5924550 h 5924550"/>
              <a:gd name="connsiteX4" fmla="*/ 0 w 11258550"/>
              <a:gd name="connsiteY4" fmla="*/ 0 h 5924550"/>
              <a:gd name="connsiteX5" fmla="*/ 11258550 w 11258550"/>
              <a:gd name="connsiteY5" fmla="*/ 0 h 5924550"/>
              <a:gd name="connsiteX6" fmla="*/ 11258550 w 11258550"/>
              <a:gd name="connsiteY6" fmla="*/ 2380414 h 5924550"/>
              <a:gd name="connsiteX7" fmla="*/ 0 w 11258550"/>
              <a:gd name="connsiteY7" fmla="*/ 2380414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8550" h="5924550">
                <a:moveTo>
                  <a:pt x="0" y="3544135"/>
                </a:moveTo>
                <a:lnTo>
                  <a:pt x="11258550" y="3544135"/>
                </a:lnTo>
                <a:lnTo>
                  <a:pt x="11258550" y="5924550"/>
                </a:lnTo>
                <a:lnTo>
                  <a:pt x="0" y="5924550"/>
                </a:lnTo>
                <a:close/>
                <a:moveTo>
                  <a:pt x="0" y="0"/>
                </a:moveTo>
                <a:lnTo>
                  <a:pt x="11258550" y="0"/>
                </a:lnTo>
                <a:lnTo>
                  <a:pt x="11258550" y="2380414"/>
                </a:lnTo>
                <a:lnTo>
                  <a:pt x="0" y="2380414"/>
                </a:lnTo>
                <a:close/>
              </a:path>
            </a:pathLst>
          </a:custGeom>
        </p:spPr>
        <p:txBody>
          <a:bodyPr wrap="square" rtlCol="0">
            <a:noAutofit/>
          </a:bodyPr>
          <a:lstStyle>
            <a:lvl1pPr marL="0" indent="0" algn="ctr">
              <a:buNone/>
              <a:defRPr/>
            </a:lvl1pPr>
          </a:lstStyle>
          <a:p>
            <a:pPr rtl="0"/>
            <a:r>
              <a:rPr lang="tr-TR" noProof="0"/>
              <a:t>Fotoğraf eklemek için tıklayın</a:t>
            </a:r>
          </a:p>
        </p:txBody>
      </p:sp>
      <p:sp>
        <p:nvSpPr>
          <p:cNvPr id="2" name="Başlık 1">
            <a:extLst>
              <a:ext uri="{FF2B5EF4-FFF2-40B4-BE49-F238E27FC236}">
                <a16:creationId xmlns:a16="http://schemas.microsoft.com/office/drawing/2014/main" id="{DF9EBBDF-3A3F-40FD-9752-1D92BFAD1908}"/>
              </a:ext>
            </a:extLst>
          </p:cNvPr>
          <p:cNvSpPr>
            <a:spLocks noGrp="1"/>
          </p:cNvSpPr>
          <p:nvPr>
            <p:ph type="title" hasCustomPrompt="1"/>
          </p:nvPr>
        </p:nvSpPr>
        <p:spPr>
          <a:xfrm>
            <a:off x="1889738" y="3001020"/>
            <a:ext cx="8412524" cy="938559"/>
          </a:xfrm>
        </p:spPr>
        <p:txBody>
          <a:bodyPr rtlCol="0"/>
          <a:lstStyle>
            <a:lvl1pPr algn="ctr">
              <a:defRPr sz="5000" spc="100" baseline="0"/>
            </a:lvl1pPr>
          </a:lstStyle>
          <a:p>
            <a:pPr rtl="0"/>
            <a:r>
              <a:rPr lang="tr-TR" noProof="0"/>
              <a:t>Başlık eklemek için tıklayın</a:t>
            </a:r>
          </a:p>
        </p:txBody>
      </p:sp>
    </p:spTree>
    <p:extLst>
      <p:ext uri="{BB962C8B-B14F-4D97-AF65-F5344CB8AC3E}">
        <p14:creationId xmlns:p14="http://schemas.microsoft.com/office/powerpoint/2010/main" val="3462329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ş Modeli">
    <p:spTree>
      <p:nvGrpSpPr>
        <p:cNvPr id="1" name=""/>
        <p:cNvGrpSpPr/>
        <p:nvPr/>
      </p:nvGrpSpPr>
      <p:grpSpPr>
        <a:xfrm>
          <a:off x="0" y="0"/>
          <a:ext cx="0" cy="0"/>
          <a:chOff x="0" y="0"/>
          <a:chExt cx="0" cy="0"/>
        </a:xfrm>
      </p:grpSpPr>
      <p:sp>
        <p:nvSpPr>
          <p:cNvPr id="5" name="Tarih Yer Tutucusu 4">
            <a:extLst>
              <a:ext uri="{FF2B5EF4-FFF2-40B4-BE49-F238E27FC236}">
                <a16:creationId xmlns:a16="http://schemas.microsoft.com/office/drawing/2014/main" id="{86457E51-8279-450D-ABC2-889F91AD715A}"/>
              </a:ext>
            </a:extLst>
          </p:cNvPr>
          <p:cNvSpPr>
            <a:spLocks noGrp="1"/>
          </p:cNvSpPr>
          <p:nvPr>
            <p:ph type="dt" sz="half" idx="10"/>
          </p:nvPr>
        </p:nvSpPr>
        <p:spPr/>
        <p:txBody>
          <a:bodyPr rtlCol="0">
            <a:noAutofit/>
          </a:bodyPr>
          <a:lstStyle/>
          <a:p>
            <a:pPr rtl="0"/>
            <a:r>
              <a:rPr lang="tr-TR" noProof="0"/>
              <a:t>03/08/20XX</a:t>
            </a:r>
          </a:p>
        </p:txBody>
      </p:sp>
      <p:sp>
        <p:nvSpPr>
          <p:cNvPr id="6" name="Alt Bilgi Yer Tutucusu 5">
            <a:extLst>
              <a:ext uri="{FF2B5EF4-FFF2-40B4-BE49-F238E27FC236}">
                <a16:creationId xmlns:a16="http://schemas.microsoft.com/office/drawing/2014/main" id="{44F52AC3-8AAB-49A9-8BB4-9A82193F9C05}"/>
              </a:ext>
            </a:extLst>
          </p:cNvPr>
          <p:cNvSpPr>
            <a:spLocks noGrp="1"/>
          </p:cNvSpPr>
          <p:nvPr>
            <p:ph type="ftr" sz="quarter" idx="11"/>
          </p:nvPr>
        </p:nvSpPr>
        <p:spPr/>
        <p:txBody>
          <a:bodyPr rtlCol="0">
            <a:noAutofit/>
          </a:bodyPr>
          <a:lstStyle/>
          <a:p>
            <a:pPr rtl="0"/>
            <a:r>
              <a:rPr lang="tr-TR" noProof="0"/>
              <a:t>SUNUM DESTESİ</a:t>
            </a:r>
          </a:p>
        </p:txBody>
      </p:sp>
      <p:sp>
        <p:nvSpPr>
          <p:cNvPr id="7" name="Slayt Numarası Yer Tutucusu 6">
            <a:extLst>
              <a:ext uri="{FF2B5EF4-FFF2-40B4-BE49-F238E27FC236}">
                <a16:creationId xmlns:a16="http://schemas.microsoft.com/office/drawing/2014/main" id="{C242EBEF-1685-466C-9FC9-D1A2D4A6895D}"/>
              </a:ext>
            </a:extLst>
          </p:cNvPr>
          <p:cNvSpPr>
            <a:spLocks noGrp="1"/>
          </p:cNvSpPr>
          <p:nvPr>
            <p:ph type="sldNum" sz="quarter" idx="12"/>
          </p:nvPr>
        </p:nvSpPr>
        <p:spPr/>
        <p:txBody>
          <a:bodyPr rtlCol="0">
            <a:noAutofit/>
          </a:bodyPr>
          <a:lstStyle/>
          <a:p>
            <a:pPr rtl="0"/>
            <a:fld id="{BF860B6F-2FE3-4DE6-9496-980E987E7466}" type="slidenum">
              <a:rPr lang="tr-TR" noProof="0" smtClean="0"/>
              <a:t>‹#›</a:t>
            </a:fld>
            <a:endParaRPr lang="tr-TR" noProof="0"/>
          </a:p>
        </p:txBody>
      </p:sp>
      <p:sp>
        <p:nvSpPr>
          <p:cNvPr id="8" name="Resim Yer Tutucusu 7">
            <a:extLst>
              <a:ext uri="{FF2B5EF4-FFF2-40B4-BE49-F238E27FC236}">
                <a16:creationId xmlns:a16="http://schemas.microsoft.com/office/drawing/2014/main" id="{5360F31D-8187-4BBF-807F-BCD7628363E1}"/>
              </a:ext>
            </a:extLst>
          </p:cNvPr>
          <p:cNvSpPr>
            <a:spLocks noGrp="1"/>
          </p:cNvSpPr>
          <p:nvPr>
            <p:ph type="pic" sz="quarter" idx="13" hasCustomPrompt="1"/>
          </p:nvPr>
        </p:nvSpPr>
        <p:spPr>
          <a:xfrm flipH="1">
            <a:off x="1" y="466725"/>
            <a:ext cx="6096000" cy="5924550"/>
          </a:xfrm>
        </p:spPr>
        <p:txBody>
          <a:bodyPr rtlCol="0">
            <a:noAutofit/>
          </a:bodyPr>
          <a:lstStyle>
            <a:lvl1pPr marL="0" indent="0" algn="ctr">
              <a:buNone/>
              <a:defRPr/>
            </a:lvl1pPr>
          </a:lstStyle>
          <a:p>
            <a:pPr rtl="0"/>
            <a:r>
              <a:rPr lang="tr-TR" noProof="0"/>
              <a:t>Fotoğraf eklemek için tıklayın</a:t>
            </a:r>
          </a:p>
        </p:txBody>
      </p:sp>
      <p:sp>
        <p:nvSpPr>
          <p:cNvPr id="10" name="Metin Yer Tutucusu 10">
            <a:extLst>
              <a:ext uri="{FF2B5EF4-FFF2-40B4-BE49-F238E27FC236}">
                <a16:creationId xmlns:a16="http://schemas.microsoft.com/office/drawing/2014/main" id="{361D3AC4-50E4-442B-88DA-99E01D461FAD}"/>
              </a:ext>
            </a:extLst>
          </p:cNvPr>
          <p:cNvSpPr>
            <a:spLocks noGrp="1"/>
          </p:cNvSpPr>
          <p:nvPr>
            <p:ph type="body" sz="quarter" idx="16" hasCustomPrompt="1"/>
          </p:nvPr>
        </p:nvSpPr>
        <p:spPr>
          <a:xfrm>
            <a:off x="6934200" y="2183098"/>
            <a:ext cx="4419600" cy="642075"/>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11" name="Metin Yer Tutucusu 10">
            <a:extLst>
              <a:ext uri="{FF2B5EF4-FFF2-40B4-BE49-F238E27FC236}">
                <a16:creationId xmlns:a16="http://schemas.microsoft.com/office/drawing/2014/main" id="{2BA1C8C7-E942-4381-8DFB-35C0D375D503}"/>
              </a:ext>
            </a:extLst>
          </p:cNvPr>
          <p:cNvSpPr>
            <a:spLocks noGrp="1"/>
          </p:cNvSpPr>
          <p:nvPr>
            <p:ph type="body" sz="quarter" idx="17" hasCustomPrompt="1"/>
          </p:nvPr>
        </p:nvSpPr>
        <p:spPr>
          <a:xfrm>
            <a:off x="6934200" y="1632228"/>
            <a:ext cx="4419600" cy="550870"/>
          </a:xfrm>
          <a:prstGeom prst="rect">
            <a:avLst/>
          </a:prstGeom>
        </p:spPr>
        <p:txBody>
          <a:bodyPr rtlCol="0" anchor="b">
            <a:noAutofit/>
          </a:bodyPr>
          <a:lstStyle>
            <a:lvl1pPr marL="0" indent="0" algn="l">
              <a:buNone/>
              <a:defRPr sz="1600" b="1" cap="all" spc="100" baseline="0">
                <a:solidFill>
                  <a:schemeClr val="accent1"/>
                </a:solidFill>
                <a:latin typeface="Calibri" panose="020F0502020204030204" pitchFamily="34" charset="0"/>
              </a:defRPr>
            </a:lvl1pPr>
          </a:lstStyle>
          <a:p>
            <a:pPr lvl="0" rtl="0"/>
            <a:r>
              <a:rPr lang="tr-TR" noProof="0" dirty="0"/>
              <a:t>Alt başlık eklemek için tıklayın</a:t>
            </a:r>
          </a:p>
        </p:txBody>
      </p:sp>
      <p:sp>
        <p:nvSpPr>
          <p:cNvPr id="18" name="Metin Yer Tutucusu 10">
            <a:extLst>
              <a:ext uri="{FF2B5EF4-FFF2-40B4-BE49-F238E27FC236}">
                <a16:creationId xmlns:a16="http://schemas.microsoft.com/office/drawing/2014/main" id="{619FB69F-436E-4680-805E-129656D1FC8B}"/>
              </a:ext>
            </a:extLst>
          </p:cNvPr>
          <p:cNvSpPr>
            <a:spLocks noGrp="1"/>
          </p:cNvSpPr>
          <p:nvPr>
            <p:ph type="body" sz="quarter" idx="18" hasCustomPrompt="1"/>
          </p:nvPr>
        </p:nvSpPr>
        <p:spPr>
          <a:xfrm>
            <a:off x="6934200" y="3732794"/>
            <a:ext cx="4419600" cy="642075"/>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19" name="Metin Yer Tutucusu 10">
            <a:extLst>
              <a:ext uri="{FF2B5EF4-FFF2-40B4-BE49-F238E27FC236}">
                <a16:creationId xmlns:a16="http://schemas.microsoft.com/office/drawing/2014/main" id="{9EEFB823-5D40-4C5F-8E5C-8DA54596313D}"/>
              </a:ext>
            </a:extLst>
          </p:cNvPr>
          <p:cNvSpPr>
            <a:spLocks noGrp="1"/>
          </p:cNvSpPr>
          <p:nvPr>
            <p:ph type="body" sz="quarter" idx="19" hasCustomPrompt="1"/>
          </p:nvPr>
        </p:nvSpPr>
        <p:spPr>
          <a:xfrm>
            <a:off x="6934200" y="3181924"/>
            <a:ext cx="4419600" cy="550870"/>
          </a:xfrm>
          <a:prstGeom prst="rect">
            <a:avLst/>
          </a:prstGeom>
        </p:spPr>
        <p:txBody>
          <a:bodyPr rtlCol="0" anchor="b">
            <a:noAutofit/>
          </a:bodyPr>
          <a:lstStyle>
            <a:lvl1pPr marL="0" indent="0" algn="l">
              <a:buNone/>
              <a:defRPr sz="1600" b="1" cap="all" spc="100" baseline="0">
                <a:solidFill>
                  <a:schemeClr val="accent1"/>
                </a:solidFill>
                <a:latin typeface="Calibri" panose="020F0502020204030204" pitchFamily="34" charset="0"/>
              </a:defRPr>
            </a:lvl1pPr>
          </a:lstStyle>
          <a:p>
            <a:pPr lvl="0" rtl="0"/>
            <a:r>
              <a:rPr lang="tr-TR" noProof="0"/>
              <a:t>Alt başlık eklemek için tıklayın</a:t>
            </a:r>
          </a:p>
        </p:txBody>
      </p:sp>
      <p:sp>
        <p:nvSpPr>
          <p:cNvPr id="20" name="Metin Yer Tutucusu 10">
            <a:extLst>
              <a:ext uri="{FF2B5EF4-FFF2-40B4-BE49-F238E27FC236}">
                <a16:creationId xmlns:a16="http://schemas.microsoft.com/office/drawing/2014/main" id="{97A70DDF-2854-466D-AE9A-7AA7BF32982D}"/>
              </a:ext>
            </a:extLst>
          </p:cNvPr>
          <p:cNvSpPr>
            <a:spLocks noGrp="1"/>
          </p:cNvSpPr>
          <p:nvPr>
            <p:ph type="body" sz="quarter" idx="20" hasCustomPrompt="1"/>
          </p:nvPr>
        </p:nvSpPr>
        <p:spPr>
          <a:xfrm>
            <a:off x="6934200" y="5307885"/>
            <a:ext cx="4419600" cy="642075"/>
          </a:xfrm>
          <a:prstGeom prst="rect">
            <a:avLst/>
          </a:prstGeom>
        </p:spPr>
        <p:txBody>
          <a:bodyPr rtlCol="0" anchor="t">
            <a:noAutofit/>
          </a:bodyPr>
          <a:lstStyle>
            <a:lvl1pPr marL="0" indent="0" algn="l">
              <a:lnSpc>
                <a:spcPct val="125000"/>
              </a:lnSpc>
              <a:spcBef>
                <a:spcPts val="0"/>
              </a:spcBef>
              <a:buNone/>
              <a:defRPr sz="1400" cap="none" spc="100" baseline="0">
                <a:solidFill>
                  <a:schemeClr val="tx1"/>
                </a:solidFill>
                <a:latin typeface="+mn-lt"/>
              </a:defRPr>
            </a:lvl1pPr>
          </a:lstStyle>
          <a:p>
            <a:pPr lvl="0" rtl="0"/>
            <a:r>
              <a:rPr lang="tr-TR" noProof="0"/>
              <a:t>Metin eklemek için tıklayın</a:t>
            </a:r>
          </a:p>
        </p:txBody>
      </p:sp>
      <p:sp>
        <p:nvSpPr>
          <p:cNvPr id="21" name="Metin Yer Tutucusu 10">
            <a:extLst>
              <a:ext uri="{FF2B5EF4-FFF2-40B4-BE49-F238E27FC236}">
                <a16:creationId xmlns:a16="http://schemas.microsoft.com/office/drawing/2014/main" id="{C6C41E82-34D6-471D-81E8-FCA62C7F22F7}"/>
              </a:ext>
            </a:extLst>
          </p:cNvPr>
          <p:cNvSpPr>
            <a:spLocks noGrp="1"/>
          </p:cNvSpPr>
          <p:nvPr>
            <p:ph type="body" sz="quarter" idx="21" hasCustomPrompt="1"/>
          </p:nvPr>
        </p:nvSpPr>
        <p:spPr>
          <a:xfrm>
            <a:off x="6934200" y="4757015"/>
            <a:ext cx="4419600" cy="550870"/>
          </a:xfrm>
          <a:prstGeom prst="rect">
            <a:avLst/>
          </a:prstGeom>
        </p:spPr>
        <p:txBody>
          <a:bodyPr rtlCol="0" anchor="b">
            <a:noAutofit/>
          </a:bodyPr>
          <a:lstStyle>
            <a:lvl1pPr marL="0" indent="0" algn="l">
              <a:buNone/>
              <a:defRPr sz="1600" b="1" cap="all" spc="100" baseline="0">
                <a:solidFill>
                  <a:schemeClr val="accent1"/>
                </a:solidFill>
                <a:latin typeface="Calibri" panose="020F0502020204030204" pitchFamily="34" charset="0"/>
              </a:defRPr>
            </a:lvl1pPr>
          </a:lstStyle>
          <a:p>
            <a:pPr lvl="0" rtl="0"/>
            <a:r>
              <a:rPr lang="tr-TR" noProof="0"/>
              <a:t>Alt başlık eklemek için tıklayın</a:t>
            </a:r>
          </a:p>
        </p:txBody>
      </p:sp>
      <p:sp>
        <p:nvSpPr>
          <p:cNvPr id="2" name="Başlık 1">
            <a:extLst>
              <a:ext uri="{FF2B5EF4-FFF2-40B4-BE49-F238E27FC236}">
                <a16:creationId xmlns:a16="http://schemas.microsoft.com/office/drawing/2014/main" id="{7A0E1AE8-90BE-4DE3-93E9-B997D48FE671}"/>
              </a:ext>
            </a:extLst>
          </p:cNvPr>
          <p:cNvSpPr>
            <a:spLocks noGrp="1"/>
          </p:cNvSpPr>
          <p:nvPr>
            <p:ph type="title" hasCustomPrompt="1"/>
          </p:nvPr>
        </p:nvSpPr>
        <p:spPr>
          <a:xfrm>
            <a:off x="4513162" y="668924"/>
            <a:ext cx="6041908" cy="642075"/>
          </a:xfrm>
        </p:spPr>
        <p:txBody>
          <a:bodyPr rtlCol="0"/>
          <a:lstStyle>
            <a:lvl1pPr>
              <a:defRPr/>
            </a:lvl1pPr>
          </a:lstStyle>
          <a:p>
            <a:pPr rtl="0"/>
            <a:r>
              <a:rPr lang="tr-TR" noProof="0"/>
              <a:t>Başlık eklemek için tıklayın</a:t>
            </a:r>
          </a:p>
        </p:txBody>
      </p:sp>
    </p:spTree>
    <p:extLst>
      <p:ext uri="{BB962C8B-B14F-4D97-AF65-F5344CB8AC3E}">
        <p14:creationId xmlns:p14="http://schemas.microsoft.com/office/powerpoint/2010/main" val="740568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zara Genel Bakış">
    <p:spTree>
      <p:nvGrpSpPr>
        <p:cNvPr id="1" name=""/>
        <p:cNvGrpSpPr/>
        <p:nvPr/>
      </p:nvGrpSpPr>
      <p:grpSpPr>
        <a:xfrm>
          <a:off x="0" y="0"/>
          <a:ext cx="0" cy="0"/>
          <a:chOff x="0" y="0"/>
          <a:chExt cx="0" cy="0"/>
        </a:xfrm>
      </p:grpSpPr>
      <p:sp>
        <p:nvSpPr>
          <p:cNvPr id="5" name="Tarih Yer Tutucusu 4">
            <a:extLst>
              <a:ext uri="{FF2B5EF4-FFF2-40B4-BE49-F238E27FC236}">
                <a16:creationId xmlns:a16="http://schemas.microsoft.com/office/drawing/2014/main" id="{E12FB566-AB0F-4A84-A379-5B7A132A1E1B}"/>
              </a:ext>
            </a:extLst>
          </p:cNvPr>
          <p:cNvSpPr>
            <a:spLocks noGrp="1"/>
          </p:cNvSpPr>
          <p:nvPr>
            <p:ph type="dt" sz="half" idx="10"/>
          </p:nvPr>
        </p:nvSpPr>
        <p:spPr/>
        <p:txBody>
          <a:bodyPr rtlCol="0">
            <a:noAutofit/>
          </a:bodyPr>
          <a:lstStyle/>
          <a:p>
            <a:pPr rtl="0"/>
            <a:r>
              <a:rPr lang="tr-TR" noProof="0"/>
              <a:t>03/08/20XX</a:t>
            </a:r>
          </a:p>
        </p:txBody>
      </p:sp>
      <p:sp>
        <p:nvSpPr>
          <p:cNvPr id="6" name="Alt Bilgi Yer Tutucusu 5">
            <a:extLst>
              <a:ext uri="{FF2B5EF4-FFF2-40B4-BE49-F238E27FC236}">
                <a16:creationId xmlns:a16="http://schemas.microsoft.com/office/drawing/2014/main" id="{310B01EE-E344-461A-85A0-3AA7F83AA4FD}"/>
              </a:ext>
            </a:extLst>
          </p:cNvPr>
          <p:cNvSpPr>
            <a:spLocks noGrp="1"/>
          </p:cNvSpPr>
          <p:nvPr>
            <p:ph type="ftr" sz="quarter" idx="11"/>
          </p:nvPr>
        </p:nvSpPr>
        <p:spPr/>
        <p:txBody>
          <a:bodyPr rtlCol="0">
            <a:noAutofit/>
          </a:bodyPr>
          <a:lstStyle/>
          <a:p>
            <a:pPr rtl="0"/>
            <a:r>
              <a:rPr lang="tr-TR" noProof="0"/>
              <a:t>SUNUM DESTESİ</a:t>
            </a:r>
          </a:p>
        </p:txBody>
      </p:sp>
      <p:sp>
        <p:nvSpPr>
          <p:cNvPr id="7" name="Slayt Numarası Yer Tutucusu 6">
            <a:extLst>
              <a:ext uri="{FF2B5EF4-FFF2-40B4-BE49-F238E27FC236}">
                <a16:creationId xmlns:a16="http://schemas.microsoft.com/office/drawing/2014/main" id="{6C09A25E-2DC1-49B1-A962-EFCDB81F9314}"/>
              </a:ext>
            </a:extLst>
          </p:cNvPr>
          <p:cNvSpPr>
            <a:spLocks noGrp="1"/>
          </p:cNvSpPr>
          <p:nvPr>
            <p:ph type="sldNum" sz="quarter" idx="12"/>
          </p:nvPr>
        </p:nvSpPr>
        <p:spPr/>
        <p:txBody>
          <a:bodyPr rtlCol="0">
            <a:noAutofit/>
          </a:bodyPr>
          <a:lstStyle/>
          <a:p>
            <a:pPr rtl="0"/>
            <a:fld id="{BF860B6F-2FE3-4DE6-9496-980E987E7466}" type="slidenum">
              <a:rPr lang="tr-TR" noProof="0" smtClean="0"/>
              <a:t>‹#›</a:t>
            </a:fld>
            <a:endParaRPr lang="tr-TR" noProof="0"/>
          </a:p>
        </p:txBody>
      </p:sp>
      <p:sp>
        <p:nvSpPr>
          <p:cNvPr id="8" name="Resim Yer Tutucusu 7">
            <a:extLst>
              <a:ext uri="{FF2B5EF4-FFF2-40B4-BE49-F238E27FC236}">
                <a16:creationId xmlns:a16="http://schemas.microsoft.com/office/drawing/2014/main" id="{6848D9ED-15C8-4EA0-B95F-CFD1BAF0A547}"/>
              </a:ext>
            </a:extLst>
          </p:cNvPr>
          <p:cNvSpPr>
            <a:spLocks noGrp="1"/>
          </p:cNvSpPr>
          <p:nvPr>
            <p:ph type="pic" sz="quarter" idx="13" hasCustomPrompt="1"/>
          </p:nvPr>
        </p:nvSpPr>
        <p:spPr>
          <a:xfrm flipH="1">
            <a:off x="1809750" y="475743"/>
            <a:ext cx="6475268" cy="5915532"/>
          </a:xfrm>
        </p:spPr>
        <p:txBody>
          <a:bodyPr rtlCol="0">
            <a:noAutofit/>
          </a:bodyPr>
          <a:lstStyle>
            <a:lvl1pPr marL="0" indent="0" algn="ctr">
              <a:buNone/>
              <a:defRPr/>
            </a:lvl1pPr>
          </a:lstStyle>
          <a:p>
            <a:pPr rtl="0"/>
            <a:r>
              <a:rPr lang="tr-TR" noProof="0"/>
              <a:t>Fotoğraf eklemek için tıklayın</a:t>
            </a:r>
          </a:p>
        </p:txBody>
      </p:sp>
      <p:sp>
        <p:nvSpPr>
          <p:cNvPr id="11" name="Metin Yer Tutucusu 10">
            <a:extLst>
              <a:ext uri="{FF2B5EF4-FFF2-40B4-BE49-F238E27FC236}">
                <a16:creationId xmlns:a16="http://schemas.microsoft.com/office/drawing/2014/main" id="{2CEF9385-3B06-4216-9420-A91190C6B7CC}"/>
              </a:ext>
            </a:extLst>
          </p:cNvPr>
          <p:cNvSpPr>
            <a:spLocks noGrp="1"/>
          </p:cNvSpPr>
          <p:nvPr>
            <p:ph type="body" sz="quarter" idx="16" hasCustomPrompt="1"/>
          </p:nvPr>
        </p:nvSpPr>
        <p:spPr>
          <a:xfrm>
            <a:off x="8691419" y="1125633"/>
            <a:ext cx="2937452" cy="1192694"/>
          </a:xfrm>
          <a:prstGeom prst="rect">
            <a:avLst/>
          </a:prstGeom>
        </p:spPr>
        <p:txBody>
          <a:bodyPr rtlCol="0" anchor="t">
            <a:noAutofit/>
          </a:bodyPr>
          <a:lstStyle>
            <a:lvl1pPr marL="0" indent="0" algn="l">
              <a:lnSpc>
                <a:spcPct val="100000"/>
              </a:lnSpc>
              <a:spcBef>
                <a:spcPts val="1000"/>
              </a:spcBef>
              <a:buNone/>
              <a:defRPr sz="1400" cap="none" spc="100" baseline="0">
                <a:solidFill>
                  <a:schemeClr val="tx1"/>
                </a:solidFill>
                <a:latin typeface="+mn-lt"/>
              </a:defRPr>
            </a:lvl1pPr>
          </a:lstStyle>
          <a:p>
            <a:pPr lvl="0" rtl="0"/>
            <a:r>
              <a:rPr lang="tr-TR" noProof="0"/>
              <a:t>Metin eklemek için tıklayın</a:t>
            </a:r>
          </a:p>
        </p:txBody>
      </p:sp>
      <p:sp>
        <p:nvSpPr>
          <p:cNvPr id="12" name="Metin Yer Tutucusu 10">
            <a:extLst>
              <a:ext uri="{FF2B5EF4-FFF2-40B4-BE49-F238E27FC236}">
                <a16:creationId xmlns:a16="http://schemas.microsoft.com/office/drawing/2014/main" id="{D01ADD07-F155-4B1F-B204-2284F6999B7D}"/>
              </a:ext>
            </a:extLst>
          </p:cNvPr>
          <p:cNvSpPr>
            <a:spLocks noGrp="1"/>
          </p:cNvSpPr>
          <p:nvPr>
            <p:ph type="body" sz="quarter" idx="17" hasCustomPrompt="1"/>
          </p:nvPr>
        </p:nvSpPr>
        <p:spPr>
          <a:xfrm>
            <a:off x="8691419" y="746129"/>
            <a:ext cx="2937452" cy="426393"/>
          </a:xfrm>
          <a:prstGeom prst="rect">
            <a:avLst/>
          </a:prstGeom>
        </p:spPr>
        <p:txBody>
          <a:bodyPr rtlCol="0" anchor="t">
            <a:noAutofit/>
          </a:bodyPr>
          <a:lstStyle>
            <a:lvl1pPr marL="0" indent="0" algn="l">
              <a:buNone/>
              <a:defRPr sz="2000" b="1" cap="all" spc="100" baseline="0">
                <a:solidFill>
                  <a:schemeClr val="accent4"/>
                </a:solidFill>
                <a:latin typeface="Calibri" panose="020F0502020204030204" pitchFamily="34" charset="0"/>
              </a:defRPr>
            </a:lvl1pPr>
          </a:lstStyle>
          <a:p>
            <a:pPr lvl="0" rtl="0"/>
            <a:r>
              <a:rPr lang="tr-TR" noProof="0" dirty="0"/>
              <a:t>Alt başlık eklemek için tıklayın</a:t>
            </a:r>
          </a:p>
        </p:txBody>
      </p:sp>
      <p:sp>
        <p:nvSpPr>
          <p:cNvPr id="13" name="Metin Yer Tutucusu 10">
            <a:extLst>
              <a:ext uri="{FF2B5EF4-FFF2-40B4-BE49-F238E27FC236}">
                <a16:creationId xmlns:a16="http://schemas.microsoft.com/office/drawing/2014/main" id="{129012F5-57FB-4F6F-8FF8-DBA65EC1EF02}"/>
              </a:ext>
            </a:extLst>
          </p:cNvPr>
          <p:cNvSpPr>
            <a:spLocks noGrp="1"/>
          </p:cNvSpPr>
          <p:nvPr>
            <p:ph type="body" sz="quarter" idx="18" hasCustomPrompt="1"/>
          </p:nvPr>
        </p:nvSpPr>
        <p:spPr>
          <a:xfrm>
            <a:off x="8691419" y="4716842"/>
            <a:ext cx="2937452" cy="1106662"/>
          </a:xfrm>
          <a:prstGeom prst="rect">
            <a:avLst/>
          </a:prstGeom>
        </p:spPr>
        <p:txBody>
          <a:bodyPr rtlCol="0" anchor="t">
            <a:noAutofit/>
          </a:bodyPr>
          <a:lstStyle>
            <a:lvl1pPr marL="0" indent="0" algn="l">
              <a:lnSpc>
                <a:spcPct val="100000"/>
              </a:lnSpc>
              <a:spcBef>
                <a:spcPts val="1000"/>
              </a:spcBef>
              <a:buNone/>
              <a:defRPr sz="1400" cap="none" spc="100" baseline="0">
                <a:solidFill>
                  <a:schemeClr val="tx1"/>
                </a:solidFill>
                <a:latin typeface="+mn-lt"/>
              </a:defRPr>
            </a:lvl1pPr>
          </a:lstStyle>
          <a:p>
            <a:pPr lvl="0" rtl="0"/>
            <a:r>
              <a:rPr lang="tr-TR" noProof="0"/>
              <a:t>Metin eklemek için tıklayın</a:t>
            </a:r>
          </a:p>
        </p:txBody>
      </p:sp>
      <p:sp>
        <p:nvSpPr>
          <p:cNvPr id="14" name="Metin Yer Tutucusu 10">
            <a:extLst>
              <a:ext uri="{FF2B5EF4-FFF2-40B4-BE49-F238E27FC236}">
                <a16:creationId xmlns:a16="http://schemas.microsoft.com/office/drawing/2014/main" id="{FF8E7E45-85D4-40EE-836F-76055F0F8E75}"/>
              </a:ext>
            </a:extLst>
          </p:cNvPr>
          <p:cNvSpPr>
            <a:spLocks noGrp="1"/>
          </p:cNvSpPr>
          <p:nvPr>
            <p:ph type="body" sz="quarter" idx="19" hasCustomPrompt="1"/>
          </p:nvPr>
        </p:nvSpPr>
        <p:spPr>
          <a:xfrm>
            <a:off x="8691419" y="4337338"/>
            <a:ext cx="2937452" cy="426393"/>
          </a:xfrm>
          <a:prstGeom prst="rect">
            <a:avLst/>
          </a:prstGeom>
        </p:spPr>
        <p:txBody>
          <a:bodyPr rtlCol="0" anchor="t">
            <a:noAutofit/>
          </a:bodyPr>
          <a:lstStyle>
            <a:lvl1pPr marL="0" indent="0" algn="l">
              <a:buNone/>
              <a:defRPr sz="20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15" name="Metin Yer Tutucusu 10">
            <a:extLst>
              <a:ext uri="{FF2B5EF4-FFF2-40B4-BE49-F238E27FC236}">
                <a16:creationId xmlns:a16="http://schemas.microsoft.com/office/drawing/2014/main" id="{E315DB3C-D2E4-4310-8A18-71457CBD7A4F}"/>
              </a:ext>
            </a:extLst>
          </p:cNvPr>
          <p:cNvSpPr>
            <a:spLocks noGrp="1"/>
          </p:cNvSpPr>
          <p:nvPr>
            <p:ph type="body" sz="quarter" idx="20" hasCustomPrompt="1"/>
          </p:nvPr>
        </p:nvSpPr>
        <p:spPr>
          <a:xfrm>
            <a:off x="8691419" y="2964253"/>
            <a:ext cx="2937452" cy="1106662"/>
          </a:xfrm>
          <a:prstGeom prst="rect">
            <a:avLst/>
          </a:prstGeom>
        </p:spPr>
        <p:txBody>
          <a:bodyPr rtlCol="0" anchor="t">
            <a:noAutofit/>
          </a:bodyPr>
          <a:lstStyle>
            <a:lvl1pPr marL="0" indent="0" algn="l">
              <a:lnSpc>
                <a:spcPct val="100000"/>
              </a:lnSpc>
              <a:spcBef>
                <a:spcPts val="1000"/>
              </a:spcBef>
              <a:buNone/>
              <a:defRPr sz="1400" cap="none" spc="100" baseline="0">
                <a:solidFill>
                  <a:schemeClr val="tx1"/>
                </a:solidFill>
                <a:latin typeface="+mn-lt"/>
              </a:defRPr>
            </a:lvl1pPr>
          </a:lstStyle>
          <a:p>
            <a:pPr lvl="0" rtl="0"/>
            <a:r>
              <a:rPr lang="tr-TR" noProof="0"/>
              <a:t>Metin eklemek için tıklayın</a:t>
            </a:r>
          </a:p>
        </p:txBody>
      </p:sp>
      <p:sp>
        <p:nvSpPr>
          <p:cNvPr id="16" name="Metin Yer Tutucusu 10">
            <a:extLst>
              <a:ext uri="{FF2B5EF4-FFF2-40B4-BE49-F238E27FC236}">
                <a16:creationId xmlns:a16="http://schemas.microsoft.com/office/drawing/2014/main" id="{D8DBA9F3-328C-4BAE-A2E1-0FBFE3A476E4}"/>
              </a:ext>
            </a:extLst>
          </p:cNvPr>
          <p:cNvSpPr>
            <a:spLocks noGrp="1"/>
          </p:cNvSpPr>
          <p:nvPr>
            <p:ph type="body" sz="quarter" idx="21" hasCustomPrompt="1"/>
          </p:nvPr>
        </p:nvSpPr>
        <p:spPr>
          <a:xfrm>
            <a:off x="8691419" y="2584749"/>
            <a:ext cx="2937452" cy="426393"/>
          </a:xfrm>
          <a:prstGeom prst="rect">
            <a:avLst/>
          </a:prstGeom>
        </p:spPr>
        <p:txBody>
          <a:bodyPr rtlCol="0" anchor="t">
            <a:noAutofit/>
          </a:bodyPr>
          <a:lstStyle>
            <a:lvl1pPr marL="0" indent="0" algn="l">
              <a:buNone/>
              <a:defRPr sz="2000" b="1" cap="all" spc="100" baseline="0">
                <a:solidFill>
                  <a:schemeClr val="accent4"/>
                </a:solidFill>
                <a:latin typeface="Calibri" panose="020F0502020204030204" pitchFamily="34" charset="0"/>
              </a:defRPr>
            </a:lvl1pPr>
          </a:lstStyle>
          <a:p>
            <a:pPr lvl="0" rtl="0"/>
            <a:r>
              <a:rPr lang="tr-TR" noProof="0"/>
              <a:t>Alt başlık eklemek için tıklayın</a:t>
            </a:r>
          </a:p>
        </p:txBody>
      </p:sp>
      <p:sp>
        <p:nvSpPr>
          <p:cNvPr id="2" name="Başlık 1">
            <a:extLst>
              <a:ext uri="{FF2B5EF4-FFF2-40B4-BE49-F238E27FC236}">
                <a16:creationId xmlns:a16="http://schemas.microsoft.com/office/drawing/2014/main" id="{298B7365-7137-471F-BFE9-2F6C362933D4}"/>
              </a:ext>
            </a:extLst>
          </p:cNvPr>
          <p:cNvSpPr>
            <a:spLocks noGrp="1"/>
          </p:cNvSpPr>
          <p:nvPr>
            <p:ph type="title" hasCustomPrompt="1"/>
          </p:nvPr>
        </p:nvSpPr>
        <p:spPr>
          <a:xfrm rot="16200000">
            <a:off x="-1914546" y="3092260"/>
            <a:ext cx="5719734" cy="682498"/>
          </a:xfrm>
        </p:spPr>
        <p:txBody>
          <a:bodyPr rtlCol="0"/>
          <a:lstStyle>
            <a:lvl1pPr>
              <a:defRPr/>
            </a:lvl1pPr>
          </a:lstStyle>
          <a:p>
            <a:pPr rtl="0"/>
            <a:r>
              <a:rPr lang="tr-TR" noProof="0"/>
              <a:t>Başlık eklemek için tıklayın</a:t>
            </a:r>
          </a:p>
        </p:txBody>
      </p:sp>
    </p:spTree>
    <p:extLst>
      <p:ext uri="{BB962C8B-B14F-4D97-AF65-F5344CB8AC3E}">
        <p14:creationId xmlns:p14="http://schemas.microsoft.com/office/powerpoint/2010/main" val="3673920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5826315-2B7F-4C57-86AC-F861837D3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pPr rtl="0"/>
            <a:r>
              <a:rPr lang="tr-TR" noProof="0"/>
              <a:t>Asıl başlık stilini düzenlemek için tıklayın</a:t>
            </a:r>
          </a:p>
        </p:txBody>
      </p:sp>
      <p:sp>
        <p:nvSpPr>
          <p:cNvPr id="3" name="Metin Yer Tutucusu 2">
            <a:extLst>
              <a:ext uri="{FF2B5EF4-FFF2-40B4-BE49-F238E27FC236}">
                <a16:creationId xmlns:a16="http://schemas.microsoft.com/office/drawing/2014/main" id="{277E89F0-5C7D-4785-9E27-B2AC9192E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p>
        </p:txBody>
      </p:sp>
      <p:sp>
        <p:nvSpPr>
          <p:cNvPr id="4" name="Tarih Yer Tutucusu 3">
            <a:extLst>
              <a:ext uri="{FF2B5EF4-FFF2-40B4-BE49-F238E27FC236}">
                <a16:creationId xmlns:a16="http://schemas.microsoft.com/office/drawing/2014/main" id="{9E8B7DCF-7168-4376-8641-10965E65A6B3}"/>
              </a:ext>
            </a:extLst>
          </p:cNvPr>
          <p:cNvSpPr>
            <a:spLocks noGrp="1"/>
          </p:cNvSpPr>
          <p:nvPr>
            <p:ph type="dt" sz="half" idx="2"/>
          </p:nvPr>
        </p:nvSpPr>
        <p:spPr>
          <a:xfrm>
            <a:off x="838200" y="6515753"/>
            <a:ext cx="2743200" cy="205722"/>
          </a:xfrm>
          <a:prstGeom prst="rect">
            <a:avLst/>
          </a:prstGeom>
        </p:spPr>
        <p:txBody>
          <a:bodyPr vert="horz" lIns="91440" tIns="45720" rIns="91440" bIns="45720" rtlCol="0" anchor="ctr"/>
          <a:lstStyle>
            <a:lvl1pPr algn="l">
              <a:defRPr sz="1000" cap="all" spc="100" baseline="0">
                <a:solidFill>
                  <a:schemeClr val="bg1">
                    <a:lumMod val="50000"/>
                  </a:schemeClr>
                </a:solidFill>
                <a:latin typeface="Seaford" panose="020B0502030303020204" pitchFamily="34" charset="0"/>
              </a:defRPr>
            </a:lvl1pPr>
          </a:lstStyle>
          <a:p>
            <a:pPr rtl="0"/>
            <a:r>
              <a:rPr lang="tr-TR" noProof="0"/>
              <a:t>03/08/20XX</a:t>
            </a:r>
          </a:p>
        </p:txBody>
      </p:sp>
      <p:sp>
        <p:nvSpPr>
          <p:cNvPr id="5" name="Alt Bilgi Yer Tutucusu 4">
            <a:extLst>
              <a:ext uri="{FF2B5EF4-FFF2-40B4-BE49-F238E27FC236}">
                <a16:creationId xmlns:a16="http://schemas.microsoft.com/office/drawing/2014/main" id="{9E498FEF-9751-417B-82B2-BBAD0766584D}"/>
              </a:ext>
            </a:extLst>
          </p:cNvPr>
          <p:cNvSpPr>
            <a:spLocks noGrp="1"/>
          </p:cNvSpPr>
          <p:nvPr>
            <p:ph type="ftr" sz="quarter" idx="3"/>
          </p:nvPr>
        </p:nvSpPr>
        <p:spPr>
          <a:xfrm>
            <a:off x="4038600" y="6515753"/>
            <a:ext cx="4114800" cy="205722"/>
          </a:xfrm>
          <a:prstGeom prst="rect">
            <a:avLst/>
          </a:prstGeom>
        </p:spPr>
        <p:txBody>
          <a:bodyPr vert="horz" lIns="91440" tIns="45720" rIns="91440" bIns="45720" rtlCol="0" anchor="ctr"/>
          <a:lstStyle>
            <a:lvl1pPr algn="ctr">
              <a:defRPr sz="1000" cap="all" spc="100" baseline="0">
                <a:solidFill>
                  <a:schemeClr val="bg1">
                    <a:lumMod val="50000"/>
                  </a:schemeClr>
                </a:solidFill>
                <a:latin typeface="Seaford" panose="020B0502030303020204" pitchFamily="34" charset="0"/>
              </a:defRPr>
            </a:lvl1pPr>
          </a:lstStyle>
          <a:p>
            <a:pPr rtl="0"/>
            <a:r>
              <a:rPr lang="tr-TR" noProof="0"/>
              <a:t>SUNUM DESTESİ</a:t>
            </a:r>
          </a:p>
        </p:txBody>
      </p:sp>
      <p:sp>
        <p:nvSpPr>
          <p:cNvPr id="6" name="Slayt Numarası Yer Tutucusu 5">
            <a:extLst>
              <a:ext uri="{FF2B5EF4-FFF2-40B4-BE49-F238E27FC236}">
                <a16:creationId xmlns:a16="http://schemas.microsoft.com/office/drawing/2014/main" id="{FFF7CE99-0833-4AF7-954F-3E4BD5F9CD0B}"/>
              </a:ext>
            </a:extLst>
          </p:cNvPr>
          <p:cNvSpPr>
            <a:spLocks noGrp="1"/>
          </p:cNvSpPr>
          <p:nvPr>
            <p:ph type="sldNum" sz="quarter" idx="4"/>
          </p:nvPr>
        </p:nvSpPr>
        <p:spPr>
          <a:xfrm>
            <a:off x="8610600" y="6515753"/>
            <a:ext cx="2743200" cy="205722"/>
          </a:xfrm>
          <a:prstGeom prst="rect">
            <a:avLst/>
          </a:prstGeom>
        </p:spPr>
        <p:txBody>
          <a:bodyPr vert="horz" lIns="91440" tIns="45720" rIns="91440" bIns="45720" rtlCol="0" anchor="ctr"/>
          <a:lstStyle>
            <a:lvl1pPr algn="r">
              <a:defRPr sz="1000" cap="all" spc="100" baseline="0">
                <a:solidFill>
                  <a:schemeClr val="bg1">
                    <a:lumMod val="50000"/>
                  </a:schemeClr>
                </a:solidFill>
                <a:latin typeface="Seaford" panose="020B0502030303020204" pitchFamily="34" charset="0"/>
              </a:defRPr>
            </a:lvl1pPr>
          </a:lstStyle>
          <a:p>
            <a:pPr rtl="0"/>
            <a:fld id="{BF860B6F-2FE3-4DE6-9496-980E987E7466}" type="slidenum">
              <a:rPr lang="tr-TR" noProof="0" smtClean="0"/>
              <a:pPr/>
              <a:t>‹#›</a:t>
            </a:fld>
            <a:endParaRPr lang="tr-TR" noProof="0"/>
          </a:p>
        </p:txBody>
      </p:sp>
    </p:spTree>
    <p:extLst>
      <p:ext uri="{BB962C8B-B14F-4D97-AF65-F5344CB8AC3E}">
        <p14:creationId xmlns:p14="http://schemas.microsoft.com/office/powerpoint/2010/main" val="221940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p:txStyles>
    <p:titleStyle>
      <a:lvl1pPr algn="l" defTabSz="914400" rtl="0" eaLnBrk="1" latinLnBrk="0" hangingPunct="1">
        <a:lnSpc>
          <a:spcPct val="80000"/>
        </a:lnSpc>
        <a:spcBef>
          <a:spcPct val="0"/>
        </a:spcBef>
        <a:buNone/>
        <a:defRPr sz="4000" b="1" kern="1200" cap="all" spc="200" baseline="0">
          <a:ln w="19050">
            <a:solidFill>
              <a:schemeClr val="accent1"/>
            </a:solidFill>
          </a:ln>
          <a:no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Yer Tutucusu 7" descr="El ele tutuşan iki kişinin yakından görünümü">
            <a:extLst>
              <a:ext uri="{FF2B5EF4-FFF2-40B4-BE49-F238E27FC236}">
                <a16:creationId xmlns:a16="http://schemas.microsoft.com/office/drawing/2014/main" id="{E41FFEB7-5147-4211-9DEE-48A580FDD93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9427" r="24049" b="-1"/>
          <a:stretch/>
        </p:blipFill>
        <p:spPr>
          <a:xfrm>
            <a:off x="1" y="466726"/>
            <a:ext cx="6848474" cy="6391274"/>
          </a:xfrm>
          <a:noFill/>
        </p:spPr>
      </p:pic>
      <p:sp>
        <p:nvSpPr>
          <p:cNvPr id="29" name="Slide Number Placeholder 4">
            <a:extLst>
              <a:ext uri="{FF2B5EF4-FFF2-40B4-BE49-F238E27FC236}">
                <a16:creationId xmlns:a16="http://schemas.microsoft.com/office/drawing/2014/main" id="{8E71CC0C-611D-90F3-FFB9-F1D2F42C4C48}"/>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1</a:t>
            </a:fld>
            <a:endParaRPr lang="tr-TR" noProof="0"/>
          </a:p>
        </p:txBody>
      </p:sp>
      <p:sp>
        <p:nvSpPr>
          <p:cNvPr id="23" name="Title 6">
            <a:extLst>
              <a:ext uri="{FF2B5EF4-FFF2-40B4-BE49-F238E27FC236}">
                <a16:creationId xmlns:a16="http://schemas.microsoft.com/office/drawing/2014/main" id="{10CF4356-0333-653A-A660-7D401EB608F9}"/>
              </a:ext>
            </a:extLst>
          </p:cNvPr>
          <p:cNvSpPr>
            <a:spLocks noGrp="1"/>
          </p:cNvSpPr>
          <p:nvPr>
            <p:ph type="title"/>
          </p:nvPr>
        </p:nvSpPr>
        <p:spPr>
          <a:xfrm>
            <a:off x="6678706" y="3109403"/>
            <a:ext cx="4392706" cy="1166761"/>
          </a:xfrm>
        </p:spPr>
        <p:txBody>
          <a:bodyPr/>
          <a:lstStyle/>
          <a:p>
            <a:r>
              <a:rPr lang="tr-TR" dirty="0"/>
              <a:t>Hipertansiyona yaklaşım</a:t>
            </a:r>
            <a:br>
              <a:rPr lang="tr-TR" dirty="0"/>
            </a:br>
            <a:br>
              <a:rPr lang="tr-TR" dirty="0"/>
            </a:br>
            <a:r>
              <a:rPr lang="tr-TR" sz="1400" dirty="0" err="1"/>
              <a:t>ast.dr.ceren</a:t>
            </a:r>
            <a:r>
              <a:rPr lang="tr-TR" sz="1400" dirty="0"/>
              <a:t> bekar</a:t>
            </a:r>
            <a:br>
              <a:rPr lang="tr-TR" sz="1400" dirty="0"/>
            </a:br>
            <a:r>
              <a:rPr lang="tr-TR" sz="1400" dirty="0" err="1"/>
              <a:t>ktü</a:t>
            </a:r>
            <a:r>
              <a:rPr lang="tr-TR" sz="1400" dirty="0"/>
              <a:t> aile hekimliği </a:t>
            </a:r>
            <a:r>
              <a:rPr lang="tr-TR" sz="1400" dirty="0" err="1"/>
              <a:t>abd</a:t>
            </a:r>
            <a:endParaRPr lang="en-US" sz="1400" dirty="0"/>
          </a:p>
        </p:txBody>
      </p:sp>
    </p:spTree>
    <p:extLst>
      <p:ext uri="{BB962C8B-B14F-4D97-AF65-F5344CB8AC3E}">
        <p14:creationId xmlns:p14="http://schemas.microsoft.com/office/powerpoint/2010/main" val="2409068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CCC77-1A03-EB0B-CB63-DA9AA3AC8E97}"/>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0C39BC7F-DFAE-9DE8-53A5-9FAB071E133E}"/>
              </a:ext>
            </a:extLst>
          </p:cNvPr>
          <p:cNvSpPr>
            <a:spLocks noGrp="1"/>
          </p:cNvSpPr>
          <p:nvPr>
            <p:ph type="sldNum" sz="quarter" idx="12"/>
          </p:nvPr>
        </p:nvSpPr>
        <p:spPr/>
        <p:txBody>
          <a:bodyPr/>
          <a:lstStyle/>
          <a:p>
            <a:pPr rtl="0"/>
            <a:fld id="{BF860B6F-2FE3-4DE6-9496-980E987E7466}" type="slidenum">
              <a:rPr lang="tr-TR" noProof="0" smtClean="0"/>
              <a:pPr rtl="0"/>
              <a:t>10</a:t>
            </a:fld>
            <a:endParaRPr lang="tr-TR" noProof="0"/>
          </a:p>
        </p:txBody>
      </p:sp>
      <p:sp>
        <p:nvSpPr>
          <p:cNvPr id="2" name="Metin kutusu 1">
            <a:extLst>
              <a:ext uri="{FF2B5EF4-FFF2-40B4-BE49-F238E27FC236}">
                <a16:creationId xmlns:a16="http://schemas.microsoft.com/office/drawing/2014/main" id="{1B8C2128-9E25-CB05-DB50-FD67483768A7}"/>
              </a:ext>
            </a:extLst>
          </p:cNvPr>
          <p:cNvSpPr txBox="1"/>
          <p:nvPr/>
        </p:nvSpPr>
        <p:spPr>
          <a:xfrm>
            <a:off x="1343890" y="1911927"/>
            <a:ext cx="9033164" cy="2062103"/>
          </a:xfrm>
          <a:prstGeom prst="rect">
            <a:avLst/>
          </a:prstGeom>
          <a:noFill/>
        </p:spPr>
        <p:txBody>
          <a:bodyPr wrap="square" rtlCol="0">
            <a:spAutoFit/>
          </a:bodyPr>
          <a:lstStyle/>
          <a:p>
            <a:r>
              <a:rPr lang="tr-TR" sz="3200" dirty="0">
                <a:solidFill>
                  <a:schemeClr val="accent2">
                    <a:lumMod val="75000"/>
                  </a:schemeClr>
                </a:solidFill>
                <a:latin typeface="Century Gothic" panose="020B0502020202020204" pitchFamily="34" charset="0"/>
              </a:rPr>
              <a:t>HİPERTANSİF BİR HASTANIN</a:t>
            </a:r>
          </a:p>
          <a:p>
            <a:r>
              <a:rPr lang="tr-TR" sz="3200" dirty="0">
                <a:solidFill>
                  <a:schemeClr val="accent2">
                    <a:lumMod val="75000"/>
                  </a:schemeClr>
                </a:solidFill>
                <a:latin typeface="Century Gothic" panose="020B0502020202020204" pitchFamily="34" charset="0"/>
              </a:rPr>
              <a:t>DEĞERLENDİRİLMESİNDE EN ÖNEMLİ ADIM</a:t>
            </a:r>
          </a:p>
          <a:p>
            <a:r>
              <a:rPr lang="tr-TR" sz="3200" dirty="0">
                <a:solidFill>
                  <a:schemeClr val="accent2">
                    <a:lumMod val="50000"/>
                  </a:schemeClr>
                </a:solidFill>
                <a:latin typeface="Century Gothic" panose="020B0502020202020204" pitchFamily="34" charset="0"/>
              </a:rPr>
              <a:t>TOPLAM KARDİYOVASKÜLER RİSKİN</a:t>
            </a:r>
          </a:p>
          <a:p>
            <a:r>
              <a:rPr lang="tr-TR" sz="3200" dirty="0">
                <a:solidFill>
                  <a:schemeClr val="accent2">
                    <a:lumMod val="75000"/>
                  </a:schemeClr>
                </a:solidFill>
                <a:latin typeface="Century Gothic" panose="020B0502020202020204" pitchFamily="34" charset="0"/>
              </a:rPr>
              <a:t>DEĞERLENDİRİLMESİDİR.</a:t>
            </a:r>
          </a:p>
        </p:txBody>
      </p:sp>
    </p:spTree>
    <p:extLst>
      <p:ext uri="{BB962C8B-B14F-4D97-AF65-F5344CB8AC3E}">
        <p14:creationId xmlns:p14="http://schemas.microsoft.com/office/powerpoint/2010/main" val="160121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35C01-610F-C541-1A6A-F14E411BCE0B}"/>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83FB3516-7773-5416-A367-94CB156AE6B0}"/>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11</a:t>
            </a:fld>
            <a:endParaRPr lang="tr-TR"/>
          </a:p>
        </p:txBody>
      </p:sp>
      <p:sp>
        <p:nvSpPr>
          <p:cNvPr id="45" name="Başlık 44">
            <a:extLst>
              <a:ext uri="{FF2B5EF4-FFF2-40B4-BE49-F238E27FC236}">
                <a16:creationId xmlns:a16="http://schemas.microsoft.com/office/drawing/2014/main" id="{0F5ADB13-CB8D-EB0A-0DCD-EA92A685A482}"/>
              </a:ext>
            </a:extLst>
          </p:cNvPr>
          <p:cNvSpPr>
            <a:spLocks noGrp="1"/>
          </p:cNvSpPr>
          <p:nvPr>
            <p:ph type="title"/>
          </p:nvPr>
        </p:nvSpPr>
        <p:spPr>
          <a:xfrm>
            <a:off x="1234986" y="866147"/>
            <a:ext cx="9471990" cy="642075"/>
          </a:xfrm>
        </p:spPr>
        <p:txBody>
          <a:bodyPr rtlCol="0"/>
          <a:lstStyle/>
          <a:p>
            <a:pPr rtl="0"/>
            <a:r>
              <a:rPr lang="tr-TR" sz="2000" dirty="0"/>
              <a:t>Kan basıncı değerleri ve </a:t>
            </a:r>
            <a:r>
              <a:rPr lang="tr-TR" sz="2000" dirty="0" err="1"/>
              <a:t>ko-morbid</a:t>
            </a:r>
            <a:r>
              <a:rPr lang="tr-TR" sz="2000" dirty="0"/>
              <a:t> risk faktörlerine göre hastanın KARDİYOVASKÜLER HASTALIK geliştirme risk tablosu</a:t>
            </a:r>
          </a:p>
        </p:txBody>
      </p:sp>
      <p:pic>
        <p:nvPicPr>
          <p:cNvPr id="4" name="Resim 3">
            <a:extLst>
              <a:ext uri="{FF2B5EF4-FFF2-40B4-BE49-F238E27FC236}">
                <a16:creationId xmlns:a16="http://schemas.microsoft.com/office/drawing/2014/main" id="{9F4B371F-9EF6-5A70-CC7B-843EE31A924F}"/>
              </a:ext>
            </a:extLst>
          </p:cNvPr>
          <p:cNvPicPr>
            <a:picLocks noChangeAspect="1"/>
          </p:cNvPicPr>
          <p:nvPr/>
        </p:nvPicPr>
        <p:blipFill>
          <a:blip r:embed="rId3"/>
          <a:stretch>
            <a:fillRect/>
          </a:stretch>
        </p:blipFill>
        <p:spPr>
          <a:xfrm>
            <a:off x="2339537" y="1932304"/>
            <a:ext cx="6571380" cy="4392448"/>
          </a:xfrm>
          <a:prstGeom prst="rect">
            <a:avLst/>
          </a:prstGeom>
        </p:spPr>
      </p:pic>
    </p:spTree>
    <p:extLst>
      <p:ext uri="{BB962C8B-B14F-4D97-AF65-F5344CB8AC3E}">
        <p14:creationId xmlns:p14="http://schemas.microsoft.com/office/powerpoint/2010/main" val="1906092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459A7-4B4C-EC14-70CD-74CF6A098D0C}"/>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CA9C10BF-F8EC-3FE5-E2AF-AF355C3D7C51}"/>
              </a:ext>
            </a:extLst>
          </p:cNvPr>
          <p:cNvSpPr>
            <a:spLocks noGrp="1"/>
          </p:cNvSpPr>
          <p:nvPr>
            <p:ph type="sldNum" sz="quarter" idx="12"/>
          </p:nvPr>
        </p:nvSpPr>
        <p:spPr/>
        <p:txBody>
          <a:bodyPr/>
          <a:lstStyle/>
          <a:p>
            <a:pPr rtl="0"/>
            <a:fld id="{BF860B6F-2FE3-4DE6-9496-980E987E7466}" type="slidenum">
              <a:rPr lang="tr-TR" noProof="0" smtClean="0"/>
              <a:pPr rtl="0"/>
              <a:t>12</a:t>
            </a:fld>
            <a:endParaRPr lang="tr-TR" noProof="0"/>
          </a:p>
        </p:txBody>
      </p:sp>
      <p:pic>
        <p:nvPicPr>
          <p:cNvPr id="3" name="Resim 2">
            <a:extLst>
              <a:ext uri="{FF2B5EF4-FFF2-40B4-BE49-F238E27FC236}">
                <a16:creationId xmlns:a16="http://schemas.microsoft.com/office/drawing/2014/main" id="{211921D0-8769-728E-B27B-42AF3961EA9A}"/>
              </a:ext>
            </a:extLst>
          </p:cNvPr>
          <p:cNvPicPr>
            <a:picLocks noChangeAspect="1"/>
          </p:cNvPicPr>
          <p:nvPr/>
        </p:nvPicPr>
        <p:blipFill>
          <a:blip r:embed="rId2"/>
          <a:stretch>
            <a:fillRect/>
          </a:stretch>
        </p:blipFill>
        <p:spPr>
          <a:xfrm>
            <a:off x="1610591" y="1154235"/>
            <a:ext cx="8542648" cy="5028355"/>
          </a:xfrm>
          <a:prstGeom prst="rect">
            <a:avLst/>
          </a:prstGeom>
        </p:spPr>
      </p:pic>
    </p:spTree>
    <p:extLst>
      <p:ext uri="{BB962C8B-B14F-4D97-AF65-F5344CB8AC3E}">
        <p14:creationId xmlns:p14="http://schemas.microsoft.com/office/powerpoint/2010/main" val="2903781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FEB03-6561-BAEE-2649-7D3409D13F24}"/>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F1628F35-FD12-0D65-170F-30EF1BFD5A01}"/>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13</a:t>
            </a:fld>
            <a:endParaRPr lang="tr-TR"/>
          </a:p>
        </p:txBody>
      </p:sp>
      <p:pic>
        <p:nvPicPr>
          <p:cNvPr id="3" name="Resim 2">
            <a:extLst>
              <a:ext uri="{FF2B5EF4-FFF2-40B4-BE49-F238E27FC236}">
                <a16:creationId xmlns:a16="http://schemas.microsoft.com/office/drawing/2014/main" id="{E25329A8-10A2-77B8-FC0F-B1DA0C1975E7}"/>
              </a:ext>
            </a:extLst>
          </p:cNvPr>
          <p:cNvPicPr>
            <a:picLocks noChangeAspect="1"/>
          </p:cNvPicPr>
          <p:nvPr/>
        </p:nvPicPr>
        <p:blipFill>
          <a:blip r:embed="rId3"/>
          <a:stretch>
            <a:fillRect/>
          </a:stretch>
        </p:blipFill>
        <p:spPr>
          <a:xfrm>
            <a:off x="263011" y="1246048"/>
            <a:ext cx="5472771" cy="5448626"/>
          </a:xfrm>
          <a:prstGeom prst="rect">
            <a:avLst/>
          </a:prstGeom>
        </p:spPr>
      </p:pic>
      <p:sp>
        <p:nvSpPr>
          <p:cNvPr id="6" name="Başlık 5">
            <a:extLst>
              <a:ext uri="{FF2B5EF4-FFF2-40B4-BE49-F238E27FC236}">
                <a16:creationId xmlns:a16="http://schemas.microsoft.com/office/drawing/2014/main" id="{C3DC34B4-455C-27F8-19FB-86B0EB19C024}"/>
              </a:ext>
            </a:extLst>
          </p:cNvPr>
          <p:cNvSpPr>
            <a:spLocks noGrp="1"/>
          </p:cNvSpPr>
          <p:nvPr>
            <p:ph type="title"/>
          </p:nvPr>
        </p:nvSpPr>
        <p:spPr>
          <a:xfrm>
            <a:off x="1510146" y="447251"/>
            <a:ext cx="8934088" cy="642075"/>
          </a:xfrm>
        </p:spPr>
        <p:txBody>
          <a:bodyPr/>
          <a:lstStyle/>
          <a:p>
            <a:r>
              <a:rPr lang="tr-TR" dirty="0"/>
              <a:t>hipertansiyon risk faktörleri</a:t>
            </a:r>
          </a:p>
        </p:txBody>
      </p:sp>
      <p:pic>
        <p:nvPicPr>
          <p:cNvPr id="8" name="Resim 7">
            <a:extLst>
              <a:ext uri="{FF2B5EF4-FFF2-40B4-BE49-F238E27FC236}">
                <a16:creationId xmlns:a16="http://schemas.microsoft.com/office/drawing/2014/main" id="{A821D9AD-2517-629E-FB41-C67DFDACC44B}"/>
              </a:ext>
            </a:extLst>
          </p:cNvPr>
          <p:cNvPicPr>
            <a:picLocks noChangeAspect="1"/>
          </p:cNvPicPr>
          <p:nvPr/>
        </p:nvPicPr>
        <p:blipFill>
          <a:blip r:embed="rId4"/>
          <a:stretch>
            <a:fillRect/>
          </a:stretch>
        </p:blipFill>
        <p:spPr>
          <a:xfrm>
            <a:off x="5417543" y="1246048"/>
            <a:ext cx="6386113" cy="5372566"/>
          </a:xfrm>
          <a:prstGeom prst="rect">
            <a:avLst/>
          </a:prstGeom>
        </p:spPr>
      </p:pic>
    </p:spTree>
    <p:extLst>
      <p:ext uri="{BB962C8B-B14F-4D97-AF65-F5344CB8AC3E}">
        <p14:creationId xmlns:p14="http://schemas.microsoft.com/office/powerpoint/2010/main" val="3595633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05C2064-61DD-C52A-528B-68BE4F3AB5E6}"/>
              </a:ext>
            </a:extLst>
          </p:cNvPr>
          <p:cNvPicPr>
            <a:picLocks noChangeAspect="1"/>
          </p:cNvPicPr>
          <p:nvPr/>
        </p:nvPicPr>
        <p:blipFill rotWithShape="1">
          <a:blip r:embed="rId3"/>
          <a:srcRect r="21621" b="1"/>
          <a:stretch/>
        </p:blipFill>
        <p:spPr>
          <a:xfrm>
            <a:off x="3000375" y="466725"/>
            <a:ext cx="9191625" cy="6391275"/>
          </a:xfrm>
          <a:custGeom>
            <a:avLst/>
            <a:gdLst>
              <a:gd name="connsiteX0" fmla="*/ 0 w 9191625"/>
              <a:gd name="connsiteY0" fmla="*/ 0 h 6391275"/>
              <a:gd name="connsiteX1" fmla="*/ 9191625 w 9191625"/>
              <a:gd name="connsiteY1" fmla="*/ 0 h 6391275"/>
              <a:gd name="connsiteX2" fmla="*/ 9191625 w 9191625"/>
              <a:gd name="connsiteY2" fmla="*/ 6391275 h 6391275"/>
              <a:gd name="connsiteX3" fmla="*/ 0 w 9191625"/>
              <a:gd name="connsiteY3" fmla="*/ 6391275 h 6391275"/>
              <a:gd name="connsiteX4" fmla="*/ 0 w 9191625"/>
              <a:gd name="connsiteY4" fmla="*/ 4779506 h 6391275"/>
              <a:gd name="connsiteX5" fmla="*/ 1243380 w 9191625"/>
              <a:gd name="connsiteY5" fmla="*/ 4779506 h 6391275"/>
              <a:gd name="connsiteX6" fmla="*/ 1243380 w 9191625"/>
              <a:gd name="connsiteY6" fmla="*/ 2702384 h 6391275"/>
              <a:gd name="connsiteX7" fmla="*/ 0 w 9191625"/>
              <a:gd name="connsiteY7" fmla="*/ 2702384 h 639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1625" h="6391275">
                <a:moveTo>
                  <a:pt x="0" y="0"/>
                </a:moveTo>
                <a:lnTo>
                  <a:pt x="9191625" y="0"/>
                </a:lnTo>
                <a:lnTo>
                  <a:pt x="9191625" y="6391275"/>
                </a:lnTo>
                <a:lnTo>
                  <a:pt x="0" y="6391275"/>
                </a:lnTo>
                <a:lnTo>
                  <a:pt x="0" y="4779506"/>
                </a:lnTo>
                <a:lnTo>
                  <a:pt x="1243380" y="4779506"/>
                </a:lnTo>
                <a:lnTo>
                  <a:pt x="1243380" y="2702384"/>
                </a:lnTo>
                <a:lnTo>
                  <a:pt x="0" y="2702384"/>
                </a:lnTo>
                <a:close/>
              </a:path>
            </a:pathLst>
          </a:custGeom>
          <a:noFill/>
        </p:spPr>
      </p:pic>
      <p:sp>
        <p:nvSpPr>
          <p:cNvPr id="17" name="Slayt Numarası Yer Tutucusu 16">
            <a:extLst>
              <a:ext uri="{FF2B5EF4-FFF2-40B4-BE49-F238E27FC236}">
                <a16:creationId xmlns:a16="http://schemas.microsoft.com/office/drawing/2014/main" id="{7D017619-1130-6B51-E29A-C4EF3DC714F2}"/>
              </a:ext>
            </a:extLst>
          </p:cNvPr>
          <p:cNvSpPr>
            <a:spLocks noGrp="1"/>
          </p:cNvSpPr>
          <p:nvPr>
            <p:ph type="sldNum" sz="quarter" idx="12"/>
          </p:nvPr>
        </p:nvSpPr>
        <p:spPr>
          <a:xfrm>
            <a:off x="8610600" y="6515753"/>
            <a:ext cx="2743200" cy="205722"/>
          </a:xfrm>
        </p:spPr>
        <p:txBody>
          <a:bodyPr anchor="ctr">
            <a:normAutofit/>
          </a:bodyPr>
          <a:lstStyle/>
          <a:p>
            <a:pPr rtl="0">
              <a:lnSpc>
                <a:spcPct val="90000"/>
              </a:lnSpc>
              <a:spcAft>
                <a:spcPts val="600"/>
              </a:spcAft>
            </a:pPr>
            <a:fld id="{BF860B6F-2FE3-4DE6-9496-980E987E7466}" type="slidenum">
              <a:rPr lang="tr-TR" sz="800" noProof="0" smtClean="0"/>
              <a:pPr rtl="0">
                <a:lnSpc>
                  <a:spcPct val="90000"/>
                </a:lnSpc>
                <a:spcAft>
                  <a:spcPts val="600"/>
                </a:spcAft>
              </a:pPr>
              <a:t>14</a:t>
            </a:fld>
            <a:endParaRPr lang="tr-TR" sz="800" noProof="0"/>
          </a:p>
        </p:txBody>
      </p:sp>
      <p:sp>
        <p:nvSpPr>
          <p:cNvPr id="23" name="Text Placeholder 5">
            <a:extLst>
              <a:ext uri="{FF2B5EF4-FFF2-40B4-BE49-F238E27FC236}">
                <a16:creationId xmlns:a16="http://schemas.microsoft.com/office/drawing/2014/main" id="{2DBA8A3C-6CD4-04AB-6872-51E903DD8378}"/>
              </a:ext>
            </a:extLst>
          </p:cNvPr>
          <p:cNvSpPr>
            <a:spLocks noGrp="1"/>
          </p:cNvSpPr>
          <p:nvPr>
            <p:ph type="body" sz="quarter" idx="16"/>
          </p:nvPr>
        </p:nvSpPr>
        <p:spPr>
          <a:xfrm>
            <a:off x="362133" y="3384898"/>
            <a:ext cx="9678338" cy="1588392"/>
          </a:xfrm>
        </p:spPr>
        <p:txBody>
          <a:bodyPr/>
          <a:lstStyle/>
          <a:p>
            <a:r>
              <a:rPr lang="tr-TR" b="1" dirty="0">
                <a:highlight>
                  <a:srgbClr val="008080"/>
                </a:highlight>
                <a:latin typeface="Century Gothic" panose="020B0502020202020204" pitchFamily="34" charset="0"/>
              </a:rPr>
              <a:t>DÜNYA </a:t>
            </a:r>
            <a:r>
              <a:rPr lang="tr-TR" b="1" dirty="0" err="1">
                <a:highlight>
                  <a:srgbClr val="008080"/>
                </a:highlight>
                <a:latin typeface="Century Gothic" panose="020B0502020202020204" pitchFamily="34" charset="0"/>
              </a:rPr>
              <a:t>GENELİnDE</a:t>
            </a:r>
            <a:r>
              <a:rPr lang="tr-TR" b="1" dirty="0">
                <a:highlight>
                  <a:srgbClr val="008080"/>
                </a:highlight>
                <a:latin typeface="Century Gothic" panose="020B0502020202020204" pitchFamily="34" charset="0"/>
              </a:rPr>
              <a:t> 1.1 MİLYAR KİŞİNİN KAN BASINCI ≥ 140/90</a:t>
            </a:r>
          </a:p>
          <a:p>
            <a:r>
              <a:rPr lang="tr-TR" b="1" dirty="0">
                <a:highlight>
                  <a:srgbClr val="008080"/>
                </a:highlight>
                <a:latin typeface="Century Gothic" panose="020B0502020202020204" pitchFamily="34" charset="0"/>
              </a:rPr>
              <a:t>HER YIL 10 MİLYONDAN FAZLA KİŞİNİN ÖLÜM NEDENİ </a:t>
            </a:r>
          </a:p>
          <a:p>
            <a:r>
              <a:rPr lang="tr-TR" dirty="0">
                <a:highlight>
                  <a:srgbClr val="008080"/>
                </a:highlight>
              </a:rPr>
              <a:t>Türkiye’de hipertansiyon prevalansı ile ilgili ilk geniş kapsamlı çalışma “Türk Erişkinlerinde Kalp Hastalıkları ve Risk Faktörleri (TEKHARF)” çalışmasıdır. Bu çalışmada, hipertansiyon prevalansının %33.7 olduğu, yaş </a:t>
            </a:r>
            <a:r>
              <a:rPr lang="tr-TR" dirty="0" err="1">
                <a:highlight>
                  <a:srgbClr val="008080"/>
                </a:highlight>
              </a:rPr>
              <a:t>ilerledikce</a:t>
            </a:r>
            <a:r>
              <a:rPr lang="tr-TR" dirty="0">
                <a:highlight>
                  <a:srgbClr val="008080"/>
                </a:highlight>
              </a:rPr>
              <a:t> prevalansın arttığı saptanmıştır. </a:t>
            </a:r>
            <a:endParaRPr lang="en-US" dirty="0">
              <a:highlight>
                <a:srgbClr val="008080"/>
              </a:highlight>
            </a:endParaRPr>
          </a:p>
        </p:txBody>
      </p:sp>
      <p:sp>
        <p:nvSpPr>
          <p:cNvPr id="25" name="Title 6">
            <a:extLst>
              <a:ext uri="{FF2B5EF4-FFF2-40B4-BE49-F238E27FC236}">
                <a16:creationId xmlns:a16="http://schemas.microsoft.com/office/drawing/2014/main" id="{1CE64100-CD1D-D5F9-E16D-28DA0C571D79}"/>
              </a:ext>
            </a:extLst>
          </p:cNvPr>
          <p:cNvSpPr>
            <a:spLocks noGrp="1"/>
          </p:cNvSpPr>
          <p:nvPr>
            <p:ph type="title"/>
          </p:nvPr>
        </p:nvSpPr>
        <p:spPr>
          <a:xfrm>
            <a:off x="838200" y="1398494"/>
            <a:ext cx="6115050" cy="858365"/>
          </a:xfrm>
        </p:spPr>
        <p:txBody>
          <a:bodyPr/>
          <a:lstStyle/>
          <a:p>
            <a:r>
              <a:rPr lang="tr-TR">
                <a:solidFill>
                  <a:schemeClr val="accent4">
                    <a:lumMod val="50000"/>
                  </a:schemeClr>
                </a:solidFill>
              </a:rPr>
              <a:t>epidemiyoloji</a:t>
            </a:r>
            <a:endParaRPr lang="en-US" dirty="0">
              <a:solidFill>
                <a:schemeClr val="accent4">
                  <a:lumMod val="50000"/>
                </a:schemeClr>
              </a:solidFill>
            </a:endParaRPr>
          </a:p>
        </p:txBody>
      </p:sp>
    </p:spTree>
    <p:extLst>
      <p:ext uri="{BB962C8B-B14F-4D97-AF65-F5344CB8AC3E}">
        <p14:creationId xmlns:p14="http://schemas.microsoft.com/office/powerpoint/2010/main" val="173697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0A895AB-E22F-C55B-E4A4-10908A3C2A5A}"/>
              </a:ext>
            </a:extLst>
          </p:cNvPr>
          <p:cNvSpPr>
            <a:spLocks noGrp="1"/>
          </p:cNvSpPr>
          <p:nvPr>
            <p:ph type="sldNum" sz="quarter" idx="12"/>
          </p:nvPr>
        </p:nvSpPr>
        <p:spPr/>
        <p:txBody>
          <a:bodyPr/>
          <a:lstStyle/>
          <a:p>
            <a:pPr rtl="0"/>
            <a:fld id="{BF860B6F-2FE3-4DE6-9496-980E987E7466}" type="slidenum">
              <a:rPr lang="tr-TR" noProof="0" smtClean="0"/>
              <a:t>15</a:t>
            </a:fld>
            <a:endParaRPr lang="tr-TR" noProof="0"/>
          </a:p>
        </p:txBody>
      </p:sp>
      <p:sp>
        <p:nvSpPr>
          <p:cNvPr id="10" name="Metin Yer Tutucusu 9">
            <a:extLst>
              <a:ext uri="{FF2B5EF4-FFF2-40B4-BE49-F238E27FC236}">
                <a16:creationId xmlns:a16="http://schemas.microsoft.com/office/drawing/2014/main" id="{D28248AF-E8E3-2D3E-3CEA-1D8A0E682173}"/>
              </a:ext>
            </a:extLst>
          </p:cNvPr>
          <p:cNvSpPr>
            <a:spLocks noGrp="1"/>
          </p:cNvSpPr>
          <p:nvPr>
            <p:ph type="body" sz="quarter" idx="20"/>
          </p:nvPr>
        </p:nvSpPr>
        <p:spPr>
          <a:xfrm>
            <a:off x="2451847" y="5536147"/>
            <a:ext cx="6674224" cy="642075"/>
          </a:xfrm>
        </p:spPr>
        <p:txBody>
          <a:bodyPr/>
          <a:lstStyle/>
          <a:p>
            <a:r>
              <a:rPr lang="tr-TR" sz="1800" dirty="0">
                <a:solidFill>
                  <a:schemeClr val="accent4">
                    <a:lumMod val="50000"/>
                  </a:schemeClr>
                </a:solidFill>
                <a:latin typeface="Century Gothic" panose="020B0502020202020204" pitchFamily="34" charset="0"/>
              </a:rPr>
              <a:t>Türkiye’de yaşlara göre kan basıncı değerleri</a:t>
            </a:r>
          </a:p>
        </p:txBody>
      </p:sp>
      <p:pic>
        <p:nvPicPr>
          <p:cNvPr id="14" name="Resim 13">
            <a:extLst>
              <a:ext uri="{FF2B5EF4-FFF2-40B4-BE49-F238E27FC236}">
                <a16:creationId xmlns:a16="http://schemas.microsoft.com/office/drawing/2014/main" id="{FCDFD6E1-7834-8CCF-48A8-B11606509584}"/>
              </a:ext>
            </a:extLst>
          </p:cNvPr>
          <p:cNvPicPr>
            <a:picLocks noChangeAspect="1"/>
          </p:cNvPicPr>
          <p:nvPr/>
        </p:nvPicPr>
        <p:blipFill>
          <a:blip r:embed="rId2"/>
          <a:stretch>
            <a:fillRect/>
          </a:stretch>
        </p:blipFill>
        <p:spPr>
          <a:xfrm>
            <a:off x="2160494" y="778390"/>
            <a:ext cx="7422777" cy="4599410"/>
          </a:xfrm>
          <a:prstGeom prst="rect">
            <a:avLst/>
          </a:prstGeom>
        </p:spPr>
      </p:pic>
    </p:spTree>
    <p:extLst>
      <p:ext uri="{BB962C8B-B14F-4D97-AF65-F5344CB8AC3E}">
        <p14:creationId xmlns:p14="http://schemas.microsoft.com/office/powerpoint/2010/main" val="1987047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DECF7A4-A683-7084-AE4A-DCC0235EDB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0"/>
            <a:ext cx="12191980" cy="6857990"/>
          </a:xfrm>
          <a:prstGeom prst="rect">
            <a:avLst/>
          </a:prstGeom>
          <a:solidFill>
            <a:srgbClr val="FFFFFF"/>
          </a:solidFill>
        </p:spPr>
      </p:pic>
      <p:sp>
        <p:nvSpPr>
          <p:cNvPr id="3" name="Veri Yer Tutucusu 2" hidden="1">
            <a:extLst>
              <a:ext uri="{FF2B5EF4-FFF2-40B4-BE49-F238E27FC236}">
                <a16:creationId xmlns:a16="http://schemas.microsoft.com/office/drawing/2014/main" id="{28987247-71DA-7B1B-4E72-7CCC5C355177}"/>
              </a:ext>
            </a:extLst>
          </p:cNvPr>
          <p:cNvSpPr>
            <a:spLocks noGrp="1"/>
          </p:cNvSpPr>
          <p:nvPr>
            <p:ph type="dt" sz="half" idx="10"/>
          </p:nvPr>
        </p:nvSpPr>
        <p:spPr/>
        <p:txBody>
          <a:bodyPr/>
          <a:lstStyle/>
          <a:p>
            <a:pPr rtl="0">
              <a:spcAft>
                <a:spcPts val="600"/>
              </a:spcAft>
            </a:pPr>
            <a:r>
              <a:rPr lang="tr-TR" noProof="0"/>
              <a:t>03/08/20XX</a:t>
            </a:r>
          </a:p>
        </p:txBody>
      </p:sp>
      <p:sp>
        <p:nvSpPr>
          <p:cNvPr id="4" name="Alt Bilgi Yer Tutucusu 3">
            <a:extLst>
              <a:ext uri="{FF2B5EF4-FFF2-40B4-BE49-F238E27FC236}">
                <a16:creationId xmlns:a16="http://schemas.microsoft.com/office/drawing/2014/main" id="{D0DC3863-94C1-04F8-50F8-DCA6BF3CE540}"/>
              </a:ext>
            </a:extLst>
          </p:cNvPr>
          <p:cNvSpPr>
            <a:spLocks noGrp="1"/>
          </p:cNvSpPr>
          <p:nvPr>
            <p:ph type="ftr" sz="quarter" idx="11"/>
          </p:nvPr>
        </p:nvSpPr>
        <p:spPr>
          <a:xfrm>
            <a:off x="1703293" y="277907"/>
            <a:ext cx="8426824" cy="584275"/>
          </a:xfrm>
        </p:spPr>
        <p:txBody>
          <a:bodyPr/>
          <a:lstStyle/>
          <a:p>
            <a:pPr rtl="0">
              <a:spcAft>
                <a:spcPts val="600"/>
              </a:spcAft>
            </a:pPr>
            <a:r>
              <a:rPr lang="tr-TR" sz="4400" dirty="0">
                <a:solidFill>
                  <a:schemeClr val="tx1"/>
                </a:solidFill>
                <a:latin typeface="Century Gothic" panose="020B0502020202020204" pitchFamily="34" charset="0"/>
              </a:rPr>
              <a:t>Kan Basıncı Ölçümü</a:t>
            </a:r>
            <a:endParaRPr lang="tr-TR" sz="4400" noProof="0" dirty="0">
              <a:solidFill>
                <a:schemeClr val="tx1"/>
              </a:solidFill>
              <a:latin typeface="Century Gothic" panose="020B0502020202020204" pitchFamily="34" charset="0"/>
            </a:endParaRPr>
          </a:p>
        </p:txBody>
      </p:sp>
      <p:sp>
        <p:nvSpPr>
          <p:cNvPr id="5" name="Slayt Numarası Yer Tutucusu 4" hidden="1">
            <a:extLst>
              <a:ext uri="{FF2B5EF4-FFF2-40B4-BE49-F238E27FC236}">
                <a16:creationId xmlns:a16="http://schemas.microsoft.com/office/drawing/2014/main" id="{03ECD573-5337-D48A-A9DD-0E5D9EEF1DA2}"/>
              </a:ext>
            </a:extLst>
          </p:cNvPr>
          <p:cNvSpPr>
            <a:spLocks noGrp="1"/>
          </p:cNvSpPr>
          <p:nvPr>
            <p:ph type="sldNum" sz="quarter" idx="12"/>
          </p:nvPr>
        </p:nvSpPr>
        <p:spPr/>
        <p:txBody>
          <a:bodyPr/>
          <a:lstStyle/>
          <a:p>
            <a:pPr rtl="0">
              <a:spcAft>
                <a:spcPts val="600"/>
              </a:spcAft>
            </a:pPr>
            <a:fld id="{BF860B6F-2FE3-4DE6-9496-980E987E7466}" type="slidenum">
              <a:rPr lang="tr-TR" noProof="0" smtClean="0"/>
              <a:pPr rtl="0">
                <a:spcAft>
                  <a:spcPts val="600"/>
                </a:spcAft>
              </a:pPr>
              <a:t>16</a:t>
            </a:fld>
            <a:endParaRPr lang="tr-TR" noProof="0"/>
          </a:p>
        </p:txBody>
      </p:sp>
    </p:spTree>
    <p:extLst>
      <p:ext uri="{BB962C8B-B14F-4D97-AF65-F5344CB8AC3E}">
        <p14:creationId xmlns:p14="http://schemas.microsoft.com/office/powerpoint/2010/main" val="1527792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7913241-FDFC-A741-B564-D9BE5CF51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4248708" cy="3532676"/>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a:extLst>
              <a:ext uri="{FF2B5EF4-FFF2-40B4-BE49-F238E27FC236}">
                <a16:creationId xmlns:a16="http://schemas.microsoft.com/office/drawing/2014/main" id="{52D9679C-0ECA-4D9C-8BCA-A8E870679867}"/>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17</a:t>
            </a:fld>
            <a:endParaRPr lang="tr-TR"/>
          </a:p>
        </p:txBody>
      </p:sp>
      <p:sp>
        <p:nvSpPr>
          <p:cNvPr id="10" name="Metin Yer Tutucusu 9">
            <a:extLst>
              <a:ext uri="{FF2B5EF4-FFF2-40B4-BE49-F238E27FC236}">
                <a16:creationId xmlns:a16="http://schemas.microsoft.com/office/drawing/2014/main" id="{3B8E3A6F-FAD5-4EAB-A050-6ED2FB78FB2B}"/>
              </a:ext>
            </a:extLst>
          </p:cNvPr>
          <p:cNvSpPr>
            <a:spLocks noGrp="1"/>
          </p:cNvSpPr>
          <p:nvPr>
            <p:ph type="body" sz="quarter" idx="16"/>
          </p:nvPr>
        </p:nvSpPr>
        <p:spPr>
          <a:xfrm>
            <a:off x="5074024" y="2456330"/>
            <a:ext cx="5961529" cy="2436278"/>
          </a:xfrm>
        </p:spPr>
        <p:txBody>
          <a:bodyPr rtlCol="0"/>
          <a:lstStyle/>
          <a:p>
            <a:pPr marL="285750" indent="-285750">
              <a:buFont typeface="Arial" panose="020B0604020202020204" pitchFamily="34" charset="0"/>
              <a:buChar char="•"/>
            </a:pPr>
            <a:r>
              <a:rPr lang="tr-TR" sz="1400" dirty="0">
                <a:solidFill>
                  <a:schemeClr val="accent1">
                    <a:lumMod val="75000"/>
                  </a:schemeClr>
                </a:solidFill>
                <a:latin typeface="Century Gothic" panose="020B0502020202020204" pitchFamily="34" charset="0"/>
              </a:rPr>
              <a:t>Ölçümlere, hasta </a:t>
            </a:r>
            <a:r>
              <a:rPr lang="tr-TR" sz="1400" b="1" dirty="0">
                <a:solidFill>
                  <a:schemeClr val="accent1">
                    <a:lumMod val="75000"/>
                  </a:schemeClr>
                </a:solidFill>
                <a:latin typeface="Century Gothic" panose="020B0502020202020204" pitchFamily="34" charset="0"/>
              </a:rPr>
              <a:t>sessiz bir odada en az 5 dakika istiraha</a:t>
            </a:r>
            <a:r>
              <a:rPr lang="tr-TR" sz="1400" dirty="0">
                <a:solidFill>
                  <a:schemeClr val="accent1">
                    <a:lumMod val="75000"/>
                  </a:schemeClr>
                </a:solidFill>
                <a:latin typeface="Century Gothic" panose="020B0502020202020204" pitchFamily="34" charset="0"/>
              </a:rPr>
              <a:t>t ettikten sonra başlanmalıdır.</a:t>
            </a:r>
          </a:p>
          <a:p>
            <a:pPr marL="285750" indent="-285750">
              <a:buFont typeface="Arial" panose="020B0604020202020204" pitchFamily="34" charset="0"/>
              <a:buChar char="•"/>
            </a:pPr>
            <a:r>
              <a:rPr lang="tr-TR" sz="1400" dirty="0">
                <a:solidFill>
                  <a:schemeClr val="accent1">
                    <a:lumMod val="75000"/>
                  </a:schemeClr>
                </a:solidFill>
                <a:latin typeface="Century Gothic" panose="020B0502020202020204" pitchFamily="34" charset="0"/>
              </a:rPr>
              <a:t>Oda sıcaklığı </a:t>
            </a:r>
            <a:r>
              <a:rPr lang="tr-TR" sz="1400" b="1" dirty="0">
                <a:solidFill>
                  <a:schemeClr val="accent1">
                    <a:lumMod val="75000"/>
                  </a:schemeClr>
                </a:solidFill>
                <a:latin typeface="Century Gothic" panose="020B0502020202020204" pitchFamily="34" charset="0"/>
              </a:rPr>
              <a:t>ne soğuk ne de çok sıcak </a:t>
            </a:r>
            <a:r>
              <a:rPr lang="tr-TR" sz="1400" dirty="0">
                <a:solidFill>
                  <a:schemeClr val="accent1">
                    <a:lumMod val="75000"/>
                  </a:schemeClr>
                </a:solidFill>
                <a:latin typeface="Century Gothic" panose="020B0502020202020204" pitchFamily="34" charset="0"/>
              </a:rPr>
              <a:t>olmalıdır. </a:t>
            </a:r>
          </a:p>
          <a:p>
            <a:pPr marL="285750" indent="-285750">
              <a:buFont typeface="Arial" panose="020B0604020202020204" pitchFamily="34" charset="0"/>
              <a:buChar char="•"/>
            </a:pPr>
            <a:r>
              <a:rPr lang="tr-TR" sz="1400" dirty="0">
                <a:solidFill>
                  <a:schemeClr val="accent1">
                    <a:lumMod val="75000"/>
                  </a:schemeClr>
                </a:solidFill>
                <a:latin typeface="Century Gothic" panose="020B0502020202020204" pitchFamily="34" charset="0"/>
              </a:rPr>
              <a:t>Hasta sırtını herhangi bir yere </a:t>
            </a:r>
            <a:r>
              <a:rPr lang="tr-TR" sz="1400" b="1" dirty="0">
                <a:solidFill>
                  <a:schemeClr val="accent1">
                    <a:lumMod val="75000"/>
                  </a:schemeClr>
                </a:solidFill>
                <a:latin typeface="Century Gothic" panose="020B0502020202020204" pitchFamily="34" charset="0"/>
              </a:rPr>
              <a:t>yaslayarak oturmalı</a:t>
            </a:r>
            <a:r>
              <a:rPr lang="tr-TR" sz="1400" dirty="0">
                <a:solidFill>
                  <a:schemeClr val="accent1">
                    <a:lumMod val="75000"/>
                  </a:schemeClr>
                </a:solidFill>
                <a:latin typeface="Century Gothic" panose="020B0502020202020204" pitchFamily="34" charset="0"/>
              </a:rPr>
              <a:t>, tansiyon ölçülecek </a:t>
            </a:r>
            <a:r>
              <a:rPr lang="tr-TR" sz="1400" b="1" dirty="0">
                <a:solidFill>
                  <a:schemeClr val="accent1">
                    <a:lumMod val="75000"/>
                  </a:schemeClr>
                </a:solidFill>
                <a:latin typeface="Century Gothic" panose="020B0502020202020204" pitchFamily="34" charset="0"/>
              </a:rPr>
              <a:t>kolu çıplak </a:t>
            </a:r>
            <a:r>
              <a:rPr lang="tr-TR" sz="1400" dirty="0">
                <a:solidFill>
                  <a:schemeClr val="accent1">
                    <a:lumMod val="75000"/>
                  </a:schemeClr>
                </a:solidFill>
                <a:latin typeface="Century Gothic" panose="020B0502020202020204" pitchFamily="34" charset="0"/>
              </a:rPr>
              <a:t>olmalıdır. </a:t>
            </a:r>
          </a:p>
          <a:p>
            <a:pPr marL="285750" indent="-285750">
              <a:buFont typeface="Arial" panose="020B0604020202020204" pitchFamily="34" charset="0"/>
              <a:buChar char="•"/>
            </a:pPr>
            <a:r>
              <a:rPr lang="tr-TR" sz="1400" dirty="0">
                <a:solidFill>
                  <a:schemeClr val="accent1">
                    <a:lumMod val="75000"/>
                  </a:schemeClr>
                </a:solidFill>
                <a:latin typeface="Century Gothic" panose="020B0502020202020204" pitchFamily="34" charset="0"/>
              </a:rPr>
              <a:t>Ölçüm sırasında </a:t>
            </a:r>
            <a:r>
              <a:rPr lang="tr-TR" sz="1400" b="1" dirty="0">
                <a:solidFill>
                  <a:schemeClr val="accent1">
                    <a:lumMod val="75000"/>
                  </a:schemeClr>
                </a:solidFill>
                <a:latin typeface="Century Gothic" panose="020B0502020202020204" pitchFamily="34" charset="0"/>
              </a:rPr>
              <a:t>konuşmamalı, bacak </a:t>
            </a:r>
            <a:r>
              <a:rPr lang="tr-TR" sz="1400" b="1" dirty="0" err="1">
                <a:solidFill>
                  <a:schemeClr val="accent1">
                    <a:lumMod val="75000"/>
                  </a:schemeClr>
                </a:solidFill>
                <a:latin typeface="Century Gothic" panose="020B0502020202020204" pitchFamily="34" charset="0"/>
              </a:rPr>
              <a:t>bacak</a:t>
            </a:r>
            <a:r>
              <a:rPr lang="tr-TR" sz="1400" b="1" dirty="0">
                <a:solidFill>
                  <a:schemeClr val="accent1">
                    <a:lumMod val="75000"/>
                  </a:schemeClr>
                </a:solidFill>
                <a:latin typeface="Century Gothic" panose="020B0502020202020204" pitchFamily="34" charset="0"/>
              </a:rPr>
              <a:t> üstüne atmamalıdır</a:t>
            </a:r>
            <a:r>
              <a:rPr lang="tr-TR" sz="1400" dirty="0">
                <a:solidFill>
                  <a:schemeClr val="accent1">
                    <a:lumMod val="75000"/>
                  </a:schemeClr>
                </a:solidFill>
                <a:latin typeface="Century Gothic" panose="020B0502020202020204" pitchFamily="34" charset="0"/>
              </a:rPr>
              <a:t>.</a:t>
            </a:r>
          </a:p>
          <a:p>
            <a:pPr marL="285750" indent="-285750">
              <a:buFont typeface="Arial" panose="020B0604020202020204" pitchFamily="34" charset="0"/>
              <a:buChar char="•"/>
            </a:pPr>
            <a:r>
              <a:rPr lang="tr-TR" sz="1400" dirty="0">
                <a:solidFill>
                  <a:schemeClr val="accent1">
                    <a:lumMod val="75000"/>
                  </a:schemeClr>
                </a:solidFill>
                <a:latin typeface="Century Gothic" panose="020B0502020202020204" pitchFamily="34" charset="0"/>
              </a:rPr>
              <a:t>Manşon kalp düzeyinde duracak şekilde sarılmalı ve hastanın kolu desteklenmelidir. </a:t>
            </a:r>
          </a:p>
          <a:p>
            <a:pPr marL="285750" indent="-285750">
              <a:buFont typeface="Arial" panose="020B0604020202020204" pitchFamily="34" charset="0"/>
              <a:buChar char="•"/>
            </a:pPr>
            <a:r>
              <a:rPr lang="tr-TR" sz="1400" dirty="0">
                <a:solidFill>
                  <a:schemeClr val="accent1">
                    <a:lumMod val="75000"/>
                  </a:schemeClr>
                </a:solidFill>
                <a:latin typeface="Century Gothic" panose="020B0502020202020204" pitchFamily="34" charset="0"/>
              </a:rPr>
              <a:t>Tansiyon aletinin manşonu </a:t>
            </a:r>
            <a:r>
              <a:rPr lang="tr-TR" sz="1400" b="1" dirty="0">
                <a:solidFill>
                  <a:schemeClr val="accent1">
                    <a:lumMod val="75000"/>
                  </a:schemeClr>
                </a:solidFill>
                <a:latin typeface="Century Gothic" panose="020B0502020202020204" pitchFamily="34" charset="0"/>
              </a:rPr>
              <a:t>alt ucu dirsek çukurunun 2.5-3 cm üzerinde </a:t>
            </a:r>
            <a:r>
              <a:rPr lang="tr-TR" sz="1400" dirty="0">
                <a:solidFill>
                  <a:schemeClr val="accent1">
                    <a:lumMod val="75000"/>
                  </a:schemeClr>
                </a:solidFill>
                <a:latin typeface="Century Gothic" panose="020B0502020202020204" pitchFamily="34" charset="0"/>
              </a:rPr>
              <a:t>olacak şekilde kolu sarmalıdır.</a:t>
            </a:r>
          </a:p>
          <a:p>
            <a:pPr marL="285750" indent="-285750">
              <a:buFont typeface="Arial" panose="020B0604020202020204" pitchFamily="34" charset="0"/>
              <a:buChar char="•"/>
            </a:pPr>
            <a:r>
              <a:rPr lang="tr-TR" sz="1400" dirty="0">
                <a:solidFill>
                  <a:schemeClr val="accent1">
                    <a:lumMod val="75000"/>
                  </a:schemeClr>
                </a:solidFill>
                <a:latin typeface="Century Gothic" panose="020B0502020202020204" pitchFamily="34" charset="0"/>
              </a:rPr>
              <a:t>Ölçüm sırasında stetoskop </a:t>
            </a:r>
            <a:r>
              <a:rPr lang="tr-TR" sz="1400" b="1" dirty="0">
                <a:solidFill>
                  <a:schemeClr val="accent1">
                    <a:lumMod val="75000"/>
                  </a:schemeClr>
                </a:solidFill>
                <a:latin typeface="Century Gothic" panose="020B0502020202020204" pitchFamily="34" charset="0"/>
              </a:rPr>
              <a:t>manşonun altına sıkıştırılmamalıdır</a:t>
            </a:r>
            <a:r>
              <a:rPr lang="tr-TR" sz="1400" dirty="0">
                <a:solidFill>
                  <a:schemeClr val="accent1">
                    <a:lumMod val="75000"/>
                  </a:schemeClr>
                </a:solidFill>
                <a:latin typeface="Century Gothic" panose="020B0502020202020204" pitchFamily="34" charset="0"/>
              </a:rPr>
              <a:t>.</a:t>
            </a:r>
          </a:p>
          <a:p>
            <a:pPr marL="285750" indent="-285750">
              <a:buFont typeface="Arial" panose="020B0604020202020204" pitchFamily="34" charset="0"/>
              <a:buChar char="•"/>
            </a:pPr>
            <a:r>
              <a:rPr lang="tr-TR" sz="1400" dirty="0">
                <a:solidFill>
                  <a:schemeClr val="accent1">
                    <a:lumMod val="75000"/>
                  </a:schemeClr>
                </a:solidFill>
                <a:latin typeface="Century Gothic" panose="020B0502020202020204" pitchFamily="34" charset="0"/>
              </a:rPr>
              <a:t>Stetoskop dirsek çukurunda serbest durmalı ve cilde hafifçe bastırılmalıdır.</a:t>
            </a:r>
          </a:p>
          <a:p>
            <a:pPr marL="285750" indent="-285750">
              <a:buFont typeface="Arial" panose="020B0604020202020204" pitchFamily="34" charset="0"/>
              <a:buChar char="•"/>
            </a:pPr>
            <a:r>
              <a:rPr lang="tr-TR" sz="1400" dirty="0">
                <a:solidFill>
                  <a:schemeClr val="accent1">
                    <a:lumMod val="75000"/>
                  </a:schemeClr>
                </a:solidFill>
                <a:latin typeface="Century Gothic" panose="020B0502020202020204" pitchFamily="34" charset="0"/>
              </a:rPr>
              <a:t>Ölçümün </a:t>
            </a:r>
            <a:r>
              <a:rPr lang="tr-TR" sz="1400" b="1" dirty="0">
                <a:solidFill>
                  <a:schemeClr val="accent1">
                    <a:lumMod val="75000"/>
                  </a:schemeClr>
                </a:solidFill>
                <a:latin typeface="Century Gothic" panose="020B0502020202020204" pitchFamily="34" charset="0"/>
              </a:rPr>
              <a:t>hangi koldan ve hangi pozisyonda yapıldığı</a:t>
            </a:r>
            <a:r>
              <a:rPr lang="tr-TR" sz="1400" dirty="0">
                <a:solidFill>
                  <a:schemeClr val="accent1">
                    <a:lumMod val="75000"/>
                  </a:schemeClr>
                </a:solidFill>
                <a:latin typeface="Century Gothic" panose="020B0502020202020204" pitchFamily="34" charset="0"/>
              </a:rPr>
              <a:t>, sistolik ve diyastolik kan basınçları </a:t>
            </a:r>
            <a:r>
              <a:rPr lang="tr-TR" sz="1400" b="1" dirty="0">
                <a:solidFill>
                  <a:schemeClr val="accent1">
                    <a:lumMod val="75000"/>
                  </a:schemeClr>
                </a:solidFill>
                <a:latin typeface="Century Gothic" panose="020B0502020202020204" pitchFamily="34" charset="0"/>
              </a:rPr>
              <a:t>kaydedilmeli</a:t>
            </a:r>
          </a:p>
          <a:p>
            <a:pPr rtl="0"/>
            <a:endParaRPr lang="tr-TR" dirty="0"/>
          </a:p>
        </p:txBody>
      </p:sp>
      <p:sp>
        <p:nvSpPr>
          <p:cNvPr id="25" name="Başlık 24">
            <a:extLst>
              <a:ext uri="{FF2B5EF4-FFF2-40B4-BE49-F238E27FC236}">
                <a16:creationId xmlns:a16="http://schemas.microsoft.com/office/drawing/2014/main" id="{71B9304F-AE92-4F6B-85E5-32A85A55B53B}"/>
              </a:ext>
            </a:extLst>
          </p:cNvPr>
          <p:cNvSpPr>
            <a:spLocks noGrp="1"/>
          </p:cNvSpPr>
          <p:nvPr>
            <p:ph type="title"/>
          </p:nvPr>
        </p:nvSpPr>
        <p:spPr>
          <a:xfrm>
            <a:off x="282384" y="1339471"/>
            <a:ext cx="2797741" cy="662096"/>
          </a:xfrm>
        </p:spPr>
        <p:txBody>
          <a:bodyPr rtlCol="0"/>
          <a:lstStyle/>
          <a:p>
            <a:pPr rtl="0"/>
            <a:r>
              <a:rPr lang="tr-TR" dirty="0"/>
              <a:t>Standart kan basıncı ölçümü</a:t>
            </a:r>
          </a:p>
        </p:txBody>
      </p:sp>
    </p:spTree>
    <p:extLst>
      <p:ext uri="{BB962C8B-B14F-4D97-AF65-F5344CB8AC3E}">
        <p14:creationId xmlns:p14="http://schemas.microsoft.com/office/powerpoint/2010/main" val="988365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D83D237B-5C8E-4573-85F9-91EC63F3EA47}"/>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18</a:t>
            </a:fld>
            <a:endParaRPr lang="tr-TR"/>
          </a:p>
        </p:txBody>
      </p:sp>
      <p:sp>
        <p:nvSpPr>
          <p:cNvPr id="14" name="Metin Yer Tutucusu 13">
            <a:extLst>
              <a:ext uri="{FF2B5EF4-FFF2-40B4-BE49-F238E27FC236}">
                <a16:creationId xmlns:a16="http://schemas.microsoft.com/office/drawing/2014/main" id="{0321A7BC-BAD6-4CBA-9AD5-2AD73F8A426C}"/>
              </a:ext>
            </a:extLst>
          </p:cNvPr>
          <p:cNvSpPr>
            <a:spLocks noGrp="1"/>
          </p:cNvSpPr>
          <p:nvPr>
            <p:ph type="body" sz="quarter" idx="16"/>
          </p:nvPr>
        </p:nvSpPr>
        <p:spPr>
          <a:xfrm>
            <a:off x="1017494" y="2029945"/>
            <a:ext cx="4419600" cy="3766862"/>
          </a:xfrm>
        </p:spPr>
        <p:txBody>
          <a:bodyPr rtlCol="0"/>
          <a:lstStyle/>
          <a:p>
            <a:r>
              <a:rPr lang="tr-TR" sz="1400" dirty="0">
                <a:solidFill>
                  <a:schemeClr val="tx2"/>
                </a:solidFill>
                <a:latin typeface="Century Gothic" panose="020B0502020202020204" pitchFamily="34" charset="0"/>
              </a:rPr>
              <a:t>Kan basıncını etkileyen faktörler;</a:t>
            </a:r>
          </a:p>
          <a:p>
            <a:pPr lvl="1"/>
            <a:r>
              <a:rPr lang="tr-TR" sz="1400" dirty="0">
                <a:solidFill>
                  <a:schemeClr val="tx2"/>
                </a:solidFill>
                <a:latin typeface="Century Gothic" panose="020B0502020202020204" pitchFamily="34" charset="0"/>
              </a:rPr>
              <a:t>Sigara</a:t>
            </a:r>
          </a:p>
          <a:p>
            <a:pPr lvl="1"/>
            <a:r>
              <a:rPr lang="tr-TR" sz="1400" dirty="0">
                <a:solidFill>
                  <a:schemeClr val="tx2"/>
                </a:solidFill>
                <a:latin typeface="Century Gothic" panose="020B0502020202020204" pitchFamily="34" charset="0"/>
              </a:rPr>
              <a:t>Kahve </a:t>
            </a:r>
          </a:p>
          <a:p>
            <a:pPr lvl="1"/>
            <a:r>
              <a:rPr lang="tr-TR" sz="1400" dirty="0">
                <a:solidFill>
                  <a:schemeClr val="tx2"/>
                </a:solidFill>
                <a:latin typeface="Century Gothic" panose="020B0502020202020204" pitchFamily="34" charset="0"/>
              </a:rPr>
              <a:t>Egzersiz</a:t>
            </a:r>
          </a:p>
          <a:p>
            <a:pPr lvl="1"/>
            <a:r>
              <a:rPr lang="tr-TR" sz="1400" dirty="0">
                <a:solidFill>
                  <a:schemeClr val="tx2"/>
                </a:solidFill>
                <a:latin typeface="Century Gothic" panose="020B0502020202020204" pitchFamily="34" charset="0"/>
              </a:rPr>
              <a:t>Ağrı</a:t>
            </a:r>
          </a:p>
          <a:p>
            <a:pPr lvl="1"/>
            <a:r>
              <a:rPr lang="tr-TR" sz="1400" dirty="0">
                <a:solidFill>
                  <a:schemeClr val="tx2"/>
                </a:solidFill>
                <a:latin typeface="Century Gothic" panose="020B0502020202020204" pitchFamily="34" charset="0"/>
              </a:rPr>
              <a:t>İlaçlar</a:t>
            </a:r>
          </a:p>
          <a:p>
            <a:pPr lvl="1"/>
            <a:r>
              <a:rPr lang="tr-TR" sz="1400" dirty="0">
                <a:solidFill>
                  <a:schemeClr val="tx2"/>
                </a:solidFill>
                <a:latin typeface="Century Gothic" panose="020B0502020202020204" pitchFamily="34" charset="0"/>
              </a:rPr>
              <a:t>Yemek </a:t>
            </a:r>
          </a:p>
          <a:p>
            <a:pPr lvl="1"/>
            <a:r>
              <a:rPr lang="tr-TR" sz="1400" dirty="0">
                <a:solidFill>
                  <a:schemeClr val="tx2"/>
                </a:solidFill>
                <a:latin typeface="Century Gothic" panose="020B0502020202020204" pitchFamily="34" charset="0"/>
              </a:rPr>
              <a:t>Defekasyon ihtiyacı</a:t>
            </a:r>
          </a:p>
          <a:p>
            <a:pPr lvl="1"/>
            <a:r>
              <a:rPr lang="tr-TR" sz="1400" dirty="0">
                <a:solidFill>
                  <a:schemeClr val="tx2"/>
                </a:solidFill>
                <a:latin typeface="Century Gothic" panose="020B0502020202020204" pitchFamily="34" charset="0"/>
              </a:rPr>
              <a:t>Gergin mesane</a:t>
            </a:r>
          </a:p>
          <a:p>
            <a:pPr lvl="1"/>
            <a:r>
              <a:rPr lang="tr-TR" sz="1400" dirty="0">
                <a:solidFill>
                  <a:schemeClr val="tx2"/>
                </a:solidFill>
                <a:latin typeface="Century Gothic" panose="020B0502020202020204" pitchFamily="34" charset="0"/>
              </a:rPr>
              <a:t>Nazal dekonjestan veya benzeri adrenerjik uyarıcılar</a:t>
            </a:r>
          </a:p>
          <a:p>
            <a:r>
              <a:rPr lang="tr-TR" sz="1400" dirty="0">
                <a:solidFill>
                  <a:schemeClr val="tx2"/>
                </a:solidFill>
                <a:latin typeface="Century Gothic" panose="020B0502020202020204" pitchFamily="34" charset="0"/>
              </a:rPr>
              <a:t>Bu faktörlerden herhangi birisinin bulunması kan basıncı ölçümünden önce en az 30 dakika dinlenmeyi gerektirir.</a:t>
            </a:r>
          </a:p>
          <a:p>
            <a:pPr rtl="0"/>
            <a:endParaRPr lang="tr-TR" dirty="0"/>
          </a:p>
        </p:txBody>
      </p:sp>
      <p:pic>
        <p:nvPicPr>
          <p:cNvPr id="24" name="Resim Yer Tutucusu 23" descr="Bir stetoskopun yakından görünümü">
            <a:extLst>
              <a:ext uri="{FF2B5EF4-FFF2-40B4-BE49-F238E27FC236}">
                <a16:creationId xmlns:a16="http://schemas.microsoft.com/office/drawing/2014/main" id="{DD2F3F3D-99FE-4AB9-BE87-81D580BFC2E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flipH="1">
            <a:off x="6096000" y="591203"/>
            <a:ext cx="6096000" cy="5924550"/>
          </a:xfrm>
          <a:effectLst>
            <a:softEdge rad="152400"/>
          </a:effectLst>
        </p:spPr>
      </p:pic>
      <p:sp>
        <p:nvSpPr>
          <p:cNvPr id="45" name="Başlık 44">
            <a:extLst>
              <a:ext uri="{FF2B5EF4-FFF2-40B4-BE49-F238E27FC236}">
                <a16:creationId xmlns:a16="http://schemas.microsoft.com/office/drawing/2014/main" id="{56DDD3FB-981D-46B3-9DF6-1D5D6429B804}"/>
              </a:ext>
            </a:extLst>
          </p:cNvPr>
          <p:cNvSpPr>
            <a:spLocks noGrp="1"/>
          </p:cNvSpPr>
          <p:nvPr>
            <p:ph type="title"/>
          </p:nvPr>
        </p:nvSpPr>
        <p:spPr>
          <a:xfrm>
            <a:off x="3725707" y="919935"/>
            <a:ext cx="5418293" cy="642075"/>
          </a:xfrm>
        </p:spPr>
        <p:txBody>
          <a:bodyPr rtlCol="0"/>
          <a:lstStyle/>
          <a:p>
            <a:pPr rtl="0"/>
            <a:r>
              <a:rPr lang="tr-TR" dirty="0"/>
              <a:t>Kan basıncını etkileyen faktörler</a:t>
            </a:r>
          </a:p>
        </p:txBody>
      </p:sp>
    </p:spTree>
    <p:extLst>
      <p:ext uri="{BB962C8B-B14F-4D97-AF65-F5344CB8AC3E}">
        <p14:creationId xmlns:p14="http://schemas.microsoft.com/office/powerpoint/2010/main" val="1619313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14CF5-C04B-B4AD-36C1-E3D6041BC6A6}"/>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2B21484E-1295-FDEE-D686-85CC81720E75}"/>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19</a:t>
            </a:fld>
            <a:endParaRPr lang="tr-TR"/>
          </a:p>
        </p:txBody>
      </p:sp>
      <p:sp>
        <p:nvSpPr>
          <p:cNvPr id="14" name="Metin Yer Tutucusu 13">
            <a:extLst>
              <a:ext uri="{FF2B5EF4-FFF2-40B4-BE49-F238E27FC236}">
                <a16:creationId xmlns:a16="http://schemas.microsoft.com/office/drawing/2014/main" id="{38D4D7FE-D096-21FA-B831-5ECFA37B3BEF}"/>
              </a:ext>
            </a:extLst>
          </p:cNvPr>
          <p:cNvSpPr>
            <a:spLocks noGrp="1"/>
          </p:cNvSpPr>
          <p:nvPr>
            <p:ph type="body" sz="quarter" idx="16"/>
          </p:nvPr>
        </p:nvSpPr>
        <p:spPr>
          <a:xfrm>
            <a:off x="1017494" y="2029945"/>
            <a:ext cx="4419600" cy="3766862"/>
          </a:xfrm>
        </p:spPr>
        <p:txBody>
          <a:bodyPr rtlCol="0"/>
          <a:lstStyle/>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Ölçüm için öncelikle manuel olarak </a:t>
            </a:r>
            <a:r>
              <a:rPr lang="tr-TR" sz="1400" dirty="0" err="1">
                <a:solidFill>
                  <a:schemeClr val="tx2"/>
                </a:solidFill>
                <a:latin typeface="Century Gothic" panose="020B0502020202020204" pitchFamily="34" charset="0"/>
              </a:rPr>
              <a:t>brakial</a:t>
            </a:r>
            <a:r>
              <a:rPr lang="tr-TR" sz="1400" dirty="0">
                <a:solidFill>
                  <a:schemeClr val="tx2"/>
                </a:solidFill>
                <a:latin typeface="Century Gothic" panose="020B0502020202020204" pitchFamily="34" charset="0"/>
              </a:rPr>
              <a:t> arter nabzının kaybolduğu basıncı </a:t>
            </a:r>
            <a:r>
              <a:rPr lang="tr-TR" sz="1400" dirty="0" err="1">
                <a:solidFill>
                  <a:schemeClr val="tx2"/>
                </a:solidFill>
                <a:latin typeface="Century Gothic" panose="020B0502020202020204" pitchFamily="34" charset="0"/>
              </a:rPr>
              <a:t>tesbit</a:t>
            </a:r>
            <a:r>
              <a:rPr lang="tr-TR" sz="1400" dirty="0">
                <a:solidFill>
                  <a:schemeClr val="tx2"/>
                </a:solidFill>
                <a:latin typeface="Century Gothic" panose="020B0502020202020204" pitchFamily="34" charset="0"/>
              </a:rPr>
              <a:t> etmek ve sonra </a:t>
            </a:r>
            <a:r>
              <a:rPr lang="tr-TR" sz="1400" dirty="0" err="1">
                <a:solidFill>
                  <a:schemeClr val="tx2"/>
                </a:solidFill>
                <a:latin typeface="Century Gothic" panose="020B0502020202020204" pitchFamily="34" charset="0"/>
              </a:rPr>
              <a:t>oskültasyonda</a:t>
            </a:r>
            <a:r>
              <a:rPr lang="tr-TR" sz="1400" dirty="0">
                <a:solidFill>
                  <a:schemeClr val="tx2"/>
                </a:solidFill>
                <a:latin typeface="Century Gothic" panose="020B0502020202020204" pitchFamily="34" charset="0"/>
              </a:rPr>
              <a:t> bu noktanın 20 mmHg üzerine kadar manşonu şişirmek yöntemi tercih edilmelidir. </a:t>
            </a:r>
          </a:p>
          <a:p>
            <a:pPr marL="285750" indent="-285750">
              <a:buFont typeface="Arial" panose="020B0604020202020204" pitchFamily="34" charset="0"/>
              <a:buChar char="•"/>
            </a:pPr>
            <a:endParaRPr lang="tr-TR" sz="1400" dirty="0">
              <a:solidFill>
                <a:schemeClr val="tx2"/>
              </a:solidFill>
              <a:latin typeface="Century Gothic" panose="020B0502020202020204" pitchFamily="34" charset="0"/>
            </a:endParaRPr>
          </a:p>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Aksi taktirde sistolik kan basıncı değerini bilmeden manşonun aşırı fazla şişirilmesi yüksek sistolik kan basıncı ölçümlerine yol açabilir</a:t>
            </a:r>
          </a:p>
          <a:p>
            <a:pPr marL="285750" indent="-285750">
              <a:buFont typeface="Arial" panose="020B0604020202020204" pitchFamily="34" charset="0"/>
              <a:buChar char="•"/>
            </a:pPr>
            <a:endParaRPr lang="tr-TR" sz="1400" dirty="0">
              <a:solidFill>
                <a:schemeClr val="tx2"/>
              </a:solidFill>
              <a:latin typeface="Century Gothic" panose="020B0502020202020204" pitchFamily="34" charset="0"/>
            </a:endParaRPr>
          </a:p>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Manşon 2-3 mmHg/sn hızında indirilmelidir</a:t>
            </a:r>
          </a:p>
          <a:p>
            <a:pPr rtl="0"/>
            <a:endParaRPr lang="tr-TR" dirty="0"/>
          </a:p>
        </p:txBody>
      </p:sp>
      <p:pic>
        <p:nvPicPr>
          <p:cNvPr id="24" name="Resim Yer Tutucusu 23" descr="Bir stetoskopun yakından görünümü">
            <a:extLst>
              <a:ext uri="{FF2B5EF4-FFF2-40B4-BE49-F238E27FC236}">
                <a16:creationId xmlns:a16="http://schemas.microsoft.com/office/drawing/2014/main" id="{0F6FD4E7-D007-5FE5-6975-D1BC75218F6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flipH="1">
            <a:off x="6096000" y="591203"/>
            <a:ext cx="6096000" cy="5924550"/>
          </a:xfrm>
          <a:effectLst>
            <a:softEdge rad="76200"/>
          </a:effectLst>
        </p:spPr>
      </p:pic>
    </p:spTree>
    <p:extLst>
      <p:ext uri="{BB962C8B-B14F-4D97-AF65-F5344CB8AC3E}">
        <p14:creationId xmlns:p14="http://schemas.microsoft.com/office/powerpoint/2010/main" val="983750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6FC2-AAD1-BB58-1465-0E80AE6D94B3}"/>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7AC8BDEA-009F-A893-62BF-2FF979880AD1}"/>
              </a:ext>
            </a:extLst>
          </p:cNvPr>
          <p:cNvPicPr>
            <a:picLocks noChangeAspect="1"/>
          </p:cNvPicPr>
          <p:nvPr/>
        </p:nvPicPr>
        <p:blipFill>
          <a:blip r:embed="rId2"/>
          <a:stretch>
            <a:fillRect/>
          </a:stretch>
        </p:blipFill>
        <p:spPr>
          <a:xfrm>
            <a:off x="110759" y="1244600"/>
            <a:ext cx="5834352" cy="4773561"/>
          </a:xfrm>
          <a:prstGeom prst="rect">
            <a:avLst/>
          </a:prstGeom>
        </p:spPr>
      </p:pic>
      <p:sp>
        <p:nvSpPr>
          <p:cNvPr id="5" name="Slayt Numarası Yer Tutucusu 4">
            <a:extLst>
              <a:ext uri="{FF2B5EF4-FFF2-40B4-BE49-F238E27FC236}">
                <a16:creationId xmlns:a16="http://schemas.microsoft.com/office/drawing/2014/main" id="{7FFB94A8-3A72-3274-7CB1-FD83B062E4DC}"/>
              </a:ext>
            </a:extLst>
          </p:cNvPr>
          <p:cNvSpPr>
            <a:spLocks noGrp="1"/>
          </p:cNvSpPr>
          <p:nvPr>
            <p:ph type="sldNum" sz="quarter" idx="12"/>
          </p:nvPr>
        </p:nvSpPr>
        <p:spPr>
          <a:xfrm>
            <a:off x="8610600" y="6515753"/>
            <a:ext cx="2743200" cy="205722"/>
          </a:xfrm>
        </p:spPr>
        <p:txBody>
          <a:bodyPr anchor="ctr">
            <a:normAutofit/>
          </a:bodyPr>
          <a:lstStyle/>
          <a:p>
            <a:pPr rtl="0">
              <a:lnSpc>
                <a:spcPct val="90000"/>
              </a:lnSpc>
              <a:spcAft>
                <a:spcPts val="600"/>
              </a:spcAft>
            </a:pPr>
            <a:fld id="{BF860B6F-2FE3-4DE6-9496-980E987E7466}" type="slidenum">
              <a:rPr lang="tr-TR" sz="800" noProof="0" smtClean="0"/>
              <a:pPr rtl="0">
                <a:lnSpc>
                  <a:spcPct val="90000"/>
                </a:lnSpc>
                <a:spcAft>
                  <a:spcPts val="600"/>
                </a:spcAft>
              </a:pPr>
              <a:t>2</a:t>
            </a:fld>
            <a:endParaRPr lang="tr-TR" sz="800" noProof="0"/>
          </a:p>
        </p:txBody>
      </p:sp>
      <p:sp>
        <p:nvSpPr>
          <p:cNvPr id="7" name="Başlık 6">
            <a:extLst>
              <a:ext uri="{FF2B5EF4-FFF2-40B4-BE49-F238E27FC236}">
                <a16:creationId xmlns:a16="http://schemas.microsoft.com/office/drawing/2014/main" id="{9DB596DD-B561-08E9-AB25-F01FE7422118}"/>
              </a:ext>
            </a:extLst>
          </p:cNvPr>
          <p:cNvSpPr>
            <a:spLocks noGrp="1"/>
          </p:cNvSpPr>
          <p:nvPr>
            <p:ph type="body" sz="quarter" idx="17"/>
          </p:nvPr>
        </p:nvSpPr>
        <p:spPr>
          <a:xfrm>
            <a:off x="5768131" y="3429000"/>
            <a:ext cx="5892825" cy="2184400"/>
          </a:xfrm>
        </p:spPr>
        <p:txBody>
          <a:bodyPr anchor="b">
            <a:normAutofit fontScale="25000" lnSpcReduction="20000"/>
          </a:bodyPr>
          <a:lstStyle/>
          <a:p>
            <a:endParaRPr lang="tr-TR" sz="6400" b="0" dirty="0">
              <a:latin typeface="Century Gothic" panose="020B0502020202020204" pitchFamily="34" charset="0"/>
            </a:endParaRPr>
          </a:p>
          <a:p>
            <a:pPr marL="285750" indent="-285750">
              <a:buFont typeface="Arial" panose="020B0604020202020204" pitchFamily="34" charset="0"/>
              <a:buChar char="•"/>
            </a:pPr>
            <a:r>
              <a:rPr lang="tr-TR" sz="6400" b="0" dirty="0">
                <a:solidFill>
                  <a:schemeClr val="tx2"/>
                </a:solidFill>
                <a:latin typeface="Century Gothic" panose="020B0502020202020204" pitchFamily="34" charset="0"/>
              </a:rPr>
              <a:t>Amaç</a:t>
            </a:r>
          </a:p>
          <a:p>
            <a:pPr marL="285750" indent="-285750">
              <a:buFont typeface="Arial" panose="020B0604020202020204" pitchFamily="34" charset="0"/>
              <a:buChar char="•"/>
            </a:pPr>
            <a:r>
              <a:rPr lang="tr-TR" sz="6400" b="0" dirty="0">
                <a:solidFill>
                  <a:schemeClr val="tx2"/>
                </a:solidFill>
                <a:latin typeface="Century Gothic" panose="020B0502020202020204" pitchFamily="34" charset="0"/>
              </a:rPr>
              <a:t>Öğrenim Hedefleri</a:t>
            </a:r>
          </a:p>
          <a:p>
            <a:pPr marL="285750" indent="-285750">
              <a:buFont typeface="Arial" panose="020B0604020202020204" pitchFamily="34" charset="0"/>
              <a:buChar char="•"/>
            </a:pPr>
            <a:r>
              <a:rPr lang="tr-TR" sz="6400" b="0" dirty="0">
                <a:solidFill>
                  <a:schemeClr val="tx2"/>
                </a:solidFill>
                <a:latin typeface="Century Gothic" panose="020B0502020202020204" pitchFamily="34" charset="0"/>
              </a:rPr>
              <a:t>Tanım</a:t>
            </a:r>
          </a:p>
          <a:p>
            <a:pPr marL="285750" indent="-285750">
              <a:buFont typeface="Arial" panose="020B0604020202020204" pitchFamily="34" charset="0"/>
              <a:buChar char="•"/>
            </a:pPr>
            <a:r>
              <a:rPr lang="tr-TR" sz="6400" b="0" dirty="0">
                <a:solidFill>
                  <a:schemeClr val="tx2"/>
                </a:solidFill>
                <a:latin typeface="Century Gothic" panose="020B0502020202020204" pitchFamily="34" charset="0"/>
              </a:rPr>
              <a:t>Epidemiyoloji</a:t>
            </a:r>
          </a:p>
          <a:p>
            <a:pPr marL="285750" indent="-285750">
              <a:buFont typeface="Arial" panose="020B0604020202020204" pitchFamily="34" charset="0"/>
              <a:buChar char="•"/>
            </a:pPr>
            <a:r>
              <a:rPr lang="tr-TR" sz="6400" b="0" dirty="0">
                <a:solidFill>
                  <a:schemeClr val="tx2"/>
                </a:solidFill>
                <a:latin typeface="Century Gothic" panose="020B0502020202020204" pitchFamily="34" charset="0"/>
              </a:rPr>
              <a:t>Kan Basıncı Düzeyine Göre Sınıflandırma</a:t>
            </a:r>
          </a:p>
          <a:p>
            <a:pPr marL="285750" indent="-285750">
              <a:buFont typeface="Arial" panose="020B0604020202020204" pitchFamily="34" charset="0"/>
              <a:buChar char="•"/>
            </a:pPr>
            <a:r>
              <a:rPr lang="tr-TR" sz="6400" b="0" dirty="0">
                <a:solidFill>
                  <a:schemeClr val="tx2"/>
                </a:solidFill>
                <a:latin typeface="Century Gothic" panose="020B0502020202020204" pitchFamily="34" charset="0"/>
              </a:rPr>
              <a:t>Tanı</a:t>
            </a:r>
          </a:p>
          <a:p>
            <a:pPr marL="285750" indent="-285750">
              <a:buFont typeface="Arial" panose="020B0604020202020204" pitchFamily="34" charset="0"/>
              <a:buChar char="•"/>
            </a:pPr>
            <a:r>
              <a:rPr lang="tr-TR" sz="6400" b="0" dirty="0">
                <a:solidFill>
                  <a:schemeClr val="tx2"/>
                </a:solidFill>
                <a:latin typeface="Century Gothic" panose="020B0502020202020204" pitchFamily="34" charset="0"/>
              </a:rPr>
              <a:t>Etiyolojik Sınıflandırma</a:t>
            </a:r>
          </a:p>
          <a:p>
            <a:pPr marL="285750" indent="-285750">
              <a:buFont typeface="Arial" panose="020B0604020202020204" pitchFamily="34" charset="0"/>
              <a:buChar char="•"/>
            </a:pPr>
            <a:r>
              <a:rPr lang="tr-TR" sz="6400" b="0" dirty="0">
                <a:solidFill>
                  <a:schemeClr val="tx2"/>
                </a:solidFill>
                <a:latin typeface="Century Gothic" panose="020B0502020202020204" pitchFamily="34" charset="0"/>
              </a:rPr>
              <a:t>Laboratuvar Tetkikleri</a:t>
            </a:r>
          </a:p>
          <a:p>
            <a:pPr marL="285750" indent="-285750">
              <a:buFont typeface="Arial" panose="020B0604020202020204" pitchFamily="34" charset="0"/>
              <a:buChar char="•"/>
            </a:pPr>
            <a:r>
              <a:rPr lang="tr-TR" sz="6400" b="0" dirty="0">
                <a:solidFill>
                  <a:schemeClr val="tx2"/>
                </a:solidFill>
                <a:latin typeface="Century Gothic" panose="020B0502020202020204" pitchFamily="34" charset="0"/>
              </a:rPr>
              <a:t>Tedavi</a:t>
            </a:r>
          </a:p>
          <a:p>
            <a:pPr marL="285750" indent="-285750">
              <a:buFont typeface="Arial" panose="020B0604020202020204" pitchFamily="34" charset="0"/>
              <a:buChar char="•"/>
            </a:pPr>
            <a:r>
              <a:rPr lang="tr-TR" sz="6400" b="0" dirty="0">
                <a:solidFill>
                  <a:schemeClr val="tx2"/>
                </a:solidFill>
                <a:latin typeface="Century Gothic" panose="020B0502020202020204" pitchFamily="34" charset="0"/>
              </a:rPr>
              <a:t>Takip</a:t>
            </a:r>
          </a:p>
          <a:p>
            <a:r>
              <a:rPr lang="tr-TR" b="0" cap="none" dirty="0">
                <a:latin typeface="Century Gothic" panose="020B0502020202020204" pitchFamily="34" charset="0"/>
              </a:rPr>
              <a:t> </a:t>
            </a:r>
          </a:p>
        </p:txBody>
      </p:sp>
      <p:sp>
        <p:nvSpPr>
          <p:cNvPr id="2069" name="Title 13">
            <a:extLst>
              <a:ext uri="{FF2B5EF4-FFF2-40B4-BE49-F238E27FC236}">
                <a16:creationId xmlns:a16="http://schemas.microsoft.com/office/drawing/2014/main" id="{32E2AA34-FD90-A741-DAB2-108D184DE2E4}"/>
              </a:ext>
            </a:extLst>
          </p:cNvPr>
          <p:cNvSpPr>
            <a:spLocks noGrp="1"/>
          </p:cNvSpPr>
          <p:nvPr>
            <p:ph type="title"/>
          </p:nvPr>
        </p:nvSpPr>
        <p:spPr>
          <a:xfrm>
            <a:off x="5586411" y="941112"/>
            <a:ext cx="6074545" cy="639192"/>
          </a:xfrm>
        </p:spPr>
        <p:txBody>
          <a:bodyPr/>
          <a:lstStyle/>
          <a:p>
            <a:r>
              <a:rPr lang="tr-TR" dirty="0"/>
              <a:t>Sunum planı</a:t>
            </a:r>
            <a:endParaRPr lang="en-US" dirty="0"/>
          </a:p>
        </p:txBody>
      </p:sp>
    </p:spTree>
    <p:extLst>
      <p:ext uri="{BB962C8B-B14F-4D97-AF65-F5344CB8AC3E}">
        <p14:creationId xmlns:p14="http://schemas.microsoft.com/office/powerpoint/2010/main" val="3174195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CA890-C8DE-2635-4DC5-6E747FCB6BD5}"/>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CB5EFE25-FB48-53B7-54CB-21A3D9F48A8E}"/>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20</a:t>
            </a:fld>
            <a:endParaRPr lang="tr-TR"/>
          </a:p>
        </p:txBody>
      </p:sp>
      <p:sp>
        <p:nvSpPr>
          <p:cNvPr id="14" name="Metin Yer Tutucusu 13">
            <a:extLst>
              <a:ext uri="{FF2B5EF4-FFF2-40B4-BE49-F238E27FC236}">
                <a16:creationId xmlns:a16="http://schemas.microsoft.com/office/drawing/2014/main" id="{D745365B-A370-3922-57A6-9DB6E17DA69A}"/>
              </a:ext>
            </a:extLst>
          </p:cNvPr>
          <p:cNvSpPr>
            <a:spLocks noGrp="1"/>
          </p:cNvSpPr>
          <p:nvPr>
            <p:ph type="body" sz="quarter" idx="16"/>
          </p:nvPr>
        </p:nvSpPr>
        <p:spPr>
          <a:xfrm>
            <a:off x="502297" y="1002920"/>
            <a:ext cx="3814849" cy="4057654"/>
          </a:xfrm>
        </p:spPr>
        <p:txBody>
          <a:bodyPr rtlCol="0"/>
          <a:lstStyle/>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İlk değerlendirmede KB 140/90 mmHg ve üzerinde saptanan hastalar tanının doğrulanması için mutlaka </a:t>
            </a:r>
            <a:r>
              <a:rPr lang="tr-TR" sz="1400" b="1" dirty="0">
                <a:solidFill>
                  <a:schemeClr val="tx2"/>
                </a:solidFill>
                <a:latin typeface="Century Gothic" panose="020B0502020202020204" pitchFamily="34" charset="0"/>
              </a:rPr>
              <a:t>ikinci kez muayeneye </a:t>
            </a:r>
            <a:r>
              <a:rPr lang="tr-TR" sz="1400" dirty="0">
                <a:solidFill>
                  <a:schemeClr val="tx2"/>
                </a:solidFill>
                <a:latin typeface="Century Gothic" panose="020B0502020202020204" pitchFamily="34" charset="0"/>
              </a:rPr>
              <a:t>çağrılmalıdır</a:t>
            </a:r>
          </a:p>
          <a:p>
            <a:pPr marL="285750" indent="-285750">
              <a:buFont typeface="Arial" panose="020B0604020202020204" pitchFamily="34" charset="0"/>
              <a:buChar char="•"/>
            </a:pPr>
            <a:endParaRPr lang="tr-TR" sz="1400" dirty="0">
              <a:solidFill>
                <a:schemeClr val="tx2"/>
              </a:solidFill>
              <a:latin typeface="Century Gothic" panose="020B0502020202020204" pitchFamily="34" charset="0"/>
            </a:endParaRPr>
          </a:p>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İlk değerlendirmede KB  </a:t>
            </a:r>
            <a:r>
              <a:rPr lang="tr-TR" sz="1400" b="1" dirty="0">
                <a:solidFill>
                  <a:schemeClr val="tx2"/>
                </a:solidFill>
                <a:latin typeface="Century Gothic" panose="020B0502020202020204" pitchFamily="34" charset="0"/>
              </a:rPr>
              <a:t>≥</a:t>
            </a:r>
            <a:r>
              <a:rPr lang="tr-TR" sz="1400" dirty="0">
                <a:solidFill>
                  <a:schemeClr val="tx2"/>
                </a:solidFill>
                <a:latin typeface="Century Gothic" panose="020B0502020202020204" pitchFamily="34" charset="0"/>
              </a:rPr>
              <a:t>180/110 mmHg saptanan hastalara </a:t>
            </a:r>
            <a:r>
              <a:rPr lang="tr-TR" sz="1400" b="1" dirty="0">
                <a:solidFill>
                  <a:schemeClr val="tx2"/>
                </a:solidFill>
                <a:latin typeface="Century Gothic" panose="020B0502020202020204" pitchFamily="34" charset="0"/>
              </a:rPr>
              <a:t>hemen</a:t>
            </a:r>
            <a:r>
              <a:rPr lang="tr-TR" sz="1400" dirty="0">
                <a:solidFill>
                  <a:schemeClr val="tx2"/>
                </a:solidFill>
                <a:latin typeface="Century Gothic" panose="020B0502020202020204" pitchFamily="34" charset="0"/>
              </a:rPr>
              <a:t>  hipertansiyon tanısı konulur</a:t>
            </a:r>
          </a:p>
          <a:p>
            <a:pPr rtl="0"/>
            <a:endParaRPr lang="tr-TR" dirty="0"/>
          </a:p>
        </p:txBody>
      </p:sp>
      <p:sp>
        <p:nvSpPr>
          <p:cNvPr id="4" name="Metin kutusu 3">
            <a:extLst>
              <a:ext uri="{FF2B5EF4-FFF2-40B4-BE49-F238E27FC236}">
                <a16:creationId xmlns:a16="http://schemas.microsoft.com/office/drawing/2014/main" id="{A1B106E8-7BC0-43AE-DCB3-11028504D77B}"/>
              </a:ext>
            </a:extLst>
          </p:cNvPr>
          <p:cNvSpPr txBox="1"/>
          <p:nvPr/>
        </p:nvSpPr>
        <p:spPr>
          <a:xfrm>
            <a:off x="8503298" y="1385047"/>
            <a:ext cx="2957804" cy="1600438"/>
          </a:xfrm>
          <a:prstGeom prst="rect">
            <a:avLst/>
          </a:prstGeom>
          <a:noFill/>
        </p:spPr>
        <p:txBody>
          <a:bodyPr wrap="square" rtlCol="0">
            <a:spAutoFit/>
          </a:bodyPr>
          <a:lstStyle/>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İkinci muayeneye kadar geçen sürede, eğer imkan varsa hastaların ev veya ambulatuvar KB ölçümlerini yapması sağlanarak daha doğru bir tanıya ulaşmaya çalışılmalıdır.</a:t>
            </a:r>
          </a:p>
        </p:txBody>
      </p:sp>
      <p:sp>
        <p:nvSpPr>
          <p:cNvPr id="5" name="Metin kutusu 4">
            <a:extLst>
              <a:ext uri="{FF2B5EF4-FFF2-40B4-BE49-F238E27FC236}">
                <a16:creationId xmlns:a16="http://schemas.microsoft.com/office/drawing/2014/main" id="{A6CF4D58-3E7D-FA6C-D882-6165175F3A5A}"/>
              </a:ext>
            </a:extLst>
          </p:cNvPr>
          <p:cNvSpPr txBox="1"/>
          <p:nvPr/>
        </p:nvSpPr>
        <p:spPr>
          <a:xfrm>
            <a:off x="502297" y="5485748"/>
            <a:ext cx="11187403" cy="738664"/>
          </a:xfrm>
          <a:prstGeom prst="rect">
            <a:avLst/>
          </a:prstGeom>
          <a:noFill/>
        </p:spPr>
        <p:txBody>
          <a:bodyPr wrap="square" rtlCol="0">
            <a:spAutoFit/>
          </a:bodyPr>
          <a:lstStyle/>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Hastanın ev/ambulatuvar KB ölçümleri sonrası gelmesi mümkün görünmüyorsa (hasta uyum göstermiyor, evde ölçüm olanağı yok, ulaşım zorluğu var vb.) istenecek rutin laboratuvar tetkiklerinin sonuçlarını göstermeye geldiğinde (genellikle 1–2 gün sonra olur) ikinci KB ölçümleri yapılabilir.</a:t>
            </a:r>
          </a:p>
        </p:txBody>
      </p:sp>
      <p:pic>
        <p:nvPicPr>
          <p:cNvPr id="6150" name="Picture 6">
            <a:extLst>
              <a:ext uri="{FF2B5EF4-FFF2-40B4-BE49-F238E27FC236}">
                <a16:creationId xmlns:a16="http://schemas.microsoft.com/office/drawing/2014/main" id="{5C848E78-B444-301F-B6BC-27BB90D34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1385047"/>
            <a:ext cx="3691778" cy="369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15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2563E-5A2F-AEB2-6AED-CD63806E12DC}"/>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2B06F4F0-16A0-A26C-F98F-D7B3D9C4F35A}"/>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21</a:t>
            </a:fld>
            <a:endParaRPr lang="tr-TR"/>
          </a:p>
        </p:txBody>
      </p:sp>
      <p:pic>
        <p:nvPicPr>
          <p:cNvPr id="3" name="Resim 2">
            <a:extLst>
              <a:ext uri="{FF2B5EF4-FFF2-40B4-BE49-F238E27FC236}">
                <a16:creationId xmlns:a16="http://schemas.microsoft.com/office/drawing/2014/main" id="{07163176-187E-B256-9773-25A5FCD9F9DA}"/>
              </a:ext>
            </a:extLst>
          </p:cNvPr>
          <p:cNvPicPr>
            <a:picLocks noChangeAspect="1"/>
          </p:cNvPicPr>
          <p:nvPr/>
        </p:nvPicPr>
        <p:blipFill>
          <a:blip r:embed="rId3"/>
          <a:stretch>
            <a:fillRect/>
          </a:stretch>
        </p:blipFill>
        <p:spPr>
          <a:xfrm>
            <a:off x="490359" y="1116129"/>
            <a:ext cx="5845047" cy="4625741"/>
          </a:xfrm>
          <a:prstGeom prst="rect">
            <a:avLst/>
          </a:prstGeom>
        </p:spPr>
      </p:pic>
      <p:pic>
        <p:nvPicPr>
          <p:cNvPr id="7" name="Resim 6">
            <a:extLst>
              <a:ext uri="{FF2B5EF4-FFF2-40B4-BE49-F238E27FC236}">
                <a16:creationId xmlns:a16="http://schemas.microsoft.com/office/drawing/2014/main" id="{CE61F596-23C6-17E8-3C6C-CDAF5059E103}"/>
              </a:ext>
            </a:extLst>
          </p:cNvPr>
          <p:cNvPicPr>
            <a:picLocks noChangeAspect="1"/>
          </p:cNvPicPr>
          <p:nvPr/>
        </p:nvPicPr>
        <p:blipFill>
          <a:blip r:embed="rId4"/>
          <a:stretch>
            <a:fillRect/>
          </a:stretch>
        </p:blipFill>
        <p:spPr>
          <a:xfrm>
            <a:off x="6588178" y="1593192"/>
            <a:ext cx="5113463" cy="2939897"/>
          </a:xfrm>
          <a:prstGeom prst="rect">
            <a:avLst/>
          </a:prstGeom>
        </p:spPr>
      </p:pic>
    </p:spTree>
    <p:extLst>
      <p:ext uri="{BB962C8B-B14F-4D97-AF65-F5344CB8AC3E}">
        <p14:creationId xmlns:p14="http://schemas.microsoft.com/office/powerpoint/2010/main" val="261962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CCEC2-DB21-3C65-4573-43C0B637D7CA}"/>
            </a:ext>
          </a:extLst>
        </p:cNvPr>
        <p:cNvGrpSpPr/>
        <p:nvPr/>
      </p:nvGrpSpPr>
      <p:grpSpPr>
        <a:xfrm>
          <a:off x="0" y="0"/>
          <a:ext cx="0" cy="0"/>
          <a:chOff x="0" y="0"/>
          <a:chExt cx="0" cy="0"/>
        </a:xfrm>
      </p:grpSpPr>
      <p:pic>
        <p:nvPicPr>
          <p:cNvPr id="7170" name="Picture 2" descr="Kan basıncı nedir?">
            <a:extLst>
              <a:ext uri="{FF2B5EF4-FFF2-40B4-BE49-F238E27FC236}">
                <a16:creationId xmlns:a16="http://schemas.microsoft.com/office/drawing/2014/main" id="{830BCD44-0B78-BE3B-7B26-CC1A84E97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4322"/>
            <a:ext cx="12192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22" name="Slayt Numarası Yer Tutucusu 21">
            <a:extLst>
              <a:ext uri="{FF2B5EF4-FFF2-40B4-BE49-F238E27FC236}">
                <a16:creationId xmlns:a16="http://schemas.microsoft.com/office/drawing/2014/main" id="{79CDBEB1-A025-FDE8-300D-60CAFE2CC985}"/>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22</a:t>
            </a:fld>
            <a:endParaRPr lang="tr-TR"/>
          </a:p>
        </p:txBody>
      </p:sp>
      <p:sp>
        <p:nvSpPr>
          <p:cNvPr id="14" name="Metin Yer Tutucusu 13">
            <a:extLst>
              <a:ext uri="{FF2B5EF4-FFF2-40B4-BE49-F238E27FC236}">
                <a16:creationId xmlns:a16="http://schemas.microsoft.com/office/drawing/2014/main" id="{71EB5C5E-4D3B-0661-35C7-FAD4CB1E94D9}"/>
              </a:ext>
            </a:extLst>
          </p:cNvPr>
          <p:cNvSpPr>
            <a:spLocks noGrp="1"/>
          </p:cNvSpPr>
          <p:nvPr>
            <p:ph type="body" sz="quarter" idx="16"/>
          </p:nvPr>
        </p:nvSpPr>
        <p:spPr>
          <a:xfrm>
            <a:off x="802341" y="1774200"/>
            <a:ext cx="4419600" cy="3766862"/>
          </a:xfrm>
          <a:solidFill>
            <a:schemeClr val="bg1">
              <a:alpha val="77000"/>
            </a:schemeClr>
          </a:solidFill>
          <a:effectLst>
            <a:softEdge rad="63500"/>
          </a:effectLst>
        </p:spPr>
        <p:txBody>
          <a:bodyPr rtlCol="0"/>
          <a:lstStyle/>
          <a:p>
            <a:pPr marL="342900" indent="-342900">
              <a:buFont typeface="Arial" panose="020B0604020202020204" pitchFamily="34" charset="0"/>
              <a:buChar char="•"/>
            </a:pPr>
            <a:r>
              <a:rPr lang="tr-TR" dirty="0">
                <a:solidFill>
                  <a:schemeClr val="tx2"/>
                </a:solidFill>
                <a:latin typeface="Century Gothic" panose="020B0502020202020204" pitchFamily="34" charset="0"/>
              </a:rPr>
              <a:t>Ev ölçümleri en az 5 gün, tercihen 7 gün yapılmalıdır. </a:t>
            </a:r>
          </a:p>
          <a:p>
            <a:pPr lvl="1"/>
            <a:r>
              <a:rPr lang="tr-TR" sz="1400" i="0" dirty="0">
                <a:solidFill>
                  <a:schemeClr val="tx2"/>
                </a:solidFill>
                <a:latin typeface="Century Gothic" panose="020B0502020202020204" pitchFamily="34" charset="0"/>
              </a:rPr>
              <a:t>Ölçümler sabah ve akşam saatlerinde, 	</a:t>
            </a:r>
          </a:p>
          <a:p>
            <a:pPr lvl="1"/>
            <a:r>
              <a:rPr lang="tr-TR" sz="1400" i="0" dirty="0">
                <a:solidFill>
                  <a:schemeClr val="tx2"/>
                </a:solidFill>
                <a:latin typeface="Century Gothic" panose="020B0502020202020204" pitchFamily="34" charset="0"/>
              </a:rPr>
              <a:t>En az 5 dakika oturur vaziyette istirahat sonrası ve ölçüm için önerilen standart önlemlere dikkat edilerek yapılmalıdır. </a:t>
            </a:r>
          </a:p>
          <a:p>
            <a:pPr lvl="1"/>
            <a:endParaRPr lang="tr-TR" sz="1400" i="0" dirty="0">
              <a:solidFill>
                <a:schemeClr val="tx2"/>
              </a:solidFill>
              <a:latin typeface="Century Gothic" panose="020B0502020202020204" pitchFamily="34" charset="0"/>
            </a:endParaRPr>
          </a:p>
          <a:p>
            <a:pPr marL="342900" indent="-342900">
              <a:buFont typeface="Arial" panose="020B0604020202020204" pitchFamily="34" charset="0"/>
              <a:buChar char="•"/>
            </a:pPr>
            <a:r>
              <a:rPr lang="tr-TR" dirty="0">
                <a:solidFill>
                  <a:schemeClr val="tx2"/>
                </a:solidFill>
                <a:latin typeface="Century Gothic" panose="020B0502020202020204" pitchFamily="34" charset="0"/>
              </a:rPr>
              <a:t>Beyaz önlük etkisi veya maskeli hipertansiyon şüphesi varsa ev ölçümleri özellikle istenmelidir. </a:t>
            </a:r>
          </a:p>
          <a:p>
            <a:pPr lvl="1"/>
            <a:endParaRPr lang="tr-TR" sz="1400" i="0" dirty="0">
              <a:solidFill>
                <a:schemeClr val="tx2"/>
              </a:solidFill>
              <a:latin typeface="Century Gothic" panose="020B0502020202020204" pitchFamily="34" charset="0"/>
            </a:endParaRPr>
          </a:p>
          <a:p>
            <a:pPr marL="285750" indent="-285750">
              <a:buFont typeface="Arial" panose="020B0604020202020204" pitchFamily="34" charset="0"/>
              <a:buChar char="•"/>
            </a:pPr>
            <a:r>
              <a:rPr lang="tr-TR" sz="1400" dirty="0">
                <a:solidFill>
                  <a:schemeClr val="accent1">
                    <a:lumMod val="75000"/>
                  </a:schemeClr>
                </a:solidFill>
                <a:latin typeface="Century Gothic" panose="020B0502020202020204" pitchFamily="34" charset="0"/>
              </a:rPr>
              <a:t>Evde kan basıncı ortalaması  ≥135/85 </a:t>
            </a:r>
            <a:r>
              <a:rPr lang="tr-TR" sz="1400" dirty="0">
                <a:solidFill>
                  <a:schemeClr val="tx2"/>
                </a:solidFill>
                <a:latin typeface="Century Gothic" panose="020B0502020202020204" pitchFamily="34" charset="0"/>
              </a:rPr>
              <a:t>olması durumunda hipertansiyon tanısı konulur.</a:t>
            </a:r>
          </a:p>
          <a:p>
            <a:pPr rtl="0"/>
            <a:endParaRPr lang="tr-TR" dirty="0"/>
          </a:p>
        </p:txBody>
      </p:sp>
      <p:sp>
        <p:nvSpPr>
          <p:cNvPr id="45" name="Başlık 44">
            <a:extLst>
              <a:ext uri="{FF2B5EF4-FFF2-40B4-BE49-F238E27FC236}">
                <a16:creationId xmlns:a16="http://schemas.microsoft.com/office/drawing/2014/main" id="{5E52DD30-E3EF-D892-4E04-7EC1B16D24A0}"/>
              </a:ext>
            </a:extLst>
          </p:cNvPr>
          <p:cNvSpPr>
            <a:spLocks noGrp="1"/>
          </p:cNvSpPr>
          <p:nvPr>
            <p:ph type="title"/>
          </p:nvPr>
        </p:nvSpPr>
        <p:spPr>
          <a:xfrm>
            <a:off x="1955260" y="342247"/>
            <a:ext cx="7081735" cy="642075"/>
          </a:xfrm>
        </p:spPr>
        <p:txBody>
          <a:bodyPr rtlCol="0"/>
          <a:lstStyle/>
          <a:p>
            <a:pPr rtl="0"/>
            <a:r>
              <a:rPr lang="tr-TR" dirty="0"/>
              <a:t>Evde kan basıncı ölçümü</a:t>
            </a:r>
          </a:p>
        </p:txBody>
      </p:sp>
    </p:spTree>
    <p:extLst>
      <p:ext uri="{BB962C8B-B14F-4D97-AF65-F5344CB8AC3E}">
        <p14:creationId xmlns:p14="http://schemas.microsoft.com/office/powerpoint/2010/main" val="3742142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E087F-04EC-C930-636B-318B922F5ADD}"/>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03364BBD-F855-A74D-5031-183C595F8B85}"/>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23</a:t>
            </a:fld>
            <a:endParaRPr lang="tr-TR"/>
          </a:p>
        </p:txBody>
      </p:sp>
      <p:sp>
        <p:nvSpPr>
          <p:cNvPr id="14" name="Metin Yer Tutucusu 13">
            <a:extLst>
              <a:ext uri="{FF2B5EF4-FFF2-40B4-BE49-F238E27FC236}">
                <a16:creationId xmlns:a16="http://schemas.microsoft.com/office/drawing/2014/main" id="{518D1C60-A09C-B3B4-C841-3D960948516D}"/>
              </a:ext>
            </a:extLst>
          </p:cNvPr>
          <p:cNvSpPr>
            <a:spLocks noGrp="1"/>
          </p:cNvSpPr>
          <p:nvPr>
            <p:ph type="body" sz="quarter" idx="16"/>
          </p:nvPr>
        </p:nvSpPr>
        <p:spPr>
          <a:xfrm>
            <a:off x="1190214" y="2060425"/>
            <a:ext cx="4419600" cy="3766862"/>
          </a:xfrm>
        </p:spPr>
        <p:txBody>
          <a:bodyPr rtlCol="0"/>
          <a:lstStyle/>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Özel bir cihazın hasta üzerinde 24 saat süreyle taşınarak günlük aktivite ve uyku sırasında KB kayıtlarının alınması ile yapılan KB ölçümüdür.</a:t>
            </a:r>
          </a:p>
          <a:p>
            <a:pPr marL="285750" indent="-285750">
              <a:buFont typeface="Arial" panose="020B0604020202020204" pitchFamily="34" charset="0"/>
              <a:buChar char="•"/>
            </a:pPr>
            <a:endParaRPr lang="tr-TR" sz="1400" dirty="0">
              <a:solidFill>
                <a:schemeClr val="tx2"/>
              </a:solidFill>
              <a:latin typeface="Century Gothic" panose="020B0502020202020204" pitchFamily="34" charset="0"/>
            </a:endParaRPr>
          </a:p>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Hipertansiyonun tanısında ve takibinde ideal bir yöntemdir ve imkan olan her durumda kullanılmalıdır.</a:t>
            </a:r>
          </a:p>
          <a:p>
            <a:pPr marL="285750" indent="-285750">
              <a:buFont typeface="Arial" panose="020B0604020202020204" pitchFamily="34" charset="0"/>
              <a:buChar char="•"/>
            </a:pPr>
            <a:endParaRPr lang="tr-TR" sz="1400" dirty="0">
              <a:solidFill>
                <a:schemeClr val="tx2"/>
              </a:solidFill>
              <a:latin typeface="Century Gothic" panose="020B0502020202020204" pitchFamily="34" charset="0"/>
            </a:endParaRPr>
          </a:p>
          <a:p>
            <a:pPr marL="285750" indent="-285750">
              <a:buFont typeface="Arial" panose="020B0604020202020204" pitchFamily="34" charset="0"/>
              <a:buChar char="•"/>
            </a:pPr>
            <a:r>
              <a:rPr lang="tr-TR" sz="1400" dirty="0" err="1">
                <a:solidFill>
                  <a:schemeClr val="tx2"/>
                </a:solidFill>
                <a:latin typeface="Century Gothic" panose="020B0502020202020204" pitchFamily="34" charset="0"/>
              </a:rPr>
              <a:t>Ambulatuar</a:t>
            </a:r>
            <a:r>
              <a:rPr lang="tr-TR" sz="1400" dirty="0">
                <a:solidFill>
                  <a:schemeClr val="tx2"/>
                </a:solidFill>
                <a:latin typeface="Century Gothic" panose="020B0502020202020204" pitchFamily="34" charset="0"/>
              </a:rPr>
              <a:t> </a:t>
            </a:r>
            <a:r>
              <a:rPr lang="tr-TR" sz="1400" b="1" dirty="0">
                <a:solidFill>
                  <a:schemeClr val="accent1">
                    <a:lumMod val="75000"/>
                  </a:schemeClr>
                </a:solidFill>
                <a:highlight>
                  <a:srgbClr val="C0C0C0"/>
                </a:highlight>
                <a:latin typeface="Century Gothic" panose="020B0502020202020204" pitchFamily="34" charset="0"/>
              </a:rPr>
              <a:t>kan basıncının 24 saatlik ortalaması ≥130/80 mmHg veya gündüz ortalaması ≥135/85 </a:t>
            </a:r>
            <a:r>
              <a:rPr lang="tr-TR" sz="1400" dirty="0">
                <a:solidFill>
                  <a:schemeClr val="tx2"/>
                </a:solidFill>
                <a:latin typeface="Century Gothic" panose="020B0502020202020204" pitchFamily="34" charset="0"/>
              </a:rPr>
              <a:t>mmHg ise hipertansiyon tanısı konulur</a:t>
            </a:r>
          </a:p>
          <a:p>
            <a:pPr rtl="0"/>
            <a:endParaRPr lang="tr-TR" dirty="0"/>
          </a:p>
        </p:txBody>
      </p:sp>
      <p:sp>
        <p:nvSpPr>
          <p:cNvPr id="45" name="Başlık 44">
            <a:extLst>
              <a:ext uri="{FF2B5EF4-FFF2-40B4-BE49-F238E27FC236}">
                <a16:creationId xmlns:a16="http://schemas.microsoft.com/office/drawing/2014/main" id="{9238C59A-8888-E0CC-2D3D-1B7B3050C0E4}"/>
              </a:ext>
            </a:extLst>
          </p:cNvPr>
          <p:cNvSpPr>
            <a:spLocks noGrp="1"/>
          </p:cNvSpPr>
          <p:nvPr>
            <p:ph type="title"/>
          </p:nvPr>
        </p:nvSpPr>
        <p:spPr>
          <a:xfrm>
            <a:off x="983975" y="919935"/>
            <a:ext cx="9471990" cy="642075"/>
          </a:xfrm>
        </p:spPr>
        <p:txBody>
          <a:bodyPr rtlCol="0"/>
          <a:lstStyle/>
          <a:p>
            <a:pPr rtl="0"/>
            <a:r>
              <a:rPr lang="tr-TR" dirty="0" err="1"/>
              <a:t>Ambulatuar</a:t>
            </a:r>
            <a:r>
              <a:rPr lang="tr-TR" dirty="0"/>
              <a:t> kan basıncı ölçümü</a:t>
            </a:r>
          </a:p>
        </p:txBody>
      </p:sp>
      <p:pic>
        <p:nvPicPr>
          <p:cNvPr id="8194" name="Picture 2">
            <a:extLst>
              <a:ext uri="{FF2B5EF4-FFF2-40B4-BE49-F238E27FC236}">
                <a16:creationId xmlns:a16="http://schemas.microsoft.com/office/drawing/2014/main" id="{E161E713-08A9-3FF5-4F5A-BDD104B4A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454" y="1615798"/>
            <a:ext cx="4225066" cy="4661458"/>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81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EFD0E-FD3B-4616-2F5E-2035F55ABEF8}"/>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99316563-8E8D-EDDC-EB10-D26124DB2666}"/>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24</a:t>
            </a:fld>
            <a:endParaRPr lang="tr-TR"/>
          </a:p>
        </p:txBody>
      </p:sp>
      <p:sp>
        <p:nvSpPr>
          <p:cNvPr id="14" name="Metin Yer Tutucusu 13">
            <a:extLst>
              <a:ext uri="{FF2B5EF4-FFF2-40B4-BE49-F238E27FC236}">
                <a16:creationId xmlns:a16="http://schemas.microsoft.com/office/drawing/2014/main" id="{E337BF6D-A0F2-0D70-FF5A-4050E1BFFA0E}"/>
              </a:ext>
            </a:extLst>
          </p:cNvPr>
          <p:cNvSpPr>
            <a:spLocks noGrp="1"/>
          </p:cNvSpPr>
          <p:nvPr>
            <p:ph type="body" sz="quarter" idx="16"/>
          </p:nvPr>
        </p:nvSpPr>
        <p:spPr>
          <a:xfrm>
            <a:off x="5924669" y="2851752"/>
            <a:ext cx="4419600" cy="3766862"/>
          </a:xfrm>
        </p:spPr>
        <p:txBody>
          <a:bodyPr rtlCol="0"/>
          <a:lstStyle/>
          <a:p>
            <a:pPr rtl="0"/>
            <a:r>
              <a:rPr lang="tr-TR" dirty="0">
                <a:latin typeface="Century Gothic" panose="020B0502020202020204" pitchFamily="34" charset="0"/>
              </a:rPr>
              <a:t>Kardiyovasküler riski, hedef organ hasarını ve sekonder hipertansiyonu araştırmak ve değerlendirmek amacıyla her hastada, bazı temel laboratuvar incelemelerinin yapılması gereklidir. </a:t>
            </a:r>
          </a:p>
          <a:p>
            <a:pPr rtl="0"/>
            <a:endParaRPr lang="tr-TR" dirty="0">
              <a:latin typeface="Century Gothic" panose="020B0502020202020204" pitchFamily="34" charset="0"/>
            </a:endParaRPr>
          </a:p>
          <a:p>
            <a:pPr rtl="0"/>
            <a:r>
              <a:rPr lang="tr-TR" dirty="0">
                <a:latin typeface="Century Gothic" panose="020B0502020202020204" pitchFamily="34" charset="0"/>
              </a:rPr>
              <a:t>Göz dibi muayenesi yapılmalıdır.</a:t>
            </a:r>
          </a:p>
        </p:txBody>
      </p:sp>
      <p:sp>
        <p:nvSpPr>
          <p:cNvPr id="45" name="Başlık 44">
            <a:extLst>
              <a:ext uri="{FF2B5EF4-FFF2-40B4-BE49-F238E27FC236}">
                <a16:creationId xmlns:a16="http://schemas.microsoft.com/office/drawing/2014/main" id="{FDA03503-C7D0-AA0E-FABC-771D7062C222}"/>
              </a:ext>
            </a:extLst>
          </p:cNvPr>
          <p:cNvSpPr>
            <a:spLocks noGrp="1"/>
          </p:cNvSpPr>
          <p:nvPr>
            <p:ph type="title"/>
          </p:nvPr>
        </p:nvSpPr>
        <p:spPr>
          <a:xfrm>
            <a:off x="983975" y="919935"/>
            <a:ext cx="9471990" cy="642075"/>
          </a:xfrm>
        </p:spPr>
        <p:txBody>
          <a:bodyPr rtlCol="0"/>
          <a:lstStyle/>
          <a:p>
            <a:pPr rtl="0"/>
            <a:r>
              <a:rPr lang="tr-TR" dirty="0" err="1"/>
              <a:t>Laboratuar</a:t>
            </a:r>
            <a:r>
              <a:rPr lang="tr-TR" dirty="0"/>
              <a:t> incelemeleri</a:t>
            </a:r>
          </a:p>
        </p:txBody>
      </p:sp>
      <p:pic>
        <p:nvPicPr>
          <p:cNvPr id="3" name="Resim 2">
            <a:extLst>
              <a:ext uri="{FF2B5EF4-FFF2-40B4-BE49-F238E27FC236}">
                <a16:creationId xmlns:a16="http://schemas.microsoft.com/office/drawing/2014/main" id="{E33D6774-72FA-C031-69C0-C407CE9A8C93}"/>
              </a:ext>
            </a:extLst>
          </p:cNvPr>
          <p:cNvPicPr>
            <a:picLocks noChangeAspect="1"/>
          </p:cNvPicPr>
          <p:nvPr/>
        </p:nvPicPr>
        <p:blipFill>
          <a:blip r:embed="rId3"/>
          <a:stretch>
            <a:fillRect/>
          </a:stretch>
        </p:blipFill>
        <p:spPr>
          <a:xfrm>
            <a:off x="1168360" y="1717649"/>
            <a:ext cx="3680779" cy="4656223"/>
          </a:xfrm>
          <a:prstGeom prst="rect">
            <a:avLst/>
          </a:prstGeom>
        </p:spPr>
      </p:pic>
    </p:spTree>
    <p:extLst>
      <p:ext uri="{BB962C8B-B14F-4D97-AF65-F5344CB8AC3E}">
        <p14:creationId xmlns:p14="http://schemas.microsoft.com/office/powerpoint/2010/main" val="1319166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7D8AA-465F-3F1A-952F-F653F41F1635}"/>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4F95970F-BE4C-E556-B530-6D96628CAD1E}"/>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25</a:t>
            </a:fld>
            <a:endParaRPr lang="tr-TR"/>
          </a:p>
        </p:txBody>
      </p:sp>
      <p:sp>
        <p:nvSpPr>
          <p:cNvPr id="14" name="Metin Yer Tutucusu 13">
            <a:extLst>
              <a:ext uri="{FF2B5EF4-FFF2-40B4-BE49-F238E27FC236}">
                <a16:creationId xmlns:a16="http://schemas.microsoft.com/office/drawing/2014/main" id="{658A75C0-63DD-1B29-F231-06787BC30F8D}"/>
              </a:ext>
            </a:extLst>
          </p:cNvPr>
          <p:cNvSpPr>
            <a:spLocks noGrp="1"/>
          </p:cNvSpPr>
          <p:nvPr>
            <p:ph type="body" sz="quarter" idx="16"/>
          </p:nvPr>
        </p:nvSpPr>
        <p:spPr>
          <a:xfrm>
            <a:off x="1076960" y="2851752"/>
            <a:ext cx="9267309" cy="3766862"/>
          </a:xfrm>
        </p:spPr>
        <p:txBody>
          <a:bodyPr rtlCol="0"/>
          <a:lstStyle/>
          <a:p>
            <a:pPr marL="285750" indent="-285750">
              <a:buFont typeface="Arial" panose="020B0604020202020204" pitchFamily="34" charset="0"/>
              <a:buChar char="•"/>
            </a:pPr>
            <a:r>
              <a:rPr lang="tr-TR" dirty="0">
                <a:latin typeface="Century Gothic" panose="020B0502020202020204" pitchFamily="34" charset="0"/>
              </a:rPr>
              <a:t>Primer hipertansiyon, tüm hipertansiyonun %85-90’lık kısmını </a:t>
            </a:r>
            <a:r>
              <a:rPr lang="tr-TR" dirty="0" err="1">
                <a:latin typeface="Century Gothic" panose="020B0502020202020204" pitchFamily="34" charset="0"/>
              </a:rPr>
              <a:t>oluşturmaktadır.</a:t>
            </a:r>
            <a:r>
              <a:rPr lang="tr-TR" sz="1400" b="0" i="0" u="none" strike="noStrike" kern="1200" baseline="0" dirty="0" err="1">
                <a:solidFill>
                  <a:schemeClr val="tx1"/>
                </a:solidFill>
                <a:latin typeface="Century Gothic" panose="020B0502020202020204" pitchFamily="34" charset="0"/>
              </a:rPr>
              <a:t>primer</a:t>
            </a:r>
            <a:r>
              <a:rPr lang="tr-TR" sz="1400" b="0" i="0" u="none" strike="noStrike" kern="1200" baseline="0" dirty="0">
                <a:solidFill>
                  <a:schemeClr val="tx1"/>
                </a:solidFill>
                <a:latin typeface="Century Gothic" panose="020B0502020202020204" pitchFamily="34" charset="0"/>
              </a:rPr>
              <a:t> (esansiyel) hipertansiyon, kesin mekanizması bilinmeyen, herhangi bir ikincil hastalığa bağlı oluşmamış, sistemik arteriyel kan basıncının </a:t>
            </a:r>
            <a:r>
              <a:rPr lang="tr-TR" sz="1400" b="0" i="0" u="none" strike="noStrike" kern="1200" baseline="0" dirty="0" err="1">
                <a:solidFill>
                  <a:schemeClr val="tx1"/>
                </a:solidFill>
                <a:latin typeface="Century Gothic" panose="020B0502020202020204" pitchFamily="34" charset="0"/>
              </a:rPr>
              <a:t>surekli</a:t>
            </a:r>
            <a:r>
              <a:rPr lang="tr-TR" sz="1400" b="0" i="0" u="none" strike="noStrike" kern="1200" baseline="0" dirty="0">
                <a:solidFill>
                  <a:schemeClr val="tx1"/>
                </a:solidFill>
                <a:latin typeface="Century Gothic" panose="020B0502020202020204" pitchFamily="34" charset="0"/>
              </a:rPr>
              <a:t> </a:t>
            </a:r>
            <a:r>
              <a:rPr lang="tr-TR" sz="1400" b="0" i="0" u="none" strike="noStrike" kern="1200" baseline="0" dirty="0" err="1">
                <a:solidFill>
                  <a:schemeClr val="tx1"/>
                </a:solidFill>
                <a:latin typeface="Century Gothic" panose="020B0502020202020204" pitchFamily="34" charset="0"/>
              </a:rPr>
              <a:t>yuksekliğidir</a:t>
            </a:r>
            <a:r>
              <a:rPr lang="tr-TR" sz="1400" b="0" i="0" u="none" strike="noStrike" kern="1200" baseline="0" dirty="0">
                <a:solidFill>
                  <a:schemeClr val="tx1"/>
                </a:solidFill>
                <a:latin typeface="Century Gothic" panose="020B0502020202020204" pitchFamily="34" charset="0"/>
              </a:rPr>
              <a:t>.</a:t>
            </a:r>
          </a:p>
          <a:p>
            <a:pPr marL="285750" indent="-285750">
              <a:buFont typeface="Arial" panose="020B0604020202020204" pitchFamily="34" charset="0"/>
              <a:buChar char="•"/>
            </a:pPr>
            <a:endParaRPr lang="tr-TR" sz="1400" b="0" i="0" u="none" strike="noStrike" kern="1200" baseline="0" dirty="0">
              <a:solidFill>
                <a:schemeClr val="tx1"/>
              </a:solidFill>
              <a:latin typeface="Century Gothic" panose="020B0502020202020204" pitchFamily="34" charset="0"/>
            </a:endParaRPr>
          </a:p>
          <a:p>
            <a:pPr marL="285750" indent="-285750">
              <a:buFont typeface="Arial" panose="020B0604020202020204" pitchFamily="34" charset="0"/>
              <a:buChar char="•"/>
            </a:pPr>
            <a:r>
              <a:rPr lang="tr-TR" dirty="0">
                <a:latin typeface="Century Gothic" panose="020B0502020202020204" pitchFamily="34" charset="0"/>
              </a:rPr>
              <a:t>Hipertansiyon altta yatan tespit edilebilir bir nedene bağlı olarak ortaya çıktığında sekonder hipertansiyon (SHT) olarak tanımlanır. </a:t>
            </a:r>
            <a:r>
              <a:rPr lang="tr-TR" dirty="0" err="1">
                <a:latin typeface="Century Gothic" panose="020B0502020202020204" pitchFamily="34" charset="0"/>
              </a:rPr>
              <a:t>SHT’un</a:t>
            </a:r>
            <a:r>
              <a:rPr lang="tr-TR" dirty="0">
                <a:latin typeface="Century Gothic" panose="020B0502020202020204" pitchFamily="34" charset="0"/>
              </a:rPr>
              <a:t> tespit edilmesi etyolojik faktör ortadan kaldırıldığında tedavi edilebilmesi ve uzun dönemde daha iyi kan basıncı kontrolünü sağlaması açısından oldukça önemlidir. Tüm hipertansiyon olgularının yaklaşık %10-15’ini oluşturmaktadır.</a:t>
            </a:r>
          </a:p>
          <a:p>
            <a:pPr rtl="0"/>
            <a:endParaRPr lang="tr-TR" dirty="0">
              <a:latin typeface="Century Gothic" panose="020B0502020202020204" pitchFamily="34" charset="0"/>
            </a:endParaRPr>
          </a:p>
        </p:txBody>
      </p:sp>
      <p:sp>
        <p:nvSpPr>
          <p:cNvPr id="45" name="Başlık 44">
            <a:extLst>
              <a:ext uri="{FF2B5EF4-FFF2-40B4-BE49-F238E27FC236}">
                <a16:creationId xmlns:a16="http://schemas.microsoft.com/office/drawing/2014/main" id="{DF0BEBC4-6C87-AE68-E445-74F31E32369A}"/>
              </a:ext>
            </a:extLst>
          </p:cNvPr>
          <p:cNvSpPr>
            <a:spLocks noGrp="1"/>
          </p:cNvSpPr>
          <p:nvPr>
            <p:ph type="title"/>
          </p:nvPr>
        </p:nvSpPr>
        <p:spPr>
          <a:xfrm>
            <a:off x="1481815" y="1092655"/>
            <a:ext cx="9471990" cy="642075"/>
          </a:xfrm>
        </p:spPr>
        <p:txBody>
          <a:bodyPr rtlCol="0"/>
          <a:lstStyle/>
          <a:p>
            <a:pPr rtl="0"/>
            <a:r>
              <a:rPr lang="tr-TR" dirty="0"/>
              <a:t>Etiyolojik sınıflandırma</a:t>
            </a:r>
          </a:p>
        </p:txBody>
      </p:sp>
      <p:pic>
        <p:nvPicPr>
          <p:cNvPr id="9218" name="Picture 2">
            <a:extLst>
              <a:ext uri="{FF2B5EF4-FFF2-40B4-BE49-F238E27FC236}">
                <a16:creationId xmlns:a16="http://schemas.microsoft.com/office/drawing/2014/main" id="{41020A6F-54C3-F528-A206-9106546B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390" y="535003"/>
            <a:ext cx="1799590" cy="23994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112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E9111-BA7D-E67D-0A82-7CBD30A8C124}"/>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779C4400-26EC-B5A4-C6DE-040B72F0D39A}"/>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26</a:t>
            </a:fld>
            <a:endParaRPr lang="tr-TR"/>
          </a:p>
        </p:txBody>
      </p:sp>
      <p:pic>
        <p:nvPicPr>
          <p:cNvPr id="7" name="İçerik Yer Tutucusu 4">
            <a:extLst>
              <a:ext uri="{FF2B5EF4-FFF2-40B4-BE49-F238E27FC236}">
                <a16:creationId xmlns:a16="http://schemas.microsoft.com/office/drawing/2014/main" id="{C1CD2C14-D8ED-6FC1-96F2-79AB0448340D}"/>
              </a:ext>
            </a:extLst>
          </p:cNvPr>
          <p:cNvPicPr>
            <a:picLocks noGrp="1" noChangeAspect="1"/>
          </p:cNvPicPr>
          <p:nvPr/>
        </p:nvPicPr>
        <p:blipFill rotWithShape="1">
          <a:blip r:embed="rId3"/>
          <a:srcRect b="986"/>
          <a:stretch/>
        </p:blipFill>
        <p:spPr>
          <a:xfrm>
            <a:off x="0" y="-3455"/>
            <a:ext cx="12192000" cy="6861455"/>
          </a:xfrm>
          <a:prstGeom prst="rect">
            <a:avLst/>
          </a:prstGeom>
          <a:effectLst/>
        </p:spPr>
      </p:pic>
    </p:spTree>
    <p:extLst>
      <p:ext uri="{BB962C8B-B14F-4D97-AF65-F5344CB8AC3E}">
        <p14:creationId xmlns:p14="http://schemas.microsoft.com/office/powerpoint/2010/main" val="3409242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E111702A-97FC-2E91-B5E1-3D6E9D2AB68D}"/>
              </a:ext>
            </a:extLst>
          </p:cNvPr>
          <p:cNvSpPr>
            <a:spLocks noGrp="1"/>
          </p:cNvSpPr>
          <p:nvPr>
            <p:ph type="sldNum" sz="quarter" idx="12"/>
          </p:nvPr>
        </p:nvSpPr>
        <p:spPr/>
        <p:txBody>
          <a:bodyPr/>
          <a:lstStyle/>
          <a:p>
            <a:pPr rtl="0"/>
            <a:fld id="{BF860B6F-2FE3-4DE6-9496-980E987E7466}" type="slidenum">
              <a:rPr lang="tr-TR" noProof="0" smtClean="0"/>
              <a:pPr rtl="0"/>
              <a:t>27</a:t>
            </a:fld>
            <a:endParaRPr lang="tr-TR" noProof="0"/>
          </a:p>
        </p:txBody>
      </p:sp>
      <p:sp>
        <p:nvSpPr>
          <p:cNvPr id="5" name="Başlık 4">
            <a:extLst>
              <a:ext uri="{FF2B5EF4-FFF2-40B4-BE49-F238E27FC236}">
                <a16:creationId xmlns:a16="http://schemas.microsoft.com/office/drawing/2014/main" id="{7BB5D599-B66E-2BA3-1335-9A96A883E3A3}"/>
              </a:ext>
            </a:extLst>
          </p:cNvPr>
          <p:cNvSpPr>
            <a:spLocks noGrp="1"/>
          </p:cNvSpPr>
          <p:nvPr>
            <p:ph type="title"/>
          </p:nvPr>
        </p:nvSpPr>
        <p:spPr>
          <a:xfrm>
            <a:off x="1192306" y="945462"/>
            <a:ext cx="9955306" cy="996551"/>
          </a:xfrm>
        </p:spPr>
        <p:txBody>
          <a:bodyPr/>
          <a:lstStyle/>
          <a:p>
            <a:r>
              <a:rPr lang="tr-TR" dirty="0"/>
              <a:t>Kimlerde sekonder </a:t>
            </a:r>
            <a:r>
              <a:rPr lang="tr-TR" dirty="0" err="1"/>
              <a:t>ht</a:t>
            </a:r>
            <a:r>
              <a:rPr lang="tr-TR" dirty="0"/>
              <a:t> düşünülmeli?</a:t>
            </a:r>
          </a:p>
        </p:txBody>
      </p:sp>
      <p:sp>
        <p:nvSpPr>
          <p:cNvPr id="6" name="Metin kutusu 5">
            <a:extLst>
              <a:ext uri="{FF2B5EF4-FFF2-40B4-BE49-F238E27FC236}">
                <a16:creationId xmlns:a16="http://schemas.microsoft.com/office/drawing/2014/main" id="{5912FC29-CF4C-B6D1-9F00-6B3B2075FB71}"/>
              </a:ext>
            </a:extLst>
          </p:cNvPr>
          <p:cNvSpPr txBox="1"/>
          <p:nvPr/>
        </p:nvSpPr>
        <p:spPr>
          <a:xfrm>
            <a:off x="1192306" y="2528047"/>
            <a:ext cx="7117976" cy="2800767"/>
          </a:xfrm>
          <a:prstGeom prst="rect">
            <a:avLst/>
          </a:prstGeom>
          <a:noFill/>
        </p:spPr>
        <p:txBody>
          <a:bodyPr wrap="square" rtlCol="0">
            <a:spAutoFit/>
          </a:bodyPr>
          <a:lstStyle/>
          <a:p>
            <a:pPr marL="742950" lvl="1" indent="-285750">
              <a:buFont typeface="Arial" panose="020B0604020202020204" pitchFamily="34" charset="0"/>
              <a:buChar char="•"/>
            </a:pPr>
            <a:r>
              <a:rPr lang="tr-TR" sz="1800" dirty="0">
                <a:solidFill>
                  <a:schemeClr val="tx2"/>
                </a:solidFill>
              </a:rPr>
              <a:t> </a:t>
            </a:r>
            <a:r>
              <a:rPr lang="tr-TR" sz="1400" dirty="0">
                <a:solidFill>
                  <a:srgbClr val="44546A"/>
                </a:solidFill>
                <a:latin typeface="Century Gothic" panose="020B0502020202020204" pitchFamily="34" charset="0"/>
              </a:rPr>
              <a:t>Genç yaşta (özellikle otuz yaşından önce) hipertansiyon tanısı alan hastalar</a:t>
            </a:r>
          </a:p>
          <a:p>
            <a:pPr marL="742950" lvl="1" indent="-285750">
              <a:buFont typeface="Arial" panose="020B0604020202020204" pitchFamily="34" charset="0"/>
              <a:buChar char="•"/>
            </a:pPr>
            <a:r>
              <a:rPr lang="tr-TR" sz="1400" dirty="0">
                <a:solidFill>
                  <a:srgbClr val="44546A"/>
                </a:solidFill>
                <a:latin typeface="Century Gothic" panose="020B0502020202020204" pitchFamily="34" charset="0"/>
              </a:rPr>
              <a:t> Hipertansiyon ve hipokalemisi olan hastalar </a:t>
            </a:r>
          </a:p>
          <a:p>
            <a:pPr marL="742950" lvl="1" indent="-285750">
              <a:buFont typeface="Arial" panose="020B0604020202020204" pitchFamily="34" charset="0"/>
              <a:buChar char="•"/>
            </a:pPr>
            <a:r>
              <a:rPr lang="tr-TR" sz="1400" dirty="0">
                <a:solidFill>
                  <a:srgbClr val="44546A"/>
                </a:solidFill>
                <a:latin typeface="Century Gothic" panose="020B0502020202020204" pitchFamily="34" charset="0"/>
              </a:rPr>
              <a:t> Hipertansiyon ve adrenal adenomu olan hastalar</a:t>
            </a:r>
          </a:p>
          <a:p>
            <a:pPr marL="742950" lvl="1" indent="-285750">
              <a:buFont typeface="Arial" panose="020B0604020202020204" pitchFamily="34" charset="0"/>
              <a:buChar char="•"/>
            </a:pPr>
            <a:r>
              <a:rPr lang="tr-TR" sz="1400" dirty="0">
                <a:solidFill>
                  <a:srgbClr val="44546A"/>
                </a:solidFill>
                <a:latin typeface="Century Gothic" panose="020B0502020202020204" pitchFamily="34" charset="0"/>
              </a:rPr>
              <a:t> Dirençli hipertansiyonu (birisi diüretik olmak üzere üç farklı sınıftan antihipertansif ilacı uygun dozda kullanmasın rağmen kan basıncı kontrol altına alınamayan) hastalar</a:t>
            </a:r>
          </a:p>
          <a:p>
            <a:pPr marL="742950" lvl="1" indent="-285750">
              <a:buFont typeface="Arial" panose="020B0604020202020204" pitchFamily="34" charset="0"/>
              <a:buChar char="•"/>
            </a:pPr>
            <a:r>
              <a:rPr lang="tr-TR" sz="1400" dirty="0">
                <a:solidFill>
                  <a:srgbClr val="44546A"/>
                </a:solidFill>
                <a:latin typeface="Century Gothic" panose="020B0502020202020204" pitchFamily="34" charset="0"/>
              </a:rPr>
              <a:t> Kan basıncı kontrolü aniden bozulan hastalar </a:t>
            </a:r>
          </a:p>
          <a:p>
            <a:pPr marL="742950" lvl="1" indent="-285750">
              <a:buFont typeface="Arial" panose="020B0604020202020204" pitchFamily="34" charset="0"/>
              <a:buChar char="•"/>
            </a:pPr>
            <a:r>
              <a:rPr lang="tr-TR" sz="1400" dirty="0">
                <a:solidFill>
                  <a:srgbClr val="44546A"/>
                </a:solidFill>
                <a:latin typeface="Century Gothic" panose="020B0502020202020204" pitchFamily="34" charset="0"/>
              </a:rPr>
              <a:t> Hipertansiyona yol açabilecek ilaç kullanımı olan hastalar (Oral kontraseptifler, dekonjestanlar, glukokortikoidler, </a:t>
            </a:r>
            <a:r>
              <a:rPr lang="tr-TR" sz="1400" dirty="0" err="1">
                <a:solidFill>
                  <a:srgbClr val="44546A"/>
                </a:solidFill>
                <a:latin typeface="Century Gothic" panose="020B0502020202020204" pitchFamily="34" charset="0"/>
              </a:rPr>
              <a:t>non</a:t>
            </a:r>
            <a:r>
              <a:rPr lang="tr-TR" sz="1400" dirty="0">
                <a:solidFill>
                  <a:srgbClr val="44546A"/>
                </a:solidFill>
                <a:latin typeface="Century Gothic" panose="020B0502020202020204" pitchFamily="34" charset="0"/>
              </a:rPr>
              <a:t>-steroid anti-</a:t>
            </a:r>
            <a:r>
              <a:rPr lang="tr-TR" sz="1400" dirty="0" err="1">
                <a:solidFill>
                  <a:srgbClr val="44546A"/>
                </a:solidFill>
                <a:latin typeface="Century Gothic" panose="020B0502020202020204" pitchFamily="34" charset="0"/>
              </a:rPr>
              <a:t>inflamatuvar</a:t>
            </a:r>
            <a:r>
              <a:rPr lang="tr-TR" sz="1400" dirty="0">
                <a:solidFill>
                  <a:srgbClr val="44546A"/>
                </a:solidFill>
                <a:latin typeface="Century Gothic" panose="020B0502020202020204" pitchFamily="34" charset="0"/>
              </a:rPr>
              <a:t> ilaçlar, </a:t>
            </a:r>
            <a:r>
              <a:rPr lang="tr-TR" sz="1400" dirty="0" err="1">
                <a:solidFill>
                  <a:srgbClr val="44546A"/>
                </a:solidFill>
                <a:latin typeface="Century Gothic" panose="020B0502020202020204" pitchFamily="34" charset="0"/>
              </a:rPr>
              <a:t>immunsupresif</a:t>
            </a:r>
            <a:r>
              <a:rPr lang="tr-TR" sz="1400" dirty="0">
                <a:solidFill>
                  <a:srgbClr val="44546A"/>
                </a:solidFill>
                <a:latin typeface="Century Gothic" panose="020B0502020202020204" pitchFamily="34" charset="0"/>
              </a:rPr>
              <a:t> ilaçlar, madde kullanımı ) </a:t>
            </a:r>
          </a:p>
          <a:p>
            <a:endParaRPr lang="tr-TR" dirty="0"/>
          </a:p>
        </p:txBody>
      </p:sp>
    </p:spTree>
    <p:extLst>
      <p:ext uri="{BB962C8B-B14F-4D97-AF65-F5344CB8AC3E}">
        <p14:creationId xmlns:p14="http://schemas.microsoft.com/office/powerpoint/2010/main" val="177655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3DD3B-CA4B-202E-D234-E5BED94C4065}"/>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381F51E-E65D-DFB0-B37D-CACADFEA33AD}"/>
              </a:ext>
            </a:extLst>
          </p:cNvPr>
          <p:cNvSpPr>
            <a:spLocks noGrp="1"/>
          </p:cNvSpPr>
          <p:nvPr>
            <p:ph type="sldNum" sz="quarter" idx="12"/>
          </p:nvPr>
        </p:nvSpPr>
        <p:spPr/>
        <p:txBody>
          <a:bodyPr/>
          <a:lstStyle/>
          <a:p>
            <a:pPr rtl="0"/>
            <a:fld id="{BF860B6F-2FE3-4DE6-9496-980E987E7466}" type="slidenum">
              <a:rPr lang="tr-TR" noProof="0" smtClean="0"/>
              <a:pPr rtl="0"/>
              <a:t>28</a:t>
            </a:fld>
            <a:endParaRPr lang="tr-TR" noProof="0"/>
          </a:p>
        </p:txBody>
      </p:sp>
      <p:sp>
        <p:nvSpPr>
          <p:cNvPr id="5" name="Başlık 4">
            <a:extLst>
              <a:ext uri="{FF2B5EF4-FFF2-40B4-BE49-F238E27FC236}">
                <a16:creationId xmlns:a16="http://schemas.microsoft.com/office/drawing/2014/main" id="{CC429AE4-F75B-7A85-91CD-2E0685E94661}"/>
              </a:ext>
            </a:extLst>
          </p:cNvPr>
          <p:cNvSpPr>
            <a:spLocks noGrp="1"/>
          </p:cNvSpPr>
          <p:nvPr>
            <p:ph type="title"/>
          </p:nvPr>
        </p:nvSpPr>
        <p:spPr>
          <a:xfrm>
            <a:off x="1192306" y="945462"/>
            <a:ext cx="9955306" cy="996551"/>
          </a:xfrm>
        </p:spPr>
        <p:txBody>
          <a:bodyPr/>
          <a:lstStyle/>
          <a:p>
            <a:r>
              <a:rPr lang="tr-TR" dirty="0"/>
              <a:t>Kimlerde sekonder </a:t>
            </a:r>
            <a:r>
              <a:rPr lang="tr-TR" dirty="0" err="1"/>
              <a:t>ht</a:t>
            </a:r>
            <a:r>
              <a:rPr lang="tr-TR" dirty="0"/>
              <a:t> düşünülmeli?</a:t>
            </a:r>
          </a:p>
        </p:txBody>
      </p:sp>
      <p:sp>
        <p:nvSpPr>
          <p:cNvPr id="6" name="Metin kutusu 5">
            <a:extLst>
              <a:ext uri="{FF2B5EF4-FFF2-40B4-BE49-F238E27FC236}">
                <a16:creationId xmlns:a16="http://schemas.microsoft.com/office/drawing/2014/main" id="{2EC018D6-1B07-B724-AAE1-5876119AA159}"/>
              </a:ext>
            </a:extLst>
          </p:cNvPr>
          <p:cNvSpPr txBox="1"/>
          <p:nvPr/>
        </p:nvSpPr>
        <p:spPr>
          <a:xfrm>
            <a:off x="1192306" y="2805953"/>
            <a:ext cx="7117976" cy="2523768"/>
          </a:xfrm>
          <a:prstGeom prst="rect">
            <a:avLst/>
          </a:prstGeom>
          <a:noFill/>
        </p:spPr>
        <p:txBody>
          <a:bodyPr wrap="square" rtlCol="0">
            <a:spAutoFit/>
          </a:bodyPr>
          <a:lstStyle/>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 </a:t>
            </a:r>
            <a:r>
              <a:rPr lang="tr-TR" sz="1400" dirty="0">
                <a:solidFill>
                  <a:srgbClr val="44546A"/>
                </a:solidFill>
                <a:latin typeface="Century Gothic" panose="020B0502020202020204" pitchFamily="34" charset="0"/>
              </a:rPr>
              <a:t>Uyku apnesini düşündürecek bulguları olan hastalar</a:t>
            </a:r>
          </a:p>
          <a:p>
            <a:pPr marL="285750" indent="-285750">
              <a:buFont typeface="Arial" panose="020B0604020202020204" pitchFamily="34" charset="0"/>
              <a:buChar char="•"/>
            </a:pPr>
            <a:r>
              <a:rPr lang="tr-TR" sz="1400" dirty="0">
                <a:solidFill>
                  <a:srgbClr val="44546A"/>
                </a:solidFill>
                <a:latin typeface="Century Gothic" panose="020B0502020202020204" pitchFamily="34" charset="0"/>
              </a:rPr>
              <a:t>ACE veya ARB kullanımı sonrası kreatinin düzeylerinde ciddi yükselme (&gt;%30) olan hastalar</a:t>
            </a:r>
          </a:p>
          <a:p>
            <a:pPr marL="285750" indent="-285750">
              <a:buFont typeface="Arial" panose="020B0604020202020204" pitchFamily="34" charset="0"/>
              <a:buChar char="•"/>
            </a:pPr>
            <a:r>
              <a:rPr lang="tr-TR" sz="1400" dirty="0">
                <a:solidFill>
                  <a:srgbClr val="44546A"/>
                </a:solidFill>
                <a:latin typeface="Century Gothic" panose="020B0502020202020204" pitchFamily="34" charset="0"/>
              </a:rPr>
              <a:t>Ani kan basıncı yüksekliği, terleme, çarpıntı gibi </a:t>
            </a:r>
            <a:r>
              <a:rPr lang="tr-TR" sz="1400" dirty="0" err="1">
                <a:solidFill>
                  <a:srgbClr val="44546A"/>
                </a:solidFill>
                <a:latin typeface="Century Gothic" panose="020B0502020202020204" pitchFamily="34" charset="0"/>
              </a:rPr>
              <a:t>feokromasitomayı</a:t>
            </a:r>
            <a:r>
              <a:rPr lang="tr-TR" sz="1400" dirty="0">
                <a:solidFill>
                  <a:srgbClr val="44546A"/>
                </a:solidFill>
                <a:latin typeface="Century Gothic" panose="020B0502020202020204" pitchFamily="34" charset="0"/>
              </a:rPr>
              <a:t> telkin eden bulguları olan hastalar </a:t>
            </a:r>
          </a:p>
          <a:p>
            <a:pPr marL="285750" indent="-285750">
              <a:buFont typeface="Arial" panose="020B0604020202020204" pitchFamily="34" charset="0"/>
              <a:buChar char="•"/>
            </a:pPr>
            <a:r>
              <a:rPr lang="tr-TR" sz="1400" dirty="0">
                <a:solidFill>
                  <a:srgbClr val="44546A"/>
                </a:solidFill>
                <a:latin typeface="Century Gothic" panose="020B0502020202020204" pitchFamily="34" charset="0"/>
              </a:rPr>
              <a:t>Ailede böbrek hastalığı öyküsü olan hastalar </a:t>
            </a:r>
          </a:p>
          <a:p>
            <a:pPr marL="285750" indent="-285750">
              <a:buFont typeface="Arial" panose="020B0604020202020204" pitchFamily="34" charset="0"/>
              <a:buChar char="•"/>
            </a:pPr>
            <a:r>
              <a:rPr lang="tr-TR" sz="1400" dirty="0">
                <a:solidFill>
                  <a:srgbClr val="44546A"/>
                </a:solidFill>
                <a:latin typeface="Century Gothic" panose="020B0502020202020204" pitchFamily="34" charset="0"/>
              </a:rPr>
              <a:t>Ekstremiteler arasında kan basıncı farkı bulunan hastalar</a:t>
            </a:r>
          </a:p>
          <a:p>
            <a:pPr marL="285750" indent="-285750">
              <a:buFont typeface="Arial" panose="020B0604020202020204" pitchFamily="34" charset="0"/>
              <a:buChar char="•"/>
            </a:pPr>
            <a:r>
              <a:rPr lang="tr-TR" sz="1400" dirty="0">
                <a:solidFill>
                  <a:srgbClr val="44546A"/>
                </a:solidFill>
                <a:latin typeface="Century Gothic" panose="020B0502020202020204" pitchFamily="34" charset="0"/>
              </a:rPr>
              <a:t>Kan basıncı düzeyine oranla daha fazla hedef organ hasarı gelişmiş hastalar </a:t>
            </a:r>
          </a:p>
          <a:p>
            <a:pPr marL="285750" indent="-285750">
              <a:buFont typeface="Arial" panose="020B0604020202020204" pitchFamily="34" charset="0"/>
              <a:buChar char="•"/>
            </a:pPr>
            <a:r>
              <a:rPr lang="tr-TR" sz="1400" dirty="0">
                <a:solidFill>
                  <a:srgbClr val="44546A"/>
                </a:solidFill>
                <a:latin typeface="Century Gothic" panose="020B0502020202020204" pitchFamily="34" charset="0"/>
              </a:rPr>
              <a:t>Santral obezite, proksimal kas güçsüzlüğü, pembe-mor </a:t>
            </a:r>
            <a:r>
              <a:rPr lang="tr-TR" sz="1400" dirty="0" err="1">
                <a:solidFill>
                  <a:srgbClr val="44546A"/>
                </a:solidFill>
                <a:latin typeface="Century Gothic" panose="020B0502020202020204" pitchFamily="34" charset="0"/>
              </a:rPr>
              <a:t>strialar</a:t>
            </a:r>
            <a:r>
              <a:rPr lang="tr-TR" sz="1400" dirty="0">
                <a:solidFill>
                  <a:srgbClr val="44546A"/>
                </a:solidFill>
                <a:latin typeface="Century Gothic" panose="020B0502020202020204" pitchFamily="34" charset="0"/>
              </a:rPr>
              <a:t> gibi </a:t>
            </a:r>
            <a:r>
              <a:rPr lang="tr-TR" sz="1400" dirty="0" err="1">
                <a:solidFill>
                  <a:srgbClr val="44546A"/>
                </a:solidFill>
                <a:latin typeface="Century Gothic" panose="020B0502020202020204" pitchFamily="34" charset="0"/>
              </a:rPr>
              <a:t>Cushing</a:t>
            </a:r>
            <a:r>
              <a:rPr lang="tr-TR" sz="1400" dirty="0">
                <a:solidFill>
                  <a:srgbClr val="44546A"/>
                </a:solidFill>
                <a:latin typeface="Century Gothic" panose="020B0502020202020204" pitchFamily="34" charset="0"/>
              </a:rPr>
              <a:t> Sendromu düşündürecek bulguları olan hastalar</a:t>
            </a:r>
          </a:p>
          <a:p>
            <a:pPr marL="742950" lvl="1" indent="-285750">
              <a:buFont typeface="Arial" panose="020B0604020202020204" pitchFamily="34" charset="0"/>
              <a:buChar char="•"/>
            </a:pPr>
            <a:endParaRPr lang="tr-TR" dirty="0"/>
          </a:p>
        </p:txBody>
      </p:sp>
    </p:spTree>
    <p:extLst>
      <p:ext uri="{BB962C8B-B14F-4D97-AF65-F5344CB8AC3E}">
        <p14:creationId xmlns:p14="http://schemas.microsoft.com/office/powerpoint/2010/main" val="1080538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59C3F-7929-E276-81BE-C9A3CD6BE627}"/>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30707D15-1C46-2CA5-D93D-3D9AA6E464E3}"/>
              </a:ext>
            </a:extLst>
          </p:cNvPr>
          <p:cNvSpPr>
            <a:spLocks noGrp="1"/>
          </p:cNvSpPr>
          <p:nvPr>
            <p:ph type="sldNum" sz="quarter" idx="12"/>
          </p:nvPr>
        </p:nvSpPr>
        <p:spPr/>
        <p:txBody>
          <a:bodyPr/>
          <a:lstStyle/>
          <a:p>
            <a:pPr rtl="0"/>
            <a:fld id="{BF860B6F-2FE3-4DE6-9496-980E987E7466}" type="slidenum">
              <a:rPr lang="tr-TR" noProof="0" smtClean="0"/>
              <a:pPr rtl="0"/>
              <a:t>29</a:t>
            </a:fld>
            <a:endParaRPr lang="tr-TR" noProof="0"/>
          </a:p>
        </p:txBody>
      </p:sp>
      <p:sp>
        <p:nvSpPr>
          <p:cNvPr id="5" name="Başlık 4">
            <a:extLst>
              <a:ext uri="{FF2B5EF4-FFF2-40B4-BE49-F238E27FC236}">
                <a16:creationId xmlns:a16="http://schemas.microsoft.com/office/drawing/2014/main" id="{753C9ACB-958B-ECD1-F934-457C69F83081}"/>
              </a:ext>
            </a:extLst>
          </p:cNvPr>
          <p:cNvSpPr>
            <a:spLocks noGrp="1"/>
          </p:cNvSpPr>
          <p:nvPr>
            <p:ph type="title"/>
          </p:nvPr>
        </p:nvSpPr>
        <p:spPr>
          <a:xfrm>
            <a:off x="1192306" y="945462"/>
            <a:ext cx="9955306" cy="996551"/>
          </a:xfrm>
        </p:spPr>
        <p:txBody>
          <a:bodyPr/>
          <a:lstStyle/>
          <a:p>
            <a:r>
              <a:rPr lang="tr-TR" dirty="0"/>
              <a:t>Kimlerde sekonder </a:t>
            </a:r>
            <a:r>
              <a:rPr lang="tr-TR" dirty="0" err="1"/>
              <a:t>ht</a:t>
            </a:r>
            <a:r>
              <a:rPr lang="tr-TR" dirty="0"/>
              <a:t> düşünülmeli?</a:t>
            </a:r>
          </a:p>
        </p:txBody>
      </p:sp>
      <p:pic>
        <p:nvPicPr>
          <p:cNvPr id="1026" name="Picture 2" descr="Organları etkileyen hipertansiyon komplikasyonları. - Royalty-free Anatomi Vector Art">
            <a:extLst>
              <a:ext uri="{FF2B5EF4-FFF2-40B4-BE49-F238E27FC236}">
                <a16:creationId xmlns:a16="http://schemas.microsoft.com/office/drawing/2014/main" id="{756CEC3E-69C4-7764-5D5B-B536E7646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4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905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14FCB-F648-A115-4A80-DBF90A4AEA23}"/>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04F3A93D-CB3A-0D2E-8A28-794A0FF022A7}"/>
              </a:ext>
            </a:extLst>
          </p:cNvPr>
          <p:cNvPicPr>
            <a:picLocks noChangeAspect="1"/>
          </p:cNvPicPr>
          <p:nvPr/>
        </p:nvPicPr>
        <p:blipFill rotWithShape="1">
          <a:blip r:embed="rId2"/>
          <a:srcRect l="5076" r="39556" b="1"/>
          <a:stretch/>
        </p:blipFill>
        <p:spPr>
          <a:xfrm>
            <a:off x="3000375" y="466725"/>
            <a:ext cx="9191625" cy="6391275"/>
          </a:xfrm>
          <a:custGeom>
            <a:avLst/>
            <a:gdLst>
              <a:gd name="connsiteX0" fmla="*/ 0 w 9191625"/>
              <a:gd name="connsiteY0" fmla="*/ 0 h 6391275"/>
              <a:gd name="connsiteX1" fmla="*/ 9191625 w 9191625"/>
              <a:gd name="connsiteY1" fmla="*/ 0 h 6391275"/>
              <a:gd name="connsiteX2" fmla="*/ 9191625 w 9191625"/>
              <a:gd name="connsiteY2" fmla="*/ 6391275 h 6391275"/>
              <a:gd name="connsiteX3" fmla="*/ 0 w 9191625"/>
              <a:gd name="connsiteY3" fmla="*/ 6391275 h 6391275"/>
              <a:gd name="connsiteX4" fmla="*/ 0 w 9191625"/>
              <a:gd name="connsiteY4" fmla="*/ 4779506 h 6391275"/>
              <a:gd name="connsiteX5" fmla="*/ 1243380 w 9191625"/>
              <a:gd name="connsiteY5" fmla="*/ 4779506 h 6391275"/>
              <a:gd name="connsiteX6" fmla="*/ 1243380 w 9191625"/>
              <a:gd name="connsiteY6" fmla="*/ 2702384 h 6391275"/>
              <a:gd name="connsiteX7" fmla="*/ 0 w 9191625"/>
              <a:gd name="connsiteY7" fmla="*/ 2702384 h 639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1625" h="6391275">
                <a:moveTo>
                  <a:pt x="0" y="0"/>
                </a:moveTo>
                <a:lnTo>
                  <a:pt x="9191625" y="0"/>
                </a:lnTo>
                <a:lnTo>
                  <a:pt x="9191625" y="6391275"/>
                </a:lnTo>
                <a:lnTo>
                  <a:pt x="0" y="6391275"/>
                </a:lnTo>
                <a:lnTo>
                  <a:pt x="0" y="4779506"/>
                </a:lnTo>
                <a:lnTo>
                  <a:pt x="1243380" y="4779506"/>
                </a:lnTo>
                <a:lnTo>
                  <a:pt x="1243380" y="2702384"/>
                </a:lnTo>
                <a:lnTo>
                  <a:pt x="0" y="2702384"/>
                </a:lnTo>
                <a:close/>
              </a:path>
            </a:pathLst>
          </a:custGeom>
          <a:noFill/>
        </p:spPr>
      </p:pic>
      <p:sp>
        <p:nvSpPr>
          <p:cNvPr id="5" name="Slayt Numarası Yer Tutucusu 4">
            <a:extLst>
              <a:ext uri="{FF2B5EF4-FFF2-40B4-BE49-F238E27FC236}">
                <a16:creationId xmlns:a16="http://schemas.microsoft.com/office/drawing/2014/main" id="{7764FF78-CDC8-4037-CD47-D1008F515D73}"/>
              </a:ext>
            </a:extLst>
          </p:cNvPr>
          <p:cNvSpPr>
            <a:spLocks noGrp="1"/>
          </p:cNvSpPr>
          <p:nvPr>
            <p:ph type="sldNum" sz="quarter" idx="12"/>
          </p:nvPr>
        </p:nvSpPr>
        <p:spPr>
          <a:xfrm>
            <a:off x="8610600" y="6515753"/>
            <a:ext cx="2743200" cy="205722"/>
          </a:xfrm>
        </p:spPr>
        <p:txBody>
          <a:bodyPr anchor="ctr">
            <a:normAutofit/>
          </a:bodyPr>
          <a:lstStyle/>
          <a:p>
            <a:pPr rtl="0">
              <a:lnSpc>
                <a:spcPct val="90000"/>
              </a:lnSpc>
              <a:spcAft>
                <a:spcPts val="600"/>
              </a:spcAft>
            </a:pPr>
            <a:fld id="{BF860B6F-2FE3-4DE6-9496-980E987E7466}" type="slidenum">
              <a:rPr lang="tr-TR" sz="800" noProof="0" smtClean="0"/>
              <a:pPr rtl="0">
                <a:lnSpc>
                  <a:spcPct val="90000"/>
                </a:lnSpc>
                <a:spcAft>
                  <a:spcPts val="600"/>
                </a:spcAft>
              </a:pPr>
              <a:t>3</a:t>
            </a:fld>
            <a:endParaRPr lang="tr-TR" sz="800" noProof="0"/>
          </a:p>
        </p:txBody>
      </p:sp>
      <p:sp>
        <p:nvSpPr>
          <p:cNvPr id="7" name="Başlık 6">
            <a:extLst>
              <a:ext uri="{FF2B5EF4-FFF2-40B4-BE49-F238E27FC236}">
                <a16:creationId xmlns:a16="http://schemas.microsoft.com/office/drawing/2014/main" id="{8D5B91AF-BAF1-C7C7-F253-130BD4B3ADD7}"/>
              </a:ext>
            </a:extLst>
          </p:cNvPr>
          <p:cNvSpPr>
            <a:spLocks noGrp="1"/>
          </p:cNvSpPr>
          <p:nvPr>
            <p:ph type="body" sz="quarter" idx="16"/>
          </p:nvPr>
        </p:nvSpPr>
        <p:spPr>
          <a:xfrm>
            <a:off x="362133" y="3384898"/>
            <a:ext cx="3519487" cy="1588392"/>
          </a:xfrm>
        </p:spPr>
        <p:txBody>
          <a:bodyPr anchor="ctr">
            <a:normAutofit/>
          </a:bodyPr>
          <a:lstStyle/>
          <a:p>
            <a:pPr>
              <a:spcAft>
                <a:spcPts val="600"/>
              </a:spcAft>
            </a:pPr>
            <a:r>
              <a:rPr lang="tr-TR" b="0" cap="none" dirty="0"/>
              <a:t> </a:t>
            </a:r>
          </a:p>
        </p:txBody>
      </p:sp>
      <p:sp>
        <p:nvSpPr>
          <p:cNvPr id="2069" name="Title 13">
            <a:extLst>
              <a:ext uri="{FF2B5EF4-FFF2-40B4-BE49-F238E27FC236}">
                <a16:creationId xmlns:a16="http://schemas.microsoft.com/office/drawing/2014/main" id="{F9EAD147-4D80-8308-7EFA-2B32745CE420}"/>
              </a:ext>
            </a:extLst>
          </p:cNvPr>
          <p:cNvSpPr>
            <a:spLocks noGrp="1"/>
          </p:cNvSpPr>
          <p:nvPr>
            <p:ph type="title"/>
          </p:nvPr>
        </p:nvSpPr>
        <p:spPr>
          <a:xfrm>
            <a:off x="680114" y="1439950"/>
            <a:ext cx="6074545" cy="639192"/>
          </a:xfrm>
        </p:spPr>
        <p:txBody>
          <a:bodyPr/>
          <a:lstStyle/>
          <a:p>
            <a:r>
              <a:rPr lang="tr-TR" dirty="0"/>
              <a:t>amaç</a:t>
            </a:r>
            <a:endParaRPr lang="en-US" dirty="0"/>
          </a:p>
        </p:txBody>
      </p:sp>
      <p:sp>
        <p:nvSpPr>
          <p:cNvPr id="3" name="Metin kutusu 2">
            <a:extLst>
              <a:ext uri="{FF2B5EF4-FFF2-40B4-BE49-F238E27FC236}">
                <a16:creationId xmlns:a16="http://schemas.microsoft.com/office/drawing/2014/main" id="{A00B6014-311D-576A-3BE1-36D07436EF6B}"/>
              </a:ext>
            </a:extLst>
          </p:cNvPr>
          <p:cNvSpPr txBox="1"/>
          <p:nvPr/>
        </p:nvSpPr>
        <p:spPr>
          <a:xfrm>
            <a:off x="289221" y="3717429"/>
            <a:ext cx="3665310" cy="923330"/>
          </a:xfrm>
          <a:prstGeom prst="rect">
            <a:avLst/>
          </a:prstGeom>
          <a:noFill/>
        </p:spPr>
        <p:txBody>
          <a:bodyPr wrap="square" rtlCol="0">
            <a:spAutoFit/>
          </a:bodyPr>
          <a:lstStyle/>
          <a:p>
            <a:r>
              <a:rPr lang="tr-TR" sz="1800" dirty="0">
                <a:solidFill>
                  <a:schemeClr val="bg1"/>
                </a:solidFill>
                <a:latin typeface="Century Gothic" panose="020B0502020202020204" pitchFamily="34" charset="0"/>
              </a:rPr>
              <a:t>Hipertansiyon tanısını koyabilmek, tedavisi ve takibi ile ilgili bilgi vermek.</a:t>
            </a:r>
          </a:p>
        </p:txBody>
      </p:sp>
    </p:spTree>
    <p:extLst>
      <p:ext uri="{BB962C8B-B14F-4D97-AF65-F5344CB8AC3E}">
        <p14:creationId xmlns:p14="http://schemas.microsoft.com/office/powerpoint/2010/main" val="4117988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63A19D1-70D3-A02F-A4D8-914803685576}"/>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22712" r="5762" b="-1"/>
          <a:stretch/>
        </p:blipFill>
        <p:spPr bwMode="auto">
          <a:xfrm>
            <a:off x="1" y="466726"/>
            <a:ext cx="6848474" cy="6391274"/>
          </a:xfrm>
          <a:prstGeom prst="rect">
            <a:avLst/>
          </a:prstGeom>
          <a:solidFill>
            <a:srgbClr val="FFFFFF"/>
          </a:solidFill>
        </p:spPr>
      </p:pic>
      <p:sp>
        <p:nvSpPr>
          <p:cNvPr id="10251" name="Slide Number Placeholder 4">
            <a:extLst>
              <a:ext uri="{FF2B5EF4-FFF2-40B4-BE49-F238E27FC236}">
                <a16:creationId xmlns:a16="http://schemas.microsoft.com/office/drawing/2014/main" id="{9992B4C0-1884-1C13-DB5B-4935BD65D387}"/>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30</a:t>
            </a:fld>
            <a:endParaRPr lang="tr-TR" noProof="0"/>
          </a:p>
        </p:txBody>
      </p:sp>
      <p:sp>
        <p:nvSpPr>
          <p:cNvPr id="10255" name="Title 6">
            <a:extLst>
              <a:ext uri="{FF2B5EF4-FFF2-40B4-BE49-F238E27FC236}">
                <a16:creationId xmlns:a16="http://schemas.microsoft.com/office/drawing/2014/main" id="{8A198824-4D59-A025-682B-D482A9539662}"/>
              </a:ext>
            </a:extLst>
          </p:cNvPr>
          <p:cNvSpPr>
            <a:spLocks noGrp="1"/>
          </p:cNvSpPr>
          <p:nvPr>
            <p:ph type="title"/>
          </p:nvPr>
        </p:nvSpPr>
        <p:spPr>
          <a:xfrm>
            <a:off x="7441823" y="3321335"/>
            <a:ext cx="3661528" cy="639192"/>
          </a:xfrm>
        </p:spPr>
        <p:txBody>
          <a:bodyPr/>
          <a:lstStyle/>
          <a:p>
            <a:r>
              <a:rPr lang="tr-TR" dirty="0"/>
              <a:t>TEDAVİ</a:t>
            </a:r>
            <a:endParaRPr lang="en-US" dirty="0"/>
          </a:p>
        </p:txBody>
      </p:sp>
    </p:spTree>
    <p:extLst>
      <p:ext uri="{BB962C8B-B14F-4D97-AF65-F5344CB8AC3E}">
        <p14:creationId xmlns:p14="http://schemas.microsoft.com/office/powerpoint/2010/main" val="1420226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E157E-8D1F-2D79-2F7D-617F972D5E19}"/>
            </a:ext>
          </a:extLst>
        </p:cNvPr>
        <p:cNvGrpSpPr/>
        <p:nvPr/>
      </p:nvGrpSpPr>
      <p:grpSpPr>
        <a:xfrm>
          <a:off x="0" y="0"/>
          <a:ext cx="0" cy="0"/>
          <a:chOff x="0" y="0"/>
          <a:chExt cx="0" cy="0"/>
        </a:xfrm>
      </p:grpSpPr>
      <p:sp>
        <p:nvSpPr>
          <p:cNvPr id="2" name="Veri Yer Tutucusu 1" hidden="1">
            <a:extLst>
              <a:ext uri="{FF2B5EF4-FFF2-40B4-BE49-F238E27FC236}">
                <a16:creationId xmlns:a16="http://schemas.microsoft.com/office/drawing/2014/main" id="{89434EC4-2BC6-8E64-ED2F-925358B0D316}"/>
              </a:ext>
            </a:extLst>
          </p:cNvPr>
          <p:cNvSpPr>
            <a:spLocks noGrp="1"/>
          </p:cNvSpPr>
          <p:nvPr>
            <p:ph type="dt" sz="half" idx="10"/>
          </p:nvPr>
        </p:nvSpPr>
        <p:spPr/>
        <p:txBody>
          <a:bodyPr/>
          <a:lstStyle/>
          <a:p>
            <a:pPr rtl="0">
              <a:spcAft>
                <a:spcPts val="600"/>
              </a:spcAft>
            </a:pPr>
            <a:r>
              <a:rPr lang="tr-TR" noProof="0"/>
              <a:t>03/08/20XX</a:t>
            </a:r>
          </a:p>
        </p:txBody>
      </p:sp>
      <p:sp>
        <p:nvSpPr>
          <p:cNvPr id="4" name="Slayt Numarası Yer Tutucusu 3" hidden="1">
            <a:extLst>
              <a:ext uri="{FF2B5EF4-FFF2-40B4-BE49-F238E27FC236}">
                <a16:creationId xmlns:a16="http://schemas.microsoft.com/office/drawing/2014/main" id="{C7566AB8-3FFD-E73F-637D-BE6BF24F6CA1}"/>
              </a:ext>
            </a:extLst>
          </p:cNvPr>
          <p:cNvSpPr>
            <a:spLocks noGrp="1"/>
          </p:cNvSpPr>
          <p:nvPr>
            <p:ph type="sldNum" sz="quarter" idx="12"/>
          </p:nvPr>
        </p:nvSpPr>
        <p:spPr/>
        <p:txBody>
          <a:bodyPr/>
          <a:lstStyle/>
          <a:p>
            <a:pPr rtl="0">
              <a:spcAft>
                <a:spcPts val="600"/>
              </a:spcAft>
            </a:pPr>
            <a:fld id="{BF860B6F-2FE3-4DE6-9496-980E987E7466}" type="slidenum">
              <a:rPr lang="tr-TR" noProof="0" smtClean="0"/>
              <a:pPr rtl="0">
                <a:spcAft>
                  <a:spcPts val="600"/>
                </a:spcAft>
              </a:pPr>
              <a:t>31</a:t>
            </a:fld>
            <a:endParaRPr lang="tr-TR" noProof="0"/>
          </a:p>
        </p:txBody>
      </p:sp>
      <p:pic>
        <p:nvPicPr>
          <p:cNvPr id="7" name="Resim 6">
            <a:extLst>
              <a:ext uri="{FF2B5EF4-FFF2-40B4-BE49-F238E27FC236}">
                <a16:creationId xmlns:a16="http://schemas.microsoft.com/office/drawing/2014/main" id="{0FEA74C6-A0EA-4FC6-84CB-A30390BD2B98}"/>
              </a:ext>
            </a:extLst>
          </p:cNvPr>
          <p:cNvPicPr>
            <a:picLocks noChangeAspect="1"/>
          </p:cNvPicPr>
          <p:nvPr/>
        </p:nvPicPr>
        <p:blipFill>
          <a:blip r:embed="rId2"/>
          <a:stretch>
            <a:fillRect/>
          </a:stretch>
        </p:blipFill>
        <p:spPr>
          <a:xfrm>
            <a:off x="2371725" y="918796"/>
            <a:ext cx="6964241" cy="4693292"/>
          </a:xfrm>
          <a:prstGeom prst="rect">
            <a:avLst/>
          </a:prstGeom>
        </p:spPr>
      </p:pic>
    </p:spTree>
    <p:extLst>
      <p:ext uri="{BB962C8B-B14F-4D97-AF65-F5344CB8AC3E}">
        <p14:creationId xmlns:p14="http://schemas.microsoft.com/office/powerpoint/2010/main" val="3041836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844A6D1D-F390-66B2-4D83-ED58CB0E9244}"/>
              </a:ext>
            </a:extLst>
          </p:cNvPr>
          <p:cNvSpPr>
            <a:spLocks noGrp="1"/>
          </p:cNvSpPr>
          <p:nvPr>
            <p:ph type="sldNum" sz="quarter" idx="12"/>
          </p:nvPr>
        </p:nvSpPr>
        <p:spPr/>
        <p:txBody>
          <a:bodyPr/>
          <a:lstStyle/>
          <a:p>
            <a:pPr rtl="0"/>
            <a:fld id="{BF860B6F-2FE3-4DE6-9496-980E987E7466}" type="slidenum">
              <a:rPr lang="tr-TR" noProof="0" smtClean="0"/>
              <a:pPr rtl="0"/>
              <a:t>32</a:t>
            </a:fld>
            <a:endParaRPr lang="tr-TR" noProof="0"/>
          </a:p>
        </p:txBody>
      </p:sp>
      <p:sp>
        <p:nvSpPr>
          <p:cNvPr id="5" name="Başlık 4">
            <a:extLst>
              <a:ext uri="{FF2B5EF4-FFF2-40B4-BE49-F238E27FC236}">
                <a16:creationId xmlns:a16="http://schemas.microsoft.com/office/drawing/2014/main" id="{03F13940-54A6-C2A4-8B68-10E3055AFB4D}"/>
              </a:ext>
            </a:extLst>
          </p:cNvPr>
          <p:cNvSpPr>
            <a:spLocks noGrp="1"/>
          </p:cNvSpPr>
          <p:nvPr>
            <p:ph type="title"/>
          </p:nvPr>
        </p:nvSpPr>
        <p:spPr>
          <a:xfrm>
            <a:off x="838200" y="692209"/>
            <a:ext cx="6896100" cy="996551"/>
          </a:xfrm>
        </p:spPr>
        <p:txBody>
          <a:bodyPr/>
          <a:lstStyle/>
          <a:p>
            <a:r>
              <a:rPr lang="tr-TR" dirty="0"/>
              <a:t>Yaşam tarzı değişikliği</a:t>
            </a:r>
          </a:p>
        </p:txBody>
      </p:sp>
      <p:sp>
        <p:nvSpPr>
          <p:cNvPr id="9" name="Metin kutusu 8">
            <a:extLst>
              <a:ext uri="{FF2B5EF4-FFF2-40B4-BE49-F238E27FC236}">
                <a16:creationId xmlns:a16="http://schemas.microsoft.com/office/drawing/2014/main" id="{C4F63AF8-1858-94B9-8684-E6E86BD7F421}"/>
              </a:ext>
            </a:extLst>
          </p:cNvPr>
          <p:cNvSpPr txBox="1"/>
          <p:nvPr/>
        </p:nvSpPr>
        <p:spPr>
          <a:xfrm>
            <a:off x="838200" y="2657475"/>
            <a:ext cx="7086600" cy="1169551"/>
          </a:xfrm>
          <a:prstGeom prst="rect">
            <a:avLst/>
          </a:prstGeom>
          <a:noFill/>
        </p:spPr>
        <p:txBody>
          <a:bodyPr wrap="square" rtlCol="0">
            <a:spAutoFit/>
          </a:bodyPr>
          <a:lstStyle/>
          <a:p>
            <a:r>
              <a:rPr lang="tr-TR" sz="1400" dirty="0">
                <a:solidFill>
                  <a:schemeClr val="accent1">
                    <a:lumMod val="75000"/>
                  </a:schemeClr>
                </a:solidFill>
                <a:latin typeface="Century Gothic" panose="020B0502020202020204" pitchFamily="34" charset="0"/>
              </a:rPr>
              <a:t>Toplum sağlığı açısından erişkin bireyin kan basıncı hangi evrede olursa olsun uygun yaşam tarzı değişiklikleri önerilmelidir. Eğer bireyin kan basıncı artmış ise (sistolik 120–139 mmHg, diyastolik 80–89 mmHg) bu öneriler ısrarla vurgulanmalıdır. Hasta hipertansif ise yaşam tarzı değişikliği önerileri mutlaka uygulanmalıdır.</a:t>
            </a:r>
          </a:p>
        </p:txBody>
      </p:sp>
      <p:pic>
        <p:nvPicPr>
          <p:cNvPr id="2050" name="Picture 2" descr="Spor Branşları | Atakent Elit Spor">
            <a:extLst>
              <a:ext uri="{FF2B5EF4-FFF2-40B4-BE49-F238E27FC236}">
                <a16:creationId xmlns:a16="http://schemas.microsoft.com/office/drawing/2014/main" id="{EA9666DA-F40C-10FA-2B88-E5B428BC4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450" y="3662540"/>
            <a:ext cx="5421549" cy="318048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997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84DCA-F073-7E64-2318-E81BFC9EAF90}"/>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B2ABF34B-4F6E-E80D-2FD6-C134367CCEFE}"/>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33</a:t>
            </a:fld>
            <a:endParaRPr lang="tr-TR"/>
          </a:p>
        </p:txBody>
      </p:sp>
      <p:pic>
        <p:nvPicPr>
          <p:cNvPr id="5" name="Resim 4">
            <a:extLst>
              <a:ext uri="{FF2B5EF4-FFF2-40B4-BE49-F238E27FC236}">
                <a16:creationId xmlns:a16="http://schemas.microsoft.com/office/drawing/2014/main" id="{EFCAB2F5-ED00-D186-112D-49B3DA840933}"/>
              </a:ext>
            </a:extLst>
          </p:cNvPr>
          <p:cNvPicPr>
            <a:picLocks noChangeAspect="1"/>
          </p:cNvPicPr>
          <p:nvPr/>
        </p:nvPicPr>
        <p:blipFill>
          <a:blip r:embed="rId3"/>
          <a:stretch>
            <a:fillRect/>
          </a:stretch>
        </p:blipFill>
        <p:spPr>
          <a:xfrm>
            <a:off x="1589809" y="1319645"/>
            <a:ext cx="8864036" cy="4781915"/>
          </a:xfrm>
          <a:prstGeom prst="rect">
            <a:avLst/>
          </a:prstGeom>
        </p:spPr>
      </p:pic>
      <p:sp>
        <p:nvSpPr>
          <p:cNvPr id="6" name="Metin kutusu 5">
            <a:extLst>
              <a:ext uri="{FF2B5EF4-FFF2-40B4-BE49-F238E27FC236}">
                <a16:creationId xmlns:a16="http://schemas.microsoft.com/office/drawing/2014/main" id="{AF6849F6-BCE0-2AB4-6F12-610E909D1030}"/>
              </a:ext>
            </a:extLst>
          </p:cNvPr>
          <p:cNvSpPr txBox="1"/>
          <p:nvPr/>
        </p:nvSpPr>
        <p:spPr>
          <a:xfrm>
            <a:off x="1589809" y="950313"/>
            <a:ext cx="6733309" cy="369332"/>
          </a:xfrm>
          <a:prstGeom prst="rect">
            <a:avLst/>
          </a:prstGeom>
          <a:noFill/>
        </p:spPr>
        <p:txBody>
          <a:bodyPr wrap="square" rtlCol="0">
            <a:spAutoFit/>
          </a:bodyPr>
          <a:lstStyle/>
          <a:p>
            <a:r>
              <a:rPr lang="tr-TR" dirty="0"/>
              <a:t>Hipertansif olgularda yaşam tarzı önerileri</a:t>
            </a:r>
          </a:p>
        </p:txBody>
      </p:sp>
    </p:spTree>
    <p:extLst>
      <p:ext uri="{BB962C8B-B14F-4D97-AF65-F5344CB8AC3E}">
        <p14:creationId xmlns:p14="http://schemas.microsoft.com/office/powerpoint/2010/main" val="1111911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46E86-BB73-34CA-66EC-5951B56EF05C}"/>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4AB408B3-27BC-098A-533A-6D0A5D6003D7}"/>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34</a:t>
            </a:fld>
            <a:endParaRPr lang="tr-TR"/>
          </a:p>
        </p:txBody>
      </p:sp>
      <p:pic>
        <p:nvPicPr>
          <p:cNvPr id="2" name="Resim 1">
            <a:extLst>
              <a:ext uri="{FF2B5EF4-FFF2-40B4-BE49-F238E27FC236}">
                <a16:creationId xmlns:a16="http://schemas.microsoft.com/office/drawing/2014/main" id="{6EF06F9F-0F8A-3B84-D392-269354CC75E9}"/>
              </a:ext>
            </a:extLst>
          </p:cNvPr>
          <p:cNvPicPr>
            <a:picLocks noChangeAspect="1"/>
          </p:cNvPicPr>
          <p:nvPr/>
        </p:nvPicPr>
        <p:blipFill>
          <a:blip r:embed="rId3"/>
          <a:stretch>
            <a:fillRect/>
          </a:stretch>
        </p:blipFill>
        <p:spPr>
          <a:xfrm>
            <a:off x="2969252" y="0"/>
            <a:ext cx="6253495" cy="6858000"/>
          </a:xfrm>
          <a:prstGeom prst="rect">
            <a:avLst/>
          </a:prstGeom>
        </p:spPr>
      </p:pic>
    </p:spTree>
    <p:extLst>
      <p:ext uri="{BB962C8B-B14F-4D97-AF65-F5344CB8AC3E}">
        <p14:creationId xmlns:p14="http://schemas.microsoft.com/office/powerpoint/2010/main" val="39383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3419F-85E1-BE7C-4FD3-7A616845759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47CEF3F-904D-2100-F1C7-AAFC0171FC3C}"/>
              </a:ext>
            </a:extLst>
          </p:cNvPr>
          <p:cNvPicPr>
            <a:picLocks noChangeAspect="1"/>
          </p:cNvPicPr>
          <p:nvPr/>
        </p:nvPicPr>
        <p:blipFill rotWithShape="1">
          <a:blip r:embed="rId2"/>
          <a:srcRect l="12880" r="26847" b="1"/>
          <a:stretch/>
        </p:blipFill>
        <p:spPr>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a:noFill/>
        </p:spPr>
      </p:pic>
      <p:sp>
        <p:nvSpPr>
          <p:cNvPr id="4" name="Slayt Numarası Yer Tutucusu 3">
            <a:extLst>
              <a:ext uri="{FF2B5EF4-FFF2-40B4-BE49-F238E27FC236}">
                <a16:creationId xmlns:a16="http://schemas.microsoft.com/office/drawing/2014/main" id="{59162A65-B11F-C7CB-BFAE-927A380D053C}"/>
              </a:ext>
            </a:extLst>
          </p:cNvPr>
          <p:cNvSpPr>
            <a:spLocks noGrp="1"/>
          </p:cNvSpPr>
          <p:nvPr>
            <p:ph type="sldNum" sz="quarter" idx="12"/>
          </p:nvPr>
        </p:nvSpPr>
        <p:spPr>
          <a:xfrm>
            <a:off x="8610600" y="6515753"/>
            <a:ext cx="2743200" cy="205722"/>
          </a:xfrm>
        </p:spPr>
        <p:txBody>
          <a:bodyPr vert="horz" lIns="91440" tIns="45720" rIns="91440" bIns="45720" rtlCol="0" anchor="ctr">
            <a:normAutofit/>
          </a:bodyPr>
          <a:lstStyle/>
          <a:p>
            <a:pPr>
              <a:lnSpc>
                <a:spcPct val="90000"/>
              </a:lnSpc>
              <a:spcAft>
                <a:spcPts val="600"/>
              </a:spcAft>
            </a:pPr>
            <a:fld id="{BF860B6F-2FE3-4DE6-9496-980E987E7466}" type="slidenum">
              <a:rPr lang="tr-TR" sz="800" smtClean="0"/>
              <a:pPr>
                <a:lnSpc>
                  <a:spcPct val="90000"/>
                </a:lnSpc>
                <a:spcAft>
                  <a:spcPts val="600"/>
                </a:spcAft>
              </a:pPr>
              <a:t>35</a:t>
            </a:fld>
            <a:endParaRPr lang="tr-TR" sz="800"/>
          </a:p>
        </p:txBody>
      </p:sp>
      <p:sp>
        <p:nvSpPr>
          <p:cNvPr id="9" name="Metin kutusu 8">
            <a:extLst>
              <a:ext uri="{FF2B5EF4-FFF2-40B4-BE49-F238E27FC236}">
                <a16:creationId xmlns:a16="http://schemas.microsoft.com/office/drawing/2014/main" id="{06B46F7E-ACC9-558B-2AA7-7452FA301B34}"/>
              </a:ext>
            </a:extLst>
          </p:cNvPr>
          <p:cNvSpPr txBox="1"/>
          <p:nvPr/>
        </p:nvSpPr>
        <p:spPr>
          <a:xfrm>
            <a:off x="6524625" y="2624137"/>
            <a:ext cx="5172075" cy="2033588"/>
          </a:xfrm>
          <a:prstGeom prst="rect">
            <a:avLst/>
          </a:prstGeom>
        </p:spPr>
        <p:txBody>
          <a:bodyPr vert="horz" lIns="91440" tIns="45720" rIns="91440" bIns="45720" rtlCol="0">
            <a:normAutofit fontScale="92500" lnSpcReduction="20000"/>
          </a:bodyPr>
          <a:lstStyle/>
          <a:p>
            <a:pPr marL="285750" indent="-285750">
              <a:lnSpc>
                <a:spcPct val="115000"/>
              </a:lnSpc>
              <a:spcAft>
                <a:spcPts val="600"/>
              </a:spcAft>
              <a:buFont typeface="Arial" panose="020B0604020202020204" pitchFamily="34" charset="0"/>
              <a:buChar char="•"/>
            </a:pPr>
            <a:r>
              <a:rPr lang="tr-TR" sz="1400" kern="1200" spc="100" baseline="0" dirty="0">
                <a:solidFill>
                  <a:schemeClr val="bg1"/>
                </a:solidFill>
                <a:latin typeface="Century Gothic" panose="020B0502020202020204" pitchFamily="34" charset="0"/>
              </a:rPr>
              <a:t>Farmakolojik tedaviye başlama kriterleri sistolik ve diyastolik KB </a:t>
            </a:r>
            <a:r>
              <a:rPr lang="tr-TR" sz="1400" kern="1200" spc="100" baseline="0" dirty="0" err="1">
                <a:solidFill>
                  <a:schemeClr val="bg1"/>
                </a:solidFill>
                <a:latin typeface="Century Gothic" panose="020B0502020202020204" pitchFamily="34" charset="0"/>
              </a:rPr>
              <a:t>düzeyleri</a:t>
            </a:r>
            <a:r>
              <a:rPr lang="tr-TR" sz="1400" kern="1200" spc="100" baseline="0" dirty="0">
                <a:solidFill>
                  <a:schemeClr val="bg1"/>
                </a:solidFill>
                <a:latin typeface="Century Gothic" panose="020B0502020202020204" pitchFamily="34" charset="0"/>
              </a:rPr>
              <a:t> ve total KV risk </a:t>
            </a:r>
            <a:r>
              <a:rPr lang="tr-TR" sz="1400" kern="1200" spc="100" baseline="0" dirty="0" err="1">
                <a:solidFill>
                  <a:schemeClr val="bg1"/>
                </a:solidFill>
                <a:latin typeface="Century Gothic" panose="020B0502020202020204" pitchFamily="34" charset="0"/>
              </a:rPr>
              <a:t>düzeyine</a:t>
            </a:r>
            <a:r>
              <a:rPr lang="tr-TR" sz="1400" kern="1200" spc="100" baseline="0" dirty="0">
                <a:solidFill>
                  <a:schemeClr val="bg1"/>
                </a:solidFill>
                <a:latin typeface="Century Gothic" panose="020B0502020202020204" pitchFamily="34" charset="0"/>
              </a:rPr>
              <a:t> göre belirlenir</a:t>
            </a:r>
          </a:p>
          <a:p>
            <a:pPr marL="285750" indent="-285750">
              <a:lnSpc>
                <a:spcPct val="115000"/>
              </a:lnSpc>
              <a:spcAft>
                <a:spcPts val="600"/>
              </a:spcAft>
              <a:buFont typeface="Arial" panose="020B0604020202020204" pitchFamily="34" charset="0"/>
              <a:buChar char="•"/>
            </a:pPr>
            <a:endParaRPr lang="tr-TR" sz="1400" kern="1200" spc="100" baseline="0" dirty="0">
              <a:solidFill>
                <a:schemeClr val="bg1"/>
              </a:solidFill>
              <a:latin typeface="Century Gothic" panose="020B0502020202020204" pitchFamily="34" charset="0"/>
            </a:endParaRPr>
          </a:p>
          <a:p>
            <a:pPr marL="285750" indent="-285750">
              <a:lnSpc>
                <a:spcPct val="115000"/>
              </a:lnSpc>
              <a:spcAft>
                <a:spcPts val="600"/>
              </a:spcAft>
              <a:buFont typeface="Arial" panose="020B0604020202020204" pitchFamily="34" charset="0"/>
              <a:buChar char="•"/>
            </a:pPr>
            <a:r>
              <a:rPr lang="tr-TR" sz="1400" kern="1200" spc="100" baseline="0" dirty="0">
                <a:solidFill>
                  <a:schemeClr val="bg1"/>
                </a:solidFill>
                <a:latin typeface="Century Gothic" panose="020B0502020202020204" pitchFamily="34" charset="0"/>
              </a:rPr>
              <a:t>Sigara, dislipidemi, abdominal obezite, diyabet gibi değiştirilebilir risk faktörleri belirlenmeli, birlikte olan </a:t>
            </a:r>
            <a:r>
              <a:rPr lang="tr-TR" sz="1400" kern="1200" spc="100" baseline="0" dirty="0" err="1">
                <a:solidFill>
                  <a:schemeClr val="bg1"/>
                </a:solidFill>
                <a:latin typeface="Century Gothic" panose="020B0502020202020204" pitchFamily="34" charset="0"/>
              </a:rPr>
              <a:t>koşullarda</a:t>
            </a:r>
            <a:r>
              <a:rPr lang="tr-TR" sz="1400" kern="1200" spc="100" baseline="0" dirty="0">
                <a:solidFill>
                  <a:schemeClr val="bg1"/>
                </a:solidFill>
                <a:latin typeface="Century Gothic" panose="020B0502020202020204" pitchFamily="34" charset="0"/>
              </a:rPr>
              <a:t> KB yüksekliği tedavi edilirken uygun yöntemlerle risk faktörleri de tedavi edilmelidir.</a:t>
            </a:r>
          </a:p>
          <a:p>
            <a:pPr>
              <a:lnSpc>
                <a:spcPct val="115000"/>
              </a:lnSpc>
              <a:spcAft>
                <a:spcPts val="600"/>
              </a:spcAft>
            </a:pPr>
            <a:endParaRPr lang="tr-TR" sz="1200" kern="1200" spc="100" baseline="0" dirty="0">
              <a:solidFill>
                <a:schemeClr val="bg1"/>
              </a:solidFill>
              <a:latin typeface="+mn-lt"/>
              <a:ea typeface="+mn-ea"/>
              <a:cs typeface="+mn-cs"/>
            </a:endParaRPr>
          </a:p>
        </p:txBody>
      </p:sp>
      <p:sp>
        <p:nvSpPr>
          <p:cNvPr id="5" name="Başlık 4">
            <a:extLst>
              <a:ext uri="{FF2B5EF4-FFF2-40B4-BE49-F238E27FC236}">
                <a16:creationId xmlns:a16="http://schemas.microsoft.com/office/drawing/2014/main" id="{150461A1-318D-E4EA-BAC6-FCDD0C393D4B}"/>
              </a:ext>
            </a:extLst>
          </p:cNvPr>
          <p:cNvSpPr>
            <a:spLocks noGrp="1"/>
          </p:cNvSpPr>
          <p:nvPr>
            <p:ph type="title"/>
          </p:nvPr>
        </p:nvSpPr>
        <p:spPr>
          <a:xfrm>
            <a:off x="6276109" y="906390"/>
            <a:ext cx="6423747" cy="996551"/>
          </a:xfrm>
        </p:spPr>
        <p:txBody>
          <a:bodyPr/>
          <a:lstStyle/>
          <a:p>
            <a:r>
              <a:rPr lang="tr-TR" sz="3600" dirty="0"/>
              <a:t>Farmakolojik</a:t>
            </a:r>
            <a:r>
              <a:rPr lang="tr-TR" dirty="0"/>
              <a:t> tedavi</a:t>
            </a:r>
          </a:p>
        </p:txBody>
      </p:sp>
    </p:spTree>
    <p:extLst>
      <p:ext uri="{BB962C8B-B14F-4D97-AF65-F5344CB8AC3E}">
        <p14:creationId xmlns:p14="http://schemas.microsoft.com/office/powerpoint/2010/main" val="621202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384CA-400A-D3D8-E43E-C5586BC3C66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81CF0D8-47EF-B566-2346-986AE0AF0ED3}"/>
              </a:ext>
            </a:extLst>
          </p:cNvPr>
          <p:cNvPicPr>
            <a:picLocks noChangeAspect="1"/>
          </p:cNvPicPr>
          <p:nvPr/>
        </p:nvPicPr>
        <p:blipFill rotWithShape="1">
          <a:blip r:embed="rId2"/>
          <a:srcRect l="12880" r="26847" b="1"/>
          <a:stretch/>
        </p:blipFill>
        <p:spPr>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a:noFill/>
        </p:spPr>
      </p:pic>
      <p:sp>
        <p:nvSpPr>
          <p:cNvPr id="4" name="Slayt Numarası Yer Tutucusu 3">
            <a:extLst>
              <a:ext uri="{FF2B5EF4-FFF2-40B4-BE49-F238E27FC236}">
                <a16:creationId xmlns:a16="http://schemas.microsoft.com/office/drawing/2014/main" id="{CAC0877D-1F0C-C327-ACFE-42BB68D9BB19}"/>
              </a:ext>
            </a:extLst>
          </p:cNvPr>
          <p:cNvSpPr>
            <a:spLocks noGrp="1"/>
          </p:cNvSpPr>
          <p:nvPr>
            <p:ph type="sldNum" sz="quarter" idx="12"/>
          </p:nvPr>
        </p:nvSpPr>
        <p:spPr>
          <a:xfrm>
            <a:off x="8610600" y="6515753"/>
            <a:ext cx="2743200" cy="205722"/>
          </a:xfrm>
        </p:spPr>
        <p:txBody>
          <a:bodyPr vert="horz" lIns="91440" tIns="45720" rIns="91440" bIns="45720" rtlCol="0" anchor="ctr">
            <a:normAutofit/>
          </a:bodyPr>
          <a:lstStyle/>
          <a:p>
            <a:pPr>
              <a:lnSpc>
                <a:spcPct val="90000"/>
              </a:lnSpc>
              <a:spcAft>
                <a:spcPts val="600"/>
              </a:spcAft>
            </a:pPr>
            <a:fld id="{BF860B6F-2FE3-4DE6-9496-980E987E7466}" type="slidenum">
              <a:rPr lang="tr-TR" sz="800" smtClean="0"/>
              <a:pPr>
                <a:lnSpc>
                  <a:spcPct val="90000"/>
                </a:lnSpc>
                <a:spcAft>
                  <a:spcPts val="600"/>
                </a:spcAft>
              </a:pPr>
              <a:t>36</a:t>
            </a:fld>
            <a:endParaRPr lang="tr-TR" sz="800"/>
          </a:p>
        </p:txBody>
      </p:sp>
      <p:sp>
        <p:nvSpPr>
          <p:cNvPr id="9" name="Metin kutusu 8">
            <a:extLst>
              <a:ext uri="{FF2B5EF4-FFF2-40B4-BE49-F238E27FC236}">
                <a16:creationId xmlns:a16="http://schemas.microsoft.com/office/drawing/2014/main" id="{936D63CB-9FBA-9CA0-5002-32404079D16D}"/>
              </a:ext>
            </a:extLst>
          </p:cNvPr>
          <p:cNvSpPr txBox="1"/>
          <p:nvPr/>
        </p:nvSpPr>
        <p:spPr>
          <a:xfrm>
            <a:off x="6524625" y="2418735"/>
            <a:ext cx="5172075" cy="2438400"/>
          </a:xfrm>
          <a:prstGeom prst="rect">
            <a:avLst/>
          </a:prstGeom>
        </p:spPr>
        <p:txBody>
          <a:bodyPr vert="horz" lIns="91440" tIns="45720" rIns="91440" bIns="45720" rtlCol="0">
            <a:normAutofit fontScale="85000" lnSpcReduction="10000"/>
          </a:bodyPr>
          <a:lstStyle/>
          <a:p>
            <a:pPr marL="285750" indent="-285750">
              <a:buFont typeface="Arial" panose="020B0604020202020204" pitchFamily="34" charset="0"/>
              <a:buChar char="•"/>
            </a:pPr>
            <a:r>
              <a:rPr lang="tr-TR" sz="1500" b="1" dirty="0">
                <a:solidFill>
                  <a:schemeClr val="bg1"/>
                </a:solidFill>
                <a:latin typeface="Century Gothic" panose="020B0502020202020204" pitchFamily="34" charset="0"/>
              </a:rPr>
              <a:t>Evre 1 hipertansiyonda</a:t>
            </a:r>
            <a:r>
              <a:rPr lang="tr-TR" sz="1500" dirty="0">
                <a:solidFill>
                  <a:schemeClr val="bg1"/>
                </a:solidFill>
                <a:latin typeface="Century Gothic" panose="020B0502020202020204" pitchFamily="34" charset="0"/>
              </a:rPr>
              <a:t>; ilaç tedavisine </a:t>
            </a:r>
            <a:r>
              <a:rPr lang="tr-TR" sz="1500" dirty="0" err="1">
                <a:solidFill>
                  <a:schemeClr val="bg1"/>
                </a:solidFill>
                <a:latin typeface="Century Gothic" panose="020B0502020202020204" pitchFamily="34" charset="0"/>
              </a:rPr>
              <a:t>diyabetes</a:t>
            </a:r>
            <a:r>
              <a:rPr lang="tr-TR" sz="1500" dirty="0">
                <a:solidFill>
                  <a:schemeClr val="bg1"/>
                </a:solidFill>
                <a:latin typeface="Century Gothic" panose="020B0502020202020204" pitchFamily="34" charset="0"/>
              </a:rPr>
              <a:t> </a:t>
            </a:r>
            <a:r>
              <a:rPr lang="tr-TR" sz="1500" dirty="0" err="1">
                <a:solidFill>
                  <a:schemeClr val="bg1"/>
                </a:solidFill>
                <a:latin typeface="Century Gothic" panose="020B0502020202020204" pitchFamily="34" charset="0"/>
              </a:rPr>
              <a:t>mellitus</a:t>
            </a:r>
            <a:r>
              <a:rPr lang="tr-TR" sz="1500" dirty="0">
                <a:solidFill>
                  <a:schemeClr val="bg1"/>
                </a:solidFill>
                <a:latin typeface="Century Gothic" panose="020B0502020202020204" pitchFamily="34" charset="0"/>
              </a:rPr>
              <a:t>, kronik böbrek hastalığı, koroner arter hastalığı serebrovasküler hastalık veya hedef organ hasarı varlığında </a:t>
            </a:r>
            <a:r>
              <a:rPr lang="tr-TR" sz="1500" b="1" dirty="0">
                <a:solidFill>
                  <a:schemeClr val="bg1"/>
                </a:solidFill>
                <a:latin typeface="Century Gothic" panose="020B0502020202020204" pitchFamily="34" charset="0"/>
              </a:rPr>
              <a:t>hemen </a:t>
            </a:r>
            <a:r>
              <a:rPr lang="tr-TR" sz="1500" dirty="0" err="1">
                <a:solidFill>
                  <a:schemeClr val="bg1"/>
                </a:solidFill>
                <a:latin typeface="Century Gothic" panose="020B0502020202020204" pitchFamily="34" charset="0"/>
              </a:rPr>
              <a:t>başlanır,bu</a:t>
            </a:r>
            <a:r>
              <a:rPr lang="tr-TR" sz="1500" dirty="0">
                <a:solidFill>
                  <a:schemeClr val="bg1"/>
                </a:solidFill>
                <a:latin typeface="Century Gothic" panose="020B0502020202020204" pitchFamily="34" charset="0"/>
              </a:rPr>
              <a:t> hastalıkların olmadığı durumlarda </a:t>
            </a:r>
            <a:r>
              <a:rPr lang="tr-TR" sz="1500" b="1" dirty="0">
                <a:solidFill>
                  <a:schemeClr val="bg1"/>
                </a:solidFill>
                <a:latin typeface="Century Gothic" panose="020B0502020202020204" pitchFamily="34" charset="0"/>
              </a:rPr>
              <a:t>yaşam tarzı değişiklikleri </a:t>
            </a:r>
            <a:r>
              <a:rPr lang="tr-TR" sz="1500" dirty="0">
                <a:solidFill>
                  <a:schemeClr val="bg1"/>
                </a:solidFill>
                <a:latin typeface="Century Gothic" panose="020B0502020202020204" pitchFamily="34" charset="0"/>
              </a:rPr>
              <a:t>önerilir</a:t>
            </a:r>
          </a:p>
          <a:p>
            <a:pPr marL="285750" indent="-285750">
              <a:buFont typeface="Arial" panose="020B0604020202020204" pitchFamily="34" charset="0"/>
              <a:buChar char="•"/>
            </a:pPr>
            <a:endParaRPr lang="tr-TR" sz="1500" dirty="0">
              <a:solidFill>
                <a:schemeClr val="bg1"/>
              </a:solidFill>
              <a:latin typeface="Century Gothic" panose="020B0502020202020204" pitchFamily="34" charset="0"/>
            </a:endParaRPr>
          </a:p>
          <a:p>
            <a:pPr marL="285750" indent="-285750">
              <a:buFont typeface="Arial" panose="020B0604020202020204" pitchFamily="34" charset="0"/>
              <a:buChar char="•"/>
            </a:pPr>
            <a:r>
              <a:rPr lang="tr-TR" sz="1500" b="1" dirty="0">
                <a:solidFill>
                  <a:schemeClr val="bg1"/>
                </a:solidFill>
                <a:latin typeface="Century Gothic" panose="020B0502020202020204" pitchFamily="34" charset="0"/>
              </a:rPr>
              <a:t>Üç ay sonra </a:t>
            </a:r>
            <a:r>
              <a:rPr lang="tr-TR" sz="1500" dirty="0">
                <a:solidFill>
                  <a:schemeClr val="bg1"/>
                </a:solidFill>
                <a:latin typeface="Century Gothic" panose="020B0502020202020204" pitchFamily="34" charset="0"/>
              </a:rPr>
              <a:t>kan basıncı </a:t>
            </a:r>
            <a:r>
              <a:rPr lang="tr-TR" sz="1500" b="1" dirty="0">
                <a:solidFill>
                  <a:schemeClr val="bg1"/>
                </a:solidFill>
                <a:latin typeface="Century Gothic" panose="020B0502020202020204" pitchFamily="34" charset="0"/>
              </a:rPr>
              <a:t>hâlâ Evre 1’de </a:t>
            </a:r>
            <a:r>
              <a:rPr lang="tr-TR" sz="1500" dirty="0">
                <a:solidFill>
                  <a:schemeClr val="bg1"/>
                </a:solidFill>
                <a:latin typeface="Century Gothic" panose="020B0502020202020204" pitchFamily="34" charset="0"/>
              </a:rPr>
              <a:t>ise ilaç tedavisine başlanır. Ancak hastanın günlük yaşam kalitesini etkileyen hipertansiyonla ilişkili semptomları varsa antihipertansif ilaç tedavisine daha erken başlanabilir </a:t>
            </a:r>
          </a:p>
          <a:p>
            <a:pPr marL="285750" indent="-285750">
              <a:buFont typeface="Arial" panose="020B0604020202020204" pitchFamily="34" charset="0"/>
              <a:buChar char="•"/>
            </a:pPr>
            <a:endParaRPr lang="tr-TR" sz="1500" dirty="0">
              <a:solidFill>
                <a:schemeClr val="bg1"/>
              </a:solidFill>
              <a:latin typeface="Century Gothic" panose="020B0502020202020204" pitchFamily="34" charset="0"/>
            </a:endParaRPr>
          </a:p>
          <a:p>
            <a:pPr marL="285750" indent="-285750">
              <a:buFont typeface="Arial" panose="020B0604020202020204" pitchFamily="34" charset="0"/>
              <a:buChar char="•"/>
            </a:pPr>
            <a:r>
              <a:rPr lang="tr-TR" sz="1500" b="1" dirty="0">
                <a:solidFill>
                  <a:schemeClr val="bg1"/>
                </a:solidFill>
                <a:latin typeface="Century Gothic" panose="020B0502020202020204" pitchFamily="34" charset="0"/>
              </a:rPr>
              <a:t>Evre 2 ve üzeri hipertansiyonda </a:t>
            </a:r>
            <a:r>
              <a:rPr lang="tr-TR" sz="1500" dirty="0">
                <a:solidFill>
                  <a:schemeClr val="bg1"/>
                </a:solidFill>
                <a:latin typeface="Century Gothic" panose="020B0502020202020204" pitchFamily="34" charset="0"/>
              </a:rPr>
              <a:t>ilaç tedavisine hemen başlanmalıdır</a:t>
            </a:r>
          </a:p>
          <a:p>
            <a:pPr>
              <a:lnSpc>
                <a:spcPct val="115000"/>
              </a:lnSpc>
              <a:spcAft>
                <a:spcPts val="600"/>
              </a:spcAft>
            </a:pPr>
            <a:endParaRPr lang="tr-TR" sz="1200" kern="1200" spc="100" baseline="0" dirty="0">
              <a:solidFill>
                <a:schemeClr val="bg1"/>
              </a:solidFill>
              <a:latin typeface="+mn-lt"/>
              <a:ea typeface="+mn-ea"/>
              <a:cs typeface="+mn-cs"/>
            </a:endParaRPr>
          </a:p>
        </p:txBody>
      </p:sp>
      <p:sp>
        <p:nvSpPr>
          <p:cNvPr id="5" name="Başlık 4">
            <a:extLst>
              <a:ext uri="{FF2B5EF4-FFF2-40B4-BE49-F238E27FC236}">
                <a16:creationId xmlns:a16="http://schemas.microsoft.com/office/drawing/2014/main" id="{EA66AFC0-C8BF-0191-AF27-28B8397D8DF2}"/>
              </a:ext>
            </a:extLst>
          </p:cNvPr>
          <p:cNvSpPr>
            <a:spLocks noGrp="1"/>
          </p:cNvSpPr>
          <p:nvPr>
            <p:ph type="title"/>
          </p:nvPr>
        </p:nvSpPr>
        <p:spPr>
          <a:xfrm>
            <a:off x="6276109" y="906390"/>
            <a:ext cx="6423747" cy="996551"/>
          </a:xfrm>
        </p:spPr>
        <p:txBody>
          <a:bodyPr/>
          <a:lstStyle/>
          <a:p>
            <a:r>
              <a:rPr lang="tr-TR" sz="3600" dirty="0"/>
              <a:t>Farmakolojik</a:t>
            </a:r>
            <a:r>
              <a:rPr lang="tr-TR" dirty="0"/>
              <a:t> tedavi</a:t>
            </a:r>
          </a:p>
        </p:txBody>
      </p:sp>
    </p:spTree>
    <p:extLst>
      <p:ext uri="{BB962C8B-B14F-4D97-AF65-F5344CB8AC3E}">
        <p14:creationId xmlns:p14="http://schemas.microsoft.com/office/powerpoint/2010/main" val="1608962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tablo içeren bir resim">
            <a:extLst>
              <a:ext uri="{FF2B5EF4-FFF2-40B4-BE49-F238E27FC236}">
                <a16:creationId xmlns:a16="http://schemas.microsoft.com/office/drawing/2014/main" id="{CA23BE4E-E791-F745-E044-6D6CF12DE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566" y="1317523"/>
            <a:ext cx="9248666" cy="4485603"/>
          </a:xfrm>
          <a:prstGeom prst="rect">
            <a:avLst/>
          </a:prstGeom>
          <a:noFill/>
        </p:spPr>
      </p:pic>
      <p:sp>
        <p:nvSpPr>
          <p:cNvPr id="2" name="Veri Yer Tutucusu 1" hidden="1">
            <a:extLst>
              <a:ext uri="{FF2B5EF4-FFF2-40B4-BE49-F238E27FC236}">
                <a16:creationId xmlns:a16="http://schemas.microsoft.com/office/drawing/2014/main" id="{2DA3CBA2-C72F-A63B-0176-C0BE1FD72B43}"/>
              </a:ext>
            </a:extLst>
          </p:cNvPr>
          <p:cNvSpPr>
            <a:spLocks noGrp="1"/>
          </p:cNvSpPr>
          <p:nvPr>
            <p:ph type="dt" sz="half" idx="10"/>
          </p:nvPr>
        </p:nvSpPr>
        <p:spPr/>
        <p:txBody>
          <a:bodyPr/>
          <a:lstStyle/>
          <a:p>
            <a:pPr rtl="0">
              <a:spcAft>
                <a:spcPts val="600"/>
              </a:spcAft>
            </a:pPr>
            <a:r>
              <a:rPr lang="tr-TR" noProof="0"/>
              <a:t>03/08/20XX</a:t>
            </a:r>
          </a:p>
        </p:txBody>
      </p:sp>
      <p:sp>
        <p:nvSpPr>
          <p:cNvPr id="4" name="Slayt Numarası Yer Tutucusu 3" hidden="1">
            <a:extLst>
              <a:ext uri="{FF2B5EF4-FFF2-40B4-BE49-F238E27FC236}">
                <a16:creationId xmlns:a16="http://schemas.microsoft.com/office/drawing/2014/main" id="{68877C35-9EA4-869B-5994-C0B8F3B502F9}"/>
              </a:ext>
            </a:extLst>
          </p:cNvPr>
          <p:cNvSpPr>
            <a:spLocks noGrp="1"/>
          </p:cNvSpPr>
          <p:nvPr>
            <p:ph type="sldNum" sz="quarter" idx="12"/>
          </p:nvPr>
        </p:nvSpPr>
        <p:spPr/>
        <p:txBody>
          <a:bodyPr/>
          <a:lstStyle/>
          <a:p>
            <a:pPr rtl="0">
              <a:spcAft>
                <a:spcPts val="600"/>
              </a:spcAft>
            </a:pPr>
            <a:fld id="{BF860B6F-2FE3-4DE6-9496-980E987E7466}" type="slidenum">
              <a:rPr lang="tr-TR" noProof="0" smtClean="0"/>
              <a:pPr rtl="0">
                <a:spcAft>
                  <a:spcPts val="600"/>
                </a:spcAft>
              </a:pPr>
              <a:t>37</a:t>
            </a:fld>
            <a:endParaRPr lang="tr-TR" noProof="0"/>
          </a:p>
        </p:txBody>
      </p:sp>
    </p:spTree>
    <p:extLst>
      <p:ext uri="{BB962C8B-B14F-4D97-AF65-F5344CB8AC3E}">
        <p14:creationId xmlns:p14="http://schemas.microsoft.com/office/powerpoint/2010/main" val="460773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BDC3D-D48F-2329-1347-C9A5CC58E115}"/>
            </a:ext>
          </a:extLst>
        </p:cNvPr>
        <p:cNvGrpSpPr/>
        <p:nvPr/>
      </p:nvGrpSpPr>
      <p:grpSpPr>
        <a:xfrm>
          <a:off x="0" y="0"/>
          <a:ext cx="0" cy="0"/>
          <a:chOff x="0" y="0"/>
          <a:chExt cx="0" cy="0"/>
        </a:xfrm>
      </p:grpSpPr>
      <p:sp>
        <p:nvSpPr>
          <p:cNvPr id="2" name="Veri Yer Tutucusu 1" hidden="1">
            <a:extLst>
              <a:ext uri="{FF2B5EF4-FFF2-40B4-BE49-F238E27FC236}">
                <a16:creationId xmlns:a16="http://schemas.microsoft.com/office/drawing/2014/main" id="{311EDF75-8E9D-BE74-6632-3563532FDE65}"/>
              </a:ext>
            </a:extLst>
          </p:cNvPr>
          <p:cNvSpPr>
            <a:spLocks noGrp="1"/>
          </p:cNvSpPr>
          <p:nvPr>
            <p:ph type="dt" sz="half" idx="10"/>
          </p:nvPr>
        </p:nvSpPr>
        <p:spPr/>
        <p:txBody>
          <a:bodyPr/>
          <a:lstStyle/>
          <a:p>
            <a:pPr rtl="0">
              <a:spcAft>
                <a:spcPts val="600"/>
              </a:spcAft>
            </a:pPr>
            <a:r>
              <a:rPr lang="tr-TR" noProof="0"/>
              <a:t>03/08/20XX</a:t>
            </a:r>
          </a:p>
        </p:txBody>
      </p:sp>
      <p:sp>
        <p:nvSpPr>
          <p:cNvPr id="4" name="Slayt Numarası Yer Tutucusu 3" hidden="1">
            <a:extLst>
              <a:ext uri="{FF2B5EF4-FFF2-40B4-BE49-F238E27FC236}">
                <a16:creationId xmlns:a16="http://schemas.microsoft.com/office/drawing/2014/main" id="{F55DAF29-8442-C41A-8867-7FB993648B74}"/>
              </a:ext>
            </a:extLst>
          </p:cNvPr>
          <p:cNvSpPr>
            <a:spLocks noGrp="1"/>
          </p:cNvSpPr>
          <p:nvPr>
            <p:ph type="sldNum" sz="quarter" idx="12"/>
          </p:nvPr>
        </p:nvSpPr>
        <p:spPr/>
        <p:txBody>
          <a:bodyPr/>
          <a:lstStyle/>
          <a:p>
            <a:pPr rtl="0">
              <a:spcAft>
                <a:spcPts val="600"/>
              </a:spcAft>
            </a:pPr>
            <a:fld id="{BF860B6F-2FE3-4DE6-9496-980E987E7466}" type="slidenum">
              <a:rPr lang="tr-TR" noProof="0" smtClean="0"/>
              <a:pPr rtl="0">
                <a:spcAft>
                  <a:spcPts val="600"/>
                </a:spcAft>
              </a:pPr>
              <a:t>38</a:t>
            </a:fld>
            <a:endParaRPr lang="tr-TR" noProof="0"/>
          </a:p>
        </p:txBody>
      </p:sp>
      <p:pic>
        <p:nvPicPr>
          <p:cNvPr id="5" name="İçerik Yer Tutucusu 4" descr="tablo içeren bir resim&#10;&#10;Açıklama otomatik olarak oluşturuldu">
            <a:extLst>
              <a:ext uri="{FF2B5EF4-FFF2-40B4-BE49-F238E27FC236}">
                <a16:creationId xmlns:a16="http://schemas.microsoft.com/office/drawing/2014/main" id="{392FAD3F-EAE6-5018-6C5F-9F98F9759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75" y="1425353"/>
            <a:ext cx="11860686" cy="3825071"/>
          </a:xfrm>
          <a:prstGeom prst="rect">
            <a:avLst/>
          </a:prstGeom>
        </p:spPr>
      </p:pic>
    </p:spTree>
    <p:extLst>
      <p:ext uri="{BB962C8B-B14F-4D97-AF65-F5344CB8AC3E}">
        <p14:creationId xmlns:p14="http://schemas.microsoft.com/office/powerpoint/2010/main" val="3240405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9311-2706-B862-459F-F1662CB5718E}"/>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A720C740-DC59-1B52-A90E-C064731682FD}"/>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39</a:t>
            </a:fld>
            <a:endParaRPr lang="tr-TR"/>
          </a:p>
        </p:txBody>
      </p:sp>
      <p:sp>
        <p:nvSpPr>
          <p:cNvPr id="14" name="Metin Yer Tutucusu 13">
            <a:extLst>
              <a:ext uri="{FF2B5EF4-FFF2-40B4-BE49-F238E27FC236}">
                <a16:creationId xmlns:a16="http://schemas.microsoft.com/office/drawing/2014/main" id="{C122A830-003F-FF6C-217D-98FF74DA2437}"/>
              </a:ext>
            </a:extLst>
          </p:cNvPr>
          <p:cNvSpPr>
            <a:spLocks noGrp="1"/>
          </p:cNvSpPr>
          <p:nvPr>
            <p:ph type="body" sz="quarter" idx="16"/>
          </p:nvPr>
        </p:nvSpPr>
        <p:spPr>
          <a:xfrm>
            <a:off x="1371600" y="2954613"/>
            <a:ext cx="4419600" cy="3766862"/>
          </a:xfrm>
        </p:spPr>
        <p:txBody>
          <a:bodyPr rtlCol="0"/>
          <a:lstStyle/>
          <a:p>
            <a:r>
              <a:rPr lang="tr-TR" sz="1400" dirty="0">
                <a:solidFill>
                  <a:schemeClr val="tx2"/>
                </a:solidFill>
                <a:latin typeface="Century Gothic" panose="020B0502020202020204" pitchFamily="34" charset="0"/>
              </a:rPr>
              <a:t>Risk değerlendirmesine göre kan basıncı </a:t>
            </a:r>
            <a:r>
              <a:rPr lang="tr-TR" sz="1400" b="1" dirty="0">
                <a:solidFill>
                  <a:schemeClr val="tx2"/>
                </a:solidFill>
                <a:latin typeface="Century Gothic" panose="020B0502020202020204" pitchFamily="34" charset="0"/>
              </a:rPr>
              <a:t>130-139/80-89 mmHg </a:t>
            </a:r>
            <a:r>
              <a:rPr lang="tr-TR" sz="1400" dirty="0">
                <a:solidFill>
                  <a:schemeClr val="tx2"/>
                </a:solidFill>
                <a:latin typeface="Century Gothic" panose="020B0502020202020204" pitchFamily="34" charset="0"/>
              </a:rPr>
              <a:t>olan olgularda </a:t>
            </a:r>
            <a:r>
              <a:rPr lang="tr-TR" sz="1400" b="1" dirty="0">
                <a:solidFill>
                  <a:schemeClr val="tx2"/>
                </a:solidFill>
                <a:latin typeface="Century Gothic" panose="020B0502020202020204" pitchFamily="34" charset="0"/>
              </a:rPr>
              <a:t>"yüksek riskli"</a:t>
            </a:r>
            <a:r>
              <a:rPr lang="tr-TR" sz="1400" dirty="0">
                <a:solidFill>
                  <a:schemeClr val="tx2"/>
                </a:solidFill>
                <a:latin typeface="Century Gothic" panose="020B0502020202020204" pitchFamily="34" charset="0"/>
              </a:rPr>
              <a:t> olarak tanımlananlarda, </a:t>
            </a:r>
            <a:r>
              <a:rPr lang="tr-TR" sz="1400" b="1" dirty="0">
                <a:solidFill>
                  <a:schemeClr val="tx2"/>
                </a:solidFill>
                <a:latin typeface="Century Gothic" panose="020B0502020202020204" pitchFamily="34" charset="0"/>
              </a:rPr>
              <a:t>6 aylık yaşam tarzı değişikliği uygulamasını takiben ilaç tedavisi </a:t>
            </a:r>
            <a:r>
              <a:rPr lang="tr-TR" sz="1400" dirty="0">
                <a:solidFill>
                  <a:schemeClr val="tx2"/>
                </a:solidFill>
                <a:latin typeface="Century Gothic" panose="020B0502020202020204" pitchFamily="34" charset="0"/>
              </a:rPr>
              <a:t>başlanması düşünülmelidir</a:t>
            </a:r>
          </a:p>
          <a:p>
            <a:pPr rtl="0"/>
            <a:endParaRPr lang="tr-TR" dirty="0"/>
          </a:p>
        </p:txBody>
      </p:sp>
      <p:sp>
        <p:nvSpPr>
          <p:cNvPr id="45" name="Başlık 44">
            <a:extLst>
              <a:ext uri="{FF2B5EF4-FFF2-40B4-BE49-F238E27FC236}">
                <a16:creationId xmlns:a16="http://schemas.microsoft.com/office/drawing/2014/main" id="{090EDA6A-8309-AE6C-041F-904A132DD55F}"/>
              </a:ext>
            </a:extLst>
          </p:cNvPr>
          <p:cNvSpPr>
            <a:spLocks noGrp="1"/>
          </p:cNvSpPr>
          <p:nvPr>
            <p:ph type="title"/>
          </p:nvPr>
        </p:nvSpPr>
        <p:spPr>
          <a:xfrm>
            <a:off x="983975" y="919935"/>
            <a:ext cx="9471990" cy="642075"/>
          </a:xfrm>
        </p:spPr>
        <p:txBody>
          <a:bodyPr rtlCol="0"/>
          <a:lstStyle/>
          <a:p>
            <a:pPr rtl="0"/>
            <a:r>
              <a:rPr lang="tr-TR" dirty="0"/>
              <a:t>Risk temelli yaklaşım</a:t>
            </a:r>
          </a:p>
        </p:txBody>
      </p:sp>
      <p:pic>
        <p:nvPicPr>
          <p:cNvPr id="3" name="Resim 2" descr="tablo içeren bir resim">
            <a:extLst>
              <a:ext uri="{FF2B5EF4-FFF2-40B4-BE49-F238E27FC236}">
                <a16:creationId xmlns:a16="http://schemas.microsoft.com/office/drawing/2014/main" id="{7E26D21F-ECB3-3AF4-09FD-8FF56284E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975" y="1758758"/>
            <a:ext cx="4919427" cy="4525873"/>
          </a:xfrm>
          <a:prstGeom prst="rect">
            <a:avLst/>
          </a:prstGeom>
        </p:spPr>
      </p:pic>
    </p:spTree>
    <p:extLst>
      <p:ext uri="{BB962C8B-B14F-4D97-AF65-F5344CB8AC3E}">
        <p14:creationId xmlns:p14="http://schemas.microsoft.com/office/powerpoint/2010/main" val="1683873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C2BAF-1647-9190-2495-62F254E72C40}"/>
            </a:ext>
          </a:extLst>
        </p:cNvPr>
        <p:cNvGrpSpPr/>
        <p:nvPr/>
      </p:nvGrpSpPr>
      <p:grpSpPr>
        <a:xfrm>
          <a:off x="0" y="0"/>
          <a:ext cx="0" cy="0"/>
          <a:chOff x="0" y="0"/>
          <a:chExt cx="0" cy="0"/>
        </a:xfrm>
      </p:grpSpPr>
      <p:pic>
        <p:nvPicPr>
          <p:cNvPr id="2" name="Resim 1">
            <a:extLst>
              <a:ext uri="{FF2B5EF4-FFF2-40B4-BE49-F238E27FC236}">
                <a16:creationId xmlns:a16="http://schemas.microsoft.com/office/drawing/2014/main" id="{DBC84400-9CCC-17C3-11A0-8256BB84E1A9}"/>
              </a:ext>
            </a:extLst>
          </p:cNvPr>
          <p:cNvPicPr>
            <a:picLocks noChangeAspect="1"/>
          </p:cNvPicPr>
          <p:nvPr/>
        </p:nvPicPr>
        <p:blipFill>
          <a:blip r:embed="rId2"/>
          <a:stretch>
            <a:fillRect/>
          </a:stretch>
        </p:blipFill>
        <p:spPr>
          <a:xfrm>
            <a:off x="0" y="0"/>
            <a:ext cx="12192000" cy="6851904"/>
          </a:xfrm>
          <a:prstGeom prst="rect">
            <a:avLst/>
          </a:prstGeom>
        </p:spPr>
      </p:pic>
      <p:sp>
        <p:nvSpPr>
          <p:cNvPr id="5" name="Slayt Numarası Yer Tutucusu 4">
            <a:extLst>
              <a:ext uri="{FF2B5EF4-FFF2-40B4-BE49-F238E27FC236}">
                <a16:creationId xmlns:a16="http://schemas.microsoft.com/office/drawing/2014/main" id="{9D6A99FC-8743-6DE3-556D-55B0AD7BEBAA}"/>
              </a:ext>
            </a:extLst>
          </p:cNvPr>
          <p:cNvSpPr>
            <a:spLocks noGrp="1"/>
          </p:cNvSpPr>
          <p:nvPr>
            <p:ph type="sldNum" sz="quarter" idx="12"/>
          </p:nvPr>
        </p:nvSpPr>
        <p:spPr>
          <a:xfrm>
            <a:off x="8610600" y="6515753"/>
            <a:ext cx="2743200" cy="205722"/>
          </a:xfrm>
        </p:spPr>
        <p:txBody>
          <a:bodyPr anchor="ctr">
            <a:normAutofit/>
          </a:bodyPr>
          <a:lstStyle/>
          <a:p>
            <a:pPr rtl="0">
              <a:lnSpc>
                <a:spcPct val="90000"/>
              </a:lnSpc>
              <a:spcAft>
                <a:spcPts val="600"/>
              </a:spcAft>
            </a:pPr>
            <a:fld id="{BF860B6F-2FE3-4DE6-9496-980E987E7466}" type="slidenum">
              <a:rPr lang="tr-TR" sz="800" noProof="0" smtClean="0"/>
              <a:pPr rtl="0">
                <a:lnSpc>
                  <a:spcPct val="90000"/>
                </a:lnSpc>
                <a:spcAft>
                  <a:spcPts val="600"/>
                </a:spcAft>
              </a:pPr>
              <a:t>4</a:t>
            </a:fld>
            <a:endParaRPr lang="tr-TR" sz="800" noProof="0"/>
          </a:p>
        </p:txBody>
      </p:sp>
      <p:sp>
        <p:nvSpPr>
          <p:cNvPr id="2069" name="Title 13">
            <a:extLst>
              <a:ext uri="{FF2B5EF4-FFF2-40B4-BE49-F238E27FC236}">
                <a16:creationId xmlns:a16="http://schemas.microsoft.com/office/drawing/2014/main" id="{B648111F-F5C3-219D-882D-4350758B416A}"/>
              </a:ext>
            </a:extLst>
          </p:cNvPr>
          <p:cNvSpPr>
            <a:spLocks noGrp="1"/>
          </p:cNvSpPr>
          <p:nvPr>
            <p:ph type="title"/>
          </p:nvPr>
        </p:nvSpPr>
        <p:spPr>
          <a:xfrm>
            <a:off x="4259056" y="781296"/>
            <a:ext cx="6074545" cy="639192"/>
          </a:xfrm>
        </p:spPr>
        <p:txBody>
          <a:bodyPr/>
          <a:lstStyle/>
          <a:p>
            <a:r>
              <a:rPr lang="tr-TR" dirty="0"/>
              <a:t>Öğrenim hedefleri</a:t>
            </a:r>
            <a:endParaRPr lang="en-US" dirty="0"/>
          </a:p>
        </p:txBody>
      </p:sp>
      <p:sp>
        <p:nvSpPr>
          <p:cNvPr id="8" name="Metin kutusu 7">
            <a:extLst>
              <a:ext uri="{FF2B5EF4-FFF2-40B4-BE49-F238E27FC236}">
                <a16:creationId xmlns:a16="http://schemas.microsoft.com/office/drawing/2014/main" id="{986DFAA5-7361-E72B-C558-CAB02ECF63C8}"/>
              </a:ext>
            </a:extLst>
          </p:cNvPr>
          <p:cNvSpPr txBox="1"/>
          <p:nvPr/>
        </p:nvSpPr>
        <p:spPr>
          <a:xfrm>
            <a:off x="4699820" y="1640848"/>
            <a:ext cx="4178710" cy="3323987"/>
          </a:xfrm>
          <a:prstGeom prst="rect">
            <a:avLst/>
          </a:prstGeom>
          <a:noFill/>
        </p:spPr>
        <p:txBody>
          <a:bodyPr wrap="square" rtlCol="0">
            <a:spAutoFit/>
          </a:bodyPr>
          <a:lstStyle/>
          <a:p>
            <a:pPr marL="285750" indent="-285750">
              <a:buFont typeface="Arial" panose="020B0604020202020204" pitchFamily="34" charset="0"/>
              <a:buChar char="•"/>
            </a:pPr>
            <a:r>
              <a:rPr lang="tr-TR" sz="1600" dirty="0">
                <a:solidFill>
                  <a:schemeClr val="bg1"/>
                </a:solidFill>
                <a:latin typeface="Century Gothic" panose="020B0502020202020204" pitchFamily="34" charset="0"/>
              </a:rPr>
              <a:t>Hipertansiyon tanımı yapabilmek </a:t>
            </a:r>
          </a:p>
          <a:p>
            <a:pPr marL="285750" indent="-285750">
              <a:buFont typeface="Arial" panose="020B0604020202020204" pitchFamily="34" charset="0"/>
              <a:buChar char="•"/>
            </a:pPr>
            <a:r>
              <a:rPr lang="tr-TR" sz="1600" dirty="0">
                <a:solidFill>
                  <a:schemeClr val="bg1"/>
                </a:solidFill>
                <a:latin typeface="Century Gothic" panose="020B0502020202020204" pitchFamily="34" charset="0"/>
              </a:rPr>
              <a:t>Hipertansiyon sınıflandırmasını bilmek</a:t>
            </a:r>
          </a:p>
          <a:p>
            <a:pPr marL="285750" indent="-285750">
              <a:buFont typeface="Arial" panose="020B0604020202020204" pitchFamily="34" charset="0"/>
              <a:buChar char="•"/>
            </a:pPr>
            <a:r>
              <a:rPr lang="tr-TR" sz="1600" dirty="0">
                <a:solidFill>
                  <a:schemeClr val="bg1"/>
                </a:solidFill>
                <a:latin typeface="Century Gothic" panose="020B0502020202020204" pitchFamily="34" charset="0"/>
              </a:rPr>
              <a:t>Primer ve Sekonder hipertansiyon sebeplerini sayabilmek</a:t>
            </a:r>
          </a:p>
          <a:p>
            <a:pPr marL="285750" indent="-285750">
              <a:buFont typeface="Arial" panose="020B0604020202020204" pitchFamily="34" charset="0"/>
              <a:buChar char="•"/>
            </a:pPr>
            <a:r>
              <a:rPr lang="tr-TR" sz="1600" dirty="0">
                <a:solidFill>
                  <a:schemeClr val="bg1"/>
                </a:solidFill>
                <a:latin typeface="Century Gothic" panose="020B0502020202020204" pitchFamily="34" charset="0"/>
              </a:rPr>
              <a:t>Kan basıncı ölçüm yöntemlerini bilmek</a:t>
            </a:r>
          </a:p>
          <a:p>
            <a:pPr marL="285750" indent="-285750">
              <a:buFont typeface="Arial" panose="020B0604020202020204" pitchFamily="34" charset="0"/>
              <a:buChar char="•"/>
            </a:pPr>
            <a:r>
              <a:rPr lang="tr-TR" sz="1600" dirty="0">
                <a:solidFill>
                  <a:schemeClr val="bg1"/>
                </a:solidFill>
                <a:latin typeface="Century Gothic" panose="020B0502020202020204" pitchFamily="34" charset="0"/>
              </a:rPr>
              <a:t>Hipertansiyonu olan hastanın </a:t>
            </a:r>
            <a:r>
              <a:rPr lang="tr-TR" sz="1600" dirty="0" err="1">
                <a:solidFill>
                  <a:schemeClr val="bg1"/>
                </a:solidFill>
                <a:latin typeface="Century Gothic" panose="020B0502020202020204" pitchFamily="34" charset="0"/>
              </a:rPr>
              <a:t>lab</a:t>
            </a:r>
            <a:r>
              <a:rPr lang="tr-TR" sz="1600" dirty="0">
                <a:solidFill>
                  <a:schemeClr val="bg1"/>
                </a:solidFill>
                <a:latin typeface="Century Gothic" panose="020B0502020202020204" pitchFamily="34" charset="0"/>
              </a:rPr>
              <a:t>. Tetkiklerini değerlendirebilmek</a:t>
            </a:r>
          </a:p>
          <a:p>
            <a:pPr marL="285750" indent="-285750">
              <a:buFont typeface="Arial" panose="020B0604020202020204" pitchFamily="34" charset="0"/>
              <a:buChar char="•"/>
            </a:pPr>
            <a:r>
              <a:rPr lang="tr-TR" sz="1600" dirty="0">
                <a:solidFill>
                  <a:schemeClr val="bg1"/>
                </a:solidFill>
                <a:latin typeface="Century Gothic" panose="020B0502020202020204" pitchFamily="34" charset="0"/>
              </a:rPr>
              <a:t>HT </a:t>
            </a:r>
            <a:r>
              <a:rPr lang="tr-TR" sz="1600" dirty="0" err="1">
                <a:solidFill>
                  <a:schemeClr val="bg1"/>
                </a:solidFill>
                <a:latin typeface="Century Gothic" panose="020B0502020202020204" pitchFamily="34" charset="0"/>
              </a:rPr>
              <a:t>lu</a:t>
            </a:r>
            <a:r>
              <a:rPr lang="tr-TR" sz="1600" dirty="0">
                <a:solidFill>
                  <a:schemeClr val="bg1"/>
                </a:solidFill>
                <a:latin typeface="Century Gothic" panose="020B0502020202020204" pitchFamily="34" charset="0"/>
              </a:rPr>
              <a:t> hastada nasıl ilaç seçimi yapacağını bilmek</a:t>
            </a:r>
          </a:p>
          <a:p>
            <a:pPr marL="285750" indent="-285750">
              <a:buFont typeface="Arial" panose="020B0604020202020204" pitchFamily="34" charset="0"/>
              <a:buChar char="•"/>
            </a:pPr>
            <a:r>
              <a:rPr lang="tr-TR" sz="1600" dirty="0">
                <a:solidFill>
                  <a:schemeClr val="bg1"/>
                </a:solidFill>
                <a:latin typeface="Century Gothic" panose="020B0502020202020204" pitchFamily="34" charset="0"/>
              </a:rPr>
              <a:t>Hipertansiyon farmakolojik tedavi ve tedavi hedeflerini sayabilmek</a:t>
            </a:r>
          </a:p>
          <a:p>
            <a:endParaRPr lang="tr-TR" dirty="0"/>
          </a:p>
        </p:txBody>
      </p:sp>
    </p:spTree>
    <p:extLst>
      <p:ext uri="{BB962C8B-B14F-4D97-AF65-F5344CB8AC3E}">
        <p14:creationId xmlns:p14="http://schemas.microsoft.com/office/powerpoint/2010/main" val="1873859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E85D-7255-6F00-4FEA-B29B8AE0580F}"/>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22BF4ED2-492D-05B9-A50F-DCD3B49D9974}"/>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40</a:t>
            </a:fld>
            <a:endParaRPr lang="tr-TR"/>
          </a:p>
        </p:txBody>
      </p:sp>
      <p:sp>
        <p:nvSpPr>
          <p:cNvPr id="14" name="Metin Yer Tutucusu 13">
            <a:extLst>
              <a:ext uri="{FF2B5EF4-FFF2-40B4-BE49-F238E27FC236}">
                <a16:creationId xmlns:a16="http://schemas.microsoft.com/office/drawing/2014/main" id="{47113586-A2CC-3966-555F-B9DA81036FA2}"/>
              </a:ext>
            </a:extLst>
          </p:cNvPr>
          <p:cNvSpPr>
            <a:spLocks noGrp="1"/>
          </p:cNvSpPr>
          <p:nvPr>
            <p:ph type="body" sz="quarter" idx="16"/>
          </p:nvPr>
        </p:nvSpPr>
        <p:spPr>
          <a:xfrm>
            <a:off x="1371600" y="2954613"/>
            <a:ext cx="4419600" cy="3766862"/>
          </a:xfrm>
        </p:spPr>
        <p:txBody>
          <a:bodyPr rtlCol="0"/>
          <a:lstStyle/>
          <a:p>
            <a:endParaRPr lang="tr-TR" sz="1400" dirty="0">
              <a:solidFill>
                <a:schemeClr val="tx2"/>
              </a:solidFill>
              <a:latin typeface="Century Gothic" panose="020B0502020202020204" pitchFamily="34" charset="0"/>
            </a:endParaRPr>
          </a:p>
          <a:p>
            <a:pPr rtl="0"/>
            <a:endParaRPr lang="tr-TR" dirty="0"/>
          </a:p>
        </p:txBody>
      </p:sp>
      <p:sp>
        <p:nvSpPr>
          <p:cNvPr id="45" name="Başlık 44">
            <a:extLst>
              <a:ext uri="{FF2B5EF4-FFF2-40B4-BE49-F238E27FC236}">
                <a16:creationId xmlns:a16="http://schemas.microsoft.com/office/drawing/2014/main" id="{7AF97019-003B-25F3-C451-F2E588A09798}"/>
              </a:ext>
            </a:extLst>
          </p:cNvPr>
          <p:cNvSpPr>
            <a:spLocks noGrp="1"/>
          </p:cNvSpPr>
          <p:nvPr>
            <p:ph type="title"/>
          </p:nvPr>
        </p:nvSpPr>
        <p:spPr>
          <a:xfrm>
            <a:off x="724829" y="2128488"/>
            <a:ext cx="3442214" cy="2401017"/>
          </a:xfrm>
        </p:spPr>
        <p:txBody>
          <a:bodyPr rtlCol="0"/>
          <a:lstStyle/>
          <a:p>
            <a:pPr rtl="0"/>
            <a:r>
              <a:rPr lang="tr-TR" dirty="0"/>
              <a:t>İlaç seçimini nasıl yapacağız?</a:t>
            </a:r>
          </a:p>
        </p:txBody>
      </p:sp>
      <p:pic>
        <p:nvPicPr>
          <p:cNvPr id="4" name="Resim 3">
            <a:extLst>
              <a:ext uri="{FF2B5EF4-FFF2-40B4-BE49-F238E27FC236}">
                <a16:creationId xmlns:a16="http://schemas.microsoft.com/office/drawing/2014/main" id="{23666CA4-610D-05BA-D6D1-AE7491FC8830}"/>
              </a:ext>
            </a:extLst>
          </p:cNvPr>
          <p:cNvPicPr>
            <a:picLocks noChangeAspect="1"/>
          </p:cNvPicPr>
          <p:nvPr/>
        </p:nvPicPr>
        <p:blipFill>
          <a:blip r:embed="rId3"/>
          <a:stretch>
            <a:fillRect/>
          </a:stretch>
        </p:blipFill>
        <p:spPr>
          <a:xfrm>
            <a:off x="5265336" y="500106"/>
            <a:ext cx="6419222" cy="5657783"/>
          </a:xfrm>
          <a:prstGeom prst="rect">
            <a:avLst/>
          </a:prstGeom>
        </p:spPr>
      </p:pic>
      <p:sp>
        <p:nvSpPr>
          <p:cNvPr id="5" name="Ok: Sağ 4">
            <a:extLst>
              <a:ext uri="{FF2B5EF4-FFF2-40B4-BE49-F238E27FC236}">
                <a16:creationId xmlns:a16="http://schemas.microsoft.com/office/drawing/2014/main" id="{2C8D3287-3736-3597-A090-9BBA9086AB51}"/>
              </a:ext>
            </a:extLst>
          </p:cNvPr>
          <p:cNvSpPr/>
          <p:nvPr/>
        </p:nvSpPr>
        <p:spPr>
          <a:xfrm>
            <a:off x="4461468" y="3084844"/>
            <a:ext cx="653143" cy="2512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38463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081FC-7F7A-5ED7-D5C1-04B9C9AE32CC}"/>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D70B779A-533D-F701-B656-35090DC96996}"/>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41</a:t>
            </a:fld>
            <a:endParaRPr lang="tr-TR"/>
          </a:p>
        </p:txBody>
      </p:sp>
      <p:sp>
        <p:nvSpPr>
          <p:cNvPr id="14" name="Metin Yer Tutucusu 13">
            <a:extLst>
              <a:ext uri="{FF2B5EF4-FFF2-40B4-BE49-F238E27FC236}">
                <a16:creationId xmlns:a16="http://schemas.microsoft.com/office/drawing/2014/main" id="{AECC41FB-8908-ED38-DDA4-7A1C294B3D49}"/>
              </a:ext>
            </a:extLst>
          </p:cNvPr>
          <p:cNvSpPr>
            <a:spLocks noGrp="1"/>
          </p:cNvSpPr>
          <p:nvPr>
            <p:ph type="body" sz="quarter" idx="16"/>
          </p:nvPr>
        </p:nvSpPr>
        <p:spPr>
          <a:xfrm>
            <a:off x="1371600" y="2954613"/>
            <a:ext cx="4419600" cy="3766862"/>
          </a:xfrm>
        </p:spPr>
        <p:txBody>
          <a:bodyPr rtlCol="0"/>
          <a:lstStyle/>
          <a:p>
            <a:endParaRPr lang="tr-TR" sz="1400" dirty="0">
              <a:solidFill>
                <a:schemeClr val="tx2"/>
              </a:solidFill>
              <a:latin typeface="Century Gothic" panose="020B0502020202020204" pitchFamily="34" charset="0"/>
            </a:endParaRPr>
          </a:p>
          <a:p>
            <a:pPr rtl="0"/>
            <a:endParaRPr lang="tr-TR" dirty="0"/>
          </a:p>
        </p:txBody>
      </p:sp>
      <p:sp>
        <p:nvSpPr>
          <p:cNvPr id="5" name="Ok: Sağ 4">
            <a:extLst>
              <a:ext uri="{FF2B5EF4-FFF2-40B4-BE49-F238E27FC236}">
                <a16:creationId xmlns:a16="http://schemas.microsoft.com/office/drawing/2014/main" id="{A9661C8E-7F01-3046-1CF4-D11E199C2CE4}"/>
              </a:ext>
            </a:extLst>
          </p:cNvPr>
          <p:cNvSpPr/>
          <p:nvPr/>
        </p:nvSpPr>
        <p:spPr>
          <a:xfrm>
            <a:off x="2289768" y="3147960"/>
            <a:ext cx="653143" cy="2512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AC017A8A-FAB8-7417-D1A3-08505C0E79F3}"/>
              </a:ext>
            </a:extLst>
          </p:cNvPr>
          <p:cNvSpPr txBox="1"/>
          <p:nvPr/>
        </p:nvSpPr>
        <p:spPr>
          <a:xfrm>
            <a:off x="7126224" y="2085975"/>
            <a:ext cx="4095750" cy="2893100"/>
          </a:xfrm>
          <a:prstGeom prst="rect">
            <a:avLst/>
          </a:prstGeom>
          <a:noFill/>
        </p:spPr>
        <p:txBody>
          <a:bodyPr wrap="square" rtlCol="0">
            <a:spAutoFit/>
          </a:bodyPr>
          <a:lstStyle/>
          <a:p>
            <a:r>
              <a:rPr lang="tr-TR" sz="1400" dirty="0">
                <a:solidFill>
                  <a:schemeClr val="tx2"/>
                </a:solidFill>
                <a:latin typeface="Century Gothic" panose="020B0502020202020204" pitchFamily="34" charset="0"/>
              </a:rPr>
              <a:t>Şu iki durumda kombinasyon tedavisi endikasyonu doğar; </a:t>
            </a:r>
          </a:p>
          <a:p>
            <a:r>
              <a:rPr lang="tr-TR" sz="1400" dirty="0">
                <a:solidFill>
                  <a:schemeClr val="tx2"/>
                </a:solidFill>
                <a:latin typeface="Century Gothic" panose="020B0502020202020204" pitchFamily="34" charset="0"/>
              </a:rPr>
              <a:t>Tanı anında sistolik kan basıncı </a:t>
            </a:r>
            <a:r>
              <a:rPr lang="tr-TR" sz="1400" b="1" dirty="0">
                <a:solidFill>
                  <a:schemeClr val="tx2"/>
                </a:solidFill>
                <a:latin typeface="Century Gothic" panose="020B0502020202020204" pitchFamily="34" charset="0"/>
              </a:rPr>
              <a:t>hedef kan basıncından ≥20 mmHg yüksek </a:t>
            </a:r>
            <a:r>
              <a:rPr lang="tr-TR" sz="1400" dirty="0">
                <a:solidFill>
                  <a:schemeClr val="tx2"/>
                </a:solidFill>
                <a:latin typeface="Century Gothic" panose="020B0502020202020204" pitchFamily="34" charset="0"/>
              </a:rPr>
              <a:t>ve/veya diyastolik kan basıncı </a:t>
            </a:r>
            <a:r>
              <a:rPr lang="tr-TR" sz="1400" b="1" dirty="0">
                <a:solidFill>
                  <a:schemeClr val="tx2"/>
                </a:solidFill>
                <a:latin typeface="Century Gothic" panose="020B0502020202020204" pitchFamily="34" charset="0"/>
              </a:rPr>
              <a:t>hedef kan basıncından ≥10 mmHg </a:t>
            </a:r>
            <a:r>
              <a:rPr lang="tr-TR" sz="1400" dirty="0">
                <a:solidFill>
                  <a:schemeClr val="tx2"/>
                </a:solidFill>
                <a:latin typeface="Century Gothic" panose="020B0502020202020204" pitchFamily="34" charset="0"/>
              </a:rPr>
              <a:t>yüksekse, ya da </a:t>
            </a:r>
            <a:r>
              <a:rPr lang="tr-TR" sz="1400" b="1" dirty="0">
                <a:solidFill>
                  <a:schemeClr val="tx2"/>
                </a:solidFill>
                <a:latin typeface="Century Gothic" panose="020B0502020202020204" pitchFamily="34" charset="0"/>
              </a:rPr>
              <a:t>kan basıncı &gt;140/90 mmHg ise t</a:t>
            </a:r>
            <a:r>
              <a:rPr lang="tr-TR" sz="1400" dirty="0">
                <a:solidFill>
                  <a:schemeClr val="tx2"/>
                </a:solidFill>
                <a:latin typeface="Century Gothic" panose="020B0502020202020204" pitchFamily="34" charset="0"/>
              </a:rPr>
              <a:t>edaviye </a:t>
            </a:r>
            <a:r>
              <a:rPr lang="tr-TR" sz="1400" b="1" dirty="0">
                <a:solidFill>
                  <a:schemeClr val="tx2"/>
                </a:solidFill>
                <a:latin typeface="Century Gothic" panose="020B0502020202020204" pitchFamily="34" charset="0"/>
              </a:rPr>
              <a:t>iki ilaç kombinasyonu </a:t>
            </a:r>
            <a:r>
              <a:rPr lang="tr-TR" sz="1400" dirty="0">
                <a:solidFill>
                  <a:schemeClr val="tx2"/>
                </a:solidFill>
                <a:latin typeface="Century Gothic" panose="020B0502020202020204" pitchFamily="34" charset="0"/>
              </a:rPr>
              <a:t>ile başlanması önerilir.</a:t>
            </a:r>
          </a:p>
          <a:p>
            <a:r>
              <a:rPr lang="tr-TR" sz="1400" dirty="0">
                <a:solidFill>
                  <a:schemeClr val="tx2"/>
                </a:solidFill>
                <a:latin typeface="Century Gothic" panose="020B0502020202020204" pitchFamily="34" charset="0"/>
              </a:rPr>
              <a:t> Tek bir ajan kullanan hastaların %25’inde tedavinin birinci yılında, %40’ında ise beşinci yılının sonunda kan basıncı yükselmeye başlar. Bu durumda da yine kombinasyon tedavisi önerilir</a:t>
            </a:r>
          </a:p>
        </p:txBody>
      </p:sp>
      <p:pic>
        <p:nvPicPr>
          <p:cNvPr id="9" name="Resim 8">
            <a:extLst>
              <a:ext uri="{FF2B5EF4-FFF2-40B4-BE49-F238E27FC236}">
                <a16:creationId xmlns:a16="http://schemas.microsoft.com/office/drawing/2014/main" id="{60FB6FB0-280C-E2DD-22E9-4DC2DBBCC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8" y="748726"/>
            <a:ext cx="5754624" cy="5567598"/>
          </a:xfrm>
          <a:prstGeom prst="rect">
            <a:avLst/>
          </a:prstGeom>
        </p:spPr>
      </p:pic>
    </p:spTree>
    <p:extLst>
      <p:ext uri="{BB962C8B-B14F-4D97-AF65-F5344CB8AC3E}">
        <p14:creationId xmlns:p14="http://schemas.microsoft.com/office/powerpoint/2010/main" val="1064958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diyagram, ekran görüntüsü, çizgi içeren bir resim&#10;&#10;Açıklama otomatik olarak oluşturuldu">
            <a:extLst>
              <a:ext uri="{FF2B5EF4-FFF2-40B4-BE49-F238E27FC236}">
                <a16:creationId xmlns:a16="http://schemas.microsoft.com/office/drawing/2014/main" id="{39751CAD-2CA8-81E4-6BFA-A45871D9386D}"/>
              </a:ext>
            </a:extLst>
          </p:cNvPr>
          <p:cNvPicPr>
            <a:picLocks noChangeAspect="1"/>
          </p:cNvPicPr>
          <p:nvPr/>
        </p:nvPicPr>
        <p:blipFill>
          <a:blip r:embed="rId2"/>
          <a:stretch>
            <a:fillRect/>
          </a:stretch>
        </p:blipFill>
        <p:spPr>
          <a:xfrm>
            <a:off x="1615017" y="68263"/>
            <a:ext cx="8961966" cy="6721475"/>
          </a:xfrm>
          <a:prstGeom prst="rect">
            <a:avLst/>
          </a:prstGeom>
          <a:noFill/>
        </p:spPr>
      </p:pic>
      <p:sp>
        <p:nvSpPr>
          <p:cNvPr id="10" name="Date Placeholder 1" hidden="1">
            <a:extLst>
              <a:ext uri="{FF2B5EF4-FFF2-40B4-BE49-F238E27FC236}">
                <a16:creationId xmlns:a16="http://schemas.microsoft.com/office/drawing/2014/main" id="{7D1EC871-2563-C38B-5A6E-E47AB18D7897}"/>
              </a:ext>
            </a:extLst>
          </p:cNvPr>
          <p:cNvSpPr>
            <a:spLocks noGrp="1"/>
          </p:cNvSpPr>
          <p:nvPr>
            <p:ph type="dt" sz="half" idx="10"/>
          </p:nvPr>
        </p:nvSpPr>
        <p:spPr>
          <a:xfrm>
            <a:off x="838200" y="6515753"/>
            <a:ext cx="2743200" cy="205722"/>
          </a:xfrm>
        </p:spPr>
        <p:txBody>
          <a:bodyPr/>
          <a:lstStyle/>
          <a:p>
            <a:pPr rtl="0">
              <a:spcAft>
                <a:spcPts val="600"/>
              </a:spcAft>
            </a:pPr>
            <a:r>
              <a:rPr lang="tr-TR" noProof="0"/>
              <a:t>03/08/20XX</a:t>
            </a:r>
          </a:p>
        </p:txBody>
      </p:sp>
      <p:sp>
        <p:nvSpPr>
          <p:cNvPr id="14" name="Slide Number Placeholder 3" hidden="1">
            <a:extLst>
              <a:ext uri="{FF2B5EF4-FFF2-40B4-BE49-F238E27FC236}">
                <a16:creationId xmlns:a16="http://schemas.microsoft.com/office/drawing/2014/main" id="{0F821896-4053-22F0-A305-12A547AB8DEC}"/>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42</a:t>
            </a:fld>
            <a:endParaRPr lang="tr-TR" noProof="0"/>
          </a:p>
        </p:txBody>
      </p:sp>
    </p:spTree>
    <p:extLst>
      <p:ext uri="{BB962C8B-B14F-4D97-AF65-F5344CB8AC3E}">
        <p14:creationId xmlns:p14="http://schemas.microsoft.com/office/powerpoint/2010/main" val="324631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A9FCF-850F-9BFE-92BA-E3A574B62207}"/>
            </a:ext>
          </a:extLst>
        </p:cNvPr>
        <p:cNvGrpSpPr/>
        <p:nvPr/>
      </p:nvGrpSpPr>
      <p:grpSpPr>
        <a:xfrm>
          <a:off x="0" y="0"/>
          <a:ext cx="0" cy="0"/>
          <a:chOff x="0" y="0"/>
          <a:chExt cx="0" cy="0"/>
        </a:xfrm>
      </p:grpSpPr>
      <p:sp>
        <p:nvSpPr>
          <p:cNvPr id="10" name="Date Placeholder 1" hidden="1">
            <a:extLst>
              <a:ext uri="{FF2B5EF4-FFF2-40B4-BE49-F238E27FC236}">
                <a16:creationId xmlns:a16="http://schemas.microsoft.com/office/drawing/2014/main" id="{6BB5B4C9-BA8F-4E14-5682-76611050D747}"/>
              </a:ext>
            </a:extLst>
          </p:cNvPr>
          <p:cNvSpPr>
            <a:spLocks noGrp="1"/>
          </p:cNvSpPr>
          <p:nvPr>
            <p:ph type="dt" sz="half" idx="10"/>
          </p:nvPr>
        </p:nvSpPr>
        <p:spPr>
          <a:xfrm>
            <a:off x="838200" y="6515753"/>
            <a:ext cx="2743200" cy="205722"/>
          </a:xfrm>
        </p:spPr>
        <p:txBody>
          <a:bodyPr/>
          <a:lstStyle/>
          <a:p>
            <a:pPr rtl="0">
              <a:spcAft>
                <a:spcPts val="600"/>
              </a:spcAft>
            </a:pPr>
            <a:r>
              <a:rPr lang="tr-TR" noProof="0"/>
              <a:t>03/08/20XX</a:t>
            </a:r>
          </a:p>
        </p:txBody>
      </p:sp>
      <p:sp>
        <p:nvSpPr>
          <p:cNvPr id="14" name="Slide Number Placeholder 3" hidden="1">
            <a:extLst>
              <a:ext uri="{FF2B5EF4-FFF2-40B4-BE49-F238E27FC236}">
                <a16:creationId xmlns:a16="http://schemas.microsoft.com/office/drawing/2014/main" id="{A744A925-509B-5AC7-5041-63F05D8BDAD7}"/>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43</a:t>
            </a:fld>
            <a:endParaRPr lang="tr-TR" noProof="0"/>
          </a:p>
        </p:txBody>
      </p:sp>
      <p:sp>
        <p:nvSpPr>
          <p:cNvPr id="2" name="Metin kutusu 1">
            <a:extLst>
              <a:ext uri="{FF2B5EF4-FFF2-40B4-BE49-F238E27FC236}">
                <a16:creationId xmlns:a16="http://schemas.microsoft.com/office/drawing/2014/main" id="{FF06986F-8352-DF9D-12F0-12E33A2615AA}"/>
              </a:ext>
            </a:extLst>
          </p:cNvPr>
          <p:cNvSpPr txBox="1"/>
          <p:nvPr/>
        </p:nvSpPr>
        <p:spPr>
          <a:xfrm>
            <a:off x="928254" y="1399309"/>
            <a:ext cx="9490364" cy="3477875"/>
          </a:xfrm>
          <a:prstGeom prst="rect">
            <a:avLst/>
          </a:prstGeom>
          <a:noFill/>
        </p:spPr>
        <p:txBody>
          <a:bodyPr wrap="square" rtlCol="0">
            <a:spAutoFit/>
          </a:bodyPr>
          <a:lstStyle/>
          <a:p>
            <a:pPr marR="0" algn="l"/>
            <a:r>
              <a:rPr lang="tr-TR" sz="4000" b="0" i="0" u="none" strike="noStrike" baseline="0" dirty="0">
                <a:solidFill>
                  <a:schemeClr val="accent1">
                    <a:lumMod val="75000"/>
                  </a:schemeClr>
                </a:solidFill>
                <a:latin typeface="Century Gothic" panose="020B0502020202020204" pitchFamily="34" charset="0"/>
              </a:rPr>
              <a:t>BETA BLOKÖRLER</a:t>
            </a:r>
          </a:p>
          <a:p>
            <a:pPr marR="0" algn="l"/>
            <a:endParaRPr lang="tr-TR" sz="1800" b="0" i="0" u="none" strike="noStrike" baseline="0" dirty="0">
              <a:solidFill>
                <a:schemeClr val="accent1">
                  <a:lumMod val="75000"/>
                </a:schemeClr>
              </a:solidFill>
              <a:latin typeface="Century Gothic" panose="020B0502020202020204" pitchFamily="34" charset="0"/>
            </a:endParaRPr>
          </a:p>
          <a:p>
            <a:pPr marL="285750" marR="0" indent="-285750" algn="l">
              <a:buFont typeface="Arial" panose="020B0604020202020204" pitchFamily="34" charset="0"/>
              <a:buChar char="•"/>
            </a:pPr>
            <a:r>
              <a:rPr lang="tr-TR" sz="1800" b="0" i="0" u="none" strike="noStrike" baseline="0" dirty="0">
                <a:solidFill>
                  <a:schemeClr val="accent1">
                    <a:lumMod val="75000"/>
                  </a:schemeClr>
                </a:solidFill>
                <a:latin typeface="Century Gothic" panose="020B0502020202020204" pitchFamily="34" charset="0"/>
              </a:rPr>
              <a:t>Beta blokörlerin özellikle 60 yaş ustu hastalarda yaşam kalitesi üzerine olumsuz etkileri var.</a:t>
            </a:r>
          </a:p>
          <a:p>
            <a:pPr marL="285750" marR="0" indent="-285750" algn="l">
              <a:buFont typeface="Arial" panose="020B0604020202020204" pitchFamily="34" charset="0"/>
              <a:buChar char="•"/>
            </a:pPr>
            <a:r>
              <a:rPr lang="tr-TR" sz="1800" b="0" i="0" u="none" strike="noStrike" baseline="0" dirty="0">
                <a:solidFill>
                  <a:schemeClr val="accent1">
                    <a:lumMod val="75000"/>
                  </a:schemeClr>
                </a:solidFill>
                <a:latin typeface="Century Gothic" panose="020B0502020202020204" pitchFamily="34" charset="0"/>
              </a:rPr>
              <a:t>Yaşlılarda kognitif fonksiyonları bozduğu gösterilmiştir. </a:t>
            </a:r>
          </a:p>
          <a:p>
            <a:pPr marL="285750" marR="0" indent="-285750" algn="l">
              <a:buFont typeface="Arial" panose="020B0604020202020204" pitchFamily="34" charset="0"/>
              <a:buChar char="•"/>
            </a:pPr>
            <a:r>
              <a:rPr lang="tr-TR" sz="1800" b="0" i="0" u="none" strike="noStrike" baseline="0" dirty="0">
                <a:solidFill>
                  <a:schemeClr val="accent1">
                    <a:lumMod val="75000"/>
                  </a:schemeClr>
                </a:solidFill>
                <a:latin typeface="Century Gothic" panose="020B0502020202020204" pitchFamily="34" charset="0"/>
              </a:rPr>
              <a:t>Ayrıca diğer ilaçlara göre inmeyi önlemede daha az etkili .</a:t>
            </a:r>
          </a:p>
          <a:p>
            <a:pPr marL="285750" marR="0" indent="-285750" algn="l">
              <a:buFont typeface="Arial" panose="020B0604020202020204" pitchFamily="34" charset="0"/>
              <a:buChar char="•"/>
            </a:pPr>
            <a:r>
              <a:rPr lang="tr-TR" sz="1800" b="0" i="0" u="none" strike="noStrike" baseline="0" dirty="0">
                <a:solidFill>
                  <a:schemeClr val="accent1">
                    <a:lumMod val="75000"/>
                  </a:schemeClr>
                </a:solidFill>
                <a:latin typeface="Century Gothic" panose="020B0502020202020204" pitchFamily="34" charset="0"/>
              </a:rPr>
              <a:t>Beta blokörler vücut ağırlığı artışına yol </a:t>
            </a:r>
            <a:r>
              <a:rPr lang="tr-TR" sz="1800" b="0" i="0" u="none" strike="noStrike" baseline="0" dirty="0" err="1">
                <a:solidFill>
                  <a:schemeClr val="accent1">
                    <a:lumMod val="75000"/>
                  </a:schemeClr>
                </a:solidFill>
                <a:latin typeface="Century Gothic" panose="020B0502020202020204" pitchFamily="34" charset="0"/>
              </a:rPr>
              <a:t>açabilir.</a:t>
            </a:r>
            <a:r>
              <a:rPr lang="tr-TR" dirty="0" err="1">
                <a:solidFill>
                  <a:schemeClr val="accent1">
                    <a:lumMod val="75000"/>
                  </a:schemeClr>
                </a:solidFill>
                <a:latin typeface="Century Gothic" panose="020B0502020202020204" pitchFamily="34" charset="0"/>
              </a:rPr>
              <a:t>Astım</a:t>
            </a:r>
            <a:r>
              <a:rPr lang="tr-TR" dirty="0">
                <a:solidFill>
                  <a:schemeClr val="accent1">
                    <a:lumMod val="75000"/>
                  </a:schemeClr>
                </a:solidFill>
                <a:latin typeface="Century Gothic" panose="020B0502020202020204" pitchFamily="34" charset="0"/>
              </a:rPr>
              <a:t> atak alevlendirebilir.</a:t>
            </a:r>
            <a:endParaRPr lang="tr-TR" sz="1800" b="0" i="0" u="none" strike="noStrike" baseline="0" dirty="0">
              <a:solidFill>
                <a:schemeClr val="accent1">
                  <a:lumMod val="75000"/>
                </a:schemeClr>
              </a:solidFill>
              <a:latin typeface="Century Gothic" panose="020B0502020202020204" pitchFamily="34" charset="0"/>
            </a:endParaRPr>
          </a:p>
          <a:p>
            <a:pPr marL="285750" marR="0" indent="-285750" algn="l">
              <a:buFont typeface="Arial" panose="020B0604020202020204" pitchFamily="34" charset="0"/>
              <a:buChar char="•"/>
            </a:pPr>
            <a:r>
              <a:rPr lang="tr-TR" sz="1800" b="0" i="0" u="none" strike="noStrike" baseline="0" dirty="0">
                <a:solidFill>
                  <a:schemeClr val="accent1">
                    <a:lumMod val="75000"/>
                  </a:schemeClr>
                </a:solidFill>
                <a:latin typeface="Century Gothic" panose="020B0502020202020204" pitchFamily="34" charset="0"/>
              </a:rPr>
              <a:t>Özellikle diüretiklerle kombine edilirse yatkın bireylerde </a:t>
            </a:r>
            <a:r>
              <a:rPr lang="tr-TR" sz="1800" b="1" i="1" u="none" strike="noStrike" baseline="0" dirty="0">
                <a:solidFill>
                  <a:schemeClr val="accent1">
                    <a:lumMod val="75000"/>
                  </a:schemeClr>
                </a:solidFill>
                <a:latin typeface="Century Gothic" panose="020B0502020202020204" pitchFamily="34" charset="0"/>
              </a:rPr>
              <a:t>diyabet </a:t>
            </a:r>
            <a:r>
              <a:rPr lang="tr-TR" sz="1800" b="0" i="0" u="none" strike="noStrike" baseline="0" dirty="0">
                <a:solidFill>
                  <a:schemeClr val="accent1">
                    <a:lumMod val="75000"/>
                  </a:schemeClr>
                </a:solidFill>
                <a:latin typeface="Century Gothic" panose="020B0502020202020204" pitchFamily="34" charset="0"/>
              </a:rPr>
              <a:t>başlangıcına katkı sağlayabilir. Fakat metabolik etkileri görece nötr olan ve </a:t>
            </a:r>
            <a:r>
              <a:rPr lang="tr-TR" sz="1800" b="0" i="0" u="none" strike="noStrike" baseline="0" dirty="0" err="1">
                <a:solidFill>
                  <a:schemeClr val="accent1">
                    <a:lumMod val="75000"/>
                  </a:schemeClr>
                </a:solidFill>
                <a:latin typeface="Century Gothic" panose="020B0502020202020204" pitchFamily="34" charset="0"/>
              </a:rPr>
              <a:t>vazodilatatör</a:t>
            </a:r>
            <a:r>
              <a:rPr lang="tr-TR" sz="1800" b="0" i="0" u="none" strike="noStrike" baseline="0" dirty="0">
                <a:solidFill>
                  <a:schemeClr val="accent1">
                    <a:lumMod val="75000"/>
                  </a:schemeClr>
                </a:solidFill>
                <a:latin typeface="Century Gothic" panose="020B0502020202020204" pitchFamily="34" charset="0"/>
              </a:rPr>
              <a:t> etki gösteren yeni kuşak beta blokörlerde(</a:t>
            </a:r>
            <a:r>
              <a:rPr lang="tr-TR" sz="1800" b="0" i="0" u="none" strike="noStrike" baseline="0" dirty="0" err="1">
                <a:solidFill>
                  <a:schemeClr val="accent1">
                    <a:lumMod val="75000"/>
                  </a:schemeClr>
                </a:solidFill>
                <a:latin typeface="Century Gothic" panose="020B0502020202020204" pitchFamily="34" charset="0"/>
              </a:rPr>
              <a:t>karvedilol</a:t>
            </a:r>
            <a:r>
              <a:rPr lang="tr-TR" sz="1800" b="0" i="0" u="none" strike="noStrike" baseline="0" dirty="0">
                <a:solidFill>
                  <a:schemeClr val="accent1">
                    <a:lumMod val="75000"/>
                  </a:schemeClr>
                </a:solidFill>
                <a:latin typeface="Century Gothic" panose="020B0502020202020204" pitchFamily="34" charset="0"/>
              </a:rPr>
              <a:t>, </a:t>
            </a:r>
            <a:r>
              <a:rPr lang="tr-TR" sz="1800" b="0" i="0" u="none" strike="noStrike" baseline="0" dirty="0" err="1">
                <a:solidFill>
                  <a:schemeClr val="accent1">
                    <a:lumMod val="75000"/>
                  </a:schemeClr>
                </a:solidFill>
                <a:latin typeface="Century Gothic" panose="020B0502020202020204" pitchFamily="34" charset="0"/>
              </a:rPr>
              <a:t>nebivolol</a:t>
            </a:r>
            <a:r>
              <a:rPr lang="tr-TR" sz="1800" b="0" i="0" u="none" strike="noStrike" baseline="0" dirty="0">
                <a:solidFill>
                  <a:schemeClr val="accent1">
                    <a:lumMod val="75000"/>
                  </a:schemeClr>
                </a:solidFill>
                <a:latin typeface="Century Gothic" panose="020B0502020202020204" pitchFamily="34" charset="0"/>
              </a:rPr>
              <a:t>) bu olumsuz etkiler henüz gösterilmemiştir.</a:t>
            </a:r>
          </a:p>
        </p:txBody>
      </p:sp>
      <p:pic>
        <p:nvPicPr>
          <p:cNvPr id="4" name="Resim 3">
            <a:extLst>
              <a:ext uri="{FF2B5EF4-FFF2-40B4-BE49-F238E27FC236}">
                <a16:creationId xmlns:a16="http://schemas.microsoft.com/office/drawing/2014/main" id="{4C3D479F-49B6-850B-2AE1-68634D8982E0}"/>
              </a:ext>
            </a:extLst>
          </p:cNvPr>
          <p:cNvPicPr>
            <a:picLocks noChangeAspect="1"/>
          </p:cNvPicPr>
          <p:nvPr/>
        </p:nvPicPr>
        <p:blipFill>
          <a:blip r:embed="rId3"/>
          <a:stretch>
            <a:fillRect/>
          </a:stretch>
        </p:blipFill>
        <p:spPr>
          <a:xfrm>
            <a:off x="8510397" y="4592398"/>
            <a:ext cx="3681603" cy="2265602"/>
          </a:xfrm>
          <a:prstGeom prst="rect">
            <a:avLst/>
          </a:prstGeom>
        </p:spPr>
      </p:pic>
    </p:spTree>
    <p:extLst>
      <p:ext uri="{BB962C8B-B14F-4D97-AF65-F5344CB8AC3E}">
        <p14:creationId xmlns:p14="http://schemas.microsoft.com/office/powerpoint/2010/main" val="247972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74C02-F6F6-B1C4-053D-37EB166E85A6}"/>
            </a:ext>
          </a:extLst>
        </p:cNvPr>
        <p:cNvGrpSpPr/>
        <p:nvPr/>
      </p:nvGrpSpPr>
      <p:grpSpPr>
        <a:xfrm>
          <a:off x="0" y="0"/>
          <a:ext cx="0" cy="0"/>
          <a:chOff x="0" y="0"/>
          <a:chExt cx="0" cy="0"/>
        </a:xfrm>
      </p:grpSpPr>
      <p:sp>
        <p:nvSpPr>
          <p:cNvPr id="10" name="Date Placeholder 1" hidden="1">
            <a:extLst>
              <a:ext uri="{FF2B5EF4-FFF2-40B4-BE49-F238E27FC236}">
                <a16:creationId xmlns:a16="http://schemas.microsoft.com/office/drawing/2014/main" id="{D6E09973-D1EB-DDD2-EC0C-962ED174FDEA}"/>
              </a:ext>
            </a:extLst>
          </p:cNvPr>
          <p:cNvSpPr>
            <a:spLocks noGrp="1"/>
          </p:cNvSpPr>
          <p:nvPr>
            <p:ph type="dt" sz="half" idx="10"/>
          </p:nvPr>
        </p:nvSpPr>
        <p:spPr>
          <a:xfrm>
            <a:off x="838200" y="6515753"/>
            <a:ext cx="2743200" cy="205722"/>
          </a:xfrm>
        </p:spPr>
        <p:txBody>
          <a:bodyPr/>
          <a:lstStyle/>
          <a:p>
            <a:pPr rtl="0">
              <a:spcAft>
                <a:spcPts val="600"/>
              </a:spcAft>
            </a:pPr>
            <a:r>
              <a:rPr lang="tr-TR" noProof="0"/>
              <a:t>03/08/20XX</a:t>
            </a:r>
          </a:p>
        </p:txBody>
      </p:sp>
      <p:sp>
        <p:nvSpPr>
          <p:cNvPr id="14" name="Slide Number Placeholder 3" hidden="1">
            <a:extLst>
              <a:ext uri="{FF2B5EF4-FFF2-40B4-BE49-F238E27FC236}">
                <a16:creationId xmlns:a16="http://schemas.microsoft.com/office/drawing/2014/main" id="{58C9134F-A09B-1317-3369-3016CF81BB46}"/>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44</a:t>
            </a:fld>
            <a:endParaRPr lang="tr-TR" noProof="0"/>
          </a:p>
        </p:txBody>
      </p:sp>
      <p:sp>
        <p:nvSpPr>
          <p:cNvPr id="2" name="Metin kutusu 1">
            <a:extLst>
              <a:ext uri="{FF2B5EF4-FFF2-40B4-BE49-F238E27FC236}">
                <a16:creationId xmlns:a16="http://schemas.microsoft.com/office/drawing/2014/main" id="{9C619BA2-9CE7-9E4F-C6DA-BA6B2326B8CF}"/>
              </a:ext>
            </a:extLst>
          </p:cNvPr>
          <p:cNvSpPr txBox="1"/>
          <p:nvPr/>
        </p:nvSpPr>
        <p:spPr>
          <a:xfrm>
            <a:off x="1025236" y="1868729"/>
            <a:ext cx="9490364" cy="2308324"/>
          </a:xfrm>
          <a:prstGeom prst="rect">
            <a:avLst/>
          </a:prstGeom>
          <a:noFill/>
        </p:spPr>
        <p:txBody>
          <a:bodyPr wrap="square" rtlCol="0">
            <a:spAutoFit/>
          </a:bodyPr>
          <a:lstStyle/>
          <a:p>
            <a:pPr marL="285750" marR="0" indent="-285750" algn="l">
              <a:buFont typeface="Arial" panose="020B0604020202020204" pitchFamily="34" charset="0"/>
              <a:buChar char="•"/>
            </a:pPr>
            <a:r>
              <a:rPr lang="tr-TR" sz="1800" i="0" u="none" strike="noStrike" baseline="0" dirty="0">
                <a:solidFill>
                  <a:schemeClr val="accent1">
                    <a:lumMod val="75000"/>
                  </a:schemeClr>
                </a:solidFill>
                <a:latin typeface="Century Gothic" panose="020B0502020202020204" pitchFamily="34" charset="0"/>
              </a:rPr>
              <a:t>Çarpıntısı </a:t>
            </a:r>
            <a:r>
              <a:rPr lang="tr-TR" sz="1800" i="0" u="none" strike="noStrike" baseline="0" dirty="0" err="1">
                <a:solidFill>
                  <a:schemeClr val="accent1">
                    <a:lumMod val="75000"/>
                  </a:schemeClr>
                </a:solidFill>
                <a:latin typeface="Century Gothic" panose="020B0502020202020204" pitchFamily="34" charset="0"/>
              </a:rPr>
              <a:t>olan,panik</a:t>
            </a:r>
            <a:r>
              <a:rPr lang="tr-TR" sz="1800" i="0" u="none" strike="noStrike" baseline="0" dirty="0">
                <a:solidFill>
                  <a:schemeClr val="accent1">
                    <a:lumMod val="75000"/>
                  </a:schemeClr>
                </a:solidFill>
                <a:latin typeface="Century Gothic" panose="020B0502020202020204" pitchFamily="34" charset="0"/>
              </a:rPr>
              <a:t> bozukluk olasılığı akla </a:t>
            </a:r>
            <a:r>
              <a:rPr lang="tr-TR" sz="1800" i="0" u="none" strike="noStrike" baseline="0" dirty="0" err="1">
                <a:solidFill>
                  <a:schemeClr val="accent1">
                    <a:lumMod val="75000"/>
                  </a:schemeClr>
                </a:solidFill>
                <a:latin typeface="Century Gothic" panose="020B0502020202020204" pitchFamily="34" charset="0"/>
              </a:rPr>
              <a:t>gelen,şiddetle</a:t>
            </a:r>
            <a:r>
              <a:rPr lang="tr-TR" sz="1800" i="0" u="none" strike="noStrike" baseline="0" dirty="0">
                <a:solidFill>
                  <a:schemeClr val="accent1">
                    <a:lumMod val="75000"/>
                  </a:schemeClr>
                </a:solidFill>
                <a:latin typeface="Century Gothic" panose="020B0502020202020204" pitchFamily="34" charset="0"/>
              </a:rPr>
              <a:t> heyecanlanan genç hastalarda ciddi yararları olabilir.</a:t>
            </a:r>
          </a:p>
          <a:p>
            <a:pPr marL="285750" marR="0" indent="-285750" algn="l">
              <a:buFont typeface="Arial" panose="020B0604020202020204" pitchFamily="34" charset="0"/>
              <a:buChar char="•"/>
            </a:pPr>
            <a:r>
              <a:rPr lang="tr-TR" dirty="0">
                <a:solidFill>
                  <a:schemeClr val="accent1">
                    <a:lumMod val="75000"/>
                  </a:schemeClr>
                </a:solidFill>
                <a:latin typeface="Century Gothic" panose="020B0502020202020204" pitchFamily="34" charset="0"/>
              </a:rPr>
              <a:t>Cinsel disfonksiyon </a:t>
            </a:r>
            <a:r>
              <a:rPr lang="tr-TR" dirty="0" err="1">
                <a:solidFill>
                  <a:schemeClr val="accent1">
                    <a:lumMod val="75000"/>
                  </a:schemeClr>
                </a:solidFill>
                <a:latin typeface="Century Gothic" panose="020B0502020202020204" pitchFamily="34" charset="0"/>
              </a:rPr>
              <a:t>yapabilir.Lipid</a:t>
            </a:r>
            <a:r>
              <a:rPr lang="tr-TR" dirty="0">
                <a:solidFill>
                  <a:schemeClr val="accent1">
                    <a:lumMod val="75000"/>
                  </a:schemeClr>
                </a:solidFill>
                <a:latin typeface="Century Gothic" panose="020B0502020202020204" pitchFamily="34" charset="0"/>
              </a:rPr>
              <a:t> profilinde bozulmalara sebep olabilir.</a:t>
            </a:r>
            <a:endParaRPr lang="tr-TR" sz="1800" i="0" u="none" strike="noStrike" baseline="0" dirty="0">
              <a:solidFill>
                <a:schemeClr val="accent1">
                  <a:lumMod val="75000"/>
                </a:schemeClr>
              </a:solidFill>
              <a:latin typeface="Century Gothic" panose="020B0502020202020204" pitchFamily="34" charset="0"/>
            </a:endParaRPr>
          </a:p>
          <a:p>
            <a:pPr marL="285750" marR="0" indent="-285750" algn="l">
              <a:buFont typeface="Arial" panose="020B0604020202020204" pitchFamily="34" charset="0"/>
              <a:buChar char="•"/>
            </a:pPr>
            <a:r>
              <a:rPr lang="tr-TR" sz="1800" i="0" u="none" strike="noStrike" baseline="0" dirty="0" err="1">
                <a:solidFill>
                  <a:schemeClr val="accent1">
                    <a:lumMod val="75000"/>
                  </a:schemeClr>
                </a:solidFill>
                <a:latin typeface="Century Gothic" panose="020B0502020202020204" pitchFamily="34" charset="0"/>
              </a:rPr>
              <a:t>Metoprolol</a:t>
            </a:r>
            <a:r>
              <a:rPr lang="tr-TR" sz="1800" i="0" u="none" strike="noStrike" baseline="0" dirty="0">
                <a:solidFill>
                  <a:schemeClr val="accent1">
                    <a:lumMod val="75000"/>
                  </a:schemeClr>
                </a:solidFill>
                <a:latin typeface="Century Gothic" panose="020B0502020202020204" pitchFamily="34" charset="0"/>
              </a:rPr>
              <a:t> :</a:t>
            </a:r>
            <a:r>
              <a:rPr lang="tr-TR" sz="1800" i="0" u="none" strike="noStrike" baseline="0" dirty="0" err="1">
                <a:solidFill>
                  <a:schemeClr val="accent1">
                    <a:lumMod val="75000"/>
                  </a:schemeClr>
                </a:solidFill>
                <a:latin typeface="Century Gothic" panose="020B0502020202020204" pitchFamily="34" charset="0"/>
              </a:rPr>
              <a:t>Beloc</a:t>
            </a:r>
            <a:r>
              <a:rPr lang="tr-TR" sz="1800" i="0" u="none" strike="noStrike" baseline="0" dirty="0">
                <a:solidFill>
                  <a:schemeClr val="accent1">
                    <a:lumMod val="75000"/>
                  </a:schemeClr>
                </a:solidFill>
                <a:latin typeface="Century Gothic" panose="020B0502020202020204" pitchFamily="34" charset="0"/>
              </a:rPr>
              <a:t> </a:t>
            </a:r>
            <a:r>
              <a:rPr lang="tr-TR" sz="1800" i="0" u="none" strike="noStrike" baseline="0" dirty="0" err="1">
                <a:solidFill>
                  <a:schemeClr val="accent1">
                    <a:lumMod val="75000"/>
                  </a:schemeClr>
                </a:solidFill>
                <a:latin typeface="Century Gothic" panose="020B0502020202020204" pitchFamily="34" charset="0"/>
              </a:rPr>
              <a:t>Zok</a:t>
            </a:r>
            <a:r>
              <a:rPr lang="tr-TR" sz="1800" i="0" u="none" strike="noStrike" baseline="0" dirty="0">
                <a:solidFill>
                  <a:schemeClr val="accent1">
                    <a:lumMod val="75000"/>
                  </a:schemeClr>
                </a:solidFill>
                <a:latin typeface="Century Gothic" panose="020B0502020202020204" pitchFamily="34" charset="0"/>
              </a:rPr>
              <a:t> 25 mg,50 mg,100 mg…</a:t>
            </a:r>
          </a:p>
          <a:p>
            <a:pPr marL="285750" marR="0" indent="-285750" algn="l">
              <a:buFont typeface="Arial" panose="020B0604020202020204" pitchFamily="34" charset="0"/>
              <a:buChar char="•"/>
            </a:pPr>
            <a:r>
              <a:rPr lang="tr-TR" sz="1800" i="0" u="none" strike="noStrike" baseline="0" dirty="0" err="1">
                <a:solidFill>
                  <a:schemeClr val="accent1">
                    <a:lumMod val="75000"/>
                  </a:schemeClr>
                </a:solidFill>
                <a:latin typeface="Century Gothic" panose="020B0502020202020204" pitchFamily="34" charset="0"/>
              </a:rPr>
              <a:t>Atenolol</a:t>
            </a:r>
            <a:r>
              <a:rPr lang="tr-TR" sz="1800" i="0" u="none" strike="noStrike" baseline="0" dirty="0">
                <a:solidFill>
                  <a:schemeClr val="accent1">
                    <a:lumMod val="75000"/>
                  </a:schemeClr>
                </a:solidFill>
                <a:latin typeface="Century Gothic" panose="020B0502020202020204" pitchFamily="34" charset="0"/>
              </a:rPr>
              <a:t> : </a:t>
            </a:r>
            <a:r>
              <a:rPr lang="tr-TR" sz="1800" i="0" u="none" strike="noStrike" baseline="0" dirty="0" err="1">
                <a:solidFill>
                  <a:schemeClr val="accent1">
                    <a:lumMod val="75000"/>
                  </a:schemeClr>
                </a:solidFill>
                <a:latin typeface="Century Gothic" panose="020B0502020202020204" pitchFamily="34" charset="0"/>
              </a:rPr>
              <a:t>Tensinor</a:t>
            </a:r>
            <a:r>
              <a:rPr lang="tr-TR" sz="1800" i="0" u="none" strike="noStrike" baseline="0" dirty="0">
                <a:solidFill>
                  <a:schemeClr val="accent1">
                    <a:lumMod val="75000"/>
                  </a:schemeClr>
                </a:solidFill>
                <a:latin typeface="Century Gothic" panose="020B0502020202020204" pitchFamily="34" charset="0"/>
              </a:rPr>
              <a:t> 50 mg,100 mg</a:t>
            </a:r>
          </a:p>
          <a:p>
            <a:pPr marL="285750" marR="0" indent="-285750" algn="l">
              <a:buFont typeface="Arial" panose="020B0604020202020204" pitchFamily="34" charset="0"/>
              <a:buChar char="•"/>
            </a:pPr>
            <a:r>
              <a:rPr lang="tr-TR" sz="1800" i="0" u="none" strike="noStrike" baseline="0" dirty="0">
                <a:solidFill>
                  <a:schemeClr val="accent1">
                    <a:lumMod val="75000"/>
                  </a:schemeClr>
                </a:solidFill>
                <a:latin typeface="Century Gothic" panose="020B0502020202020204" pitchFamily="34" charset="0"/>
              </a:rPr>
              <a:t>Yeni kuşak beta blokörler</a:t>
            </a:r>
          </a:p>
          <a:p>
            <a:pPr marL="285750" marR="0" indent="-285750" algn="l">
              <a:buFont typeface="Arial" panose="020B0604020202020204" pitchFamily="34" charset="0"/>
              <a:buChar char="•"/>
            </a:pPr>
            <a:r>
              <a:rPr lang="tr-TR" sz="1800" i="0" u="none" strike="noStrike" baseline="0" dirty="0" err="1">
                <a:solidFill>
                  <a:schemeClr val="accent1">
                    <a:lumMod val="75000"/>
                  </a:schemeClr>
                </a:solidFill>
                <a:latin typeface="Century Gothic" panose="020B0502020202020204" pitchFamily="34" charset="0"/>
              </a:rPr>
              <a:t>Karvedilol</a:t>
            </a:r>
            <a:r>
              <a:rPr lang="tr-TR" sz="1800" i="0" u="none" strike="noStrike" baseline="0" dirty="0">
                <a:solidFill>
                  <a:schemeClr val="accent1">
                    <a:lumMod val="75000"/>
                  </a:schemeClr>
                </a:solidFill>
                <a:latin typeface="Century Gothic" panose="020B0502020202020204" pitchFamily="34" charset="0"/>
              </a:rPr>
              <a:t> ;</a:t>
            </a:r>
            <a:r>
              <a:rPr lang="tr-TR" sz="1800" i="0" u="none" strike="noStrike" baseline="0" dirty="0" err="1">
                <a:solidFill>
                  <a:schemeClr val="accent1">
                    <a:lumMod val="75000"/>
                  </a:schemeClr>
                </a:solidFill>
                <a:latin typeface="Century Gothic" panose="020B0502020202020204" pitchFamily="34" charset="0"/>
              </a:rPr>
              <a:t>Dilatrend,Coronis,Arlec</a:t>
            </a:r>
            <a:r>
              <a:rPr lang="tr-TR" sz="1800" i="0" u="none" strike="noStrike" baseline="0" dirty="0">
                <a:solidFill>
                  <a:schemeClr val="accent1">
                    <a:lumMod val="75000"/>
                  </a:schemeClr>
                </a:solidFill>
                <a:latin typeface="Century Gothic" panose="020B0502020202020204" pitchFamily="34" charset="0"/>
              </a:rPr>
              <a:t> 6,25 mg/ 12,5 mg/ 25 mg</a:t>
            </a:r>
          </a:p>
          <a:p>
            <a:pPr marL="285750" marR="0" indent="-285750" algn="l">
              <a:buFont typeface="Arial" panose="020B0604020202020204" pitchFamily="34" charset="0"/>
              <a:buChar char="•"/>
            </a:pPr>
            <a:r>
              <a:rPr lang="tr-TR" sz="1800" i="0" u="none" strike="noStrike" baseline="0" dirty="0" err="1">
                <a:solidFill>
                  <a:schemeClr val="accent1">
                    <a:lumMod val="75000"/>
                  </a:schemeClr>
                </a:solidFill>
                <a:latin typeface="Century Gothic" panose="020B0502020202020204" pitchFamily="34" charset="0"/>
              </a:rPr>
              <a:t>Nebivolol</a:t>
            </a:r>
            <a:r>
              <a:rPr lang="tr-TR" sz="1800" i="0" u="none" strike="noStrike" baseline="0" dirty="0">
                <a:solidFill>
                  <a:schemeClr val="accent1">
                    <a:lumMod val="75000"/>
                  </a:schemeClr>
                </a:solidFill>
                <a:latin typeface="Century Gothic" panose="020B0502020202020204" pitchFamily="34" charset="0"/>
              </a:rPr>
              <a:t> ; </a:t>
            </a:r>
            <a:r>
              <a:rPr lang="tr-TR" sz="1800" i="0" u="none" strike="noStrike" baseline="0" dirty="0" err="1">
                <a:solidFill>
                  <a:schemeClr val="accent1">
                    <a:lumMod val="75000"/>
                  </a:schemeClr>
                </a:solidFill>
                <a:latin typeface="Century Gothic" panose="020B0502020202020204" pitchFamily="34" charset="0"/>
              </a:rPr>
              <a:t>Vasoxen</a:t>
            </a:r>
            <a:r>
              <a:rPr lang="tr-TR" sz="1800" i="0" u="none" strike="noStrike" baseline="0" dirty="0">
                <a:solidFill>
                  <a:schemeClr val="accent1">
                    <a:lumMod val="75000"/>
                  </a:schemeClr>
                </a:solidFill>
                <a:latin typeface="Century Gothic" panose="020B0502020202020204" pitchFamily="34" charset="0"/>
              </a:rPr>
              <a:t> 5mg</a:t>
            </a:r>
          </a:p>
        </p:txBody>
      </p:sp>
      <p:pic>
        <p:nvPicPr>
          <p:cNvPr id="3" name="Resim 2">
            <a:extLst>
              <a:ext uri="{FF2B5EF4-FFF2-40B4-BE49-F238E27FC236}">
                <a16:creationId xmlns:a16="http://schemas.microsoft.com/office/drawing/2014/main" id="{73C1C4D0-C289-095D-1EC3-B296CB5F157A}"/>
              </a:ext>
            </a:extLst>
          </p:cNvPr>
          <p:cNvPicPr>
            <a:picLocks noChangeAspect="1"/>
          </p:cNvPicPr>
          <p:nvPr/>
        </p:nvPicPr>
        <p:blipFill>
          <a:blip r:embed="rId2"/>
          <a:stretch>
            <a:fillRect/>
          </a:stretch>
        </p:blipFill>
        <p:spPr>
          <a:xfrm>
            <a:off x="8477249" y="4572000"/>
            <a:ext cx="3714751" cy="2286000"/>
          </a:xfrm>
          <a:prstGeom prst="rect">
            <a:avLst/>
          </a:prstGeom>
        </p:spPr>
      </p:pic>
    </p:spTree>
    <p:extLst>
      <p:ext uri="{BB962C8B-B14F-4D97-AF65-F5344CB8AC3E}">
        <p14:creationId xmlns:p14="http://schemas.microsoft.com/office/powerpoint/2010/main" val="4172305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50D69-C6B0-5FDF-5BDF-484AC02E966A}"/>
            </a:ext>
          </a:extLst>
        </p:cNvPr>
        <p:cNvGrpSpPr/>
        <p:nvPr/>
      </p:nvGrpSpPr>
      <p:grpSpPr>
        <a:xfrm>
          <a:off x="0" y="0"/>
          <a:ext cx="0" cy="0"/>
          <a:chOff x="0" y="0"/>
          <a:chExt cx="0" cy="0"/>
        </a:xfrm>
      </p:grpSpPr>
      <p:sp>
        <p:nvSpPr>
          <p:cNvPr id="23" name="Slide Number Placeholder 3">
            <a:extLst>
              <a:ext uri="{FF2B5EF4-FFF2-40B4-BE49-F238E27FC236}">
                <a16:creationId xmlns:a16="http://schemas.microsoft.com/office/drawing/2014/main" id="{91D89DE4-03B4-7201-8905-C9BD9C9E278E}"/>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45</a:t>
            </a:fld>
            <a:endParaRPr lang="tr-TR" noProof="0"/>
          </a:p>
        </p:txBody>
      </p:sp>
      <p:sp>
        <p:nvSpPr>
          <p:cNvPr id="2" name="Metin kutusu 1">
            <a:extLst>
              <a:ext uri="{FF2B5EF4-FFF2-40B4-BE49-F238E27FC236}">
                <a16:creationId xmlns:a16="http://schemas.microsoft.com/office/drawing/2014/main" id="{D38AE975-E0B0-1E94-39E2-6FB0E1FF62F3}"/>
              </a:ext>
            </a:extLst>
          </p:cNvPr>
          <p:cNvSpPr txBox="1"/>
          <p:nvPr/>
        </p:nvSpPr>
        <p:spPr>
          <a:xfrm>
            <a:off x="892608" y="811842"/>
            <a:ext cx="5007022" cy="4873139"/>
          </a:xfrm>
          <a:prstGeom prst="rect">
            <a:avLst/>
          </a:prstGeom>
        </p:spPr>
        <p:txBody>
          <a:bodyPr vert="horz" lIns="91440" tIns="45720" rIns="91440" bIns="45720" rtlCol="0">
            <a:noAutofit/>
          </a:bodyPr>
          <a:lstStyle/>
          <a:p>
            <a:pPr marR="0">
              <a:lnSpc>
                <a:spcPct val="90000"/>
              </a:lnSpc>
              <a:spcBef>
                <a:spcPts val="1000"/>
              </a:spcBef>
            </a:pPr>
            <a:r>
              <a:rPr lang="tr-TR" sz="4000" dirty="0">
                <a:solidFill>
                  <a:schemeClr val="accent1">
                    <a:lumMod val="75000"/>
                  </a:schemeClr>
                </a:solidFill>
                <a:latin typeface="Century Gothic" panose="020B0502020202020204" pitchFamily="34" charset="0"/>
              </a:rPr>
              <a:t> DİÜRETİKLER </a:t>
            </a:r>
          </a:p>
          <a:p>
            <a:pPr marR="0">
              <a:lnSpc>
                <a:spcPct val="90000"/>
              </a:lnSpc>
              <a:spcBef>
                <a:spcPts val="1000"/>
              </a:spcBef>
            </a:pPr>
            <a:endParaRPr lang="tr-TR" dirty="0">
              <a:solidFill>
                <a:schemeClr val="accent1">
                  <a:lumMod val="75000"/>
                </a:schemeClr>
              </a:solidFill>
              <a:latin typeface="Century Gothic" panose="020B0502020202020204" pitchFamily="34" charset="0"/>
            </a:endParaRPr>
          </a:p>
          <a:p>
            <a:pPr marL="228600" marR="0" indent="-228600">
              <a:lnSpc>
                <a:spcPct val="90000"/>
              </a:lnSpc>
              <a:spcBef>
                <a:spcPts val="1000"/>
              </a:spcBef>
              <a:buFont typeface="Arial" panose="020B0604020202020204" pitchFamily="34" charset="0"/>
              <a:buChar char="•"/>
            </a:pPr>
            <a:r>
              <a:rPr lang="tr-TR" dirty="0">
                <a:solidFill>
                  <a:schemeClr val="accent1">
                    <a:lumMod val="75000"/>
                  </a:schemeClr>
                </a:solidFill>
                <a:latin typeface="Century Gothic" panose="020B0502020202020204" pitchFamily="34" charset="0"/>
              </a:rPr>
              <a:t>Başlangıç tedavisi olarak diüretik seçilecekse </a:t>
            </a:r>
            <a:r>
              <a:rPr lang="tr-TR" dirty="0" err="1">
                <a:solidFill>
                  <a:schemeClr val="accent1">
                    <a:lumMod val="75000"/>
                  </a:schemeClr>
                </a:solidFill>
                <a:latin typeface="Century Gothic" panose="020B0502020202020204" pitchFamily="34" charset="0"/>
              </a:rPr>
              <a:t>tiyazid</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diuretik</a:t>
            </a:r>
            <a:r>
              <a:rPr lang="tr-TR" dirty="0">
                <a:solidFill>
                  <a:schemeClr val="accent1">
                    <a:lumMod val="75000"/>
                  </a:schemeClr>
                </a:solidFill>
                <a:latin typeface="Century Gothic" panose="020B0502020202020204" pitchFamily="34" charset="0"/>
              </a:rPr>
              <a:t> yerine (ör, </a:t>
            </a:r>
            <a:r>
              <a:rPr lang="tr-TR" dirty="0" err="1">
                <a:solidFill>
                  <a:schemeClr val="accent1">
                    <a:lumMod val="75000"/>
                  </a:schemeClr>
                </a:solidFill>
                <a:latin typeface="Century Gothic" panose="020B0502020202020204" pitchFamily="34" charset="0"/>
              </a:rPr>
              <a:t>hidroklorotiyazid</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tiyazid</a:t>
            </a:r>
            <a:r>
              <a:rPr lang="tr-TR" dirty="0">
                <a:solidFill>
                  <a:schemeClr val="accent1">
                    <a:lumMod val="75000"/>
                  </a:schemeClr>
                </a:solidFill>
                <a:latin typeface="Century Gothic" panose="020B0502020202020204" pitchFamily="34" charset="0"/>
              </a:rPr>
              <a:t> benzeri bir diüretik (</a:t>
            </a:r>
            <a:r>
              <a:rPr lang="tr-TR" dirty="0" err="1">
                <a:solidFill>
                  <a:schemeClr val="accent1">
                    <a:lumMod val="75000"/>
                  </a:schemeClr>
                </a:solidFill>
                <a:latin typeface="Century Gothic" panose="020B0502020202020204" pitchFamily="34" charset="0"/>
              </a:rPr>
              <a:t>klortalidon</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indapamid</a:t>
            </a:r>
            <a:r>
              <a:rPr lang="tr-TR" dirty="0">
                <a:solidFill>
                  <a:schemeClr val="accent1">
                    <a:lumMod val="75000"/>
                  </a:schemeClr>
                </a:solidFill>
                <a:latin typeface="Century Gothic" panose="020B0502020202020204" pitchFamily="34" charset="0"/>
              </a:rPr>
              <a:t>) ön planda tercih edilmelidir. </a:t>
            </a:r>
          </a:p>
          <a:p>
            <a:pPr marL="228600" marR="0" indent="-228600">
              <a:lnSpc>
                <a:spcPct val="90000"/>
              </a:lnSpc>
              <a:spcBef>
                <a:spcPts val="1000"/>
              </a:spcBef>
              <a:buFont typeface="Arial" panose="020B0604020202020204" pitchFamily="34" charset="0"/>
              <a:buChar char="•"/>
            </a:pPr>
            <a:r>
              <a:rPr lang="tr-TR" dirty="0">
                <a:solidFill>
                  <a:schemeClr val="accent1">
                    <a:lumMod val="75000"/>
                  </a:schemeClr>
                </a:solidFill>
                <a:latin typeface="Century Gothic" panose="020B0502020202020204" pitchFamily="34" charset="0"/>
              </a:rPr>
              <a:t>Ülkemizde zaten izole </a:t>
            </a:r>
            <a:r>
              <a:rPr lang="tr-TR" dirty="0" err="1">
                <a:solidFill>
                  <a:schemeClr val="accent1">
                    <a:lumMod val="75000"/>
                  </a:schemeClr>
                </a:solidFill>
                <a:latin typeface="Century Gothic" panose="020B0502020202020204" pitchFamily="34" charset="0"/>
              </a:rPr>
              <a:t>hidroklorotiyazid</a:t>
            </a:r>
            <a:r>
              <a:rPr lang="tr-TR" dirty="0">
                <a:solidFill>
                  <a:schemeClr val="accent1">
                    <a:lumMod val="75000"/>
                  </a:schemeClr>
                </a:solidFill>
                <a:latin typeface="Century Gothic" panose="020B0502020202020204" pitchFamily="34" charset="0"/>
              </a:rPr>
              <a:t> preparatı olmadığı için </a:t>
            </a:r>
            <a:r>
              <a:rPr lang="tr-TR" dirty="0" err="1">
                <a:solidFill>
                  <a:schemeClr val="accent1">
                    <a:lumMod val="75000"/>
                  </a:schemeClr>
                </a:solidFill>
                <a:latin typeface="Century Gothic" panose="020B0502020202020204" pitchFamily="34" charset="0"/>
              </a:rPr>
              <a:t>indapamid</a:t>
            </a:r>
            <a:r>
              <a:rPr lang="tr-TR" dirty="0">
                <a:solidFill>
                  <a:schemeClr val="accent1">
                    <a:lumMod val="75000"/>
                  </a:schemeClr>
                </a:solidFill>
                <a:latin typeface="Century Gothic" panose="020B0502020202020204" pitchFamily="34" charset="0"/>
              </a:rPr>
              <a:t> başlangıç ilaç olarak tercih edilebilir. </a:t>
            </a:r>
          </a:p>
          <a:p>
            <a:pPr marL="228600" marR="0" indent="-228600">
              <a:lnSpc>
                <a:spcPct val="90000"/>
              </a:lnSpc>
              <a:spcBef>
                <a:spcPts val="1000"/>
              </a:spcBef>
              <a:buFont typeface="Arial" panose="020B0604020202020204" pitchFamily="34" charset="0"/>
              <a:buChar char="•"/>
            </a:pPr>
            <a:r>
              <a:rPr lang="tr-TR" dirty="0" err="1">
                <a:solidFill>
                  <a:schemeClr val="accent1">
                    <a:lumMod val="75000"/>
                  </a:schemeClr>
                </a:solidFill>
                <a:latin typeface="Century Gothic" panose="020B0502020202020204" pitchFamily="34" charset="0"/>
              </a:rPr>
              <a:t>Tiyazid</a:t>
            </a:r>
            <a:r>
              <a:rPr lang="tr-TR" dirty="0">
                <a:solidFill>
                  <a:schemeClr val="accent1">
                    <a:lumMod val="75000"/>
                  </a:schemeClr>
                </a:solidFill>
                <a:latin typeface="Century Gothic" panose="020B0502020202020204" pitchFamily="34" charset="0"/>
              </a:rPr>
              <a:t>/</a:t>
            </a:r>
            <a:r>
              <a:rPr lang="tr-TR" dirty="0" err="1">
                <a:solidFill>
                  <a:schemeClr val="accent1">
                    <a:lumMod val="75000"/>
                  </a:schemeClr>
                </a:solidFill>
                <a:latin typeface="Century Gothic" panose="020B0502020202020204" pitchFamily="34" charset="0"/>
              </a:rPr>
              <a:t>tiyazid</a:t>
            </a:r>
            <a:r>
              <a:rPr lang="tr-TR" dirty="0">
                <a:solidFill>
                  <a:schemeClr val="accent1">
                    <a:lumMod val="75000"/>
                  </a:schemeClr>
                </a:solidFill>
                <a:latin typeface="Century Gothic" panose="020B0502020202020204" pitchFamily="34" charset="0"/>
              </a:rPr>
              <a:t> benzeri diüretikleri kullanırken HİPOPOTASEMİ acısından dikkatli olunmalıdır. </a:t>
            </a:r>
          </a:p>
          <a:p>
            <a:pPr marL="228600" marR="0" indent="-228600">
              <a:lnSpc>
                <a:spcPct val="90000"/>
              </a:lnSpc>
              <a:spcBef>
                <a:spcPts val="1000"/>
              </a:spcBef>
              <a:buFont typeface="Arial" panose="020B0604020202020204" pitchFamily="34" charset="0"/>
              <a:buChar char="•"/>
            </a:pP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İndapamid</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Fludex</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sr</a:t>
            </a:r>
            <a:r>
              <a:rPr lang="tr-TR" dirty="0">
                <a:solidFill>
                  <a:schemeClr val="accent1">
                    <a:lumMod val="75000"/>
                  </a:schemeClr>
                </a:solidFill>
                <a:latin typeface="Century Gothic" panose="020B0502020202020204" pitchFamily="34" charset="0"/>
              </a:rPr>
              <a:t> 1*1, </a:t>
            </a:r>
            <a:r>
              <a:rPr lang="tr-TR" dirty="0" err="1">
                <a:solidFill>
                  <a:schemeClr val="accent1">
                    <a:lumMod val="75000"/>
                  </a:schemeClr>
                </a:solidFill>
                <a:latin typeface="Century Gothic" panose="020B0502020202020204" pitchFamily="34" charset="0"/>
              </a:rPr>
              <a:t>İndapen</a:t>
            </a:r>
            <a:r>
              <a:rPr lang="tr-TR" dirty="0">
                <a:solidFill>
                  <a:schemeClr val="accent1">
                    <a:lumMod val="75000"/>
                  </a:schemeClr>
                </a:solidFill>
                <a:latin typeface="Century Gothic" panose="020B0502020202020204" pitchFamily="34" charset="0"/>
              </a:rPr>
              <a:t> 1*1</a:t>
            </a:r>
            <a:endParaRPr lang="tr-TR" b="0" i="0" u="none" strike="noStrike" baseline="0" dirty="0">
              <a:solidFill>
                <a:schemeClr val="accent1">
                  <a:lumMod val="75000"/>
                </a:schemeClr>
              </a:solidFill>
              <a:latin typeface="Century Gothic" panose="020B0502020202020204" pitchFamily="34" charset="0"/>
            </a:endParaRPr>
          </a:p>
        </p:txBody>
      </p:sp>
      <p:pic>
        <p:nvPicPr>
          <p:cNvPr id="3" name="Resim 2" descr="metin, ekran görüntüsü içeren bir resim&#10;&#10;Açıklama otomatik olarak oluşturuldu">
            <a:extLst>
              <a:ext uri="{FF2B5EF4-FFF2-40B4-BE49-F238E27FC236}">
                <a16:creationId xmlns:a16="http://schemas.microsoft.com/office/drawing/2014/main" id="{B93D5331-E2B8-E07A-519E-2E101B81D875}"/>
              </a:ext>
            </a:extLst>
          </p:cNvPr>
          <p:cNvPicPr>
            <a:picLocks noChangeAspect="1"/>
          </p:cNvPicPr>
          <p:nvPr/>
        </p:nvPicPr>
        <p:blipFill>
          <a:blip r:embed="rId3"/>
          <a:stretch>
            <a:fillRect/>
          </a:stretch>
        </p:blipFill>
        <p:spPr>
          <a:xfrm>
            <a:off x="7081525" y="1172060"/>
            <a:ext cx="4625565" cy="4868184"/>
          </a:xfrm>
          <a:prstGeom prst="rect">
            <a:avLst/>
          </a:prstGeom>
          <a:noFill/>
        </p:spPr>
      </p:pic>
      <p:sp>
        <p:nvSpPr>
          <p:cNvPr id="10" name="Date Placeholder 1" hidden="1">
            <a:extLst>
              <a:ext uri="{FF2B5EF4-FFF2-40B4-BE49-F238E27FC236}">
                <a16:creationId xmlns:a16="http://schemas.microsoft.com/office/drawing/2014/main" id="{DB703DB2-092D-0930-6AEB-7307ED0EAE4D}"/>
              </a:ext>
            </a:extLst>
          </p:cNvPr>
          <p:cNvSpPr>
            <a:spLocks noGrp="1"/>
          </p:cNvSpPr>
          <p:nvPr>
            <p:ph type="dt" sz="half" idx="10"/>
          </p:nvPr>
        </p:nvSpPr>
        <p:spPr>
          <a:xfrm>
            <a:off x="838200" y="6515753"/>
            <a:ext cx="2743200" cy="205722"/>
          </a:xfrm>
        </p:spPr>
        <p:txBody>
          <a:bodyPr/>
          <a:lstStyle/>
          <a:p>
            <a:pPr rtl="0">
              <a:spcAft>
                <a:spcPts val="600"/>
              </a:spcAft>
            </a:pPr>
            <a:r>
              <a:rPr lang="tr-TR" noProof="0"/>
              <a:t>03/08/20XX</a:t>
            </a:r>
          </a:p>
        </p:txBody>
      </p:sp>
      <p:sp>
        <p:nvSpPr>
          <p:cNvPr id="14" name="Slide Number Placeholder 3" hidden="1">
            <a:extLst>
              <a:ext uri="{FF2B5EF4-FFF2-40B4-BE49-F238E27FC236}">
                <a16:creationId xmlns:a16="http://schemas.microsoft.com/office/drawing/2014/main" id="{81ED6E24-B7E7-109A-2777-E22916400052}"/>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45</a:t>
            </a:fld>
            <a:endParaRPr lang="tr-TR" noProof="0"/>
          </a:p>
        </p:txBody>
      </p:sp>
    </p:spTree>
    <p:extLst>
      <p:ext uri="{BB962C8B-B14F-4D97-AF65-F5344CB8AC3E}">
        <p14:creationId xmlns:p14="http://schemas.microsoft.com/office/powerpoint/2010/main" val="1843660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93929-B431-7F25-4958-A18A8F5D296F}"/>
            </a:ext>
          </a:extLst>
        </p:cNvPr>
        <p:cNvGrpSpPr/>
        <p:nvPr/>
      </p:nvGrpSpPr>
      <p:grpSpPr>
        <a:xfrm>
          <a:off x="0" y="0"/>
          <a:ext cx="0" cy="0"/>
          <a:chOff x="0" y="0"/>
          <a:chExt cx="0" cy="0"/>
        </a:xfrm>
      </p:grpSpPr>
      <p:sp>
        <p:nvSpPr>
          <p:cNvPr id="10" name="Date Placeholder 1" hidden="1">
            <a:extLst>
              <a:ext uri="{FF2B5EF4-FFF2-40B4-BE49-F238E27FC236}">
                <a16:creationId xmlns:a16="http://schemas.microsoft.com/office/drawing/2014/main" id="{E1F464F8-0371-FE38-6BFF-FE7FE062C5D0}"/>
              </a:ext>
            </a:extLst>
          </p:cNvPr>
          <p:cNvSpPr>
            <a:spLocks noGrp="1"/>
          </p:cNvSpPr>
          <p:nvPr>
            <p:ph type="dt" sz="half" idx="10"/>
          </p:nvPr>
        </p:nvSpPr>
        <p:spPr>
          <a:xfrm>
            <a:off x="838200" y="6515753"/>
            <a:ext cx="2743200" cy="205722"/>
          </a:xfrm>
        </p:spPr>
        <p:txBody>
          <a:bodyPr/>
          <a:lstStyle/>
          <a:p>
            <a:pPr rtl="0">
              <a:spcAft>
                <a:spcPts val="600"/>
              </a:spcAft>
            </a:pPr>
            <a:r>
              <a:rPr lang="tr-TR" noProof="0"/>
              <a:t>03/08/20XX</a:t>
            </a:r>
          </a:p>
        </p:txBody>
      </p:sp>
      <p:sp>
        <p:nvSpPr>
          <p:cNvPr id="14" name="Slide Number Placeholder 3" hidden="1">
            <a:extLst>
              <a:ext uri="{FF2B5EF4-FFF2-40B4-BE49-F238E27FC236}">
                <a16:creationId xmlns:a16="http://schemas.microsoft.com/office/drawing/2014/main" id="{F4AD306F-C8E2-56C0-62D3-C5591289B004}"/>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46</a:t>
            </a:fld>
            <a:endParaRPr lang="tr-TR" noProof="0"/>
          </a:p>
        </p:txBody>
      </p:sp>
      <p:sp>
        <p:nvSpPr>
          <p:cNvPr id="3" name="Metin kutusu 2">
            <a:extLst>
              <a:ext uri="{FF2B5EF4-FFF2-40B4-BE49-F238E27FC236}">
                <a16:creationId xmlns:a16="http://schemas.microsoft.com/office/drawing/2014/main" id="{8C6F8061-3FC5-097B-14A2-7EDCA8357EAC}"/>
              </a:ext>
            </a:extLst>
          </p:cNvPr>
          <p:cNvSpPr txBox="1"/>
          <p:nvPr/>
        </p:nvSpPr>
        <p:spPr>
          <a:xfrm>
            <a:off x="1468582" y="1039091"/>
            <a:ext cx="7841673" cy="3539430"/>
          </a:xfrm>
          <a:prstGeom prst="rect">
            <a:avLst/>
          </a:prstGeom>
          <a:noFill/>
        </p:spPr>
        <p:txBody>
          <a:bodyPr wrap="square" rtlCol="0">
            <a:spAutoFit/>
          </a:bodyPr>
          <a:lstStyle/>
          <a:p>
            <a:r>
              <a:rPr lang="tr-TR" sz="4000" dirty="0">
                <a:solidFill>
                  <a:schemeClr val="accent1">
                    <a:lumMod val="75000"/>
                  </a:schemeClr>
                </a:solidFill>
                <a:latin typeface="Century Gothic" panose="020B0502020202020204" pitchFamily="34" charset="0"/>
              </a:rPr>
              <a:t>KALSİYUM KANAL BLOKÖRLERİ </a:t>
            </a:r>
          </a:p>
          <a:p>
            <a:endParaRPr lang="tr-TR" sz="4000" dirty="0">
              <a:solidFill>
                <a:schemeClr val="accent1">
                  <a:lumMod val="75000"/>
                </a:schemeClr>
              </a:solidFill>
              <a:latin typeface="Century Gothic" panose="020B0502020202020204" pitchFamily="34" charset="0"/>
            </a:endParaRPr>
          </a:p>
          <a:p>
            <a:pPr marL="285750" indent="-285750">
              <a:buFont typeface="Arial" panose="020B0604020202020204" pitchFamily="34" charset="0"/>
              <a:buChar char="•"/>
            </a:pPr>
            <a:r>
              <a:rPr lang="tr-TR" dirty="0">
                <a:solidFill>
                  <a:schemeClr val="accent1">
                    <a:lumMod val="75000"/>
                  </a:schemeClr>
                </a:solidFill>
                <a:latin typeface="Century Gothic" panose="020B0502020202020204" pitchFamily="34" charset="0"/>
              </a:rPr>
              <a:t> Kalsiyum kanal blokörleri özellikle inmeyi önlemede diğer gruplara karşı avantajlıdır.</a:t>
            </a:r>
          </a:p>
          <a:p>
            <a:pPr marL="285750" indent="-285750">
              <a:buFont typeface="Arial" panose="020B0604020202020204" pitchFamily="34" charset="0"/>
              <a:buChar char="•"/>
            </a:pPr>
            <a:r>
              <a:rPr lang="tr-TR" dirty="0">
                <a:solidFill>
                  <a:schemeClr val="accent1">
                    <a:lumMod val="75000"/>
                  </a:schemeClr>
                </a:solidFill>
                <a:latin typeface="Century Gothic" panose="020B0502020202020204" pitchFamily="34" charset="0"/>
              </a:rPr>
              <a:t> Beta blokörlere kıyasla sol ventrikül hipertrofisini geriletici ve aterosklerozun ilerlemesini azaltıcı etkileri daha fazladır.</a:t>
            </a:r>
          </a:p>
          <a:p>
            <a:pPr marL="285750" indent="-285750">
              <a:buFont typeface="Arial" panose="020B0604020202020204" pitchFamily="34" charset="0"/>
              <a:buChar char="•"/>
            </a:pPr>
            <a:r>
              <a:rPr lang="tr-TR" dirty="0">
                <a:solidFill>
                  <a:schemeClr val="accent1">
                    <a:lumMod val="75000"/>
                  </a:schemeClr>
                </a:solidFill>
                <a:latin typeface="Century Gothic" panose="020B0502020202020204" pitchFamily="34" charset="0"/>
              </a:rPr>
              <a:t> En sık görülen yan etkileri ayak bileği ödemidir.</a:t>
            </a:r>
          </a:p>
          <a:p>
            <a:pPr marL="285750" indent="-285750">
              <a:buFont typeface="Arial" panose="020B0604020202020204" pitchFamily="34" charset="0"/>
              <a:buChar char="•"/>
            </a:pPr>
            <a:r>
              <a:rPr lang="tr-TR" dirty="0" err="1">
                <a:solidFill>
                  <a:schemeClr val="accent1">
                    <a:lumMod val="75000"/>
                  </a:schemeClr>
                </a:solidFill>
                <a:latin typeface="Century Gothic" panose="020B0502020202020204" pitchFamily="34" charset="0"/>
              </a:rPr>
              <a:t>Amlodipin</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Norvasc</a:t>
            </a:r>
            <a:r>
              <a:rPr lang="tr-TR" dirty="0">
                <a:solidFill>
                  <a:schemeClr val="accent1">
                    <a:lumMod val="75000"/>
                  </a:schemeClr>
                </a:solidFill>
                <a:latin typeface="Century Gothic" panose="020B0502020202020204" pitchFamily="34" charset="0"/>
              </a:rPr>
              <a:t> 5mg ve 10 mg 1*1</a:t>
            </a:r>
          </a:p>
          <a:p>
            <a:pPr marL="285750" indent="-285750">
              <a:buFont typeface="Arial" panose="020B0604020202020204" pitchFamily="34" charset="0"/>
              <a:buChar char="•"/>
            </a:pPr>
            <a:r>
              <a:rPr lang="tr-TR" dirty="0" err="1">
                <a:solidFill>
                  <a:schemeClr val="accent1">
                    <a:lumMod val="75000"/>
                  </a:schemeClr>
                </a:solidFill>
                <a:latin typeface="Century Gothic" panose="020B0502020202020204" pitchFamily="34" charset="0"/>
              </a:rPr>
              <a:t>Nifedipine</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Adalat</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Crono</a:t>
            </a:r>
            <a:r>
              <a:rPr lang="tr-TR" dirty="0">
                <a:solidFill>
                  <a:schemeClr val="accent1">
                    <a:lumMod val="75000"/>
                  </a:schemeClr>
                </a:solidFill>
                <a:latin typeface="Century Gothic" panose="020B0502020202020204" pitchFamily="34" charset="0"/>
              </a:rPr>
              <a:t> 30 mg ve 60 mg </a:t>
            </a:r>
          </a:p>
          <a:p>
            <a:pPr marL="285750" indent="-285750">
              <a:buFont typeface="Arial" panose="020B0604020202020204" pitchFamily="34" charset="0"/>
              <a:buChar char="•"/>
            </a:pPr>
            <a:r>
              <a:rPr lang="tr-TR" dirty="0" err="1">
                <a:solidFill>
                  <a:schemeClr val="accent1">
                    <a:lumMod val="75000"/>
                  </a:schemeClr>
                </a:solidFill>
                <a:latin typeface="Century Gothic" panose="020B0502020202020204" pitchFamily="34" charset="0"/>
              </a:rPr>
              <a:t>Verapamil</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İsoptin</a:t>
            </a:r>
            <a:r>
              <a:rPr lang="tr-TR" dirty="0">
                <a:solidFill>
                  <a:schemeClr val="accent1">
                    <a:lumMod val="75000"/>
                  </a:schemeClr>
                </a:solidFill>
                <a:latin typeface="Century Gothic" panose="020B0502020202020204" pitchFamily="34" charset="0"/>
              </a:rPr>
              <a:t> SR 1*1 veya sonrası 2*1</a:t>
            </a:r>
          </a:p>
        </p:txBody>
      </p:sp>
      <p:pic>
        <p:nvPicPr>
          <p:cNvPr id="4" name="Resim 3">
            <a:extLst>
              <a:ext uri="{FF2B5EF4-FFF2-40B4-BE49-F238E27FC236}">
                <a16:creationId xmlns:a16="http://schemas.microsoft.com/office/drawing/2014/main" id="{FE40FA70-F0BF-E9B2-68E2-7AEC58A20A53}"/>
              </a:ext>
            </a:extLst>
          </p:cNvPr>
          <p:cNvPicPr>
            <a:picLocks noChangeAspect="1"/>
          </p:cNvPicPr>
          <p:nvPr/>
        </p:nvPicPr>
        <p:blipFill>
          <a:blip r:embed="rId2"/>
          <a:stretch>
            <a:fillRect/>
          </a:stretch>
        </p:blipFill>
        <p:spPr>
          <a:xfrm>
            <a:off x="7606145" y="3429000"/>
            <a:ext cx="4530437" cy="3429000"/>
          </a:xfrm>
          <a:prstGeom prst="rect">
            <a:avLst/>
          </a:prstGeom>
        </p:spPr>
      </p:pic>
    </p:spTree>
    <p:extLst>
      <p:ext uri="{BB962C8B-B14F-4D97-AF65-F5344CB8AC3E}">
        <p14:creationId xmlns:p14="http://schemas.microsoft.com/office/powerpoint/2010/main" val="2058138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55FC5-FDDE-5CB9-6F89-55F712FF6E51}"/>
            </a:ext>
          </a:extLst>
        </p:cNvPr>
        <p:cNvGrpSpPr/>
        <p:nvPr/>
      </p:nvGrpSpPr>
      <p:grpSpPr>
        <a:xfrm>
          <a:off x="0" y="0"/>
          <a:ext cx="0" cy="0"/>
          <a:chOff x="0" y="0"/>
          <a:chExt cx="0" cy="0"/>
        </a:xfrm>
      </p:grpSpPr>
      <p:sp>
        <p:nvSpPr>
          <p:cNvPr id="10" name="Date Placeholder 1" hidden="1">
            <a:extLst>
              <a:ext uri="{FF2B5EF4-FFF2-40B4-BE49-F238E27FC236}">
                <a16:creationId xmlns:a16="http://schemas.microsoft.com/office/drawing/2014/main" id="{AF5CB819-8D2E-5D76-531A-7BD71D14E601}"/>
              </a:ext>
            </a:extLst>
          </p:cNvPr>
          <p:cNvSpPr>
            <a:spLocks noGrp="1"/>
          </p:cNvSpPr>
          <p:nvPr>
            <p:ph type="dt" sz="half" idx="10"/>
          </p:nvPr>
        </p:nvSpPr>
        <p:spPr>
          <a:xfrm>
            <a:off x="838200" y="6515753"/>
            <a:ext cx="2743200" cy="205722"/>
          </a:xfrm>
        </p:spPr>
        <p:txBody>
          <a:bodyPr/>
          <a:lstStyle/>
          <a:p>
            <a:pPr rtl="0">
              <a:spcAft>
                <a:spcPts val="600"/>
              </a:spcAft>
            </a:pPr>
            <a:r>
              <a:rPr lang="tr-TR" noProof="0"/>
              <a:t>03/08/20XX</a:t>
            </a:r>
          </a:p>
        </p:txBody>
      </p:sp>
      <p:sp>
        <p:nvSpPr>
          <p:cNvPr id="14" name="Slide Number Placeholder 3" hidden="1">
            <a:extLst>
              <a:ext uri="{FF2B5EF4-FFF2-40B4-BE49-F238E27FC236}">
                <a16:creationId xmlns:a16="http://schemas.microsoft.com/office/drawing/2014/main" id="{DA26E88B-BDD1-3220-B9BD-45BA8AD18800}"/>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47</a:t>
            </a:fld>
            <a:endParaRPr lang="tr-TR" noProof="0"/>
          </a:p>
        </p:txBody>
      </p:sp>
      <p:sp>
        <p:nvSpPr>
          <p:cNvPr id="2" name="Metin kutusu 1">
            <a:extLst>
              <a:ext uri="{FF2B5EF4-FFF2-40B4-BE49-F238E27FC236}">
                <a16:creationId xmlns:a16="http://schemas.microsoft.com/office/drawing/2014/main" id="{8221A9E9-8129-C488-2F1D-09D79D9941C3}"/>
              </a:ext>
            </a:extLst>
          </p:cNvPr>
          <p:cNvSpPr txBox="1"/>
          <p:nvPr/>
        </p:nvSpPr>
        <p:spPr>
          <a:xfrm>
            <a:off x="1260764" y="1620982"/>
            <a:ext cx="9670472" cy="3816429"/>
          </a:xfrm>
          <a:prstGeom prst="rect">
            <a:avLst/>
          </a:prstGeom>
          <a:noFill/>
        </p:spPr>
        <p:txBody>
          <a:bodyPr wrap="square" rtlCol="0">
            <a:spAutoFit/>
          </a:bodyPr>
          <a:lstStyle/>
          <a:p>
            <a:r>
              <a:rPr lang="tr-TR" sz="4000" dirty="0">
                <a:solidFill>
                  <a:schemeClr val="accent1">
                    <a:lumMod val="75000"/>
                  </a:schemeClr>
                </a:solidFill>
                <a:latin typeface="Century Gothic" panose="020B0502020202020204" pitchFamily="34" charset="0"/>
              </a:rPr>
              <a:t>ACE İNHİBİTORLERİ VEYA ARB’LER </a:t>
            </a:r>
          </a:p>
          <a:p>
            <a:endParaRPr lang="tr-TR" sz="4000" dirty="0">
              <a:solidFill>
                <a:schemeClr val="accent1">
                  <a:lumMod val="75000"/>
                </a:schemeClr>
              </a:solidFill>
              <a:latin typeface="Century Gothic" panose="020B0502020202020204" pitchFamily="34" charset="0"/>
            </a:endParaRPr>
          </a:p>
          <a:p>
            <a:pPr marL="285750" indent="-285750">
              <a:buFont typeface="Arial" panose="020B0604020202020204" pitchFamily="34" charset="0"/>
              <a:buChar char="•"/>
            </a:pPr>
            <a:r>
              <a:rPr lang="tr-TR" dirty="0">
                <a:solidFill>
                  <a:schemeClr val="accent1">
                    <a:lumMod val="75000"/>
                  </a:schemeClr>
                </a:solidFill>
                <a:latin typeface="Century Gothic" panose="020B0502020202020204" pitchFamily="34" charset="0"/>
              </a:rPr>
              <a:t>Antihipertansif tedavide tüm dünyada en yaygın tercihtir. </a:t>
            </a:r>
          </a:p>
          <a:p>
            <a:pPr marL="285750" indent="-285750">
              <a:buFont typeface="Arial" panose="020B0604020202020204" pitchFamily="34" charset="0"/>
              <a:buChar char="•"/>
            </a:pPr>
            <a:r>
              <a:rPr lang="tr-TR" dirty="0">
                <a:solidFill>
                  <a:schemeClr val="accent1">
                    <a:lumMod val="75000"/>
                  </a:schemeClr>
                </a:solidFill>
                <a:latin typeface="Century Gothic" panose="020B0502020202020204" pitchFamily="34" charset="0"/>
              </a:rPr>
              <a:t>Meta analizler, ACE inhibitörlerinin inmeyi önlemede diğer gruplardan daha az etkin olduğunu göstermiştir.</a:t>
            </a:r>
          </a:p>
          <a:p>
            <a:pPr marL="285750" indent="-285750">
              <a:buFont typeface="Arial" panose="020B0604020202020204" pitchFamily="34" charset="0"/>
              <a:buChar char="•"/>
            </a:pPr>
            <a:r>
              <a:rPr lang="tr-TR" dirty="0">
                <a:solidFill>
                  <a:schemeClr val="accent1">
                    <a:lumMod val="75000"/>
                  </a:schemeClr>
                </a:solidFill>
                <a:latin typeface="Century Gothic" panose="020B0502020202020204" pitchFamily="34" charset="0"/>
              </a:rPr>
              <a:t>Hem ACE inhibitörlerinin hem de </a:t>
            </a:r>
            <a:r>
              <a:rPr lang="tr-TR" dirty="0" err="1">
                <a:solidFill>
                  <a:schemeClr val="accent1">
                    <a:lumMod val="75000"/>
                  </a:schemeClr>
                </a:solidFill>
                <a:latin typeface="Century Gothic" panose="020B0502020202020204" pitchFamily="34" charset="0"/>
              </a:rPr>
              <a:t>ARB’lerin</a:t>
            </a:r>
            <a:r>
              <a:rPr lang="tr-TR" dirty="0">
                <a:solidFill>
                  <a:schemeClr val="accent1">
                    <a:lumMod val="75000"/>
                  </a:schemeClr>
                </a:solidFill>
                <a:latin typeface="Century Gothic" panose="020B0502020202020204" pitchFamily="34" charset="0"/>
              </a:rPr>
              <a:t> en önemli faydası, </a:t>
            </a:r>
            <a:r>
              <a:rPr lang="tr-TR" dirty="0" err="1">
                <a:solidFill>
                  <a:schemeClr val="accent1">
                    <a:lumMod val="75000"/>
                  </a:schemeClr>
                </a:solidFill>
                <a:latin typeface="Century Gothic" panose="020B0502020202020204" pitchFamily="34" charset="0"/>
              </a:rPr>
              <a:t>proteinüriyi</a:t>
            </a:r>
            <a:r>
              <a:rPr lang="tr-TR" dirty="0">
                <a:solidFill>
                  <a:schemeClr val="accent1">
                    <a:lumMod val="75000"/>
                  </a:schemeClr>
                </a:solidFill>
                <a:latin typeface="Century Gothic" panose="020B0502020202020204" pitchFamily="34" charset="0"/>
              </a:rPr>
              <a:t> azaltıcı ve kronik kalp yetersizliği gelişmesini önleyici etkileridir. </a:t>
            </a:r>
          </a:p>
          <a:p>
            <a:pPr marL="285750" indent="-285750">
              <a:buFont typeface="Arial" panose="020B0604020202020204" pitchFamily="34" charset="0"/>
              <a:buChar char="•"/>
            </a:pPr>
            <a:r>
              <a:rPr lang="tr-TR" dirty="0">
                <a:solidFill>
                  <a:schemeClr val="accent1">
                    <a:lumMod val="75000"/>
                  </a:schemeClr>
                </a:solidFill>
                <a:latin typeface="Century Gothic" panose="020B0502020202020204" pitchFamily="34" charset="0"/>
              </a:rPr>
              <a:t>Monoterapi esnasında etki azlığı veya yan etki durumu olursa bu gruptan bir diğer ilaca geçilebilir.</a:t>
            </a:r>
          </a:p>
          <a:p>
            <a:pPr marL="285750" indent="-285750">
              <a:buFont typeface="Arial" panose="020B0604020202020204" pitchFamily="34" charset="0"/>
              <a:buChar char="•"/>
            </a:pPr>
            <a:r>
              <a:rPr lang="tr-TR" dirty="0">
                <a:solidFill>
                  <a:schemeClr val="accent1">
                    <a:lumMod val="75000"/>
                  </a:schemeClr>
                </a:solidFill>
                <a:latin typeface="Century Gothic" panose="020B0502020202020204" pitchFamily="34" charset="0"/>
              </a:rPr>
              <a:t>Bir </a:t>
            </a:r>
            <a:r>
              <a:rPr lang="tr-TR" dirty="0" err="1">
                <a:solidFill>
                  <a:schemeClr val="accent1">
                    <a:lumMod val="75000"/>
                  </a:schemeClr>
                </a:solidFill>
                <a:latin typeface="Century Gothic" panose="020B0502020202020204" pitchFamily="34" charset="0"/>
              </a:rPr>
              <a:t>metanalizde</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acei</a:t>
            </a:r>
            <a:r>
              <a:rPr lang="tr-TR" dirty="0">
                <a:solidFill>
                  <a:schemeClr val="accent1">
                    <a:lumMod val="75000"/>
                  </a:schemeClr>
                </a:solidFill>
                <a:latin typeface="Century Gothic" panose="020B0502020202020204" pitchFamily="34" charset="0"/>
              </a:rPr>
              <a:t> bağlı kuru öksürük yüzde 9,9</a:t>
            </a:r>
          </a:p>
          <a:p>
            <a:pPr marL="285750" indent="-285750">
              <a:buFont typeface="Arial" panose="020B0604020202020204" pitchFamily="34" charset="0"/>
              <a:buChar char="•"/>
            </a:pPr>
            <a:endParaRPr lang="tr-TR" dirty="0">
              <a:solidFill>
                <a:schemeClr val="accent1">
                  <a:lumMod val="75000"/>
                </a:schemeClr>
              </a:solidFill>
              <a:latin typeface="Century Gothic" panose="020B0502020202020204" pitchFamily="34" charset="0"/>
            </a:endParaRPr>
          </a:p>
        </p:txBody>
      </p:sp>
    </p:spTree>
    <p:extLst>
      <p:ext uri="{BB962C8B-B14F-4D97-AF65-F5344CB8AC3E}">
        <p14:creationId xmlns:p14="http://schemas.microsoft.com/office/powerpoint/2010/main" val="772292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B8961-982F-869A-5B8A-EEF45232E87F}"/>
            </a:ext>
          </a:extLst>
        </p:cNvPr>
        <p:cNvGrpSpPr/>
        <p:nvPr/>
      </p:nvGrpSpPr>
      <p:grpSpPr>
        <a:xfrm>
          <a:off x="0" y="0"/>
          <a:ext cx="0" cy="0"/>
          <a:chOff x="0" y="0"/>
          <a:chExt cx="0" cy="0"/>
        </a:xfrm>
      </p:grpSpPr>
      <p:sp>
        <p:nvSpPr>
          <p:cNvPr id="10" name="Date Placeholder 1" hidden="1">
            <a:extLst>
              <a:ext uri="{FF2B5EF4-FFF2-40B4-BE49-F238E27FC236}">
                <a16:creationId xmlns:a16="http://schemas.microsoft.com/office/drawing/2014/main" id="{DF8B79E6-8667-9A1B-BE3B-FFCE4799AFEB}"/>
              </a:ext>
            </a:extLst>
          </p:cNvPr>
          <p:cNvSpPr>
            <a:spLocks noGrp="1"/>
          </p:cNvSpPr>
          <p:nvPr>
            <p:ph type="dt" sz="half" idx="10"/>
          </p:nvPr>
        </p:nvSpPr>
        <p:spPr>
          <a:xfrm>
            <a:off x="838200" y="6515753"/>
            <a:ext cx="2743200" cy="205722"/>
          </a:xfrm>
        </p:spPr>
        <p:txBody>
          <a:bodyPr/>
          <a:lstStyle/>
          <a:p>
            <a:pPr rtl="0">
              <a:spcAft>
                <a:spcPts val="600"/>
              </a:spcAft>
            </a:pPr>
            <a:r>
              <a:rPr lang="tr-TR" noProof="0"/>
              <a:t>03/08/20XX</a:t>
            </a:r>
          </a:p>
        </p:txBody>
      </p:sp>
      <p:sp>
        <p:nvSpPr>
          <p:cNvPr id="14" name="Slide Number Placeholder 3" hidden="1">
            <a:extLst>
              <a:ext uri="{FF2B5EF4-FFF2-40B4-BE49-F238E27FC236}">
                <a16:creationId xmlns:a16="http://schemas.microsoft.com/office/drawing/2014/main" id="{2EDC5C6B-ADD0-FE0D-BDC5-C72A92C55AC9}"/>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48</a:t>
            </a:fld>
            <a:endParaRPr lang="tr-TR" noProof="0"/>
          </a:p>
        </p:txBody>
      </p:sp>
      <p:sp>
        <p:nvSpPr>
          <p:cNvPr id="2" name="Metin kutusu 1">
            <a:extLst>
              <a:ext uri="{FF2B5EF4-FFF2-40B4-BE49-F238E27FC236}">
                <a16:creationId xmlns:a16="http://schemas.microsoft.com/office/drawing/2014/main" id="{A986D229-B442-2875-DC60-B4B50E98DE34}"/>
              </a:ext>
            </a:extLst>
          </p:cNvPr>
          <p:cNvSpPr txBox="1"/>
          <p:nvPr/>
        </p:nvSpPr>
        <p:spPr>
          <a:xfrm>
            <a:off x="1136073" y="1397675"/>
            <a:ext cx="9670472" cy="2031325"/>
          </a:xfrm>
          <a:prstGeom prst="rect">
            <a:avLst/>
          </a:prstGeom>
          <a:noFill/>
        </p:spPr>
        <p:txBody>
          <a:bodyPr wrap="square" rtlCol="0">
            <a:spAutoFit/>
          </a:bodyPr>
          <a:lstStyle/>
          <a:p>
            <a:r>
              <a:rPr lang="tr-TR" dirty="0" err="1">
                <a:solidFill>
                  <a:schemeClr val="accent1">
                    <a:lumMod val="75000"/>
                  </a:schemeClr>
                </a:solidFill>
                <a:latin typeface="Century Gothic" panose="020B0502020202020204" pitchFamily="34" charset="0"/>
              </a:rPr>
              <a:t>Enalapril:Enapril</a:t>
            </a:r>
            <a:r>
              <a:rPr lang="tr-TR" dirty="0">
                <a:solidFill>
                  <a:schemeClr val="accent1">
                    <a:lumMod val="75000"/>
                  </a:schemeClr>
                </a:solidFill>
                <a:latin typeface="Century Gothic" panose="020B0502020202020204" pitchFamily="34" charset="0"/>
              </a:rPr>
              <a:t> 5 mg,10 mg,20 mg </a:t>
            </a:r>
          </a:p>
          <a:p>
            <a:r>
              <a:rPr lang="tr-TR" dirty="0" err="1">
                <a:solidFill>
                  <a:schemeClr val="accent1">
                    <a:lumMod val="75000"/>
                  </a:schemeClr>
                </a:solidFill>
                <a:latin typeface="Century Gothic" panose="020B0502020202020204" pitchFamily="34" charset="0"/>
              </a:rPr>
              <a:t>Lisinopril:Rilace</a:t>
            </a:r>
            <a:r>
              <a:rPr lang="tr-TR" dirty="0">
                <a:solidFill>
                  <a:schemeClr val="accent1">
                    <a:lumMod val="75000"/>
                  </a:schemeClr>
                </a:solidFill>
                <a:latin typeface="Century Gothic" panose="020B0502020202020204" pitchFamily="34" charset="0"/>
              </a:rPr>
              <a:t> 5 mg,10 mg,20 mg,40 mg </a:t>
            </a:r>
          </a:p>
          <a:p>
            <a:r>
              <a:rPr lang="tr-TR" dirty="0">
                <a:solidFill>
                  <a:schemeClr val="accent1">
                    <a:lumMod val="75000"/>
                  </a:schemeClr>
                </a:solidFill>
                <a:latin typeface="Century Gothic" panose="020B0502020202020204" pitchFamily="34" charset="0"/>
              </a:rPr>
              <a:t>Perindopril:,5 mg,10 </a:t>
            </a:r>
            <a:r>
              <a:rPr lang="tr-TR" dirty="0" err="1">
                <a:solidFill>
                  <a:schemeClr val="accent1">
                    <a:lumMod val="75000"/>
                  </a:schemeClr>
                </a:solidFill>
                <a:latin typeface="Century Gothic" panose="020B0502020202020204" pitchFamily="34" charset="0"/>
              </a:rPr>
              <a:t>Coversyl</a:t>
            </a:r>
            <a:r>
              <a:rPr lang="tr-TR" dirty="0">
                <a:solidFill>
                  <a:schemeClr val="accent1">
                    <a:lumMod val="75000"/>
                  </a:schemeClr>
                </a:solidFill>
                <a:latin typeface="Century Gothic" panose="020B0502020202020204" pitchFamily="34" charset="0"/>
              </a:rPr>
              <a:t> 5 mg,10 mg </a:t>
            </a:r>
          </a:p>
          <a:p>
            <a:r>
              <a:rPr lang="tr-TR" dirty="0" err="1">
                <a:solidFill>
                  <a:schemeClr val="accent1">
                    <a:lumMod val="75000"/>
                  </a:schemeClr>
                </a:solidFill>
                <a:latin typeface="Century Gothic" panose="020B0502020202020204" pitchFamily="34" charset="0"/>
              </a:rPr>
              <a:t>Ramipril:Delix</a:t>
            </a:r>
            <a:r>
              <a:rPr lang="tr-TR" dirty="0">
                <a:solidFill>
                  <a:schemeClr val="accent1">
                    <a:lumMod val="75000"/>
                  </a:schemeClr>
                </a:solidFill>
                <a:latin typeface="Century Gothic" panose="020B0502020202020204" pitchFamily="34" charset="0"/>
              </a:rPr>
              <a:t> 2.5 </a:t>
            </a:r>
            <a:r>
              <a:rPr lang="tr-TR" dirty="0" err="1">
                <a:solidFill>
                  <a:schemeClr val="accent1">
                    <a:lumMod val="75000"/>
                  </a:schemeClr>
                </a:solidFill>
                <a:latin typeface="Century Gothic" panose="020B0502020202020204" pitchFamily="34" charset="0"/>
              </a:rPr>
              <a:t>mgmg</a:t>
            </a:r>
            <a:r>
              <a:rPr lang="tr-TR" dirty="0">
                <a:solidFill>
                  <a:schemeClr val="accent1">
                    <a:lumMod val="75000"/>
                  </a:schemeClr>
                </a:solidFill>
                <a:latin typeface="Century Gothic" panose="020B0502020202020204" pitchFamily="34" charset="0"/>
              </a:rPr>
              <a:t> </a:t>
            </a:r>
          </a:p>
          <a:p>
            <a:r>
              <a:rPr lang="tr-TR" dirty="0" err="1">
                <a:solidFill>
                  <a:schemeClr val="accent1">
                    <a:lumMod val="75000"/>
                  </a:schemeClr>
                </a:solidFill>
                <a:latin typeface="Century Gothic" panose="020B0502020202020204" pitchFamily="34" charset="0"/>
              </a:rPr>
              <a:t>Silazapril:İnhibace</a:t>
            </a:r>
            <a:r>
              <a:rPr lang="tr-TR" dirty="0">
                <a:solidFill>
                  <a:schemeClr val="accent1">
                    <a:lumMod val="75000"/>
                  </a:schemeClr>
                </a:solidFill>
                <a:latin typeface="Century Gothic" panose="020B0502020202020204" pitchFamily="34" charset="0"/>
              </a:rPr>
              <a:t> 1 mg,2.5 mg, 5 mg </a:t>
            </a:r>
          </a:p>
          <a:p>
            <a:r>
              <a:rPr lang="tr-TR" dirty="0" err="1">
                <a:solidFill>
                  <a:schemeClr val="accent1">
                    <a:lumMod val="75000"/>
                  </a:schemeClr>
                </a:solidFill>
                <a:latin typeface="Century Gothic" panose="020B0502020202020204" pitchFamily="34" charset="0"/>
              </a:rPr>
              <a:t>Fosinopril:Monopril</a:t>
            </a:r>
            <a:r>
              <a:rPr lang="tr-TR" dirty="0">
                <a:solidFill>
                  <a:schemeClr val="accent1">
                    <a:lumMod val="75000"/>
                  </a:schemeClr>
                </a:solidFill>
                <a:latin typeface="Century Gothic" panose="020B0502020202020204" pitchFamily="34" charset="0"/>
              </a:rPr>
              <a:t> 10 mg,20 mg </a:t>
            </a:r>
          </a:p>
          <a:p>
            <a:r>
              <a:rPr lang="tr-TR" dirty="0" err="1">
                <a:solidFill>
                  <a:schemeClr val="accent1">
                    <a:lumMod val="75000"/>
                  </a:schemeClr>
                </a:solidFill>
                <a:latin typeface="Century Gothic" panose="020B0502020202020204" pitchFamily="34" charset="0"/>
              </a:rPr>
              <a:t>Zofenopril:Zoprotec</a:t>
            </a:r>
            <a:r>
              <a:rPr lang="tr-TR" dirty="0">
                <a:solidFill>
                  <a:schemeClr val="accent1">
                    <a:lumMod val="75000"/>
                  </a:schemeClr>
                </a:solidFill>
                <a:latin typeface="Century Gothic" panose="020B0502020202020204" pitchFamily="34" charset="0"/>
              </a:rPr>
              <a:t> 15 mg,30 mg</a:t>
            </a:r>
          </a:p>
        </p:txBody>
      </p:sp>
      <p:sp>
        <p:nvSpPr>
          <p:cNvPr id="3" name="Metin kutusu 2">
            <a:extLst>
              <a:ext uri="{FF2B5EF4-FFF2-40B4-BE49-F238E27FC236}">
                <a16:creationId xmlns:a16="http://schemas.microsoft.com/office/drawing/2014/main" id="{09E7D978-8DB0-1119-8348-4628E8CBF23B}"/>
              </a:ext>
            </a:extLst>
          </p:cNvPr>
          <p:cNvSpPr txBox="1"/>
          <p:nvPr/>
        </p:nvSpPr>
        <p:spPr>
          <a:xfrm>
            <a:off x="1136073" y="4065400"/>
            <a:ext cx="5070763" cy="1477328"/>
          </a:xfrm>
          <a:prstGeom prst="rect">
            <a:avLst/>
          </a:prstGeom>
          <a:noFill/>
        </p:spPr>
        <p:txBody>
          <a:bodyPr wrap="square" rtlCol="0">
            <a:spAutoFit/>
          </a:bodyPr>
          <a:lstStyle/>
          <a:p>
            <a:r>
              <a:rPr lang="tr-TR" dirty="0" err="1">
                <a:solidFill>
                  <a:schemeClr val="accent1">
                    <a:lumMod val="75000"/>
                  </a:schemeClr>
                </a:solidFill>
                <a:latin typeface="Century Gothic" panose="020B0502020202020204" pitchFamily="34" charset="0"/>
              </a:rPr>
              <a:t>Losartan:Cozaar</a:t>
            </a:r>
            <a:r>
              <a:rPr lang="tr-TR" dirty="0">
                <a:solidFill>
                  <a:schemeClr val="accent1">
                    <a:lumMod val="75000"/>
                  </a:schemeClr>
                </a:solidFill>
                <a:latin typeface="Century Gothic" panose="020B0502020202020204" pitchFamily="34" charset="0"/>
              </a:rPr>
              <a:t> 50 mg,100 mg </a:t>
            </a:r>
          </a:p>
          <a:p>
            <a:r>
              <a:rPr lang="tr-TR" dirty="0" err="1">
                <a:solidFill>
                  <a:schemeClr val="accent1">
                    <a:lumMod val="75000"/>
                  </a:schemeClr>
                </a:solidFill>
                <a:latin typeface="Century Gothic" panose="020B0502020202020204" pitchFamily="34" charset="0"/>
              </a:rPr>
              <a:t>Valsartan:Diovan</a:t>
            </a:r>
            <a:r>
              <a:rPr lang="tr-TR" dirty="0">
                <a:solidFill>
                  <a:schemeClr val="accent1">
                    <a:lumMod val="75000"/>
                  </a:schemeClr>
                </a:solidFill>
                <a:latin typeface="Century Gothic" panose="020B0502020202020204" pitchFamily="34" charset="0"/>
              </a:rPr>
              <a:t> 80 mg,160 mg,320 mg </a:t>
            </a:r>
          </a:p>
          <a:p>
            <a:r>
              <a:rPr lang="tr-TR" dirty="0" err="1">
                <a:solidFill>
                  <a:schemeClr val="accent1">
                    <a:lumMod val="75000"/>
                  </a:schemeClr>
                </a:solidFill>
                <a:latin typeface="Century Gothic" panose="020B0502020202020204" pitchFamily="34" charset="0"/>
              </a:rPr>
              <a:t>Kandesartan:Atacand</a:t>
            </a:r>
            <a:r>
              <a:rPr lang="tr-TR" dirty="0">
                <a:solidFill>
                  <a:schemeClr val="accent1">
                    <a:lumMod val="75000"/>
                  </a:schemeClr>
                </a:solidFill>
                <a:latin typeface="Century Gothic" panose="020B0502020202020204" pitchFamily="34" charset="0"/>
              </a:rPr>
              <a:t> 4 mg,8 mg ,16 mg,32 mg </a:t>
            </a:r>
          </a:p>
          <a:p>
            <a:r>
              <a:rPr lang="tr-TR" dirty="0" err="1">
                <a:solidFill>
                  <a:schemeClr val="accent1">
                    <a:lumMod val="75000"/>
                  </a:schemeClr>
                </a:solidFill>
                <a:latin typeface="Century Gothic" panose="020B0502020202020204" pitchFamily="34" charset="0"/>
              </a:rPr>
              <a:t>Olmesartan:Hipersar</a:t>
            </a:r>
            <a:r>
              <a:rPr lang="tr-TR" dirty="0">
                <a:solidFill>
                  <a:schemeClr val="accent1">
                    <a:lumMod val="75000"/>
                  </a:schemeClr>
                </a:solidFill>
                <a:latin typeface="Century Gothic" panose="020B0502020202020204" pitchFamily="34" charset="0"/>
              </a:rPr>
              <a:t> 10 mg,20 mg,40 mg</a:t>
            </a:r>
          </a:p>
        </p:txBody>
      </p:sp>
      <p:pic>
        <p:nvPicPr>
          <p:cNvPr id="4" name="Resim 3">
            <a:extLst>
              <a:ext uri="{FF2B5EF4-FFF2-40B4-BE49-F238E27FC236}">
                <a16:creationId xmlns:a16="http://schemas.microsoft.com/office/drawing/2014/main" id="{8C73FC3A-6EFB-2335-0591-9C69B24A90EB}"/>
              </a:ext>
            </a:extLst>
          </p:cNvPr>
          <p:cNvPicPr>
            <a:picLocks noChangeAspect="1"/>
          </p:cNvPicPr>
          <p:nvPr/>
        </p:nvPicPr>
        <p:blipFill rotWithShape="1">
          <a:blip r:embed="rId2"/>
          <a:srcRect r="343" b="9012"/>
          <a:stretch/>
        </p:blipFill>
        <p:spPr>
          <a:xfrm>
            <a:off x="6248399" y="290944"/>
            <a:ext cx="5943601" cy="6220691"/>
          </a:xfrm>
          <a:prstGeom prst="rect">
            <a:avLst/>
          </a:prstGeom>
        </p:spPr>
      </p:pic>
    </p:spTree>
    <p:extLst>
      <p:ext uri="{BB962C8B-B14F-4D97-AF65-F5344CB8AC3E}">
        <p14:creationId xmlns:p14="http://schemas.microsoft.com/office/powerpoint/2010/main" val="2545296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410BF-41DC-C28C-1C68-432B2543A47C}"/>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57440495-B101-F917-2CE4-C218C9654E5C}"/>
              </a:ext>
            </a:extLst>
          </p:cNvPr>
          <p:cNvSpPr>
            <a:spLocks noGrp="1"/>
          </p:cNvSpPr>
          <p:nvPr>
            <p:ph type="sldNum" sz="quarter" idx="12"/>
          </p:nvPr>
        </p:nvSpPr>
        <p:spPr/>
        <p:txBody>
          <a:bodyPr/>
          <a:lstStyle/>
          <a:p>
            <a:pPr rtl="0"/>
            <a:fld id="{BF860B6F-2FE3-4DE6-9496-980E987E7466}" type="slidenum">
              <a:rPr lang="tr-TR" noProof="0" smtClean="0"/>
              <a:pPr rtl="0"/>
              <a:t>49</a:t>
            </a:fld>
            <a:endParaRPr lang="tr-TR" noProof="0"/>
          </a:p>
        </p:txBody>
      </p:sp>
      <p:pic>
        <p:nvPicPr>
          <p:cNvPr id="3" name="Resim 2">
            <a:extLst>
              <a:ext uri="{FF2B5EF4-FFF2-40B4-BE49-F238E27FC236}">
                <a16:creationId xmlns:a16="http://schemas.microsoft.com/office/drawing/2014/main" id="{F031E985-6465-EEB6-5AA2-765D51F6EC9F}"/>
              </a:ext>
            </a:extLst>
          </p:cNvPr>
          <p:cNvPicPr>
            <a:picLocks noChangeAspect="1"/>
          </p:cNvPicPr>
          <p:nvPr/>
        </p:nvPicPr>
        <p:blipFill>
          <a:blip r:embed="rId2"/>
          <a:stretch>
            <a:fillRect/>
          </a:stretch>
        </p:blipFill>
        <p:spPr>
          <a:xfrm>
            <a:off x="0" y="3429000"/>
            <a:ext cx="12192000" cy="3429000"/>
          </a:xfrm>
          <a:prstGeom prst="rect">
            <a:avLst/>
          </a:prstGeom>
        </p:spPr>
      </p:pic>
      <p:pic>
        <p:nvPicPr>
          <p:cNvPr id="6" name="Resim 5">
            <a:extLst>
              <a:ext uri="{FF2B5EF4-FFF2-40B4-BE49-F238E27FC236}">
                <a16:creationId xmlns:a16="http://schemas.microsoft.com/office/drawing/2014/main" id="{66459765-089D-6D02-320D-57C806C08288}"/>
              </a:ext>
            </a:extLst>
          </p:cNvPr>
          <p:cNvPicPr>
            <a:picLocks noChangeAspect="1"/>
          </p:cNvPicPr>
          <p:nvPr/>
        </p:nvPicPr>
        <p:blipFill>
          <a:blip r:embed="rId3"/>
          <a:stretch>
            <a:fillRect/>
          </a:stretch>
        </p:blipFill>
        <p:spPr>
          <a:xfrm>
            <a:off x="0" y="1"/>
            <a:ext cx="12192000" cy="3408122"/>
          </a:xfrm>
          <a:prstGeom prst="rect">
            <a:avLst/>
          </a:prstGeom>
        </p:spPr>
      </p:pic>
    </p:spTree>
    <p:extLst>
      <p:ext uri="{BB962C8B-B14F-4D97-AF65-F5344CB8AC3E}">
        <p14:creationId xmlns:p14="http://schemas.microsoft.com/office/powerpoint/2010/main" val="2396136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D07019A-71B8-8944-E3CF-04A9748F50F1}"/>
              </a:ext>
            </a:extLst>
          </p:cNvPr>
          <p:cNvPicPr>
            <a:picLocks noGrp="1" noChangeAspect="1" noChangeArrowheads="1"/>
          </p:cNvPicPr>
          <p:nvPr>
            <p:ph type="pic" sz="quarter" idx="16"/>
          </p:nvPr>
        </p:nvPicPr>
        <p:blipFill rotWithShape="1">
          <a:blip r:embed="rId2">
            <a:extLst>
              <a:ext uri="{28A0092B-C50C-407E-A947-70E740481C1C}">
                <a14:useLocalDpi xmlns:a14="http://schemas.microsoft.com/office/drawing/2010/main" val="0"/>
              </a:ext>
            </a:extLst>
          </a:blip>
          <a:srcRect l="16623" r="17573" b="2"/>
          <a:stretch/>
        </p:blipFill>
        <p:spPr bwMode="auto">
          <a:xfrm>
            <a:off x="20" y="466725"/>
            <a:ext cx="5384755" cy="5924550"/>
          </a:xfrm>
          <a:prstGeom prst="rect">
            <a:avLst/>
          </a:prstGeom>
          <a:solidFill>
            <a:srgbClr val="FFFFFF"/>
          </a:solidFill>
          <a:effectLst>
            <a:softEdge rad="152400"/>
          </a:effectLst>
        </p:spPr>
      </p:pic>
      <p:sp>
        <p:nvSpPr>
          <p:cNvPr id="5" name="Slayt Numarası Yer Tutucusu 4">
            <a:extLst>
              <a:ext uri="{FF2B5EF4-FFF2-40B4-BE49-F238E27FC236}">
                <a16:creationId xmlns:a16="http://schemas.microsoft.com/office/drawing/2014/main" id="{0D33B6C6-DECC-80EF-604A-D35E59D68A0C}"/>
              </a:ext>
            </a:extLst>
          </p:cNvPr>
          <p:cNvSpPr>
            <a:spLocks noGrp="1"/>
          </p:cNvSpPr>
          <p:nvPr>
            <p:ph type="sldNum" sz="quarter" idx="12"/>
          </p:nvPr>
        </p:nvSpPr>
        <p:spPr>
          <a:xfrm>
            <a:off x="8610600" y="6515753"/>
            <a:ext cx="2743200" cy="205722"/>
          </a:xfrm>
        </p:spPr>
        <p:txBody>
          <a:bodyPr anchor="ctr">
            <a:normAutofit/>
          </a:bodyPr>
          <a:lstStyle/>
          <a:p>
            <a:pPr rtl="0">
              <a:lnSpc>
                <a:spcPct val="90000"/>
              </a:lnSpc>
              <a:spcAft>
                <a:spcPts val="600"/>
              </a:spcAft>
            </a:pPr>
            <a:fld id="{BF860B6F-2FE3-4DE6-9496-980E987E7466}" type="slidenum">
              <a:rPr lang="tr-TR" sz="800" noProof="0" smtClean="0"/>
              <a:pPr rtl="0">
                <a:lnSpc>
                  <a:spcPct val="90000"/>
                </a:lnSpc>
                <a:spcAft>
                  <a:spcPts val="600"/>
                </a:spcAft>
              </a:pPr>
              <a:t>5</a:t>
            </a:fld>
            <a:endParaRPr lang="tr-TR" sz="800" noProof="0"/>
          </a:p>
        </p:txBody>
      </p:sp>
      <p:sp>
        <p:nvSpPr>
          <p:cNvPr id="7" name="Başlık 6">
            <a:extLst>
              <a:ext uri="{FF2B5EF4-FFF2-40B4-BE49-F238E27FC236}">
                <a16:creationId xmlns:a16="http://schemas.microsoft.com/office/drawing/2014/main" id="{CF11DD4C-4AD5-3A2F-D5D1-87E4D7EAB1FB}"/>
              </a:ext>
            </a:extLst>
          </p:cNvPr>
          <p:cNvSpPr>
            <a:spLocks noGrp="1"/>
          </p:cNvSpPr>
          <p:nvPr>
            <p:ph type="body" sz="quarter" idx="17"/>
          </p:nvPr>
        </p:nvSpPr>
        <p:spPr>
          <a:xfrm>
            <a:off x="5664187" y="2336800"/>
            <a:ext cx="5892825" cy="2184400"/>
          </a:xfrm>
        </p:spPr>
        <p:txBody>
          <a:bodyPr anchor="b">
            <a:normAutofit/>
          </a:bodyPr>
          <a:lstStyle/>
          <a:p>
            <a:r>
              <a:rPr lang="tr-TR" b="0" cap="none" dirty="0">
                <a:latin typeface="Century Gothic" panose="020B0502020202020204" pitchFamily="34" charset="0"/>
              </a:rPr>
              <a:t>   Hipertansiyon en sık görülen kronik hastalıklardan biridir ve küresel bir halk sağlığı sorunudur. Hipertansiyon; kalp hastalıkları, inme, böbrek hastalığı, erken ölüm gibi durumlarla ilişkili olup, sağlık ve ekonomi alanında önemli bir yük oluşturmaktadır. Bununla birlikte, hipertansiyon önlenebilir ve tedavi edilebilir bir hastalıktır</a:t>
            </a:r>
          </a:p>
        </p:txBody>
      </p:sp>
      <p:sp>
        <p:nvSpPr>
          <p:cNvPr id="2069" name="Title 13">
            <a:extLst>
              <a:ext uri="{FF2B5EF4-FFF2-40B4-BE49-F238E27FC236}">
                <a16:creationId xmlns:a16="http://schemas.microsoft.com/office/drawing/2014/main" id="{39250275-7FEC-3C6B-5CB5-0E5162E2512F}"/>
              </a:ext>
            </a:extLst>
          </p:cNvPr>
          <p:cNvSpPr>
            <a:spLocks noGrp="1"/>
          </p:cNvSpPr>
          <p:nvPr>
            <p:ph type="title"/>
          </p:nvPr>
        </p:nvSpPr>
        <p:spPr>
          <a:xfrm>
            <a:off x="5586411" y="941112"/>
            <a:ext cx="6074545" cy="639192"/>
          </a:xfrm>
        </p:spPr>
        <p:txBody>
          <a:bodyPr/>
          <a:lstStyle/>
          <a:p>
            <a:r>
              <a:rPr lang="tr-TR" dirty="0"/>
              <a:t>giriş</a:t>
            </a:r>
            <a:endParaRPr lang="en-US" dirty="0"/>
          </a:p>
        </p:txBody>
      </p:sp>
    </p:spTree>
    <p:extLst>
      <p:ext uri="{BB962C8B-B14F-4D97-AF65-F5344CB8AC3E}">
        <p14:creationId xmlns:p14="http://schemas.microsoft.com/office/powerpoint/2010/main" val="930204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EED21-81B5-FCB6-6301-663DCF42C009}"/>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2837B60B-90BE-140F-B46D-C1A48E9D5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8625"/>
            <a:ext cx="11430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22" name="Slayt Numarası Yer Tutucusu 21">
            <a:extLst>
              <a:ext uri="{FF2B5EF4-FFF2-40B4-BE49-F238E27FC236}">
                <a16:creationId xmlns:a16="http://schemas.microsoft.com/office/drawing/2014/main" id="{1FF12B9C-6298-8E17-A40C-0432CB3A99D8}"/>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50</a:t>
            </a:fld>
            <a:endParaRPr lang="tr-TR"/>
          </a:p>
        </p:txBody>
      </p:sp>
      <p:sp>
        <p:nvSpPr>
          <p:cNvPr id="14" name="Metin Yer Tutucusu 13">
            <a:extLst>
              <a:ext uri="{FF2B5EF4-FFF2-40B4-BE49-F238E27FC236}">
                <a16:creationId xmlns:a16="http://schemas.microsoft.com/office/drawing/2014/main" id="{8D2A79BD-8094-8D19-6092-B334ED40482E}"/>
              </a:ext>
            </a:extLst>
          </p:cNvPr>
          <p:cNvSpPr>
            <a:spLocks noGrp="1"/>
          </p:cNvSpPr>
          <p:nvPr>
            <p:ph type="body" sz="quarter" idx="16"/>
          </p:nvPr>
        </p:nvSpPr>
        <p:spPr>
          <a:xfrm>
            <a:off x="1371600" y="2954613"/>
            <a:ext cx="4419600" cy="3766862"/>
          </a:xfrm>
        </p:spPr>
        <p:txBody>
          <a:bodyPr rtlCol="0"/>
          <a:lstStyle/>
          <a:p>
            <a:endParaRPr lang="tr-TR" sz="1400" dirty="0">
              <a:solidFill>
                <a:schemeClr val="tx2"/>
              </a:solidFill>
              <a:latin typeface="Century Gothic" panose="020B0502020202020204" pitchFamily="34" charset="0"/>
            </a:endParaRPr>
          </a:p>
          <a:p>
            <a:pPr rtl="0"/>
            <a:endParaRPr lang="tr-TR" dirty="0"/>
          </a:p>
        </p:txBody>
      </p:sp>
      <p:sp>
        <p:nvSpPr>
          <p:cNvPr id="45" name="Başlık 44">
            <a:extLst>
              <a:ext uri="{FF2B5EF4-FFF2-40B4-BE49-F238E27FC236}">
                <a16:creationId xmlns:a16="http://schemas.microsoft.com/office/drawing/2014/main" id="{F97F9765-6ACB-54EA-7065-222D8B65D0C9}"/>
              </a:ext>
            </a:extLst>
          </p:cNvPr>
          <p:cNvSpPr>
            <a:spLocks noGrp="1"/>
          </p:cNvSpPr>
          <p:nvPr>
            <p:ph type="title"/>
          </p:nvPr>
        </p:nvSpPr>
        <p:spPr>
          <a:xfrm>
            <a:off x="2967501" y="428625"/>
            <a:ext cx="6256998" cy="3314700"/>
          </a:xfrm>
        </p:spPr>
        <p:txBody>
          <a:bodyPr rtlCol="0"/>
          <a:lstStyle/>
          <a:p>
            <a:pPr rtl="0"/>
            <a:r>
              <a:rPr lang="tr-TR" dirty="0">
                <a:solidFill>
                  <a:schemeClr val="bg1"/>
                </a:solidFill>
              </a:rPr>
              <a:t>Hipertansif ilaçların </a:t>
            </a:r>
            <a:r>
              <a:rPr lang="tr-TR" dirty="0" err="1">
                <a:solidFill>
                  <a:schemeClr val="bg1"/>
                </a:solidFill>
              </a:rPr>
              <a:t>kontraendikasyonları</a:t>
            </a:r>
            <a:endParaRPr lang="tr-TR" dirty="0">
              <a:solidFill>
                <a:schemeClr val="bg1"/>
              </a:solidFill>
            </a:endParaRPr>
          </a:p>
        </p:txBody>
      </p:sp>
    </p:spTree>
    <p:extLst>
      <p:ext uri="{BB962C8B-B14F-4D97-AF65-F5344CB8AC3E}">
        <p14:creationId xmlns:p14="http://schemas.microsoft.com/office/powerpoint/2010/main" val="1608240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560C4-0C7F-579A-E4F2-3F4B182EBFA3}"/>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952E569-C04E-9265-BD76-AD51ED1B3745}"/>
              </a:ext>
            </a:extLst>
          </p:cNvPr>
          <p:cNvSpPr>
            <a:spLocks noGrp="1"/>
          </p:cNvSpPr>
          <p:nvPr>
            <p:ph type="sldNum" sz="quarter" idx="12"/>
          </p:nvPr>
        </p:nvSpPr>
        <p:spPr/>
        <p:txBody>
          <a:bodyPr/>
          <a:lstStyle/>
          <a:p>
            <a:pPr rtl="0"/>
            <a:fld id="{BF860B6F-2FE3-4DE6-9496-980E987E7466}" type="slidenum">
              <a:rPr lang="tr-TR" noProof="0" smtClean="0"/>
              <a:pPr rtl="0"/>
              <a:t>51</a:t>
            </a:fld>
            <a:endParaRPr lang="tr-TR" noProof="0"/>
          </a:p>
        </p:txBody>
      </p:sp>
      <p:pic>
        <p:nvPicPr>
          <p:cNvPr id="5" name="Resim 4">
            <a:extLst>
              <a:ext uri="{FF2B5EF4-FFF2-40B4-BE49-F238E27FC236}">
                <a16:creationId xmlns:a16="http://schemas.microsoft.com/office/drawing/2014/main" id="{EE5464EA-3CA4-1A95-B9B7-C5B2895F7572}"/>
              </a:ext>
            </a:extLst>
          </p:cNvPr>
          <p:cNvPicPr>
            <a:picLocks noChangeAspect="1"/>
          </p:cNvPicPr>
          <p:nvPr/>
        </p:nvPicPr>
        <p:blipFill>
          <a:blip r:embed="rId2"/>
          <a:stretch>
            <a:fillRect/>
          </a:stretch>
        </p:blipFill>
        <p:spPr>
          <a:xfrm>
            <a:off x="1419225" y="1228841"/>
            <a:ext cx="9306408" cy="4749927"/>
          </a:xfrm>
          <a:prstGeom prst="rect">
            <a:avLst/>
          </a:prstGeom>
        </p:spPr>
      </p:pic>
    </p:spTree>
    <p:extLst>
      <p:ext uri="{BB962C8B-B14F-4D97-AF65-F5344CB8AC3E}">
        <p14:creationId xmlns:p14="http://schemas.microsoft.com/office/powerpoint/2010/main" val="1841943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FF764-7F00-12FC-9D63-159D9295DAED}"/>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B3D6D7EA-FB34-1881-A92B-8E10D73C3227}"/>
              </a:ext>
            </a:extLst>
          </p:cNvPr>
          <p:cNvSpPr>
            <a:spLocks noGrp="1"/>
          </p:cNvSpPr>
          <p:nvPr>
            <p:ph type="sldNum" sz="quarter" idx="12"/>
          </p:nvPr>
        </p:nvSpPr>
        <p:spPr/>
        <p:txBody>
          <a:bodyPr/>
          <a:lstStyle/>
          <a:p>
            <a:pPr rtl="0"/>
            <a:fld id="{BF860B6F-2FE3-4DE6-9496-980E987E7466}" type="slidenum">
              <a:rPr lang="tr-TR" noProof="0" smtClean="0"/>
              <a:pPr rtl="0"/>
              <a:t>52</a:t>
            </a:fld>
            <a:endParaRPr lang="tr-TR" noProof="0"/>
          </a:p>
        </p:txBody>
      </p:sp>
      <p:pic>
        <p:nvPicPr>
          <p:cNvPr id="3" name="Resim 2">
            <a:extLst>
              <a:ext uri="{FF2B5EF4-FFF2-40B4-BE49-F238E27FC236}">
                <a16:creationId xmlns:a16="http://schemas.microsoft.com/office/drawing/2014/main" id="{DF75F1E9-1FB9-799D-EFA5-C010B3686960}"/>
              </a:ext>
            </a:extLst>
          </p:cNvPr>
          <p:cNvPicPr>
            <a:picLocks noChangeAspect="1"/>
          </p:cNvPicPr>
          <p:nvPr/>
        </p:nvPicPr>
        <p:blipFill>
          <a:blip r:embed="rId2"/>
          <a:stretch>
            <a:fillRect/>
          </a:stretch>
        </p:blipFill>
        <p:spPr>
          <a:xfrm>
            <a:off x="1869440" y="561622"/>
            <a:ext cx="6884810" cy="5734756"/>
          </a:xfrm>
          <a:prstGeom prst="rect">
            <a:avLst/>
          </a:prstGeom>
        </p:spPr>
      </p:pic>
    </p:spTree>
    <p:extLst>
      <p:ext uri="{BB962C8B-B14F-4D97-AF65-F5344CB8AC3E}">
        <p14:creationId xmlns:p14="http://schemas.microsoft.com/office/powerpoint/2010/main" val="4139176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96443-B7A6-67AD-AA49-AF8E8865F3DC}"/>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5682739E-DB87-4767-ED5F-E091D60A0800}"/>
              </a:ext>
            </a:extLst>
          </p:cNvPr>
          <p:cNvSpPr>
            <a:spLocks noGrp="1"/>
          </p:cNvSpPr>
          <p:nvPr>
            <p:ph type="sldNum" sz="quarter" idx="12"/>
          </p:nvPr>
        </p:nvSpPr>
        <p:spPr/>
        <p:txBody>
          <a:bodyPr/>
          <a:lstStyle/>
          <a:p>
            <a:pPr rtl="0"/>
            <a:fld id="{BF860B6F-2FE3-4DE6-9496-980E987E7466}" type="slidenum">
              <a:rPr lang="tr-TR" noProof="0" smtClean="0"/>
              <a:pPr rtl="0"/>
              <a:t>53</a:t>
            </a:fld>
            <a:endParaRPr lang="tr-TR" noProof="0"/>
          </a:p>
        </p:txBody>
      </p:sp>
      <p:pic>
        <p:nvPicPr>
          <p:cNvPr id="2" name="Resim 1" descr="tablo içeren bir resim&#10;&#10;Açıklama otomatik olarak oluşturuldu">
            <a:extLst>
              <a:ext uri="{FF2B5EF4-FFF2-40B4-BE49-F238E27FC236}">
                <a16:creationId xmlns:a16="http://schemas.microsoft.com/office/drawing/2014/main" id="{819ABC29-929D-83E2-BDEF-78C785E8B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59" y="626832"/>
            <a:ext cx="7969010" cy="5478693"/>
          </a:xfrm>
          <a:prstGeom prst="rect">
            <a:avLst/>
          </a:prstGeom>
        </p:spPr>
      </p:pic>
    </p:spTree>
    <p:extLst>
      <p:ext uri="{BB962C8B-B14F-4D97-AF65-F5344CB8AC3E}">
        <p14:creationId xmlns:p14="http://schemas.microsoft.com/office/powerpoint/2010/main" val="1087827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EA28D-26EF-0577-E95B-4DD97CE7045E}"/>
            </a:ext>
          </a:extLst>
        </p:cNvPr>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0F73C742-9955-9675-5DAC-B579FEFAF944}"/>
              </a:ext>
            </a:extLst>
          </p:cNvPr>
          <p:cNvSpPr>
            <a:spLocks noGrp="1"/>
          </p:cNvSpPr>
          <p:nvPr>
            <p:ph type="sldNum" sz="quarter" idx="12"/>
          </p:nvPr>
        </p:nvSpPr>
        <p:spPr/>
        <p:txBody>
          <a:bodyPr/>
          <a:lstStyle/>
          <a:p>
            <a:pPr rtl="0"/>
            <a:fld id="{BF860B6F-2FE3-4DE6-9496-980E987E7466}" type="slidenum">
              <a:rPr lang="tr-TR" noProof="0" smtClean="0"/>
              <a:pPr rtl="0"/>
              <a:t>54</a:t>
            </a:fld>
            <a:endParaRPr lang="tr-TR" noProof="0"/>
          </a:p>
        </p:txBody>
      </p:sp>
      <p:sp>
        <p:nvSpPr>
          <p:cNvPr id="3" name="Metin kutusu 2">
            <a:extLst>
              <a:ext uri="{FF2B5EF4-FFF2-40B4-BE49-F238E27FC236}">
                <a16:creationId xmlns:a16="http://schemas.microsoft.com/office/drawing/2014/main" id="{85228BB4-F175-C261-D10B-B282CCE3D143}"/>
              </a:ext>
            </a:extLst>
          </p:cNvPr>
          <p:cNvSpPr txBox="1"/>
          <p:nvPr/>
        </p:nvSpPr>
        <p:spPr>
          <a:xfrm>
            <a:off x="1076325" y="1859339"/>
            <a:ext cx="7181850" cy="2800767"/>
          </a:xfrm>
          <a:prstGeom prst="rect">
            <a:avLst/>
          </a:prstGeom>
          <a:noFill/>
        </p:spPr>
        <p:txBody>
          <a:bodyPr wrap="square" rtlCol="0">
            <a:spAutoFit/>
          </a:bodyPr>
          <a:lstStyle/>
          <a:p>
            <a:pPr marL="285750" indent="-285750">
              <a:buFont typeface="Arial" panose="020B0604020202020204" pitchFamily="34" charset="0"/>
              <a:buChar char="•"/>
            </a:pPr>
            <a:r>
              <a:rPr lang="tr-TR" sz="1600" dirty="0">
                <a:solidFill>
                  <a:schemeClr val="tx2"/>
                </a:solidFill>
                <a:latin typeface="Century Gothic" panose="020B0502020202020204" pitchFamily="34" charset="0"/>
              </a:rPr>
              <a:t>İlaç seçiminde </a:t>
            </a:r>
            <a:r>
              <a:rPr lang="tr-TR" sz="1600" b="1" dirty="0">
                <a:solidFill>
                  <a:schemeClr val="tx2"/>
                </a:solidFill>
                <a:latin typeface="Century Gothic" panose="020B0502020202020204" pitchFamily="34" charset="0"/>
              </a:rPr>
              <a:t>ilaçların etki ve yan etkilerine </a:t>
            </a:r>
            <a:r>
              <a:rPr lang="tr-TR" sz="1600" dirty="0">
                <a:solidFill>
                  <a:schemeClr val="tx2"/>
                </a:solidFill>
                <a:latin typeface="Century Gothic" panose="020B0502020202020204" pitchFamily="34" charset="0"/>
              </a:rPr>
              <a:t>de dikkat edilmelidir.</a:t>
            </a:r>
          </a:p>
          <a:p>
            <a:pPr marL="285750" indent="-285750">
              <a:buFont typeface="Arial" panose="020B0604020202020204" pitchFamily="34" charset="0"/>
              <a:buChar char="•"/>
            </a:pPr>
            <a:r>
              <a:rPr lang="tr-TR" sz="1600" dirty="0">
                <a:solidFill>
                  <a:schemeClr val="tx2"/>
                </a:solidFill>
                <a:latin typeface="Century Gothic" panose="020B0502020202020204" pitchFamily="34" charset="0"/>
              </a:rPr>
              <a:t>Günde tek doz kullanılan ve </a:t>
            </a:r>
            <a:r>
              <a:rPr lang="tr-TR" sz="1600" b="1" dirty="0">
                <a:solidFill>
                  <a:schemeClr val="tx2"/>
                </a:solidFill>
                <a:latin typeface="Century Gothic" panose="020B0502020202020204" pitchFamily="34" charset="0"/>
              </a:rPr>
              <a:t>24 saat etkinliği olan ilaçlar </a:t>
            </a:r>
            <a:r>
              <a:rPr lang="tr-TR" sz="1600" dirty="0">
                <a:solidFill>
                  <a:schemeClr val="tx2"/>
                </a:solidFill>
                <a:latin typeface="Century Gothic" panose="020B0502020202020204" pitchFamily="34" charset="0"/>
              </a:rPr>
              <a:t>tercih edilmelidir</a:t>
            </a:r>
          </a:p>
          <a:p>
            <a:pPr marL="285750" indent="-285750">
              <a:buFont typeface="Arial" panose="020B0604020202020204" pitchFamily="34" charset="0"/>
              <a:buChar char="•"/>
            </a:pPr>
            <a:r>
              <a:rPr lang="tr-TR" sz="1600" dirty="0">
                <a:solidFill>
                  <a:schemeClr val="tx2"/>
                </a:solidFill>
                <a:latin typeface="Century Gothic" panose="020B0502020202020204" pitchFamily="34" charset="0"/>
              </a:rPr>
              <a:t>Tek bir ilacı maksimum dozda kullanmak yerine, </a:t>
            </a:r>
            <a:r>
              <a:rPr lang="tr-TR" sz="1600" b="1" dirty="0">
                <a:solidFill>
                  <a:schemeClr val="tx2"/>
                </a:solidFill>
                <a:latin typeface="Century Gothic" panose="020B0502020202020204" pitchFamily="34" charset="0"/>
              </a:rPr>
              <a:t>birden çok ilacın daha düşük dozlarının kombinasyonu </a:t>
            </a:r>
            <a:r>
              <a:rPr lang="tr-TR" sz="1600" dirty="0">
                <a:solidFill>
                  <a:schemeClr val="tx2"/>
                </a:solidFill>
                <a:latin typeface="Century Gothic" panose="020B0502020202020204" pitchFamily="34" charset="0"/>
              </a:rPr>
              <a:t>önerilir</a:t>
            </a:r>
          </a:p>
          <a:p>
            <a:pPr marL="285750" indent="-285750">
              <a:buFont typeface="Arial" panose="020B0604020202020204" pitchFamily="34" charset="0"/>
              <a:buChar char="•"/>
            </a:pPr>
            <a:r>
              <a:rPr lang="tr-TR" sz="1600" dirty="0">
                <a:solidFill>
                  <a:schemeClr val="tx2"/>
                </a:solidFill>
                <a:latin typeface="Century Gothic" panose="020B0502020202020204" pitchFamily="34" charset="0"/>
              </a:rPr>
              <a:t>İlaç seçiminde </a:t>
            </a:r>
            <a:r>
              <a:rPr lang="tr-TR" sz="1600" b="1" dirty="0">
                <a:solidFill>
                  <a:schemeClr val="tx2"/>
                </a:solidFill>
                <a:latin typeface="Century Gothic" panose="020B0502020202020204" pitchFamily="34" charset="0"/>
              </a:rPr>
              <a:t>ilaç kontrendikasyonları, hasta cevabı ve tolere edilebilirlik </a:t>
            </a:r>
            <a:r>
              <a:rPr lang="tr-TR" sz="1600" dirty="0">
                <a:solidFill>
                  <a:schemeClr val="tx2"/>
                </a:solidFill>
                <a:latin typeface="Century Gothic" panose="020B0502020202020204" pitchFamily="34" charset="0"/>
              </a:rPr>
              <a:t>dikkate alınmalıdır </a:t>
            </a:r>
          </a:p>
          <a:p>
            <a:pPr marL="285750" indent="-285750">
              <a:buFont typeface="Arial" panose="020B0604020202020204" pitchFamily="34" charset="0"/>
              <a:buChar char="•"/>
            </a:pPr>
            <a:r>
              <a:rPr lang="tr-TR" sz="1600" dirty="0">
                <a:solidFill>
                  <a:schemeClr val="tx2"/>
                </a:solidFill>
                <a:latin typeface="Century Gothic" panose="020B0502020202020204" pitchFamily="34" charset="0"/>
              </a:rPr>
              <a:t>Eğer kan basıncı </a:t>
            </a:r>
            <a:r>
              <a:rPr lang="tr-TR" sz="1600" b="1" dirty="0">
                <a:solidFill>
                  <a:schemeClr val="tx2"/>
                </a:solidFill>
                <a:latin typeface="Century Gothic" panose="020B0502020202020204" pitchFamily="34" charset="0"/>
              </a:rPr>
              <a:t>yeterli dozda verilen ve biri diüretik olan en az üç ilaçla kontrol edilemiyorsa</a:t>
            </a:r>
            <a:r>
              <a:rPr lang="tr-TR" sz="1600" dirty="0">
                <a:solidFill>
                  <a:schemeClr val="tx2"/>
                </a:solidFill>
                <a:latin typeface="Century Gothic" panose="020B0502020202020204" pitchFamily="34" charset="0"/>
              </a:rPr>
              <a:t>, hastada </a:t>
            </a:r>
            <a:r>
              <a:rPr lang="tr-TR" sz="1600" b="1" dirty="0">
                <a:solidFill>
                  <a:schemeClr val="tx2"/>
                </a:solidFill>
                <a:latin typeface="Century Gothic" panose="020B0502020202020204" pitchFamily="34" charset="0"/>
              </a:rPr>
              <a:t>dirençli hipertansiyon veya sekonder hipertansiyon </a:t>
            </a:r>
            <a:r>
              <a:rPr lang="tr-TR" sz="1600" dirty="0">
                <a:solidFill>
                  <a:schemeClr val="tx2"/>
                </a:solidFill>
                <a:latin typeface="Century Gothic" panose="020B0502020202020204" pitchFamily="34" charset="0"/>
              </a:rPr>
              <a:t>var olduğu düşünülmeli ve bu durumda </a:t>
            </a:r>
            <a:r>
              <a:rPr lang="tr-TR" sz="1600" b="1" dirty="0">
                <a:solidFill>
                  <a:schemeClr val="tx2"/>
                </a:solidFill>
                <a:latin typeface="Century Gothic" panose="020B0502020202020204" pitchFamily="34" charset="0"/>
              </a:rPr>
              <a:t>uzman hekime sevk </a:t>
            </a:r>
            <a:r>
              <a:rPr lang="tr-TR" sz="1600" dirty="0">
                <a:solidFill>
                  <a:schemeClr val="tx2"/>
                </a:solidFill>
                <a:latin typeface="Century Gothic" panose="020B0502020202020204" pitchFamily="34" charset="0"/>
              </a:rPr>
              <a:t>veya diğer tedaviler gündeme alınmalıdır</a:t>
            </a:r>
          </a:p>
        </p:txBody>
      </p:sp>
    </p:spTree>
    <p:extLst>
      <p:ext uri="{BB962C8B-B14F-4D97-AF65-F5344CB8AC3E}">
        <p14:creationId xmlns:p14="http://schemas.microsoft.com/office/powerpoint/2010/main" val="4031591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01D6-6894-CE67-6E70-3D72904556F9}"/>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1A0F170D-CCC8-5866-B004-AD0DBB8F30CC}"/>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55</a:t>
            </a:fld>
            <a:endParaRPr lang="tr-TR"/>
          </a:p>
        </p:txBody>
      </p:sp>
      <p:sp>
        <p:nvSpPr>
          <p:cNvPr id="14" name="Metin Yer Tutucusu 13">
            <a:extLst>
              <a:ext uri="{FF2B5EF4-FFF2-40B4-BE49-F238E27FC236}">
                <a16:creationId xmlns:a16="http://schemas.microsoft.com/office/drawing/2014/main" id="{0AE7A60E-CF8D-74D5-206D-B116D1F9C961}"/>
              </a:ext>
            </a:extLst>
          </p:cNvPr>
          <p:cNvSpPr>
            <a:spLocks noGrp="1"/>
          </p:cNvSpPr>
          <p:nvPr>
            <p:ph type="body" sz="quarter" idx="16"/>
          </p:nvPr>
        </p:nvSpPr>
        <p:spPr>
          <a:xfrm>
            <a:off x="1371600" y="2954613"/>
            <a:ext cx="4419600" cy="3766862"/>
          </a:xfrm>
        </p:spPr>
        <p:txBody>
          <a:bodyPr rtlCol="0"/>
          <a:lstStyle/>
          <a:p>
            <a:endParaRPr lang="tr-TR" sz="1400" dirty="0">
              <a:solidFill>
                <a:schemeClr val="tx2"/>
              </a:solidFill>
              <a:latin typeface="Century Gothic" panose="020B0502020202020204" pitchFamily="34" charset="0"/>
            </a:endParaRPr>
          </a:p>
          <a:p>
            <a:pPr rtl="0"/>
            <a:endParaRPr lang="tr-TR" dirty="0"/>
          </a:p>
        </p:txBody>
      </p:sp>
      <p:sp>
        <p:nvSpPr>
          <p:cNvPr id="45" name="Başlık 44">
            <a:extLst>
              <a:ext uri="{FF2B5EF4-FFF2-40B4-BE49-F238E27FC236}">
                <a16:creationId xmlns:a16="http://schemas.microsoft.com/office/drawing/2014/main" id="{0EEB8651-93CF-000D-96C4-D384804980B2}"/>
              </a:ext>
            </a:extLst>
          </p:cNvPr>
          <p:cNvSpPr>
            <a:spLocks noGrp="1"/>
          </p:cNvSpPr>
          <p:nvPr>
            <p:ph type="title"/>
          </p:nvPr>
        </p:nvSpPr>
        <p:spPr>
          <a:xfrm>
            <a:off x="679174" y="2710635"/>
            <a:ext cx="5112026" cy="642075"/>
          </a:xfrm>
        </p:spPr>
        <p:txBody>
          <a:bodyPr rtlCol="0"/>
          <a:lstStyle/>
          <a:p>
            <a:pPr rtl="0"/>
            <a:r>
              <a:rPr lang="es-ES" dirty="0"/>
              <a:t>Özel hasta gruplarında hipertansiyon tedavisi</a:t>
            </a:r>
            <a:endParaRPr lang="tr-TR" dirty="0"/>
          </a:p>
        </p:txBody>
      </p:sp>
      <p:graphicFrame>
        <p:nvGraphicFramePr>
          <p:cNvPr id="2" name="Tablo 1">
            <a:extLst>
              <a:ext uri="{FF2B5EF4-FFF2-40B4-BE49-F238E27FC236}">
                <a16:creationId xmlns:a16="http://schemas.microsoft.com/office/drawing/2014/main" id="{825ED3F4-B835-A511-626A-E86E13EA948C}"/>
              </a:ext>
            </a:extLst>
          </p:cNvPr>
          <p:cNvGraphicFramePr>
            <a:graphicFrameLocks noGrp="1"/>
          </p:cNvGraphicFramePr>
          <p:nvPr>
            <p:extLst>
              <p:ext uri="{D42A27DB-BD31-4B8C-83A1-F6EECF244321}">
                <p14:modId xmlns:p14="http://schemas.microsoft.com/office/powerpoint/2010/main" val="1423044873"/>
              </p:ext>
            </p:extLst>
          </p:nvPr>
        </p:nvGraphicFramePr>
        <p:xfrm>
          <a:off x="5667375" y="1790770"/>
          <a:ext cx="5613400" cy="3123880"/>
        </p:xfrm>
        <a:graphic>
          <a:graphicData uri="http://schemas.openxmlformats.org/drawingml/2006/table">
            <a:tbl>
              <a:tblPr firstRow="1" bandRow="1">
                <a:tableStyleId>{5C22544A-7EE6-4342-B048-85BDC9FD1C3A}</a:tableStyleId>
              </a:tblPr>
              <a:tblGrid>
                <a:gridCol w="5613400">
                  <a:extLst>
                    <a:ext uri="{9D8B030D-6E8A-4147-A177-3AD203B41FA5}">
                      <a16:colId xmlns:a16="http://schemas.microsoft.com/office/drawing/2014/main" val="3945795791"/>
                    </a:ext>
                  </a:extLst>
                </a:gridCol>
              </a:tblGrid>
              <a:tr h="624776">
                <a:tc>
                  <a:txBody>
                    <a:bodyPr/>
                    <a:lstStyle/>
                    <a:p>
                      <a:r>
                        <a:rPr lang="tr-TR" dirty="0"/>
                        <a:t>YAŞLILAR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0211904"/>
                  </a:ext>
                </a:extLst>
              </a:tr>
              <a:tr h="624776">
                <a:tc>
                  <a:txBody>
                    <a:bodyPr/>
                    <a:lstStyle/>
                    <a:p>
                      <a:r>
                        <a:rPr lang="tr-TR" dirty="0"/>
                        <a:t>DİYABETİKLER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8614595"/>
                  </a:ext>
                </a:extLst>
              </a:tr>
              <a:tr h="624776">
                <a:tc>
                  <a:txBody>
                    <a:bodyPr/>
                    <a:lstStyle/>
                    <a:p>
                      <a:r>
                        <a:rPr lang="tr-TR" dirty="0"/>
                        <a:t>KORONER ARTER HASTALARI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827124"/>
                  </a:ext>
                </a:extLst>
              </a:tr>
              <a:tr h="624776">
                <a:tc>
                  <a:txBody>
                    <a:bodyPr/>
                    <a:lstStyle/>
                    <a:p>
                      <a:r>
                        <a:rPr lang="tr-TR" dirty="0"/>
                        <a:t>KRONİK BÖBREK HASTALARI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6617822"/>
                  </a:ext>
                </a:extLst>
              </a:tr>
              <a:tr h="624776">
                <a:tc>
                  <a:txBody>
                    <a:bodyPr/>
                    <a:lstStyle/>
                    <a:p>
                      <a:r>
                        <a:rPr lang="tr-TR" dirty="0"/>
                        <a:t>GEBELİK VE LAKTASYON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2701211"/>
                  </a:ext>
                </a:extLst>
              </a:tr>
            </a:tbl>
          </a:graphicData>
        </a:graphic>
      </p:graphicFrame>
    </p:spTree>
    <p:extLst>
      <p:ext uri="{BB962C8B-B14F-4D97-AF65-F5344CB8AC3E}">
        <p14:creationId xmlns:p14="http://schemas.microsoft.com/office/powerpoint/2010/main" val="3968418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51FAF-4D60-50A8-6FE4-73E5275C15F2}"/>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812D1735-13BC-D796-0173-90166A6654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51" r="11791" b="-1"/>
          <a:stretch/>
        </p:blipFill>
        <p:spPr bwMode="auto">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a:solidFill>
            <a:srgbClr val="FFFFFF"/>
          </a:solidFill>
        </p:spPr>
      </p:pic>
      <p:sp>
        <p:nvSpPr>
          <p:cNvPr id="4" name="Slayt Numarası Yer Tutucusu 3">
            <a:extLst>
              <a:ext uri="{FF2B5EF4-FFF2-40B4-BE49-F238E27FC236}">
                <a16:creationId xmlns:a16="http://schemas.microsoft.com/office/drawing/2014/main" id="{FBE37998-6C6F-D343-8F5F-CD2CB4880174}"/>
              </a:ext>
            </a:extLst>
          </p:cNvPr>
          <p:cNvSpPr>
            <a:spLocks noGrp="1"/>
          </p:cNvSpPr>
          <p:nvPr>
            <p:ph type="sldNum" sz="quarter" idx="12"/>
          </p:nvPr>
        </p:nvSpPr>
        <p:spPr>
          <a:xfrm>
            <a:off x="8610600" y="6515753"/>
            <a:ext cx="2743200" cy="205722"/>
          </a:xfrm>
        </p:spPr>
        <p:txBody>
          <a:bodyPr rtlCol="0" anchor="ctr">
            <a:normAutofit/>
          </a:bodyPr>
          <a:lstStyle/>
          <a:p>
            <a:pPr rtl="0">
              <a:lnSpc>
                <a:spcPct val="90000"/>
              </a:lnSpc>
              <a:spcAft>
                <a:spcPts val="600"/>
              </a:spcAft>
            </a:pPr>
            <a:fld id="{BF860B6F-2FE3-4DE6-9496-980E987E7466}" type="slidenum">
              <a:rPr lang="tr-TR" sz="800" smtClean="0"/>
              <a:pPr rtl="0">
                <a:lnSpc>
                  <a:spcPct val="90000"/>
                </a:lnSpc>
                <a:spcAft>
                  <a:spcPts val="600"/>
                </a:spcAft>
              </a:pPr>
              <a:t>56</a:t>
            </a:fld>
            <a:endParaRPr lang="tr-TR" sz="800"/>
          </a:p>
        </p:txBody>
      </p:sp>
      <p:sp>
        <p:nvSpPr>
          <p:cNvPr id="24" name="Metin Yer Tutucusu 23">
            <a:extLst>
              <a:ext uri="{FF2B5EF4-FFF2-40B4-BE49-F238E27FC236}">
                <a16:creationId xmlns:a16="http://schemas.microsoft.com/office/drawing/2014/main" id="{CA8E318A-3049-D64E-850F-BC305B25FAED}"/>
              </a:ext>
            </a:extLst>
          </p:cNvPr>
          <p:cNvSpPr>
            <a:spLocks noGrp="1"/>
          </p:cNvSpPr>
          <p:nvPr>
            <p:ph type="body" sz="quarter" idx="14"/>
          </p:nvPr>
        </p:nvSpPr>
        <p:spPr>
          <a:xfrm>
            <a:off x="6181725" y="2474446"/>
            <a:ext cx="5172075" cy="2033588"/>
          </a:xfrm>
        </p:spPr>
        <p:txBody>
          <a:bodyPr rtlCol="0">
            <a:noAutofit/>
          </a:bodyPr>
          <a:lstStyle/>
          <a:p>
            <a:pPr>
              <a:lnSpc>
                <a:spcPct val="115000"/>
              </a:lnSpc>
              <a:spcAft>
                <a:spcPts val="600"/>
              </a:spcAft>
            </a:pPr>
            <a:r>
              <a:rPr lang="tr-TR" sz="1400" dirty="0"/>
              <a:t>Yaşı ≥80 olan hipertansiyon hastalarında tedavi başlama eşiği sistolik kan basıncı ≥150 mmHg, tedavi hedefi 130–140 mmHg’dir. Yaşlılarda (≥65 yaş), ilaç tercihinde dört grup ilaçtan (diüretikler, KKB, ACE inhibitörleri ve ARB) herhangi biri veya kombinasyonu (ACE inhibitörü ve ARB hariç) kullanılabilir. Özellikle düşkün yaşlılarda veya </a:t>
            </a:r>
            <a:r>
              <a:rPr lang="tr-TR" sz="1400" dirty="0" err="1"/>
              <a:t>ortostatik</a:t>
            </a:r>
            <a:r>
              <a:rPr lang="tr-TR" sz="1400" dirty="0"/>
              <a:t> hipotansiyon riski olanlarda tedaviye tek ilaçla başlanması, doz artışlarının ve kombinasyona geçişlerin daha yavaş yapılması (düşük başla yavaş artır) önerilir.</a:t>
            </a:r>
          </a:p>
        </p:txBody>
      </p:sp>
      <p:sp>
        <p:nvSpPr>
          <p:cNvPr id="69" name="Başlık 68">
            <a:extLst>
              <a:ext uri="{FF2B5EF4-FFF2-40B4-BE49-F238E27FC236}">
                <a16:creationId xmlns:a16="http://schemas.microsoft.com/office/drawing/2014/main" id="{13092D4D-C441-0B2C-871D-05FF02328595}"/>
              </a:ext>
            </a:extLst>
          </p:cNvPr>
          <p:cNvSpPr>
            <a:spLocks noGrp="1"/>
          </p:cNvSpPr>
          <p:nvPr>
            <p:ph type="title"/>
          </p:nvPr>
        </p:nvSpPr>
        <p:spPr>
          <a:xfrm>
            <a:off x="7269145" y="1028048"/>
            <a:ext cx="4008455" cy="639192"/>
          </a:xfrm>
        </p:spPr>
        <p:txBody>
          <a:bodyPr rtlCol="0"/>
          <a:lstStyle/>
          <a:p>
            <a:pPr rtl="0"/>
            <a:r>
              <a:rPr lang="tr-TR" dirty="0"/>
              <a:t>YAŞLILAR</a:t>
            </a:r>
          </a:p>
        </p:txBody>
      </p:sp>
    </p:spTree>
    <p:extLst>
      <p:ext uri="{BB962C8B-B14F-4D97-AF65-F5344CB8AC3E}">
        <p14:creationId xmlns:p14="http://schemas.microsoft.com/office/powerpoint/2010/main" val="2342657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969DE-1B02-E867-D703-9212C6378735}"/>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0C125ED4-14DD-987D-55F0-375BBD959D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8" r="23555" b="-3"/>
          <a:stretch/>
        </p:blipFill>
        <p:spPr bwMode="auto">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a:solidFill>
            <a:srgbClr val="FFFFFF"/>
          </a:solidFill>
        </p:spPr>
      </p:pic>
      <p:sp>
        <p:nvSpPr>
          <p:cNvPr id="4" name="Slayt Numarası Yer Tutucusu 3">
            <a:extLst>
              <a:ext uri="{FF2B5EF4-FFF2-40B4-BE49-F238E27FC236}">
                <a16:creationId xmlns:a16="http://schemas.microsoft.com/office/drawing/2014/main" id="{A3B75E0D-2A22-738F-79C6-226F3FF914D3}"/>
              </a:ext>
            </a:extLst>
          </p:cNvPr>
          <p:cNvSpPr>
            <a:spLocks noGrp="1"/>
          </p:cNvSpPr>
          <p:nvPr>
            <p:ph type="sldNum" sz="quarter" idx="12"/>
          </p:nvPr>
        </p:nvSpPr>
        <p:spPr>
          <a:xfrm>
            <a:off x="8610600" y="6515753"/>
            <a:ext cx="2743200" cy="205722"/>
          </a:xfrm>
        </p:spPr>
        <p:txBody>
          <a:bodyPr rtlCol="0" anchor="ctr">
            <a:normAutofit/>
          </a:bodyPr>
          <a:lstStyle/>
          <a:p>
            <a:pPr rtl="0">
              <a:lnSpc>
                <a:spcPct val="90000"/>
              </a:lnSpc>
              <a:spcAft>
                <a:spcPts val="600"/>
              </a:spcAft>
            </a:pPr>
            <a:fld id="{BF860B6F-2FE3-4DE6-9496-980E987E7466}" type="slidenum">
              <a:rPr lang="tr-TR" sz="800" smtClean="0"/>
              <a:pPr rtl="0">
                <a:lnSpc>
                  <a:spcPct val="90000"/>
                </a:lnSpc>
                <a:spcAft>
                  <a:spcPts val="600"/>
                </a:spcAft>
              </a:pPr>
              <a:t>57</a:t>
            </a:fld>
            <a:endParaRPr lang="tr-TR" sz="800"/>
          </a:p>
        </p:txBody>
      </p:sp>
      <p:sp>
        <p:nvSpPr>
          <p:cNvPr id="24" name="Metin Yer Tutucusu 23">
            <a:extLst>
              <a:ext uri="{FF2B5EF4-FFF2-40B4-BE49-F238E27FC236}">
                <a16:creationId xmlns:a16="http://schemas.microsoft.com/office/drawing/2014/main" id="{12779236-9CCF-D280-DFD2-53E11CCF6E6B}"/>
              </a:ext>
            </a:extLst>
          </p:cNvPr>
          <p:cNvSpPr>
            <a:spLocks noGrp="1"/>
          </p:cNvSpPr>
          <p:nvPr>
            <p:ph type="body" sz="quarter" idx="14"/>
          </p:nvPr>
        </p:nvSpPr>
        <p:spPr>
          <a:xfrm>
            <a:off x="6524625" y="2624137"/>
            <a:ext cx="5172075" cy="2033588"/>
          </a:xfrm>
        </p:spPr>
        <p:txBody>
          <a:bodyPr rtlCol="0">
            <a:normAutofit/>
          </a:bodyPr>
          <a:lstStyle/>
          <a:p>
            <a:pPr>
              <a:lnSpc>
                <a:spcPct val="115000"/>
              </a:lnSpc>
              <a:spcAft>
                <a:spcPts val="600"/>
              </a:spcAft>
            </a:pPr>
            <a:r>
              <a:rPr lang="tr-TR" sz="1400" dirty="0">
                <a:latin typeface="Century Gothic" panose="020B0502020202020204" pitchFamily="34" charset="0"/>
              </a:rPr>
              <a:t>Kan basıncı ≥140/90 mmHg ise ilaç tedavisine başlanmalıdır. Tedavide tüm yaş gruplarında diyastolik kan basıncının 70–80 mmHg arasında tutulması önerilir. Sistolik kan basıncı hedefi ise, &gt;65 yaş olgularda 130–140 mmHg, ≤65 yaş olgularda 120–130 mmHg’dir. Diyabetiklerde tedaviye tek ilaçla başlanacaksa ACE inhibitörü veya ARB grubu ilaçlardan birinin seçilmesi önerilir.</a:t>
            </a:r>
            <a:endParaRPr lang="tr-TR" sz="1200" dirty="0">
              <a:latin typeface="Century Gothic" panose="020B0502020202020204" pitchFamily="34" charset="0"/>
            </a:endParaRPr>
          </a:p>
        </p:txBody>
      </p:sp>
      <p:sp>
        <p:nvSpPr>
          <p:cNvPr id="69" name="Başlık 68">
            <a:extLst>
              <a:ext uri="{FF2B5EF4-FFF2-40B4-BE49-F238E27FC236}">
                <a16:creationId xmlns:a16="http://schemas.microsoft.com/office/drawing/2014/main" id="{DA4CFD65-807D-8E3C-80DD-49A07ADD14FA}"/>
              </a:ext>
            </a:extLst>
          </p:cNvPr>
          <p:cNvSpPr>
            <a:spLocks noGrp="1"/>
          </p:cNvSpPr>
          <p:nvPr>
            <p:ph type="title"/>
          </p:nvPr>
        </p:nvSpPr>
        <p:spPr>
          <a:xfrm>
            <a:off x="7345345" y="906240"/>
            <a:ext cx="4008455" cy="639192"/>
          </a:xfrm>
        </p:spPr>
        <p:txBody>
          <a:bodyPr rtlCol="0"/>
          <a:lstStyle/>
          <a:p>
            <a:pPr rtl="0"/>
            <a:r>
              <a:rPr lang="tr-TR" dirty="0"/>
              <a:t>DİYABETİKLER</a:t>
            </a:r>
          </a:p>
        </p:txBody>
      </p:sp>
    </p:spTree>
    <p:extLst>
      <p:ext uri="{BB962C8B-B14F-4D97-AF65-F5344CB8AC3E}">
        <p14:creationId xmlns:p14="http://schemas.microsoft.com/office/powerpoint/2010/main" val="1845297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C5AE7-9892-B346-2D39-F78743AD1322}"/>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D6103039-EEDC-05C8-6182-9568582284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13" r="14906" b="1"/>
          <a:stretch/>
        </p:blipFill>
        <p:spPr bwMode="auto">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a:solidFill>
            <a:srgbClr val="FFFFFF"/>
          </a:solidFill>
        </p:spPr>
      </p:pic>
      <p:sp>
        <p:nvSpPr>
          <p:cNvPr id="4" name="Slayt Numarası Yer Tutucusu 3">
            <a:extLst>
              <a:ext uri="{FF2B5EF4-FFF2-40B4-BE49-F238E27FC236}">
                <a16:creationId xmlns:a16="http://schemas.microsoft.com/office/drawing/2014/main" id="{751889DA-3EC6-B887-209C-65BFF179DE4B}"/>
              </a:ext>
            </a:extLst>
          </p:cNvPr>
          <p:cNvSpPr>
            <a:spLocks noGrp="1"/>
          </p:cNvSpPr>
          <p:nvPr>
            <p:ph type="sldNum" sz="quarter" idx="12"/>
          </p:nvPr>
        </p:nvSpPr>
        <p:spPr>
          <a:xfrm>
            <a:off x="8610600" y="6515753"/>
            <a:ext cx="2743200" cy="205722"/>
          </a:xfrm>
        </p:spPr>
        <p:txBody>
          <a:bodyPr rtlCol="0" anchor="ctr">
            <a:normAutofit/>
          </a:bodyPr>
          <a:lstStyle/>
          <a:p>
            <a:pPr rtl="0">
              <a:lnSpc>
                <a:spcPct val="90000"/>
              </a:lnSpc>
              <a:spcAft>
                <a:spcPts val="600"/>
              </a:spcAft>
            </a:pPr>
            <a:fld id="{BF860B6F-2FE3-4DE6-9496-980E987E7466}" type="slidenum">
              <a:rPr lang="tr-TR" sz="800" smtClean="0"/>
              <a:pPr rtl="0">
                <a:lnSpc>
                  <a:spcPct val="90000"/>
                </a:lnSpc>
                <a:spcAft>
                  <a:spcPts val="600"/>
                </a:spcAft>
              </a:pPr>
              <a:t>58</a:t>
            </a:fld>
            <a:endParaRPr lang="tr-TR" sz="800"/>
          </a:p>
        </p:txBody>
      </p:sp>
      <p:sp>
        <p:nvSpPr>
          <p:cNvPr id="24" name="Metin Yer Tutucusu 23">
            <a:extLst>
              <a:ext uri="{FF2B5EF4-FFF2-40B4-BE49-F238E27FC236}">
                <a16:creationId xmlns:a16="http://schemas.microsoft.com/office/drawing/2014/main" id="{97D2C2E2-9C81-769A-56F6-0F1AE9090972}"/>
              </a:ext>
            </a:extLst>
          </p:cNvPr>
          <p:cNvSpPr>
            <a:spLocks noGrp="1"/>
          </p:cNvSpPr>
          <p:nvPr>
            <p:ph type="body" sz="quarter" idx="14"/>
          </p:nvPr>
        </p:nvSpPr>
        <p:spPr>
          <a:xfrm>
            <a:off x="6524625" y="2566987"/>
            <a:ext cx="5172075" cy="2033588"/>
          </a:xfrm>
        </p:spPr>
        <p:txBody>
          <a:bodyPr rtlCol="0">
            <a:noAutofit/>
          </a:bodyPr>
          <a:lstStyle/>
          <a:p>
            <a:pPr>
              <a:lnSpc>
                <a:spcPct val="115000"/>
              </a:lnSpc>
              <a:spcAft>
                <a:spcPts val="600"/>
              </a:spcAft>
            </a:pPr>
            <a:r>
              <a:rPr lang="tr-TR" sz="1400" dirty="0">
                <a:latin typeface="Century Gothic" panose="020B0502020202020204" pitchFamily="34" charset="0"/>
              </a:rPr>
              <a:t>Koroner arter hastalığı olan bireylerde kan basıncı 140/90 mmHg üzerinde tedaviye başlanmalıdır. Tedavide tüm yaş gruplarında diyastolik kan basıncının 70–80 mmHg arasında tutulması önerilir. Sistolik kan basıncı hedefi ise, &gt;65 yaş olgularda 130–140 mmHg, ≤65 yaş olgularda ise 120– 130 mmHg’dir. Koroner arter hastalığı olan bireylerde tedavide tercih edilecek ilaç grupları beta </a:t>
            </a:r>
            <a:r>
              <a:rPr lang="tr-TR" sz="1400" dirty="0" err="1">
                <a:latin typeface="Century Gothic" panose="020B0502020202020204" pitchFamily="34" charset="0"/>
              </a:rPr>
              <a:t>bloker</a:t>
            </a:r>
            <a:r>
              <a:rPr lang="tr-TR" sz="1400" dirty="0">
                <a:latin typeface="Century Gothic" panose="020B0502020202020204" pitchFamily="34" charset="0"/>
              </a:rPr>
              <a:t>, ACE inhibitörü, ARB veya </a:t>
            </a:r>
            <a:r>
              <a:rPr lang="tr-TR" sz="1400" dirty="0" err="1">
                <a:latin typeface="Century Gothic" panose="020B0502020202020204" pitchFamily="34" charset="0"/>
              </a:rPr>
              <a:t>KKB’dir</a:t>
            </a:r>
            <a:r>
              <a:rPr lang="tr-TR" sz="1400" dirty="0">
                <a:latin typeface="Century Gothic" panose="020B0502020202020204" pitchFamily="34" charset="0"/>
              </a:rPr>
              <a:t>.</a:t>
            </a:r>
          </a:p>
        </p:txBody>
      </p:sp>
      <p:sp>
        <p:nvSpPr>
          <p:cNvPr id="69" name="Başlık 68">
            <a:extLst>
              <a:ext uri="{FF2B5EF4-FFF2-40B4-BE49-F238E27FC236}">
                <a16:creationId xmlns:a16="http://schemas.microsoft.com/office/drawing/2014/main" id="{94170D4D-F025-94A0-D3FE-278FD677CFDF}"/>
              </a:ext>
            </a:extLst>
          </p:cNvPr>
          <p:cNvSpPr>
            <a:spLocks noGrp="1"/>
          </p:cNvSpPr>
          <p:nvPr>
            <p:ph type="title"/>
          </p:nvPr>
        </p:nvSpPr>
        <p:spPr>
          <a:xfrm>
            <a:off x="7345345" y="906240"/>
            <a:ext cx="4008455" cy="639192"/>
          </a:xfrm>
        </p:spPr>
        <p:txBody>
          <a:bodyPr rtlCol="0"/>
          <a:lstStyle/>
          <a:p>
            <a:pPr rtl="0"/>
            <a:r>
              <a:rPr lang="tr-TR" dirty="0"/>
              <a:t>KORONER ARTER HASTALARI</a:t>
            </a:r>
          </a:p>
        </p:txBody>
      </p:sp>
    </p:spTree>
    <p:extLst>
      <p:ext uri="{BB962C8B-B14F-4D97-AF65-F5344CB8AC3E}">
        <p14:creationId xmlns:p14="http://schemas.microsoft.com/office/powerpoint/2010/main" val="1876427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C878B-54F2-2C6A-6219-9FFE5B3A95D7}"/>
            </a:ext>
          </a:extLst>
        </p:cNvPr>
        <p:cNvGrpSpPr/>
        <p:nvPr/>
      </p:nvGrpSpPr>
      <p:grpSpPr>
        <a:xfrm>
          <a:off x="0" y="0"/>
          <a:ext cx="0" cy="0"/>
          <a:chOff x="0" y="0"/>
          <a:chExt cx="0" cy="0"/>
        </a:xfrm>
      </p:grpSpPr>
      <p:pic>
        <p:nvPicPr>
          <p:cNvPr id="8194" name="Picture 2" descr="şeftali, yakın çekim içeren bir resim&#10;&#10;Açıklama otomatik olarak oluşturuldu">
            <a:extLst>
              <a:ext uri="{FF2B5EF4-FFF2-40B4-BE49-F238E27FC236}">
                <a16:creationId xmlns:a16="http://schemas.microsoft.com/office/drawing/2014/main" id="{2CCB7D36-411E-4D0F-1DC7-DE029E9870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04" r="15959"/>
          <a:stretch/>
        </p:blipFill>
        <p:spPr bwMode="auto">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a:solidFill>
            <a:srgbClr val="FFFFFF"/>
          </a:solidFill>
        </p:spPr>
      </p:pic>
      <p:sp>
        <p:nvSpPr>
          <p:cNvPr id="4" name="Slayt Numarası Yer Tutucusu 3">
            <a:extLst>
              <a:ext uri="{FF2B5EF4-FFF2-40B4-BE49-F238E27FC236}">
                <a16:creationId xmlns:a16="http://schemas.microsoft.com/office/drawing/2014/main" id="{26D32D8A-093F-9E0C-1560-CA4AA4D068D1}"/>
              </a:ext>
            </a:extLst>
          </p:cNvPr>
          <p:cNvSpPr>
            <a:spLocks noGrp="1"/>
          </p:cNvSpPr>
          <p:nvPr>
            <p:ph type="sldNum" sz="quarter" idx="12"/>
          </p:nvPr>
        </p:nvSpPr>
        <p:spPr>
          <a:xfrm>
            <a:off x="8610600" y="6515753"/>
            <a:ext cx="2743200" cy="205722"/>
          </a:xfrm>
        </p:spPr>
        <p:txBody>
          <a:bodyPr rtlCol="0" anchor="ctr">
            <a:normAutofit/>
          </a:bodyPr>
          <a:lstStyle/>
          <a:p>
            <a:pPr rtl="0">
              <a:lnSpc>
                <a:spcPct val="90000"/>
              </a:lnSpc>
              <a:spcAft>
                <a:spcPts val="600"/>
              </a:spcAft>
            </a:pPr>
            <a:fld id="{BF860B6F-2FE3-4DE6-9496-980E987E7466}" type="slidenum">
              <a:rPr lang="tr-TR" sz="800" smtClean="0"/>
              <a:pPr rtl="0">
                <a:lnSpc>
                  <a:spcPct val="90000"/>
                </a:lnSpc>
                <a:spcAft>
                  <a:spcPts val="600"/>
                </a:spcAft>
              </a:pPr>
              <a:t>59</a:t>
            </a:fld>
            <a:endParaRPr lang="tr-TR" sz="800"/>
          </a:p>
        </p:txBody>
      </p:sp>
      <p:sp>
        <p:nvSpPr>
          <p:cNvPr id="24" name="Metin Yer Tutucusu 23">
            <a:extLst>
              <a:ext uri="{FF2B5EF4-FFF2-40B4-BE49-F238E27FC236}">
                <a16:creationId xmlns:a16="http://schemas.microsoft.com/office/drawing/2014/main" id="{3B123CA4-A249-68F0-0B66-1B1A954E5AE0}"/>
              </a:ext>
            </a:extLst>
          </p:cNvPr>
          <p:cNvSpPr>
            <a:spLocks noGrp="1"/>
          </p:cNvSpPr>
          <p:nvPr>
            <p:ph type="body" sz="quarter" idx="14"/>
          </p:nvPr>
        </p:nvSpPr>
        <p:spPr>
          <a:xfrm>
            <a:off x="6524625" y="2624137"/>
            <a:ext cx="5172075" cy="2033588"/>
          </a:xfrm>
        </p:spPr>
        <p:txBody>
          <a:bodyPr rtlCol="0">
            <a:normAutofit/>
          </a:bodyPr>
          <a:lstStyle/>
          <a:p>
            <a:pPr>
              <a:lnSpc>
                <a:spcPct val="115000"/>
              </a:lnSpc>
              <a:spcAft>
                <a:spcPts val="600"/>
              </a:spcAft>
            </a:pPr>
            <a:r>
              <a:rPr lang="tr-TR" sz="1200"/>
              <a:t>Kronik böbrek hastalarında tedavi eşiği 140/90 mmHg’dir. Tedavide tüm yaş gruplarında diyastolik kan basıncının 70–80 mmHg arasında tutulması önerilir. Sistolik kan basıncı hedefi ise, &gt;65 yaş olgularda 130–140 mmHg, ≤65 yaş olgularda ise 120–130 mmHg’dir. Kronik böbrek hastalarında tedaviye ACE inhibitörü veya ARB grubu ilaçlar ile başlanması önerilir. Böbrek fonksiyon testleri (özellikle kan kreatinin ve potasyum düzeyi) yakından takip edilmelidir. </a:t>
            </a:r>
          </a:p>
        </p:txBody>
      </p:sp>
      <p:sp>
        <p:nvSpPr>
          <p:cNvPr id="69" name="Başlık 68">
            <a:extLst>
              <a:ext uri="{FF2B5EF4-FFF2-40B4-BE49-F238E27FC236}">
                <a16:creationId xmlns:a16="http://schemas.microsoft.com/office/drawing/2014/main" id="{6D5DF39D-E2E3-BA5D-7833-F8603AF5A7E8}"/>
              </a:ext>
            </a:extLst>
          </p:cNvPr>
          <p:cNvSpPr>
            <a:spLocks noGrp="1"/>
          </p:cNvSpPr>
          <p:nvPr>
            <p:ph type="title"/>
          </p:nvPr>
        </p:nvSpPr>
        <p:spPr>
          <a:xfrm>
            <a:off x="7268360" y="1225836"/>
            <a:ext cx="4008455" cy="639192"/>
          </a:xfrm>
        </p:spPr>
        <p:txBody>
          <a:bodyPr rtlCol="0"/>
          <a:lstStyle/>
          <a:p>
            <a:pPr rtl="0"/>
            <a:r>
              <a:rPr lang="tr-TR" dirty="0"/>
              <a:t>KRONİK BÖBREK HASTALARI</a:t>
            </a:r>
          </a:p>
        </p:txBody>
      </p:sp>
    </p:spTree>
    <p:extLst>
      <p:ext uri="{BB962C8B-B14F-4D97-AF65-F5344CB8AC3E}">
        <p14:creationId xmlns:p14="http://schemas.microsoft.com/office/powerpoint/2010/main" val="1847352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5F3FC0-26E8-DB7E-8D2A-2B4814B6E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69338"/>
            <a:ext cx="6750756" cy="5734474"/>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69" name="Başlık 68">
            <a:extLst>
              <a:ext uri="{FF2B5EF4-FFF2-40B4-BE49-F238E27FC236}">
                <a16:creationId xmlns:a16="http://schemas.microsoft.com/office/drawing/2014/main" id="{A74CEF14-9F3D-49A7-B904-B4E3A7113A15}"/>
              </a:ext>
            </a:extLst>
          </p:cNvPr>
          <p:cNvSpPr>
            <a:spLocks noGrp="1"/>
          </p:cNvSpPr>
          <p:nvPr>
            <p:ph type="title"/>
          </p:nvPr>
        </p:nvSpPr>
        <p:spPr>
          <a:xfrm>
            <a:off x="7354957" y="808973"/>
            <a:ext cx="3998843" cy="639192"/>
          </a:xfrm>
        </p:spPr>
        <p:txBody>
          <a:bodyPr rtlCol="0"/>
          <a:lstStyle/>
          <a:p>
            <a:pPr rtl="0"/>
            <a:r>
              <a:rPr lang="tr-TR" dirty="0"/>
              <a:t>Hipertansiyon tanımı</a:t>
            </a:r>
          </a:p>
        </p:txBody>
      </p:sp>
      <p:sp>
        <p:nvSpPr>
          <p:cNvPr id="24" name="Metin Yer Tutucusu 23">
            <a:extLst>
              <a:ext uri="{FF2B5EF4-FFF2-40B4-BE49-F238E27FC236}">
                <a16:creationId xmlns:a16="http://schemas.microsoft.com/office/drawing/2014/main" id="{78FE74D7-D9BF-46B2-AB6D-79E819EB9A0F}"/>
              </a:ext>
            </a:extLst>
          </p:cNvPr>
          <p:cNvSpPr>
            <a:spLocks noGrp="1"/>
          </p:cNvSpPr>
          <p:nvPr>
            <p:ph type="body" sz="quarter" idx="14"/>
          </p:nvPr>
        </p:nvSpPr>
        <p:spPr>
          <a:xfrm>
            <a:off x="6495340" y="2213248"/>
            <a:ext cx="5172075" cy="2431503"/>
          </a:xfrm>
        </p:spPr>
        <p:txBody>
          <a:bodyPr rtlCol="0"/>
          <a:lstStyle/>
          <a:p>
            <a:r>
              <a:rPr lang="tr-TR" sz="1600" dirty="0">
                <a:latin typeface="Century Gothic" panose="020B0502020202020204" pitchFamily="34" charset="0"/>
              </a:rPr>
              <a:t>Erişkinlerde hekim</a:t>
            </a:r>
            <a:r>
              <a:rPr lang="tr-TR" sz="1600" b="1" dirty="0">
                <a:latin typeface="Century Gothic" panose="020B0502020202020204" pitchFamily="34" charset="0"/>
              </a:rPr>
              <a:t> </a:t>
            </a:r>
            <a:r>
              <a:rPr lang="tr-TR" sz="1600" dirty="0">
                <a:latin typeface="Century Gothic" panose="020B0502020202020204" pitchFamily="34" charset="0"/>
              </a:rPr>
              <a:t>tarafından yapılan </a:t>
            </a:r>
            <a:r>
              <a:rPr lang="tr-TR" dirty="0">
                <a:latin typeface="Century Gothic" panose="020B0502020202020204" pitchFamily="34" charset="0"/>
              </a:rPr>
              <a:t>Tekrarlanan ofis ölçümlerinde arteriyel kan basıncının 140/90 mmHg’den daha yüksek olması hipertansiyon (HT) olarak tanımlanır. Hipertansiyon, sürekli kan basıncı yüksekliği ile kendini gösteren, sistemik bir hastalık olup, ciddi komplikasyonlara neden olması ve toplumda yaygın olarak görülmesi nedeniyle önemli bir sağlık problemidir</a:t>
            </a:r>
          </a:p>
        </p:txBody>
      </p:sp>
      <p:sp>
        <p:nvSpPr>
          <p:cNvPr id="4" name="Slayt Numarası Yer Tutucusu 3">
            <a:extLst>
              <a:ext uri="{FF2B5EF4-FFF2-40B4-BE49-F238E27FC236}">
                <a16:creationId xmlns:a16="http://schemas.microsoft.com/office/drawing/2014/main" id="{231B5EF5-D35E-4241-92D4-3A8164978425}"/>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6</a:t>
            </a:fld>
            <a:endParaRPr lang="tr-TR"/>
          </a:p>
        </p:txBody>
      </p:sp>
    </p:spTree>
    <p:extLst>
      <p:ext uri="{BB962C8B-B14F-4D97-AF65-F5344CB8AC3E}">
        <p14:creationId xmlns:p14="http://schemas.microsoft.com/office/powerpoint/2010/main" val="1535750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EC56-6F6C-7415-AE69-E78F9503512D}"/>
            </a:ext>
          </a:extLst>
        </p:cNvPr>
        <p:cNvGrpSpPr/>
        <p:nvPr/>
      </p:nvGrpSpPr>
      <p:grpSpPr>
        <a:xfrm>
          <a:off x="0" y="0"/>
          <a:ext cx="0" cy="0"/>
          <a:chOff x="0" y="0"/>
          <a:chExt cx="0" cy="0"/>
        </a:xfrm>
      </p:grpSpPr>
      <p:pic>
        <p:nvPicPr>
          <p:cNvPr id="9218" name="Picture 2" descr="kırpıntı çizim, çizgi film, çizim, sanat içeren bir resim&#10;&#10;Açıklama otomatik olarak oluşturuldu">
            <a:extLst>
              <a:ext uri="{FF2B5EF4-FFF2-40B4-BE49-F238E27FC236}">
                <a16:creationId xmlns:a16="http://schemas.microsoft.com/office/drawing/2014/main" id="{5B2F5274-DEEA-E9A1-7BC4-E8C30F9EC6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7" r="2" b="6834"/>
          <a:stretch/>
        </p:blipFill>
        <p:spPr bwMode="auto">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a:solidFill>
            <a:srgbClr val="FFFFFF"/>
          </a:solidFill>
        </p:spPr>
      </p:pic>
      <p:sp>
        <p:nvSpPr>
          <p:cNvPr id="4" name="Slayt Numarası Yer Tutucusu 3">
            <a:extLst>
              <a:ext uri="{FF2B5EF4-FFF2-40B4-BE49-F238E27FC236}">
                <a16:creationId xmlns:a16="http://schemas.microsoft.com/office/drawing/2014/main" id="{5928C3B6-AA86-F5E0-E7F0-C446FDCA6799}"/>
              </a:ext>
            </a:extLst>
          </p:cNvPr>
          <p:cNvSpPr>
            <a:spLocks noGrp="1"/>
          </p:cNvSpPr>
          <p:nvPr>
            <p:ph type="sldNum" sz="quarter" idx="12"/>
          </p:nvPr>
        </p:nvSpPr>
        <p:spPr>
          <a:xfrm>
            <a:off x="8610600" y="6515753"/>
            <a:ext cx="2743200" cy="205722"/>
          </a:xfrm>
        </p:spPr>
        <p:txBody>
          <a:bodyPr rtlCol="0" anchor="ctr">
            <a:normAutofit/>
          </a:bodyPr>
          <a:lstStyle/>
          <a:p>
            <a:pPr rtl="0">
              <a:lnSpc>
                <a:spcPct val="90000"/>
              </a:lnSpc>
              <a:spcAft>
                <a:spcPts val="600"/>
              </a:spcAft>
            </a:pPr>
            <a:fld id="{BF860B6F-2FE3-4DE6-9496-980E987E7466}" type="slidenum">
              <a:rPr lang="tr-TR" sz="800" smtClean="0"/>
              <a:pPr rtl="0">
                <a:lnSpc>
                  <a:spcPct val="90000"/>
                </a:lnSpc>
                <a:spcAft>
                  <a:spcPts val="600"/>
                </a:spcAft>
              </a:pPr>
              <a:t>60</a:t>
            </a:fld>
            <a:endParaRPr lang="tr-TR" sz="800"/>
          </a:p>
        </p:txBody>
      </p:sp>
      <p:sp>
        <p:nvSpPr>
          <p:cNvPr id="24" name="Metin Yer Tutucusu 23">
            <a:extLst>
              <a:ext uri="{FF2B5EF4-FFF2-40B4-BE49-F238E27FC236}">
                <a16:creationId xmlns:a16="http://schemas.microsoft.com/office/drawing/2014/main" id="{1D806C24-BF5F-8E84-A780-47536703D5CE}"/>
              </a:ext>
            </a:extLst>
          </p:cNvPr>
          <p:cNvSpPr>
            <a:spLocks noGrp="1"/>
          </p:cNvSpPr>
          <p:nvPr>
            <p:ph type="body" sz="quarter" idx="14"/>
          </p:nvPr>
        </p:nvSpPr>
        <p:spPr>
          <a:xfrm>
            <a:off x="6534150" y="2412206"/>
            <a:ext cx="5172075" cy="2033588"/>
          </a:xfrm>
        </p:spPr>
        <p:txBody>
          <a:bodyPr rtlCol="0">
            <a:noAutofit/>
          </a:bodyPr>
          <a:lstStyle/>
          <a:p>
            <a:pPr>
              <a:lnSpc>
                <a:spcPct val="115000"/>
              </a:lnSpc>
              <a:spcAft>
                <a:spcPts val="600"/>
              </a:spcAft>
            </a:pPr>
            <a:r>
              <a:rPr lang="tr-TR" sz="1400" dirty="0">
                <a:latin typeface="Century Gothic" panose="020B0502020202020204" pitchFamily="34" charset="0"/>
              </a:rPr>
              <a:t>Gebelikte hipertansiyon üç farklı şekilde izlenmektedir: 1. Daha önce hipertansiyon tanısı olan hastada gebelik, 2. Gebelikte tanı alan hipertansiyon, 3. </a:t>
            </a:r>
            <a:r>
              <a:rPr lang="tr-TR" sz="1400" dirty="0" err="1">
                <a:latin typeface="Century Gothic" panose="020B0502020202020204" pitchFamily="34" charset="0"/>
              </a:rPr>
              <a:t>Preeklampsi</a:t>
            </a:r>
            <a:r>
              <a:rPr lang="tr-TR" sz="1400" dirty="0">
                <a:latin typeface="Century Gothic" panose="020B0502020202020204" pitchFamily="34" charset="0"/>
              </a:rPr>
              <a:t> (fetal ve </a:t>
            </a:r>
            <a:r>
              <a:rPr lang="tr-TR" sz="1400" dirty="0" err="1">
                <a:latin typeface="Century Gothic" panose="020B0502020202020204" pitchFamily="34" charset="0"/>
              </a:rPr>
              <a:t>maternal</a:t>
            </a:r>
            <a:r>
              <a:rPr lang="tr-TR" sz="1400" dirty="0">
                <a:latin typeface="Century Gothic" panose="020B0502020202020204" pitchFamily="34" charset="0"/>
              </a:rPr>
              <a:t> risklerde ciddi artış ve </a:t>
            </a:r>
            <a:r>
              <a:rPr lang="tr-TR" sz="1400" dirty="0" err="1">
                <a:latin typeface="Century Gothic" panose="020B0502020202020204" pitchFamily="34" charset="0"/>
              </a:rPr>
              <a:t>proteinüri</a:t>
            </a:r>
            <a:r>
              <a:rPr lang="tr-TR" sz="1400" dirty="0">
                <a:latin typeface="Century Gothic" panose="020B0502020202020204" pitchFamily="34" charset="0"/>
              </a:rPr>
              <a:t> ile beraber seyreden hipertansiyon).</a:t>
            </a:r>
          </a:p>
          <a:p>
            <a:pPr>
              <a:lnSpc>
                <a:spcPct val="115000"/>
              </a:lnSpc>
              <a:spcAft>
                <a:spcPts val="600"/>
              </a:spcAft>
            </a:pPr>
            <a:r>
              <a:rPr lang="tr-TR" sz="1400" dirty="0" err="1">
                <a:latin typeface="Century Gothic" panose="020B0502020202020204" pitchFamily="34" charset="0"/>
              </a:rPr>
              <a:t>Preeklampsi</a:t>
            </a:r>
            <a:r>
              <a:rPr lang="tr-TR" sz="1400" dirty="0">
                <a:latin typeface="Century Gothic" panose="020B0502020202020204" pitchFamily="34" charset="0"/>
              </a:rPr>
              <a:t> ciddi komplikasyonlara neden olabildiğinden gebelik süresince her prenatal vizitte kan basıncı ölçümü yapılarak </a:t>
            </a:r>
            <a:r>
              <a:rPr lang="tr-TR" sz="1400" dirty="0" err="1">
                <a:latin typeface="Century Gothic" panose="020B0502020202020204" pitchFamily="34" charset="0"/>
              </a:rPr>
              <a:t>preeklampsi</a:t>
            </a:r>
            <a:r>
              <a:rPr lang="tr-TR" sz="1400" dirty="0">
                <a:latin typeface="Century Gothic" panose="020B0502020202020204" pitchFamily="34" charset="0"/>
              </a:rPr>
              <a:t> taraması önerilmektedir. </a:t>
            </a:r>
          </a:p>
        </p:txBody>
      </p:sp>
      <p:sp>
        <p:nvSpPr>
          <p:cNvPr id="69" name="Başlık 68">
            <a:extLst>
              <a:ext uri="{FF2B5EF4-FFF2-40B4-BE49-F238E27FC236}">
                <a16:creationId xmlns:a16="http://schemas.microsoft.com/office/drawing/2014/main" id="{C0D7CC6D-3812-435B-A22C-168BB2AD246C}"/>
              </a:ext>
            </a:extLst>
          </p:cNvPr>
          <p:cNvSpPr>
            <a:spLocks noGrp="1"/>
          </p:cNvSpPr>
          <p:nvPr>
            <p:ph type="title"/>
          </p:nvPr>
        </p:nvSpPr>
        <p:spPr>
          <a:xfrm>
            <a:off x="7268360" y="1225836"/>
            <a:ext cx="4008455" cy="639192"/>
          </a:xfrm>
        </p:spPr>
        <p:txBody>
          <a:bodyPr rtlCol="0"/>
          <a:lstStyle/>
          <a:p>
            <a:pPr rtl="0"/>
            <a:r>
              <a:rPr lang="tr-TR" dirty="0"/>
              <a:t>GEBELİK VE LAKTASYON</a:t>
            </a:r>
          </a:p>
        </p:txBody>
      </p:sp>
    </p:spTree>
    <p:extLst>
      <p:ext uri="{BB962C8B-B14F-4D97-AF65-F5344CB8AC3E}">
        <p14:creationId xmlns:p14="http://schemas.microsoft.com/office/powerpoint/2010/main" val="4207060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6F2C6-4E59-28A3-72CC-71342A0DF22E}"/>
            </a:ext>
          </a:extLst>
        </p:cNvPr>
        <p:cNvGrpSpPr/>
        <p:nvPr/>
      </p:nvGrpSpPr>
      <p:grpSpPr>
        <a:xfrm>
          <a:off x="0" y="0"/>
          <a:ext cx="0" cy="0"/>
          <a:chOff x="0" y="0"/>
          <a:chExt cx="0" cy="0"/>
        </a:xfrm>
      </p:grpSpPr>
      <p:pic>
        <p:nvPicPr>
          <p:cNvPr id="9218" name="Picture 2" descr="kırpıntı çizim, çizgi film, çizim, sanat içeren bir resim&#10;&#10;Açıklama otomatik olarak oluşturuldu">
            <a:extLst>
              <a:ext uri="{FF2B5EF4-FFF2-40B4-BE49-F238E27FC236}">
                <a16:creationId xmlns:a16="http://schemas.microsoft.com/office/drawing/2014/main" id="{FDDC4631-FAA2-5816-A5C8-A55F72C9D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7" r="2" b="6834"/>
          <a:stretch/>
        </p:blipFill>
        <p:spPr bwMode="auto">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a:solidFill>
            <a:srgbClr val="FFFFFF"/>
          </a:solidFill>
        </p:spPr>
      </p:pic>
      <p:sp>
        <p:nvSpPr>
          <p:cNvPr id="4" name="Slayt Numarası Yer Tutucusu 3">
            <a:extLst>
              <a:ext uri="{FF2B5EF4-FFF2-40B4-BE49-F238E27FC236}">
                <a16:creationId xmlns:a16="http://schemas.microsoft.com/office/drawing/2014/main" id="{DC82542C-76AE-9FF3-F871-F6AE396B411B}"/>
              </a:ext>
            </a:extLst>
          </p:cNvPr>
          <p:cNvSpPr>
            <a:spLocks noGrp="1"/>
          </p:cNvSpPr>
          <p:nvPr>
            <p:ph type="sldNum" sz="quarter" idx="12"/>
          </p:nvPr>
        </p:nvSpPr>
        <p:spPr>
          <a:xfrm>
            <a:off x="8610600" y="6515753"/>
            <a:ext cx="2743200" cy="205722"/>
          </a:xfrm>
        </p:spPr>
        <p:txBody>
          <a:bodyPr rtlCol="0" anchor="ctr">
            <a:normAutofit/>
          </a:bodyPr>
          <a:lstStyle/>
          <a:p>
            <a:pPr rtl="0">
              <a:lnSpc>
                <a:spcPct val="90000"/>
              </a:lnSpc>
              <a:spcAft>
                <a:spcPts val="600"/>
              </a:spcAft>
            </a:pPr>
            <a:fld id="{BF860B6F-2FE3-4DE6-9496-980E987E7466}" type="slidenum">
              <a:rPr lang="tr-TR" sz="800" smtClean="0"/>
              <a:pPr rtl="0">
                <a:lnSpc>
                  <a:spcPct val="90000"/>
                </a:lnSpc>
                <a:spcAft>
                  <a:spcPts val="600"/>
                </a:spcAft>
              </a:pPr>
              <a:t>61</a:t>
            </a:fld>
            <a:endParaRPr lang="tr-TR" sz="800"/>
          </a:p>
        </p:txBody>
      </p:sp>
      <p:sp>
        <p:nvSpPr>
          <p:cNvPr id="24" name="Metin Yer Tutucusu 23">
            <a:extLst>
              <a:ext uri="{FF2B5EF4-FFF2-40B4-BE49-F238E27FC236}">
                <a16:creationId xmlns:a16="http://schemas.microsoft.com/office/drawing/2014/main" id="{C94E7B6F-8F84-06D4-37D9-F35F045FC3E9}"/>
              </a:ext>
            </a:extLst>
          </p:cNvPr>
          <p:cNvSpPr>
            <a:spLocks noGrp="1"/>
          </p:cNvSpPr>
          <p:nvPr>
            <p:ph type="body" sz="quarter" idx="14"/>
          </p:nvPr>
        </p:nvSpPr>
        <p:spPr>
          <a:xfrm>
            <a:off x="6534150" y="2278856"/>
            <a:ext cx="5172075" cy="2033588"/>
          </a:xfrm>
        </p:spPr>
        <p:txBody>
          <a:bodyPr rtlCol="0">
            <a:noAutofit/>
          </a:bodyPr>
          <a:lstStyle/>
          <a:p>
            <a:r>
              <a:rPr lang="tr-TR" sz="1200" b="1" dirty="0">
                <a:latin typeface="Century Gothic" panose="020B0502020202020204" pitchFamily="34" charset="0"/>
              </a:rPr>
              <a:t>Gebelikte sistolik kan basıncının ≥150 mmHg ve/veya diyastolik kan basıncının ≥95 mmHg olduğu gebelerde antihipertansif tedavinin başlanması önerilir </a:t>
            </a:r>
          </a:p>
          <a:p>
            <a:r>
              <a:rPr lang="tr-TR" sz="1200" dirty="0">
                <a:latin typeface="Century Gothic" panose="020B0502020202020204" pitchFamily="34" charset="0"/>
              </a:rPr>
              <a:t>Hipertansiyon tanısı olan ve gebelik oluşan veya planlanan hastalarda antihipertansif tedavide aşağıdakiler kullanılmalıdır: </a:t>
            </a:r>
            <a:r>
              <a:rPr lang="tr-TR" sz="1200" b="1" dirty="0" err="1">
                <a:latin typeface="Century Gothic" panose="020B0502020202020204" pitchFamily="34" charset="0"/>
              </a:rPr>
              <a:t>metildopa</a:t>
            </a:r>
            <a:r>
              <a:rPr lang="tr-TR" sz="1200" b="1" dirty="0">
                <a:latin typeface="Century Gothic" panose="020B0502020202020204" pitchFamily="34" charset="0"/>
              </a:rPr>
              <a:t>, </a:t>
            </a:r>
            <a:r>
              <a:rPr lang="tr-TR" sz="1200" b="1" dirty="0" err="1">
                <a:latin typeface="Century Gothic" panose="020B0502020202020204" pitchFamily="34" charset="0"/>
              </a:rPr>
              <a:t>labetolol</a:t>
            </a:r>
            <a:r>
              <a:rPr lang="tr-TR" sz="1200" b="1" dirty="0">
                <a:latin typeface="Century Gothic" panose="020B0502020202020204" pitchFamily="34" charset="0"/>
              </a:rPr>
              <a:t> veya </a:t>
            </a:r>
            <a:r>
              <a:rPr lang="tr-TR" sz="1200" b="1" dirty="0" err="1">
                <a:latin typeface="Century Gothic" panose="020B0502020202020204" pitchFamily="34" charset="0"/>
              </a:rPr>
              <a:t>nifedipin</a:t>
            </a:r>
            <a:r>
              <a:rPr lang="tr-TR" sz="1200" b="1" dirty="0">
                <a:latin typeface="Century Gothic" panose="020B0502020202020204" pitchFamily="34" charset="0"/>
              </a:rPr>
              <a:t> </a:t>
            </a:r>
          </a:p>
          <a:p>
            <a:r>
              <a:rPr lang="tr-TR" sz="1200" dirty="0">
                <a:latin typeface="Century Gothic" panose="020B0502020202020204" pitchFamily="34" charset="0"/>
              </a:rPr>
              <a:t>Zorlayıcı endikasyonlar olmadıkça </a:t>
            </a:r>
            <a:r>
              <a:rPr lang="tr-TR" sz="1200" b="1" dirty="0">
                <a:latin typeface="Century Gothic" panose="020B0502020202020204" pitchFamily="34" charset="0"/>
              </a:rPr>
              <a:t>diüretik </a:t>
            </a:r>
            <a:r>
              <a:rPr lang="tr-TR" sz="1200" dirty="0">
                <a:latin typeface="Century Gothic" panose="020B0502020202020204" pitchFamily="34" charset="0"/>
              </a:rPr>
              <a:t>kullanımından </a:t>
            </a:r>
            <a:r>
              <a:rPr lang="tr-TR" sz="1200" b="1" dirty="0">
                <a:latin typeface="Century Gothic" panose="020B0502020202020204" pitchFamily="34" charset="0"/>
              </a:rPr>
              <a:t>kaçınılmalıdır</a:t>
            </a:r>
          </a:p>
          <a:p>
            <a:r>
              <a:rPr lang="tr-TR" sz="1200" b="1" dirty="0">
                <a:latin typeface="Century Gothic" panose="020B0502020202020204" pitchFamily="34" charset="0"/>
              </a:rPr>
              <a:t>ACE inhibitörü ve ARB grubu </a:t>
            </a:r>
            <a:r>
              <a:rPr lang="tr-TR" sz="1200" dirty="0">
                <a:latin typeface="Century Gothic" panose="020B0502020202020204" pitchFamily="34" charset="0"/>
              </a:rPr>
              <a:t>ilaçların gebelik süresince kullanımları </a:t>
            </a:r>
            <a:r>
              <a:rPr lang="tr-TR" sz="1200" dirty="0" err="1">
                <a:latin typeface="Century Gothic" panose="020B0502020202020204" pitchFamily="34" charset="0"/>
              </a:rPr>
              <a:t>fetotoksik</a:t>
            </a:r>
            <a:r>
              <a:rPr lang="tr-TR" sz="1200" dirty="0">
                <a:latin typeface="Century Gothic" panose="020B0502020202020204" pitchFamily="34" charset="0"/>
              </a:rPr>
              <a:t> olmaları nedeniyle </a:t>
            </a:r>
            <a:r>
              <a:rPr lang="tr-TR" sz="1200" b="1" dirty="0">
                <a:latin typeface="Century Gothic" panose="020B0502020202020204" pitchFamily="34" charset="0"/>
              </a:rPr>
              <a:t>kontrendikedir </a:t>
            </a:r>
          </a:p>
          <a:p>
            <a:pPr>
              <a:lnSpc>
                <a:spcPct val="115000"/>
              </a:lnSpc>
              <a:spcAft>
                <a:spcPts val="600"/>
              </a:spcAft>
            </a:pPr>
            <a:endParaRPr lang="tr-TR" sz="1400" dirty="0">
              <a:latin typeface="Century Gothic" panose="020B0502020202020204" pitchFamily="34" charset="0"/>
            </a:endParaRPr>
          </a:p>
        </p:txBody>
      </p:sp>
      <p:sp>
        <p:nvSpPr>
          <p:cNvPr id="69" name="Başlık 68">
            <a:extLst>
              <a:ext uri="{FF2B5EF4-FFF2-40B4-BE49-F238E27FC236}">
                <a16:creationId xmlns:a16="http://schemas.microsoft.com/office/drawing/2014/main" id="{B012C3B6-4AB9-80FE-E5EC-7F5A56A3FBB6}"/>
              </a:ext>
            </a:extLst>
          </p:cNvPr>
          <p:cNvSpPr>
            <a:spLocks noGrp="1"/>
          </p:cNvSpPr>
          <p:nvPr>
            <p:ph type="title"/>
          </p:nvPr>
        </p:nvSpPr>
        <p:spPr>
          <a:xfrm>
            <a:off x="7268360" y="1225836"/>
            <a:ext cx="4008455" cy="639192"/>
          </a:xfrm>
        </p:spPr>
        <p:txBody>
          <a:bodyPr rtlCol="0"/>
          <a:lstStyle/>
          <a:p>
            <a:pPr rtl="0"/>
            <a:r>
              <a:rPr lang="tr-TR" dirty="0"/>
              <a:t>GEBELİK VE LAKTASYON</a:t>
            </a:r>
          </a:p>
        </p:txBody>
      </p:sp>
    </p:spTree>
    <p:extLst>
      <p:ext uri="{BB962C8B-B14F-4D97-AF65-F5344CB8AC3E}">
        <p14:creationId xmlns:p14="http://schemas.microsoft.com/office/powerpoint/2010/main" val="1712878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ACF6C-F294-D5F2-CF78-85C81112C96B}"/>
            </a:ext>
          </a:extLst>
        </p:cNvPr>
        <p:cNvGrpSpPr/>
        <p:nvPr/>
      </p:nvGrpSpPr>
      <p:grpSpPr>
        <a:xfrm>
          <a:off x="0" y="0"/>
          <a:ext cx="0" cy="0"/>
          <a:chOff x="0" y="0"/>
          <a:chExt cx="0" cy="0"/>
        </a:xfrm>
      </p:grpSpPr>
      <p:pic>
        <p:nvPicPr>
          <p:cNvPr id="9218" name="Picture 2" descr="kırpıntı çizim, çizgi film, çizim, sanat içeren bir resim&#10;&#10;Açıklama otomatik olarak oluşturuldu">
            <a:extLst>
              <a:ext uri="{FF2B5EF4-FFF2-40B4-BE49-F238E27FC236}">
                <a16:creationId xmlns:a16="http://schemas.microsoft.com/office/drawing/2014/main" id="{619ACA1B-E43D-3A01-7787-13F835320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7" r="2" b="6834"/>
          <a:stretch/>
        </p:blipFill>
        <p:spPr bwMode="auto">
          <a:xfrm>
            <a:off x="1" y="466726"/>
            <a:ext cx="6848474" cy="6391274"/>
          </a:xfrm>
          <a:custGeom>
            <a:avLst/>
            <a:gdLst>
              <a:gd name="connsiteX0" fmla="*/ 0 w 6848474"/>
              <a:gd name="connsiteY0" fmla="*/ 0 h 6391274"/>
              <a:gd name="connsiteX1" fmla="*/ 6848474 w 6848474"/>
              <a:gd name="connsiteY1" fmla="*/ 0 h 6391274"/>
              <a:gd name="connsiteX2" fmla="*/ 6848474 w 6848474"/>
              <a:gd name="connsiteY2" fmla="*/ 1685925 h 6391274"/>
              <a:gd name="connsiteX3" fmla="*/ 6029325 w 6848474"/>
              <a:gd name="connsiteY3" fmla="*/ 1685925 h 6391274"/>
              <a:gd name="connsiteX4" fmla="*/ 6029325 w 6848474"/>
              <a:gd name="connsiteY4" fmla="*/ 4595813 h 6391274"/>
              <a:gd name="connsiteX5" fmla="*/ 6848474 w 6848474"/>
              <a:gd name="connsiteY5" fmla="*/ 4595813 h 6391274"/>
              <a:gd name="connsiteX6" fmla="*/ 6848474 w 6848474"/>
              <a:gd name="connsiteY6" fmla="*/ 6391274 h 6391274"/>
              <a:gd name="connsiteX7" fmla="*/ 0 w 6848474"/>
              <a:gd name="connsiteY7" fmla="*/ 6391274 h 63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8474" h="6391274">
                <a:moveTo>
                  <a:pt x="0" y="0"/>
                </a:moveTo>
                <a:lnTo>
                  <a:pt x="6848474" y="0"/>
                </a:lnTo>
                <a:lnTo>
                  <a:pt x="6848474" y="1685925"/>
                </a:lnTo>
                <a:lnTo>
                  <a:pt x="6029325" y="1685925"/>
                </a:lnTo>
                <a:lnTo>
                  <a:pt x="6029325" y="4595813"/>
                </a:lnTo>
                <a:lnTo>
                  <a:pt x="6848474" y="4595813"/>
                </a:lnTo>
                <a:lnTo>
                  <a:pt x="6848474" y="6391274"/>
                </a:lnTo>
                <a:lnTo>
                  <a:pt x="0" y="6391274"/>
                </a:lnTo>
                <a:close/>
              </a:path>
            </a:pathLst>
          </a:custGeom>
          <a:solidFill>
            <a:srgbClr val="FFFFFF"/>
          </a:solidFill>
        </p:spPr>
      </p:pic>
      <p:sp>
        <p:nvSpPr>
          <p:cNvPr id="4" name="Slayt Numarası Yer Tutucusu 3">
            <a:extLst>
              <a:ext uri="{FF2B5EF4-FFF2-40B4-BE49-F238E27FC236}">
                <a16:creationId xmlns:a16="http://schemas.microsoft.com/office/drawing/2014/main" id="{3DA260C3-AB3C-1019-DF1F-0DC0DD28488C}"/>
              </a:ext>
            </a:extLst>
          </p:cNvPr>
          <p:cNvSpPr>
            <a:spLocks noGrp="1"/>
          </p:cNvSpPr>
          <p:nvPr>
            <p:ph type="sldNum" sz="quarter" idx="12"/>
          </p:nvPr>
        </p:nvSpPr>
        <p:spPr>
          <a:xfrm>
            <a:off x="8610600" y="6515753"/>
            <a:ext cx="2743200" cy="205722"/>
          </a:xfrm>
        </p:spPr>
        <p:txBody>
          <a:bodyPr rtlCol="0" anchor="ctr">
            <a:normAutofit/>
          </a:bodyPr>
          <a:lstStyle/>
          <a:p>
            <a:pPr rtl="0">
              <a:lnSpc>
                <a:spcPct val="90000"/>
              </a:lnSpc>
              <a:spcAft>
                <a:spcPts val="600"/>
              </a:spcAft>
            </a:pPr>
            <a:fld id="{BF860B6F-2FE3-4DE6-9496-980E987E7466}" type="slidenum">
              <a:rPr lang="tr-TR" sz="800" smtClean="0"/>
              <a:pPr rtl="0">
                <a:lnSpc>
                  <a:spcPct val="90000"/>
                </a:lnSpc>
                <a:spcAft>
                  <a:spcPts val="600"/>
                </a:spcAft>
              </a:pPr>
              <a:t>62</a:t>
            </a:fld>
            <a:endParaRPr lang="tr-TR" sz="800"/>
          </a:p>
        </p:txBody>
      </p:sp>
      <p:sp>
        <p:nvSpPr>
          <p:cNvPr id="24" name="Metin Yer Tutucusu 23">
            <a:extLst>
              <a:ext uri="{FF2B5EF4-FFF2-40B4-BE49-F238E27FC236}">
                <a16:creationId xmlns:a16="http://schemas.microsoft.com/office/drawing/2014/main" id="{6534D103-506E-0C06-89F7-0A39DFFC7801}"/>
              </a:ext>
            </a:extLst>
          </p:cNvPr>
          <p:cNvSpPr>
            <a:spLocks noGrp="1"/>
          </p:cNvSpPr>
          <p:nvPr>
            <p:ph type="body" sz="quarter" idx="14"/>
          </p:nvPr>
        </p:nvSpPr>
        <p:spPr>
          <a:xfrm>
            <a:off x="6534150" y="2278856"/>
            <a:ext cx="5172075" cy="2033588"/>
          </a:xfrm>
        </p:spPr>
        <p:txBody>
          <a:bodyPr rtlCol="0">
            <a:noAutofit/>
          </a:bodyPr>
          <a:lstStyle/>
          <a:p>
            <a:r>
              <a:rPr lang="tr-TR" sz="1400" dirty="0">
                <a:latin typeface="Century Gothic" panose="020B0502020202020204" pitchFamily="34" charset="0"/>
              </a:rPr>
              <a:t>Bilinen tüm antihipertansif ilaçlar anne sütüne  çok düşük konsantrasyonda geçmekte </a:t>
            </a:r>
          </a:p>
          <a:p>
            <a:endParaRPr lang="tr-TR" sz="1400" dirty="0">
              <a:latin typeface="Century Gothic" panose="020B0502020202020204" pitchFamily="34" charset="0"/>
            </a:endParaRPr>
          </a:p>
          <a:p>
            <a:r>
              <a:rPr lang="tr-TR" sz="1400" b="1" dirty="0" err="1">
                <a:latin typeface="Century Gothic" panose="020B0502020202020204" pitchFamily="34" charset="0"/>
              </a:rPr>
              <a:t>Propranolol</a:t>
            </a:r>
            <a:r>
              <a:rPr lang="tr-TR" sz="1400" b="1" dirty="0">
                <a:latin typeface="Century Gothic" panose="020B0502020202020204" pitchFamily="34" charset="0"/>
              </a:rPr>
              <a:t> ve </a:t>
            </a:r>
            <a:r>
              <a:rPr lang="tr-TR" sz="1400" b="1" dirty="0" err="1">
                <a:latin typeface="Century Gothic" panose="020B0502020202020204" pitchFamily="34" charset="0"/>
              </a:rPr>
              <a:t>nifedipin’in</a:t>
            </a:r>
            <a:r>
              <a:rPr lang="tr-TR" sz="1400" b="1" dirty="0">
                <a:latin typeface="Century Gothic" panose="020B0502020202020204" pitchFamily="34" charset="0"/>
              </a:rPr>
              <a:t> </a:t>
            </a:r>
            <a:r>
              <a:rPr lang="tr-TR" sz="1400" dirty="0">
                <a:latin typeface="Century Gothic" panose="020B0502020202020204" pitchFamily="34" charset="0"/>
              </a:rPr>
              <a:t>anne sütündeki konsantrasyonu </a:t>
            </a:r>
            <a:r>
              <a:rPr lang="tr-TR" sz="1400" dirty="0" err="1">
                <a:latin typeface="Century Gothic" panose="020B0502020202020204" pitchFamily="34" charset="0"/>
              </a:rPr>
              <a:t>maternal</a:t>
            </a:r>
            <a:r>
              <a:rPr lang="tr-TR" sz="1400" dirty="0">
                <a:latin typeface="Century Gothic" panose="020B0502020202020204" pitchFamily="34" charset="0"/>
              </a:rPr>
              <a:t> plazma ile aynıdır. Bu nedenle, </a:t>
            </a:r>
            <a:r>
              <a:rPr lang="tr-TR" sz="1400" b="1" dirty="0">
                <a:latin typeface="Century Gothic" panose="020B0502020202020204" pitchFamily="34" charset="0"/>
              </a:rPr>
              <a:t>bu iki ilaç laktasyonda mümkünse kullanılmamalı</a:t>
            </a:r>
          </a:p>
          <a:p>
            <a:endParaRPr lang="tr-TR" sz="1400" dirty="0">
              <a:latin typeface="Century Gothic" panose="020B0502020202020204" pitchFamily="34" charset="0"/>
            </a:endParaRPr>
          </a:p>
          <a:p>
            <a:r>
              <a:rPr lang="tr-TR" sz="1400" b="1" dirty="0" err="1">
                <a:latin typeface="Century Gothic" panose="020B0502020202020204" pitchFamily="34" charset="0"/>
              </a:rPr>
              <a:t>Metildopa’nın</a:t>
            </a:r>
            <a:r>
              <a:rPr lang="tr-TR" sz="1400" b="1" dirty="0">
                <a:latin typeface="Century Gothic" panose="020B0502020202020204" pitchFamily="34" charset="0"/>
              </a:rPr>
              <a:t> </a:t>
            </a:r>
            <a:r>
              <a:rPr lang="tr-TR" sz="1400" b="1" dirty="0" err="1">
                <a:latin typeface="Century Gothic" panose="020B0502020202020204" pitchFamily="34" charset="0"/>
              </a:rPr>
              <a:t>postpartum</a:t>
            </a:r>
            <a:r>
              <a:rPr lang="tr-TR" sz="1400" b="1" dirty="0">
                <a:latin typeface="Century Gothic" panose="020B0502020202020204" pitchFamily="34" charset="0"/>
              </a:rPr>
              <a:t> depresyonla </a:t>
            </a:r>
            <a:r>
              <a:rPr lang="tr-TR" sz="1400" dirty="0">
                <a:latin typeface="Century Gothic" panose="020B0502020202020204" pitchFamily="34" charset="0"/>
              </a:rPr>
              <a:t>ilişkili olabileceği için </a:t>
            </a:r>
            <a:r>
              <a:rPr lang="tr-TR" sz="1400" b="1" dirty="0">
                <a:latin typeface="Century Gothic" panose="020B0502020202020204" pitchFamily="34" charset="0"/>
              </a:rPr>
              <a:t>laktasyonda kullanılmamalı</a:t>
            </a:r>
          </a:p>
          <a:p>
            <a:pPr>
              <a:lnSpc>
                <a:spcPct val="115000"/>
              </a:lnSpc>
              <a:spcAft>
                <a:spcPts val="600"/>
              </a:spcAft>
            </a:pPr>
            <a:endParaRPr lang="tr-TR" sz="1400" dirty="0">
              <a:latin typeface="Century Gothic" panose="020B0502020202020204" pitchFamily="34" charset="0"/>
            </a:endParaRPr>
          </a:p>
        </p:txBody>
      </p:sp>
      <p:sp>
        <p:nvSpPr>
          <p:cNvPr id="69" name="Başlık 68">
            <a:extLst>
              <a:ext uri="{FF2B5EF4-FFF2-40B4-BE49-F238E27FC236}">
                <a16:creationId xmlns:a16="http://schemas.microsoft.com/office/drawing/2014/main" id="{FA1B80B9-D7F5-2C91-3CDB-1033042458B7}"/>
              </a:ext>
            </a:extLst>
          </p:cNvPr>
          <p:cNvSpPr>
            <a:spLocks noGrp="1"/>
          </p:cNvSpPr>
          <p:nvPr>
            <p:ph type="title"/>
          </p:nvPr>
        </p:nvSpPr>
        <p:spPr>
          <a:xfrm>
            <a:off x="7268360" y="1225836"/>
            <a:ext cx="4008455" cy="639192"/>
          </a:xfrm>
        </p:spPr>
        <p:txBody>
          <a:bodyPr rtlCol="0"/>
          <a:lstStyle/>
          <a:p>
            <a:pPr rtl="0"/>
            <a:r>
              <a:rPr lang="tr-TR" dirty="0"/>
              <a:t>GEBELİK VE LAKTASYON</a:t>
            </a:r>
          </a:p>
        </p:txBody>
      </p:sp>
    </p:spTree>
    <p:extLst>
      <p:ext uri="{BB962C8B-B14F-4D97-AF65-F5344CB8AC3E}">
        <p14:creationId xmlns:p14="http://schemas.microsoft.com/office/powerpoint/2010/main" val="106056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92C0F-D6CE-6144-D44E-976FD99ABB0C}"/>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BFC49B19-A355-66C6-FFEF-0115BF9BE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1993019"/>
            <a:ext cx="6953250" cy="39052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2" name="Slayt Numarası Yer Tutucusu 21">
            <a:extLst>
              <a:ext uri="{FF2B5EF4-FFF2-40B4-BE49-F238E27FC236}">
                <a16:creationId xmlns:a16="http://schemas.microsoft.com/office/drawing/2014/main" id="{3B3CBB74-2B1E-CE32-68D7-97B09A828784}"/>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63</a:t>
            </a:fld>
            <a:endParaRPr lang="tr-TR"/>
          </a:p>
        </p:txBody>
      </p:sp>
      <p:sp>
        <p:nvSpPr>
          <p:cNvPr id="14" name="Metin Yer Tutucusu 13">
            <a:extLst>
              <a:ext uri="{FF2B5EF4-FFF2-40B4-BE49-F238E27FC236}">
                <a16:creationId xmlns:a16="http://schemas.microsoft.com/office/drawing/2014/main" id="{12B68B10-F8E1-0D27-629B-BB4F02DFF75A}"/>
              </a:ext>
            </a:extLst>
          </p:cNvPr>
          <p:cNvSpPr>
            <a:spLocks noGrp="1"/>
          </p:cNvSpPr>
          <p:nvPr>
            <p:ph type="body" sz="quarter" idx="16"/>
          </p:nvPr>
        </p:nvSpPr>
        <p:spPr>
          <a:xfrm>
            <a:off x="838200" y="2851752"/>
            <a:ext cx="4419600" cy="3766862"/>
          </a:xfrm>
        </p:spPr>
        <p:txBody>
          <a:bodyPr rtlCol="0"/>
          <a:lstStyle/>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Kan basıncı kontrolünün sağlanıp sağlanmadığı </a:t>
            </a:r>
            <a:r>
              <a:rPr lang="tr-TR" sz="1400" b="1" dirty="0">
                <a:solidFill>
                  <a:schemeClr val="tx2"/>
                </a:solidFill>
                <a:latin typeface="Century Gothic" panose="020B0502020202020204" pitchFamily="34" charset="0"/>
              </a:rPr>
              <a:t>3–4 hafta sonra </a:t>
            </a:r>
            <a:r>
              <a:rPr lang="tr-TR" sz="1400" b="1" dirty="0" err="1">
                <a:solidFill>
                  <a:schemeClr val="tx2"/>
                </a:solidFill>
                <a:latin typeface="Century Gothic" panose="020B0502020202020204" pitchFamily="34" charset="0"/>
              </a:rPr>
              <a:t>kontol</a:t>
            </a:r>
            <a:r>
              <a:rPr lang="tr-TR" sz="1400" b="1" dirty="0">
                <a:solidFill>
                  <a:schemeClr val="tx2"/>
                </a:solidFill>
                <a:latin typeface="Century Gothic" panose="020B0502020202020204" pitchFamily="34" charset="0"/>
              </a:rPr>
              <a:t> edilmelidir.</a:t>
            </a:r>
          </a:p>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İlaç bu süre içerisinde hiç etki göstermezse, başka bir antihipertansif gruba veya kombinasyon tedavisine geçilmesi önerilir </a:t>
            </a:r>
          </a:p>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Ev kan basıncı ölçümü istenmeli </a:t>
            </a:r>
          </a:p>
          <a:p>
            <a:pPr marL="285750" indent="-285750">
              <a:buFont typeface="Arial" panose="020B0604020202020204" pitchFamily="34" charset="0"/>
              <a:buChar char="•"/>
            </a:pPr>
            <a:r>
              <a:rPr lang="tr-TR" sz="1400" dirty="0">
                <a:solidFill>
                  <a:schemeClr val="tx2"/>
                </a:solidFill>
                <a:latin typeface="Century Gothic" panose="020B0502020202020204" pitchFamily="34" charset="0"/>
              </a:rPr>
              <a:t>ilaçların yan etkileri değerlendirilmeli</a:t>
            </a:r>
            <a:endParaRPr lang="tr-TR" sz="1400" b="1" dirty="0">
              <a:solidFill>
                <a:schemeClr val="tx2"/>
              </a:solidFill>
              <a:latin typeface="Century Gothic" panose="020B0502020202020204" pitchFamily="34" charset="0"/>
            </a:endParaRPr>
          </a:p>
          <a:p>
            <a:pPr rtl="0"/>
            <a:endParaRPr lang="tr-TR" dirty="0"/>
          </a:p>
        </p:txBody>
      </p:sp>
      <p:sp>
        <p:nvSpPr>
          <p:cNvPr id="45" name="Başlık 44">
            <a:extLst>
              <a:ext uri="{FF2B5EF4-FFF2-40B4-BE49-F238E27FC236}">
                <a16:creationId xmlns:a16="http://schemas.microsoft.com/office/drawing/2014/main" id="{827DEFAB-149C-2D3B-D1D4-B3FFB25CE0F2}"/>
              </a:ext>
            </a:extLst>
          </p:cNvPr>
          <p:cNvSpPr>
            <a:spLocks noGrp="1"/>
          </p:cNvSpPr>
          <p:nvPr>
            <p:ph type="title"/>
          </p:nvPr>
        </p:nvSpPr>
        <p:spPr>
          <a:xfrm>
            <a:off x="983975" y="919935"/>
            <a:ext cx="9471990" cy="642075"/>
          </a:xfrm>
        </p:spPr>
        <p:txBody>
          <a:bodyPr rtlCol="0"/>
          <a:lstStyle/>
          <a:p>
            <a:pPr rtl="0"/>
            <a:r>
              <a:rPr lang="tr-TR" sz="4000">
                <a:solidFill>
                  <a:schemeClr val="bg1"/>
                </a:solidFill>
              </a:rPr>
              <a:t>Anti hipertansif ilaç kullanan hastaların takibi</a:t>
            </a:r>
            <a:endParaRPr lang="tr-TR" dirty="0">
              <a:solidFill>
                <a:schemeClr val="bg1"/>
              </a:solidFill>
            </a:endParaRPr>
          </a:p>
        </p:txBody>
      </p:sp>
    </p:spTree>
    <p:extLst>
      <p:ext uri="{BB962C8B-B14F-4D97-AF65-F5344CB8AC3E}">
        <p14:creationId xmlns:p14="http://schemas.microsoft.com/office/powerpoint/2010/main" val="2884797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1561E-2600-2C9E-2FB0-B4C7CF26AB3F}"/>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1D7930AF-3ED6-5CE1-A26D-5D7013480DE1}"/>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64</a:t>
            </a:fld>
            <a:endParaRPr lang="tr-TR"/>
          </a:p>
        </p:txBody>
      </p:sp>
      <p:sp>
        <p:nvSpPr>
          <p:cNvPr id="14" name="Metin Yer Tutucusu 13">
            <a:extLst>
              <a:ext uri="{FF2B5EF4-FFF2-40B4-BE49-F238E27FC236}">
                <a16:creationId xmlns:a16="http://schemas.microsoft.com/office/drawing/2014/main" id="{6BAFC91E-5417-F339-8087-CC1D0877E6EA}"/>
              </a:ext>
            </a:extLst>
          </p:cNvPr>
          <p:cNvSpPr>
            <a:spLocks noGrp="1"/>
          </p:cNvSpPr>
          <p:nvPr>
            <p:ph type="body" sz="quarter" idx="16"/>
          </p:nvPr>
        </p:nvSpPr>
        <p:spPr>
          <a:xfrm>
            <a:off x="253409" y="2670998"/>
            <a:ext cx="4605669" cy="3766862"/>
          </a:xfrm>
        </p:spPr>
        <p:txBody>
          <a:bodyPr rtlCol="0"/>
          <a:lstStyle/>
          <a:p>
            <a:r>
              <a:rPr lang="tr-TR" sz="1600" dirty="0">
                <a:solidFill>
                  <a:schemeClr val="tx2"/>
                </a:solidFill>
                <a:latin typeface="Century Gothic" panose="020B0502020202020204" pitchFamily="34" charset="0"/>
              </a:rPr>
              <a:t>          Dikkat edilmesi gereken hususlar</a:t>
            </a:r>
          </a:p>
          <a:p>
            <a:pPr lvl="1"/>
            <a:r>
              <a:rPr lang="tr-TR" sz="1600" dirty="0">
                <a:solidFill>
                  <a:schemeClr val="tx2"/>
                </a:solidFill>
                <a:latin typeface="Century Gothic" panose="020B0502020202020204" pitchFamily="34" charset="0"/>
              </a:rPr>
              <a:t>Hastanın hastalığını anlamasına yardımcı olunmalı ve bilgilendirme için gerekirse yazılı kaynaklar temin edilmelidir </a:t>
            </a:r>
          </a:p>
          <a:p>
            <a:pPr lvl="1"/>
            <a:r>
              <a:rPr lang="tr-TR" sz="1600" dirty="0">
                <a:solidFill>
                  <a:schemeClr val="tx2"/>
                </a:solidFill>
                <a:latin typeface="Century Gothic" panose="020B0502020202020204" pitchFamily="34" charset="0"/>
              </a:rPr>
              <a:t>Yaşam tarzı önerilerinin ilaç tedavisi kadar önemli olduğu anlatılmalıdır </a:t>
            </a:r>
          </a:p>
          <a:p>
            <a:pPr lvl="1"/>
            <a:r>
              <a:rPr lang="tr-TR" sz="1600" dirty="0">
                <a:solidFill>
                  <a:schemeClr val="tx2"/>
                </a:solidFill>
                <a:latin typeface="Century Gothic" panose="020B0502020202020204" pitchFamily="34" charset="0"/>
              </a:rPr>
              <a:t>Hastalığın kronik olduğu, ilaçların sürekli alınması ve düzenli kontrollere gelinmesi gerektiği anlatılmalıdır </a:t>
            </a:r>
          </a:p>
          <a:p>
            <a:pPr rtl="0"/>
            <a:endParaRPr lang="tr-TR" dirty="0"/>
          </a:p>
        </p:txBody>
      </p:sp>
      <p:sp>
        <p:nvSpPr>
          <p:cNvPr id="45" name="Başlık 44">
            <a:extLst>
              <a:ext uri="{FF2B5EF4-FFF2-40B4-BE49-F238E27FC236}">
                <a16:creationId xmlns:a16="http://schemas.microsoft.com/office/drawing/2014/main" id="{B44EF2C8-8CE7-9F9C-CFA0-8909D5BEC653}"/>
              </a:ext>
            </a:extLst>
          </p:cNvPr>
          <p:cNvSpPr>
            <a:spLocks noGrp="1"/>
          </p:cNvSpPr>
          <p:nvPr>
            <p:ph type="title"/>
          </p:nvPr>
        </p:nvSpPr>
        <p:spPr>
          <a:xfrm>
            <a:off x="983975" y="919935"/>
            <a:ext cx="9471990" cy="642075"/>
          </a:xfrm>
        </p:spPr>
        <p:txBody>
          <a:bodyPr rtlCol="0"/>
          <a:lstStyle/>
          <a:p>
            <a:pPr rtl="0"/>
            <a:r>
              <a:rPr lang="tr-TR" sz="4000" dirty="0">
                <a:solidFill>
                  <a:schemeClr val="bg1"/>
                </a:solidFill>
              </a:rPr>
              <a:t>İlaç uyumu ve kan basıncı kontrolünün iyileştirilmesi </a:t>
            </a:r>
            <a:endParaRPr lang="tr-TR" dirty="0">
              <a:solidFill>
                <a:schemeClr val="bg1"/>
              </a:solidFill>
            </a:endParaRPr>
          </a:p>
        </p:txBody>
      </p:sp>
      <p:pic>
        <p:nvPicPr>
          <p:cNvPr id="11266" name="Picture 2">
            <a:extLst>
              <a:ext uri="{FF2B5EF4-FFF2-40B4-BE49-F238E27FC236}">
                <a16:creationId xmlns:a16="http://schemas.microsoft.com/office/drawing/2014/main" id="{364149B0-95F0-6A5E-A3DE-B46BA25F8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125" y="2301072"/>
            <a:ext cx="5111262" cy="376686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32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DF083-6579-8D72-39AE-12AC03063EB7}"/>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648B5F19-532A-CC03-9184-630CF53385C8}"/>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65</a:t>
            </a:fld>
            <a:endParaRPr lang="tr-TR"/>
          </a:p>
        </p:txBody>
      </p:sp>
      <p:sp>
        <p:nvSpPr>
          <p:cNvPr id="14" name="Metin Yer Tutucusu 13">
            <a:extLst>
              <a:ext uri="{FF2B5EF4-FFF2-40B4-BE49-F238E27FC236}">
                <a16:creationId xmlns:a16="http://schemas.microsoft.com/office/drawing/2014/main" id="{0B78D254-D97B-1BBF-B600-4DC0842D4D6F}"/>
              </a:ext>
            </a:extLst>
          </p:cNvPr>
          <p:cNvSpPr>
            <a:spLocks noGrp="1"/>
          </p:cNvSpPr>
          <p:nvPr>
            <p:ph type="body" sz="quarter" idx="16"/>
          </p:nvPr>
        </p:nvSpPr>
        <p:spPr>
          <a:xfrm>
            <a:off x="6515986" y="2410126"/>
            <a:ext cx="4605669" cy="4311349"/>
          </a:xfrm>
        </p:spPr>
        <p:txBody>
          <a:bodyPr rtlCol="0"/>
          <a:lstStyle/>
          <a:p>
            <a:pPr lvl="1"/>
            <a:r>
              <a:rPr lang="tr-TR" sz="1600">
                <a:solidFill>
                  <a:schemeClr val="tx2"/>
                </a:solidFill>
                <a:latin typeface="Century Gothic" panose="020B0502020202020204" pitchFamily="34" charset="0"/>
              </a:rPr>
              <a:t>Kan basıncı kontrolde olan hastalarda tıbbi başka bir gerekçe olmadıkça antihipertansif ilaç değişikliği yapılmamalıdır. Gereksiz ilaç de ğişiklikleri tedavi uyumunu bozmaktadır</a:t>
            </a:r>
          </a:p>
          <a:p>
            <a:pPr lvl="1"/>
            <a:r>
              <a:rPr lang="tr-TR" sz="1600">
                <a:solidFill>
                  <a:schemeClr val="tx2"/>
                </a:solidFill>
                <a:latin typeface="Century Gothic" panose="020B0502020202020204" pitchFamily="34" charset="0"/>
              </a:rPr>
              <a:t>Kan basıncı kontrolde olmayan hastaların tedavisine gerektiğinde ilaç eklemekten kaçınılmamalıdır </a:t>
            </a:r>
          </a:p>
          <a:p>
            <a:pPr lvl="1"/>
            <a:r>
              <a:rPr lang="tr-TR" sz="1600">
                <a:solidFill>
                  <a:schemeClr val="tx2"/>
                </a:solidFill>
                <a:latin typeface="Century Gothic" panose="020B0502020202020204" pitchFamily="34" charset="0"/>
              </a:rPr>
              <a:t>Hastaya yeterince zaman ayrılmalı, hastanın kendini anlatmasına izin verilmeli ve hastayla iyi bir iletişim kurulmalıdır</a:t>
            </a:r>
            <a:endParaRPr lang="tr-TR" sz="1600" dirty="0">
              <a:solidFill>
                <a:schemeClr val="tx2"/>
              </a:solidFill>
              <a:latin typeface="Century Gothic" panose="020B0502020202020204" pitchFamily="34" charset="0"/>
            </a:endParaRPr>
          </a:p>
        </p:txBody>
      </p:sp>
      <p:sp>
        <p:nvSpPr>
          <p:cNvPr id="45" name="Başlık 44">
            <a:extLst>
              <a:ext uri="{FF2B5EF4-FFF2-40B4-BE49-F238E27FC236}">
                <a16:creationId xmlns:a16="http://schemas.microsoft.com/office/drawing/2014/main" id="{35832594-A2D6-52C1-4E57-EC52AAA00490}"/>
              </a:ext>
            </a:extLst>
          </p:cNvPr>
          <p:cNvSpPr>
            <a:spLocks noGrp="1"/>
          </p:cNvSpPr>
          <p:nvPr>
            <p:ph type="title"/>
          </p:nvPr>
        </p:nvSpPr>
        <p:spPr>
          <a:xfrm>
            <a:off x="983975" y="919935"/>
            <a:ext cx="9471990" cy="642075"/>
          </a:xfrm>
        </p:spPr>
        <p:txBody>
          <a:bodyPr rtlCol="0"/>
          <a:lstStyle/>
          <a:p>
            <a:pPr rtl="0"/>
            <a:r>
              <a:rPr lang="tr-TR" sz="4000">
                <a:solidFill>
                  <a:schemeClr val="bg1"/>
                </a:solidFill>
              </a:rPr>
              <a:t>İlaç uyumu ve kan basıncı kontrolünün iyileştirilmesi </a:t>
            </a:r>
            <a:endParaRPr lang="tr-TR" dirty="0">
              <a:solidFill>
                <a:schemeClr val="bg1"/>
              </a:solidFill>
            </a:endParaRPr>
          </a:p>
        </p:txBody>
      </p:sp>
      <p:pic>
        <p:nvPicPr>
          <p:cNvPr id="12290" name="Picture 2">
            <a:extLst>
              <a:ext uri="{FF2B5EF4-FFF2-40B4-BE49-F238E27FC236}">
                <a16:creationId xmlns:a16="http://schemas.microsoft.com/office/drawing/2014/main" id="{E0C84E04-8270-2212-2CC2-2F94C9B43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4404"/>
            <a:ext cx="5748465" cy="431134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1045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F11D-C856-0221-E056-A63284AC4AC7}"/>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0B3EB718-CC1A-FCFB-0913-10D5055E6547}"/>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66</a:t>
            </a:fld>
            <a:endParaRPr lang="tr-TR"/>
          </a:p>
        </p:txBody>
      </p:sp>
      <p:sp>
        <p:nvSpPr>
          <p:cNvPr id="14" name="Metin Yer Tutucusu 13">
            <a:extLst>
              <a:ext uri="{FF2B5EF4-FFF2-40B4-BE49-F238E27FC236}">
                <a16:creationId xmlns:a16="http://schemas.microsoft.com/office/drawing/2014/main" id="{884E91D5-41E8-BA6E-66B6-2F680266F6D8}"/>
              </a:ext>
            </a:extLst>
          </p:cNvPr>
          <p:cNvSpPr>
            <a:spLocks noGrp="1"/>
          </p:cNvSpPr>
          <p:nvPr>
            <p:ph type="body" sz="quarter" idx="16"/>
          </p:nvPr>
        </p:nvSpPr>
        <p:spPr>
          <a:xfrm>
            <a:off x="6504458" y="2621142"/>
            <a:ext cx="4605669" cy="4311349"/>
          </a:xfrm>
        </p:spPr>
        <p:txBody>
          <a:bodyPr rtlCol="0"/>
          <a:lstStyle/>
          <a:p>
            <a:pPr marL="285750" indent="-285750">
              <a:buFont typeface="Arial" panose="020B0604020202020204" pitchFamily="34" charset="0"/>
              <a:buChar char="•"/>
            </a:pPr>
            <a:r>
              <a:rPr lang="tr-TR" sz="1600" dirty="0">
                <a:solidFill>
                  <a:schemeClr val="tx2"/>
                </a:solidFill>
                <a:latin typeface="Century Gothic" panose="020B0502020202020204" pitchFamily="34" charset="0"/>
              </a:rPr>
              <a:t>Sekonder hipertansiyon düşünülen hastalar </a:t>
            </a:r>
          </a:p>
          <a:p>
            <a:pPr marL="285750" indent="-285750">
              <a:buFont typeface="Arial" panose="020B0604020202020204" pitchFamily="34" charset="0"/>
              <a:buChar char="•"/>
            </a:pPr>
            <a:r>
              <a:rPr lang="tr-TR" sz="1600" dirty="0">
                <a:solidFill>
                  <a:schemeClr val="tx2"/>
                </a:solidFill>
                <a:latin typeface="Century Gothic" panose="020B0502020202020204" pitchFamily="34" charset="0"/>
              </a:rPr>
              <a:t>Kan basıncı yeterli dozda verilen ve biri diüretik olan en az üç ilaçla kontrol edilemiyorsa(dirençli HT)</a:t>
            </a:r>
          </a:p>
          <a:p>
            <a:pPr marL="285750" indent="-285750">
              <a:buFont typeface="Arial" panose="020B0604020202020204" pitchFamily="34" charset="0"/>
              <a:buChar char="•"/>
            </a:pPr>
            <a:r>
              <a:rPr lang="tr-TR" sz="1600" dirty="0" err="1">
                <a:solidFill>
                  <a:schemeClr val="tx2"/>
                </a:solidFill>
                <a:latin typeface="Century Gothic" panose="020B0502020202020204" pitchFamily="34" charset="0"/>
              </a:rPr>
              <a:t>Malign</a:t>
            </a:r>
            <a:r>
              <a:rPr lang="tr-TR" sz="1600" dirty="0">
                <a:solidFill>
                  <a:schemeClr val="tx2"/>
                </a:solidFill>
                <a:latin typeface="Century Gothic" panose="020B0502020202020204" pitchFamily="34" charset="0"/>
              </a:rPr>
              <a:t> HT (&gt;180/110)</a:t>
            </a:r>
          </a:p>
          <a:p>
            <a:pPr marL="285750" indent="-285750">
              <a:buFont typeface="Arial" panose="020B0604020202020204" pitchFamily="34" charset="0"/>
              <a:buChar char="•"/>
            </a:pPr>
            <a:r>
              <a:rPr lang="tr-TR" sz="1600" dirty="0">
                <a:solidFill>
                  <a:schemeClr val="tx2"/>
                </a:solidFill>
                <a:latin typeface="Century Gothic" panose="020B0502020202020204" pitchFamily="34" charset="0"/>
              </a:rPr>
              <a:t>Hipertansif uç organ hasarı varlığı</a:t>
            </a:r>
          </a:p>
          <a:p>
            <a:pPr lvl="1"/>
            <a:endParaRPr lang="tr-TR" sz="1600" dirty="0">
              <a:solidFill>
                <a:schemeClr val="tx2"/>
              </a:solidFill>
              <a:latin typeface="Century Gothic" panose="020B0502020202020204" pitchFamily="34" charset="0"/>
            </a:endParaRPr>
          </a:p>
        </p:txBody>
      </p:sp>
      <p:sp>
        <p:nvSpPr>
          <p:cNvPr id="45" name="Başlık 44">
            <a:extLst>
              <a:ext uri="{FF2B5EF4-FFF2-40B4-BE49-F238E27FC236}">
                <a16:creationId xmlns:a16="http://schemas.microsoft.com/office/drawing/2014/main" id="{619C26CD-A010-3790-469D-D73BBA119320}"/>
              </a:ext>
            </a:extLst>
          </p:cNvPr>
          <p:cNvSpPr>
            <a:spLocks noGrp="1"/>
          </p:cNvSpPr>
          <p:nvPr>
            <p:ph type="title"/>
          </p:nvPr>
        </p:nvSpPr>
        <p:spPr>
          <a:xfrm>
            <a:off x="983975" y="919935"/>
            <a:ext cx="9471990" cy="642075"/>
          </a:xfrm>
        </p:spPr>
        <p:txBody>
          <a:bodyPr rtlCol="0"/>
          <a:lstStyle/>
          <a:p>
            <a:pPr rtl="0"/>
            <a:r>
              <a:rPr lang="tr-TR" sz="4000" dirty="0">
                <a:solidFill>
                  <a:schemeClr val="tx2"/>
                </a:solidFill>
              </a:rPr>
              <a:t>HİPERTANSİYON SEVK KRİTERLERİ</a:t>
            </a:r>
            <a:endParaRPr lang="tr-TR" dirty="0">
              <a:solidFill>
                <a:schemeClr val="bg1"/>
              </a:solidFill>
            </a:endParaRPr>
          </a:p>
        </p:txBody>
      </p:sp>
      <p:pic>
        <p:nvPicPr>
          <p:cNvPr id="13314" name="Picture 2">
            <a:extLst>
              <a:ext uri="{FF2B5EF4-FFF2-40B4-BE49-F238E27FC236}">
                <a16:creationId xmlns:a16="http://schemas.microsoft.com/office/drawing/2014/main" id="{74AA5D6C-8A47-83B4-B22E-4BF1F1CC6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873" y="1501626"/>
            <a:ext cx="5014127" cy="501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644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226CA-9A1E-2975-CBBE-F27FB99FD662}"/>
            </a:ext>
          </a:extLst>
        </p:cNvPr>
        <p:cNvGrpSpPr/>
        <p:nvPr/>
      </p:nvGrpSpPr>
      <p:grpSpPr>
        <a:xfrm>
          <a:off x="0" y="0"/>
          <a:ext cx="0" cy="0"/>
          <a:chOff x="0" y="0"/>
          <a:chExt cx="0" cy="0"/>
        </a:xfrm>
      </p:grpSpPr>
      <p:sp>
        <p:nvSpPr>
          <p:cNvPr id="22" name="Slayt Numarası Yer Tutucusu 21">
            <a:extLst>
              <a:ext uri="{FF2B5EF4-FFF2-40B4-BE49-F238E27FC236}">
                <a16:creationId xmlns:a16="http://schemas.microsoft.com/office/drawing/2014/main" id="{C6FABC9B-E650-73BA-4DDA-FB69067E8F7A}"/>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67</a:t>
            </a:fld>
            <a:endParaRPr lang="tr-TR"/>
          </a:p>
        </p:txBody>
      </p:sp>
      <p:pic>
        <p:nvPicPr>
          <p:cNvPr id="3" name="Resim 2">
            <a:extLst>
              <a:ext uri="{FF2B5EF4-FFF2-40B4-BE49-F238E27FC236}">
                <a16:creationId xmlns:a16="http://schemas.microsoft.com/office/drawing/2014/main" id="{48B8E63B-22DA-DD92-298C-EBD8397AEFE9}"/>
              </a:ext>
            </a:extLst>
          </p:cNvPr>
          <p:cNvPicPr>
            <a:picLocks noChangeAspect="1"/>
          </p:cNvPicPr>
          <p:nvPr/>
        </p:nvPicPr>
        <p:blipFill>
          <a:blip r:embed="rId3"/>
          <a:stretch>
            <a:fillRect/>
          </a:stretch>
        </p:blipFill>
        <p:spPr>
          <a:xfrm>
            <a:off x="1056283" y="1710672"/>
            <a:ext cx="9851009" cy="3175653"/>
          </a:xfrm>
          <a:prstGeom prst="rect">
            <a:avLst/>
          </a:prstGeom>
        </p:spPr>
      </p:pic>
    </p:spTree>
    <p:extLst>
      <p:ext uri="{BB962C8B-B14F-4D97-AF65-F5344CB8AC3E}">
        <p14:creationId xmlns:p14="http://schemas.microsoft.com/office/powerpoint/2010/main" val="4696384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BF760E-C959-6CF4-2AF2-A635BE6CE511}"/>
              </a:ext>
            </a:extLst>
          </p:cNvPr>
          <p:cNvPicPr>
            <a:picLocks noChangeAspect="1"/>
          </p:cNvPicPr>
          <p:nvPr/>
        </p:nvPicPr>
        <p:blipFill rotWithShape="1">
          <a:blip r:embed="rId2"/>
          <a:srcRect r="7600" b="1"/>
          <a:stretch/>
        </p:blipFill>
        <p:spPr>
          <a:xfrm>
            <a:off x="3000375" y="466724"/>
            <a:ext cx="9191625" cy="6391275"/>
          </a:xfrm>
          <a:custGeom>
            <a:avLst/>
            <a:gdLst>
              <a:gd name="connsiteX0" fmla="*/ 0 w 9191625"/>
              <a:gd name="connsiteY0" fmla="*/ 0 h 6391275"/>
              <a:gd name="connsiteX1" fmla="*/ 9191625 w 9191625"/>
              <a:gd name="connsiteY1" fmla="*/ 0 h 6391275"/>
              <a:gd name="connsiteX2" fmla="*/ 9191625 w 9191625"/>
              <a:gd name="connsiteY2" fmla="*/ 6391275 h 6391275"/>
              <a:gd name="connsiteX3" fmla="*/ 0 w 9191625"/>
              <a:gd name="connsiteY3" fmla="*/ 6391275 h 6391275"/>
              <a:gd name="connsiteX4" fmla="*/ 0 w 9191625"/>
              <a:gd name="connsiteY4" fmla="*/ 4779506 h 6391275"/>
              <a:gd name="connsiteX5" fmla="*/ 1243380 w 9191625"/>
              <a:gd name="connsiteY5" fmla="*/ 4779506 h 6391275"/>
              <a:gd name="connsiteX6" fmla="*/ 1243380 w 9191625"/>
              <a:gd name="connsiteY6" fmla="*/ 2702384 h 6391275"/>
              <a:gd name="connsiteX7" fmla="*/ 0 w 9191625"/>
              <a:gd name="connsiteY7" fmla="*/ 2702384 h 639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1625" h="6391275">
                <a:moveTo>
                  <a:pt x="0" y="0"/>
                </a:moveTo>
                <a:lnTo>
                  <a:pt x="9191625" y="0"/>
                </a:lnTo>
                <a:lnTo>
                  <a:pt x="9191625" y="6391275"/>
                </a:lnTo>
                <a:lnTo>
                  <a:pt x="0" y="6391275"/>
                </a:lnTo>
                <a:lnTo>
                  <a:pt x="0" y="4779506"/>
                </a:lnTo>
                <a:lnTo>
                  <a:pt x="1243380" y="4779506"/>
                </a:lnTo>
                <a:lnTo>
                  <a:pt x="1243380" y="2702384"/>
                </a:lnTo>
                <a:lnTo>
                  <a:pt x="0" y="2702384"/>
                </a:lnTo>
                <a:close/>
              </a:path>
            </a:pathLst>
          </a:custGeom>
          <a:noFill/>
        </p:spPr>
      </p:pic>
      <p:sp>
        <p:nvSpPr>
          <p:cNvPr id="4" name="Slayt Numarası Yer Tutucusu 3">
            <a:extLst>
              <a:ext uri="{FF2B5EF4-FFF2-40B4-BE49-F238E27FC236}">
                <a16:creationId xmlns:a16="http://schemas.microsoft.com/office/drawing/2014/main" id="{49792827-D1D9-B010-0C95-2BC77804392E}"/>
              </a:ext>
            </a:extLst>
          </p:cNvPr>
          <p:cNvSpPr>
            <a:spLocks noGrp="1"/>
          </p:cNvSpPr>
          <p:nvPr>
            <p:ph type="sldNum" sz="quarter" idx="12"/>
          </p:nvPr>
        </p:nvSpPr>
        <p:spPr>
          <a:xfrm>
            <a:off x="8610600" y="6515753"/>
            <a:ext cx="2743200" cy="205722"/>
          </a:xfrm>
        </p:spPr>
        <p:txBody>
          <a:bodyPr anchor="ctr">
            <a:normAutofit/>
          </a:bodyPr>
          <a:lstStyle/>
          <a:p>
            <a:pPr rtl="0">
              <a:lnSpc>
                <a:spcPct val="90000"/>
              </a:lnSpc>
              <a:spcAft>
                <a:spcPts val="600"/>
              </a:spcAft>
            </a:pPr>
            <a:fld id="{BF860B6F-2FE3-4DE6-9496-980E987E7466}" type="slidenum">
              <a:rPr lang="tr-TR" sz="800" noProof="0" smtClean="0"/>
              <a:pPr rtl="0">
                <a:lnSpc>
                  <a:spcPct val="90000"/>
                </a:lnSpc>
                <a:spcAft>
                  <a:spcPts val="600"/>
                </a:spcAft>
              </a:pPr>
              <a:t>68</a:t>
            </a:fld>
            <a:endParaRPr lang="tr-TR" sz="800" noProof="0"/>
          </a:p>
        </p:txBody>
      </p:sp>
      <p:sp>
        <p:nvSpPr>
          <p:cNvPr id="20" name="Title 6">
            <a:extLst>
              <a:ext uri="{FF2B5EF4-FFF2-40B4-BE49-F238E27FC236}">
                <a16:creationId xmlns:a16="http://schemas.microsoft.com/office/drawing/2014/main" id="{D57A90CC-CC90-2A67-6F40-029E0E24C1EE}"/>
              </a:ext>
            </a:extLst>
          </p:cNvPr>
          <p:cNvSpPr>
            <a:spLocks noGrp="1"/>
          </p:cNvSpPr>
          <p:nvPr>
            <p:ph type="title"/>
          </p:nvPr>
        </p:nvSpPr>
        <p:spPr>
          <a:xfrm>
            <a:off x="0" y="3935193"/>
            <a:ext cx="5829300" cy="662096"/>
          </a:xfrm>
        </p:spPr>
        <p:txBody>
          <a:bodyPr/>
          <a:lstStyle/>
          <a:p>
            <a:r>
              <a:rPr lang="tr-TR" sz="3600" dirty="0">
                <a:solidFill>
                  <a:schemeClr val="bg1"/>
                </a:solidFill>
              </a:rPr>
              <a:t>İLAÇ PREPARATLARI</a:t>
            </a:r>
            <a:endParaRPr lang="en-US" sz="3600" dirty="0">
              <a:solidFill>
                <a:schemeClr val="bg1"/>
              </a:solidFill>
            </a:endParaRPr>
          </a:p>
        </p:txBody>
      </p:sp>
    </p:spTree>
    <p:extLst>
      <p:ext uri="{BB962C8B-B14F-4D97-AF65-F5344CB8AC3E}">
        <p14:creationId xmlns:p14="http://schemas.microsoft.com/office/powerpoint/2010/main" val="3716188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7D91AE8A-F212-D3DB-C95E-BFE551DFBC3A}"/>
              </a:ext>
            </a:extLst>
          </p:cNvPr>
          <p:cNvSpPr>
            <a:spLocks noGrp="1"/>
          </p:cNvSpPr>
          <p:nvPr>
            <p:ph type="sldNum" sz="quarter" idx="12"/>
          </p:nvPr>
        </p:nvSpPr>
        <p:spPr/>
        <p:txBody>
          <a:bodyPr/>
          <a:lstStyle/>
          <a:p>
            <a:pPr rtl="0"/>
            <a:fld id="{BF860B6F-2FE3-4DE6-9496-980E987E7466}" type="slidenum">
              <a:rPr lang="tr-TR" noProof="0" smtClean="0"/>
              <a:pPr rtl="0"/>
              <a:t>69</a:t>
            </a:fld>
            <a:endParaRPr lang="tr-TR" noProof="0"/>
          </a:p>
        </p:txBody>
      </p:sp>
      <p:sp>
        <p:nvSpPr>
          <p:cNvPr id="5" name="Metin Yer Tutucusu 4">
            <a:extLst>
              <a:ext uri="{FF2B5EF4-FFF2-40B4-BE49-F238E27FC236}">
                <a16:creationId xmlns:a16="http://schemas.microsoft.com/office/drawing/2014/main" id="{EED77ED1-F564-9C1B-C1F4-3ACD5B3EBE36}"/>
              </a:ext>
            </a:extLst>
          </p:cNvPr>
          <p:cNvSpPr>
            <a:spLocks noGrp="1"/>
          </p:cNvSpPr>
          <p:nvPr>
            <p:ph type="body" sz="quarter" idx="16"/>
          </p:nvPr>
        </p:nvSpPr>
        <p:spPr/>
        <p:txBody>
          <a:bodyPr/>
          <a:lstStyle/>
          <a:p>
            <a:endParaRPr lang="tr-TR"/>
          </a:p>
        </p:txBody>
      </p:sp>
      <p:sp>
        <p:nvSpPr>
          <p:cNvPr id="6" name="Metin Yer Tutucusu 5">
            <a:extLst>
              <a:ext uri="{FF2B5EF4-FFF2-40B4-BE49-F238E27FC236}">
                <a16:creationId xmlns:a16="http://schemas.microsoft.com/office/drawing/2014/main" id="{C02DA08D-F2F6-06C8-137E-C1D249BAB7E3}"/>
              </a:ext>
            </a:extLst>
          </p:cNvPr>
          <p:cNvSpPr>
            <a:spLocks noGrp="1"/>
          </p:cNvSpPr>
          <p:nvPr>
            <p:ph type="body" sz="quarter" idx="17"/>
          </p:nvPr>
        </p:nvSpPr>
        <p:spPr/>
        <p:txBody>
          <a:bodyPr/>
          <a:lstStyle/>
          <a:p>
            <a:r>
              <a:rPr lang="tr-TR" dirty="0"/>
              <a:t>ACEİ</a:t>
            </a:r>
          </a:p>
        </p:txBody>
      </p:sp>
      <p:sp>
        <p:nvSpPr>
          <p:cNvPr id="7" name="Metin Yer Tutucusu 6">
            <a:extLst>
              <a:ext uri="{FF2B5EF4-FFF2-40B4-BE49-F238E27FC236}">
                <a16:creationId xmlns:a16="http://schemas.microsoft.com/office/drawing/2014/main" id="{C479246C-CD8F-5F2F-3116-789CA9E9ECD7}"/>
              </a:ext>
            </a:extLst>
          </p:cNvPr>
          <p:cNvSpPr>
            <a:spLocks noGrp="1"/>
          </p:cNvSpPr>
          <p:nvPr>
            <p:ph type="body" sz="quarter" idx="18"/>
          </p:nvPr>
        </p:nvSpPr>
        <p:spPr/>
        <p:txBody>
          <a:bodyPr/>
          <a:lstStyle/>
          <a:p>
            <a:r>
              <a:rPr lang="tr-TR" dirty="0"/>
              <a:t>ARB</a:t>
            </a:r>
          </a:p>
        </p:txBody>
      </p:sp>
      <p:sp>
        <p:nvSpPr>
          <p:cNvPr id="8" name="Metin Yer Tutucusu 7">
            <a:extLst>
              <a:ext uri="{FF2B5EF4-FFF2-40B4-BE49-F238E27FC236}">
                <a16:creationId xmlns:a16="http://schemas.microsoft.com/office/drawing/2014/main" id="{176EC5EE-4E89-1573-76A6-95502B49229E}"/>
              </a:ext>
            </a:extLst>
          </p:cNvPr>
          <p:cNvSpPr>
            <a:spLocks noGrp="1"/>
          </p:cNvSpPr>
          <p:nvPr>
            <p:ph type="body" sz="quarter" idx="19"/>
          </p:nvPr>
        </p:nvSpPr>
        <p:spPr/>
        <p:txBody>
          <a:bodyPr/>
          <a:lstStyle/>
          <a:p>
            <a:r>
              <a:rPr lang="tr-TR" dirty="0"/>
              <a:t>DİÜRETİK</a:t>
            </a:r>
          </a:p>
        </p:txBody>
      </p:sp>
      <p:sp>
        <p:nvSpPr>
          <p:cNvPr id="9" name="Metin Yer Tutucusu 8">
            <a:extLst>
              <a:ext uri="{FF2B5EF4-FFF2-40B4-BE49-F238E27FC236}">
                <a16:creationId xmlns:a16="http://schemas.microsoft.com/office/drawing/2014/main" id="{31BF7F22-A62F-638E-F4FB-4A7136489AC4}"/>
              </a:ext>
            </a:extLst>
          </p:cNvPr>
          <p:cNvSpPr>
            <a:spLocks noGrp="1"/>
          </p:cNvSpPr>
          <p:nvPr>
            <p:ph type="body" sz="quarter" idx="20"/>
          </p:nvPr>
        </p:nvSpPr>
        <p:spPr/>
        <p:txBody>
          <a:bodyPr/>
          <a:lstStyle/>
          <a:p>
            <a:endParaRPr lang="tr-TR"/>
          </a:p>
        </p:txBody>
      </p:sp>
      <p:sp>
        <p:nvSpPr>
          <p:cNvPr id="10" name="Metin Yer Tutucusu 9">
            <a:extLst>
              <a:ext uri="{FF2B5EF4-FFF2-40B4-BE49-F238E27FC236}">
                <a16:creationId xmlns:a16="http://schemas.microsoft.com/office/drawing/2014/main" id="{135A0057-1884-9891-6EA9-C814FFE32015}"/>
              </a:ext>
            </a:extLst>
          </p:cNvPr>
          <p:cNvSpPr>
            <a:spLocks noGrp="1"/>
          </p:cNvSpPr>
          <p:nvPr>
            <p:ph type="body" sz="quarter" idx="21"/>
          </p:nvPr>
        </p:nvSpPr>
        <p:spPr/>
        <p:txBody>
          <a:bodyPr/>
          <a:lstStyle/>
          <a:p>
            <a:endParaRPr lang="tr-TR"/>
          </a:p>
        </p:txBody>
      </p:sp>
      <p:sp>
        <p:nvSpPr>
          <p:cNvPr id="12" name="Başlık 11">
            <a:extLst>
              <a:ext uri="{FF2B5EF4-FFF2-40B4-BE49-F238E27FC236}">
                <a16:creationId xmlns:a16="http://schemas.microsoft.com/office/drawing/2014/main" id="{878F3096-453B-8229-BB06-956ADCAEB3DC}"/>
              </a:ext>
            </a:extLst>
          </p:cNvPr>
          <p:cNvSpPr>
            <a:spLocks noGrp="1"/>
          </p:cNvSpPr>
          <p:nvPr>
            <p:ph type="title"/>
          </p:nvPr>
        </p:nvSpPr>
        <p:spPr/>
        <p:txBody>
          <a:bodyPr/>
          <a:lstStyle/>
          <a:p>
            <a:r>
              <a:rPr lang="tr-TR" dirty="0"/>
              <a:t>MONOTERAPİLER</a:t>
            </a:r>
          </a:p>
        </p:txBody>
      </p:sp>
      <p:sp>
        <p:nvSpPr>
          <p:cNvPr id="14" name="AutoShape 4">
            <a:extLst>
              <a:ext uri="{FF2B5EF4-FFF2-40B4-BE49-F238E27FC236}">
                <a16:creationId xmlns:a16="http://schemas.microsoft.com/office/drawing/2014/main" id="{A4BF9408-A780-F39C-2227-AE79DD43D9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 name="AutoShape 6">
            <a:extLst>
              <a:ext uri="{FF2B5EF4-FFF2-40B4-BE49-F238E27FC236}">
                <a16:creationId xmlns:a16="http://schemas.microsoft.com/office/drawing/2014/main" id="{2AD8ECE0-BB3A-A016-E17E-8C578877553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6" name="Resim 15">
            <a:extLst>
              <a:ext uri="{FF2B5EF4-FFF2-40B4-BE49-F238E27FC236}">
                <a16:creationId xmlns:a16="http://schemas.microsoft.com/office/drawing/2014/main" id="{9AAAFC03-9C46-E553-88F6-B920C94A859B}"/>
              </a:ext>
            </a:extLst>
          </p:cNvPr>
          <p:cNvPicPr>
            <a:picLocks noChangeAspect="1"/>
          </p:cNvPicPr>
          <p:nvPr/>
        </p:nvPicPr>
        <p:blipFill rotWithShape="1">
          <a:blip r:embed="rId2"/>
          <a:srcRect l="31184" t="27665" r="31342" b="28819"/>
          <a:stretch/>
        </p:blipFill>
        <p:spPr>
          <a:xfrm>
            <a:off x="647699" y="3521441"/>
            <a:ext cx="3390901" cy="2190751"/>
          </a:xfrm>
          <a:prstGeom prst="rect">
            <a:avLst/>
          </a:prstGeom>
        </p:spPr>
      </p:pic>
      <p:pic>
        <p:nvPicPr>
          <p:cNvPr id="17" name="Resim 16">
            <a:extLst>
              <a:ext uri="{FF2B5EF4-FFF2-40B4-BE49-F238E27FC236}">
                <a16:creationId xmlns:a16="http://schemas.microsoft.com/office/drawing/2014/main" id="{106BF9AD-7665-D4C7-7213-026A29C08DB7}"/>
              </a:ext>
            </a:extLst>
          </p:cNvPr>
          <p:cNvPicPr>
            <a:picLocks noChangeAspect="1"/>
          </p:cNvPicPr>
          <p:nvPr/>
        </p:nvPicPr>
        <p:blipFill rotWithShape="1">
          <a:blip r:embed="rId3"/>
          <a:srcRect l="25623" t="14565" r="21052" b="10152"/>
          <a:stretch/>
        </p:blipFill>
        <p:spPr>
          <a:xfrm>
            <a:off x="8278180" y="3521441"/>
            <a:ext cx="3266121" cy="2612896"/>
          </a:xfrm>
          <a:prstGeom prst="rect">
            <a:avLst/>
          </a:prstGeom>
        </p:spPr>
      </p:pic>
      <p:pic>
        <p:nvPicPr>
          <p:cNvPr id="18" name="Resim 17">
            <a:extLst>
              <a:ext uri="{FF2B5EF4-FFF2-40B4-BE49-F238E27FC236}">
                <a16:creationId xmlns:a16="http://schemas.microsoft.com/office/drawing/2014/main" id="{2C3F0D96-D8DC-07FB-E25E-CA57EF46C7E8}"/>
              </a:ext>
            </a:extLst>
          </p:cNvPr>
          <p:cNvPicPr>
            <a:picLocks noChangeAspect="1"/>
          </p:cNvPicPr>
          <p:nvPr/>
        </p:nvPicPr>
        <p:blipFill rotWithShape="1">
          <a:blip r:embed="rId4"/>
          <a:srcRect l="17380" t="13831" r="22455" b="13152"/>
          <a:stretch/>
        </p:blipFill>
        <p:spPr>
          <a:xfrm>
            <a:off x="4451033" y="3521915"/>
            <a:ext cx="3266120" cy="2190751"/>
          </a:xfrm>
          <a:prstGeom prst="rect">
            <a:avLst/>
          </a:prstGeom>
        </p:spPr>
      </p:pic>
    </p:spTree>
    <p:extLst>
      <p:ext uri="{BB962C8B-B14F-4D97-AF65-F5344CB8AC3E}">
        <p14:creationId xmlns:p14="http://schemas.microsoft.com/office/powerpoint/2010/main" val="2629658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ekran görüntüsü, yazı tipi, sayı, numara içeren bir resim&#10;&#10;Açıklama otomatik olarak oluşturuldu">
            <a:extLst>
              <a:ext uri="{FF2B5EF4-FFF2-40B4-BE49-F238E27FC236}">
                <a16:creationId xmlns:a16="http://schemas.microsoft.com/office/drawing/2014/main" id="{A02B8B87-B7AC-4AFD-87B6-5017A061C050}"/>
              </a:ext>
            </a:extLst>
          </p:cNvPr>
          <p:cNvPicPr>
            <a:picLocks noChangeAspect="1"/>
          </p:cNvPicPr>
          <p:nvPr/>
        </p:nvPicPr>
        <p:blipFill>
          <a:blip r:embed="rId2"/>
          <a:stretch>
            <a:fillRect/>
          </a:stretch>
        </p:blipFill>
        <p:spPr>
          <a:xfrm>
            <a:off x="2551189" y="1864659"/>
            <a:ext cx="6120731" cy="3550023"/>
          </a:xfrm>
          <a:prstGeom prst="rect">
            <a:avLst/>
          </a:prstGeom>
          <a:noFill/>
        </p:spPr>
      </p:pic>
      <p:sp>
        <p:nvSpPr>
          <p:cNvPr id="4" name="Alt Bilgi Yer Tutucusu 3">
            <a:extLst>
              <a:ext uri="{FF2B5EF4-FFF2-40B4-BE49-F238E27FC236}">
                <a16:creationId xmlns:a16="http://schemas.microsoft.com/office/drawing/2014/main" id="{FCCCC556-7067-DE9F-869A-18ADEEABA22A}"/>
              </a:ext>
            </a:extLst>
          </p:cNvPr>
          <p:cNvSpPr>
            <a:spLocks noGrp="1"/>
          </p:cNvSpPr>
          <p:nvPr>
            <p:ph type="ftr" sz="quarter" idx="11"/>
          </p:nvPr>
        </p:nvSpPr>
        <p:spPr>
          <a:xfrm>
            <a:off x="3067173" y="5582958"/>
            <a:ext cx="4666130" cy="918321"/>
          </a:xfrm>
        </p:spPr>
        <p:txBody>
          <a:bodyPr anchor="ctr">
            <a:normAutofit/>
          </a:bodyPr>
          <a:lstStyle/>
          <a:p>
            <a:pPr rtl="0">
              <a:lnSpc>
                <a:spcPct val="90000"/>
              </a:lnSpc>
              <a:spcAft>
                <a:spcPts val="600"/>
              </a:spcAft>
            </a:pPr>
            <a:r>
              <a:rPr lang="en-US" sz="1600" kern="1200" dirty="0">
                <a:solidFill>
                  <a:schemeClr val="tx2"/>
                </a:solidFill>
                <a:latin typeface="Century Gothic" panose="020B0502020202020204" pitchFamily="34" charset="0"/>
                <a:ea typeface="+mj-ea"/>
                <a:cs typeface="+mj-cs"/>
              </a:rPr>
              <a:t>TÜRK HİPERTANSİYON UZLAŞI RAPORU 2019 TANIM</a:t>
            </a:r>
            <a:endParaRPr lang="tr-TR" sz="1600" noProof="0" dirty="0">
              <a:latin typeface="Century Gothic" panose="020B0502020202020204" pitchFamily="34" charset="0"/>
            </a:endParaRPr>
          </a:p>
        </p:txBody>
      </p:sp>
      <p:sp>
        <p:nvSpPr>
          <p:cNvPr id="5" name="Slayt Numarası Yer Tutucusu 4">
            <a:extLst>
              <a:ext uri="{FF2B5EF4-FFF2-40B4-BE49-F238E27FC236}">
                <a16:creationId xmlns:a16="http://schemas.microsoft.com/office/drawing/2014/main" id="{52DD3D88-AC37-5D7E-5246-85C11A264BEB}"/>
              </a:ext>
            </a:extLst>
          </p:cNvPr>
          <p:cNvSpPr>
            <a:spLocks noGrp="1"/>
          </p:cNvSpPr>
          <p:nvPr>
            <p:ph type="sldNum" sz="quarter" idx="12"/>
          </p:nvPr>
        </p:nvSpPr>
        <p:spPr>
          <a:xfrm>
            <a:off x="8610600" y="6515753"/>
            <a:ext cx="2743200" cy="205722"/>
          </a:xfrm>
        </p:spPr>
        <p:txBody>
          <a:bodyPr anchor="ctr">
            <a:normAutofit/>
          </a:bodyPr>
          <a:lstStyle/>
          <a:p>
            <a:pPr rtl="0">
              <a:lnSpc>
                <a:spcPct val="90000"/>
              </a:lnSpc>
              <a:spcAft>
                <a:spcPts val="600"/>
              </a:spcAft>
            </a:pPr>
            <a:fld id="{BF860B6F-2FE3-4DE6-9496-980E987E7466}" type="slidenum">
              <a:rPr lang="tr-TR" sz="800" noProof="0" smtClean="0"/>
              <a:pPr rtl="0">
                <a:lnSpc>
                  <a:spcPct val="90000"/>
                </a:lnSpc>
                <a:spcAft>
                  <a:spcPts val="600"/>
                </a:spcAft>
              </a:pPr>
              <a:t>7</a:t>
            </a:fld>
            <a:endParaRPr lang="tr-TR" sz="800" noProof="0"/>
          </a:p>
        </p:txBody>
      </p:sp>
      <p:sp>
        <p:nvSpPr>
          <p:cNvPr id="12" name="Başlık 6">
            <a:extLst>
              <a:ext uri="{FF2B5EF4-FFF2-40B4-BE49-F238E27FC236}">
                <a16:creationId xmlns:a16="http://schemas.microsoft.com/office/drawing/2014/main" id="{0960504E-4BD2-61C0-E875-57567C3E43FF}"/>
              </a:ext>
            </a:extLst>
          </p:cNvPr>
          <p:cNvSpPr>
            <a:spLocks noGrp="1"/>
          </p:cNvSpPr>
          <p:nvPr>
            <p:ph type="title"/>
          </p:nvPr>
        </p:nvSpPr>
        <p:spPr>
          <a:xfrm>
            <a:off x="1424267" y="797019"/>
            <a:ext cx="9343465" cy="639762"/>
          </a:xfrm>
        </p:spPr>
        <p:txBody>
          <a:bodyPr anchor="b">
            <a:normAutofit/>
          </a:bodyPr>
          <a:lstStyle/>
          <a:p>
            <a:r>
              <a:rPr lang="tr-TR" dirty="0"/>
              <a:t>Hipertansiyon sınıflandırması</a:t>
            </a:r>
          </a:p>
        </p:txBody>
      </p:sp>
    </p:spTree>
    <p:extLst>
      <p:ext uri="{BB962C8B-B14F-4D97-AF65-F5344CB8AC3E}">
        <p14:creationId xmlns:p14="http://schemas.microsoft.com/office/powerpoint/2010/main" val="14973324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501F938A-027A-7783-AA33-C90A9F572006}"/>
              </a:ext>
            </a:extLst>
          </p:cNvPr>
          <p:cNvSpPr>
            <a:spLocks noGrp="1"/>
          </p:cNvSpPr>
          <p:nvPr>
            <p:ph type="sldNum" sz="quarter" idx="12"/>
          </p:nvPr>
        </p:nvSpPr>
        <p:spPr/>
        <p:txBody>
          <a:bodyPr/>
          <a:lstStyle/>
          <a:p>
            <a:pPr rtl="0"/>
            <a:fld id="{BF860B6F-2FE3-4DE6-9496-980E987E7466}" type="slidenum">
              <a:rPr lang="tr-TR" noProof="0" smtClean="0"/>
              <a:pPr rtl="0"/>
              <a:t>70</a:t>
            </a:fld>
            <a:endParaRPr lang="tr-TR" noProof="0"/>
          </a:p>
        </p:txBody>
      </p:sp>
      <p:sp>
        <p:nvSpPr>
          <p:cNvPr id="5" name="Metin Yer Tutucusu 4">
            <a:extLst>
              <a:ext uri="{FF2B5EF4-FFF2-40B4-BE49-F238E27FC236}">
                <a16:creationId xmlns:a16="http://schemas.microsoft.com/office/drawing/2014/main" id="{E4011718-16A5-9143-0CEB-3E2CE5737446}"/>
              </a:ext>
            </a:extLst>
          </p:cNvPr>
          <p:cNvSpPr>
            <a:spLocks noGrp="1"/>
          </p:cNvSpPr>
          <p:nvPr>
            <p:ph type="body" sz="quarter" idx="16"/>
          </p:nvPr>
        </p:nvSpPr>
        <p:spPr/>
        <p:txBody>
          <a:bodyPr/>
          <a:lstStyle/>
          <a:p>
            <a:endParaRPr lang="tr-TR"/>
          </a:p>
        </p:txBody>
      </p:sp>
      <p:sp>
        <p:nvSpPr>
          <p:cNvPr id="6" name="Metin Yer Tutucusu 5">
            <a:extLst>
              <a:ext uri="{FF2B5EF4-FFF2-40B4-BE49-F238E27FC236}">
                <a16:creationId xmlns:a16="http://schemas.microsoft.com/office/drawing/2014/main" id="{0B15F93E-8EC7-A216-06D2-5EEC80B6D722}"/>
              </a:ext>
            </a:extLst>
          </p:cNvPr>
          <p:cNvSpPr>
            <a:spLocks noGrp="1"/>
          </p:cNvSpPr>
          <p:nvPr>
            <p:ph type="body" sz="quarter" idx="17"/>
          </p:nvPr>
        </p:nvSpPr>
        <p:spPr/>
        <p:txBody>
          <a:bodyPr/>
          <a:lstStyle/>
          <a:p>
            <a:r>
              <a:rPr lang="tr-TR" dirty="0"/>
              <a:t>ALFA BLOKÖRLER</a:t>
            </a:r>
          </a:p>
        </p:txBody>
      </p:sp>
      <p:sp>
        <p:nvSpPr>
          <p:cNvPr id="7" name="Metin Yer Tutucusu 6">
            <a:extLst>
              <a:ext uri="{FF2B5EF4-FFF2-40B4-BE49-F238E27FC236}">
                <a16:creationId xmlns:a16="http://schemas.microsoft.com/office/drawing/2014/main" id="{B414DEC9-9B04-8D08-BFB8-DF08D58018E5}"/>
              </a:ext>
            </a:extLst>
          </p:cNvPr>
          <p:cNvSpPr>
            <a:spLocks noGrp="1"/>
          </p:cNvSpPr>
          <p:nvPr>
            <p:ph type="body" sz="quarter" idx="18"/>
          </p:nvPr>
        </p:nvSpPr>
        <p:spPr/>
        <p:txBody>
          <a:bodyPr/>
          <a:lstStyle/>
          <a:p>
            <a:r>
              <a:rPr lang="tr-TR" dirty="0"/>
              <a:t>DİÜRETİK</a:t>
            </a:r>
          </a:p>
        </p:txBody>
      </p:sp>
      <p:sp>
        <p:nvSpPr>
          <p:cNvPr id="8" name="Metin Yer Tutucusu 7">
            <a:extLst>
              <a:ext uri="{FF2B5EF4-FFF2-40B4-BE49-F238E27FC236}">
                <a16:creationId xmlns:a16="http://schemas.microsoft.com/office/drawing/2014/main" id="{3E791D64-4B14-C7D9-F3BD-7BB19C90F4C6}"/>
              </a:ext>
            </a:extLst>
          </p:cNvPr>
          <p:cNvSpPr>
            <a:spLocks noGrp="1"/>
          </p:cNvSpPr>
          <p:nvPr>
            <p:ph type="body" sz="quarter" idx="19"/>
          </p:nvPr>
        </p:nvSpPr>
        <p:spPr/>
        <p:txBody>
          <a:bodyPr/>
          <a:lstStyle/>
          <a:p>
            <a:r>
              <a:rPr lang="tr-TR" dirty="0"/>
              <a:t>ACEİ</a:t>
            </a:r>
          </a:p>
        </p:txBody>
      </p:sp>
      <p:sp>
        <p:nvSpPr>
          <p:cNvPr id="9" name="Metin Yer Tutucusu 8">
            <a:extLst>
              <a:ext uri="{FF2B5EF4-FFF2-40B4-BE49-F238E27FC236}">
                <a16:creationId xmlns:a16="http://schemas.microsoft.com/office/drawing/2014/main" id="{2D513F3B-A99B-AB85-9A71-F6777A11BAC0}"/>
              </a:ext>
            </a:extLst>
          </p:cNvPr>
          <p:cNvSpPr>
            <a:spLocks noGrp="1"/>
          </p:cNvSpPr>
          <p:nvPr>
            <p:ph type="body" sz="quarter" idx="20"/>
          </p:nvPr>
        </p:nvSpPr>
        <p:spPr/>
        <p:txBody>
          <a:bodyPr/>
          <a:lstStyle/>
          <a:p>
            <a:endParaRPr lang="tr-TR"/>
          </a:p>
        </p:txBody>
      </p:sp>
      <p:sp>
        <p:nvSpPr>
          <p:cNvPr id="10" name="Metin Yer Tutucusu 9">
            <a:extLst>
              <a:ext uri="{FF2B5EF4-FFF2-40B4-BE49-F238E27FC236}">
                <a16:creationId xmlns:a16="http://schemas.microsoft.com/office/drawing/2014/main" id="{681A621F-133C-79DD-6BE0-B1238604F8C4}"/>
              </a:ext>
            </a:extLst>
          </p:cNvPr>
          <p:cNvSpPr>
            <a:spLocks noGrp="1"/>
          </p:cNvSpPr>
          <p:nvPr>
            <p:ph type="body" sz="quarter" idx="21"/>
          </p:nvPr>
        </p:nvSpPr>
        <p:spPr/>
        <p:txBody>
          <a:bodyPr/>
          <a:lstStyle/>
          <a:p>
            <a:endParaRPr lang="tr-TR" dirty="0"/>
          </a:p>
        </p:txBody>
      </p:sp>
      <p:pic>
        <p:nvPicPr>
          <p:cNvPr id="15" name="Resim 14">
            <a:extLst>
              <a:ext uri="{FF2B5EF4-FFF2-40B4-BE49-F238E27FC236}">
                <a16:creationId xmlns:a16="http://schemas.microsoft.com/office/drawing/2014/main" id="{93867C16-16B9-A9D2-7E5F-9CD1E91CE3DF}"/>
              </a:ext>
            </a:extLst>
          </p:cNvPr>
          <p:cNvPicPr>
            <a:picLocks noChangeAspect="1"/>
          </p:cNvPicPr>
          <p:nvPr/>
        </p:nvPicPr>
        <p:blipFill>
          <a:blip r:embed="rId2"/>
          <a:stretch>
            <a:fillRect/>
          </a:stretch>
        </p:blipFill>
        <p:spPr>
          <a:xfrm>
            <a:off x="8216411" y="3565623"/>
            <a:ext cx="3347942" cy="2061070"/>
          </a:xfrm>
          <a:prstGeom prst="rect">
            <a:avLst/>
          </a:prstGeom>
        </p:spPr>
      </p:pic>
      <p:sp>
        <p:nvSpPr>
          <p:cNvPr id="12" name="Başlık 11">
            <a:extLst>
              <a:ext uri="{FF2B5EF4-FFF2-40B4-BE49-F238E27FC236}">
                <a16:creationId xmlns:a16="http://schemas.microsoft.com/office/drawing/2014/main" id="{C8F22ADB-3E9E-4CBF-914E-82833F2F6BE5}"/>
              </a:ext>
            </a:extLst>
          </p:cNvPr>
          <p:cNvSpPr>
            <a:spLocks noGrp="1"/>
          </p:cNvSpPr>
          <p:nvPr>
            <p:ph type="title"/>
          </p:nvPr>
        </p:nvSpPr>
        <p:spPr/>
        <p:txBody>
          <a:bodyPr/>
          <a:lstStyle/>
          <a:p>
            <a:r>
              <a:rPr lang="tr-TR" dirty="0"/>
              <a:t>MONOTERAPİLER</a:t>
            </a:r>
          </a:p>
        </p:txBody>
      </p:sp>
      <p:pic>
        <p:nvPicPr>
          <p:cNvPr id="13" name="Resim 12">
            <a:extLst>
              <a:ext uri="{FF2B5EF4-FFF2-40B4-BE49-F238E27FC236}">
                <a16:creationId xmlns:a16="http://schemas.microsoft.com/office/drawing/2014/main" id="{1DB9CD65-B9E4-1FB6-5B4A-ABCC86EC1577}"/>
              </a:ext>
            </a:extLst>
          </p:cNvPr>
          <p:cNvPicPr>
            <a:picLocks noChangeAspect="1"/>
          </p:cNvPicPr>
          <p:nvPr/>
        </p:nvPicPr>
        <p:blipFill rotWithShape="1">
          <a:blip r:embed="rId3"/>
          <a:srcRect l="5673" t="13052" r="6182" b="16793"/>
          <a:stretch/>
        </p:blipFill>
        <p:spPr>
          <a:xfrm>
            <a:off x="627647" y="3488657"/>
            <a:ext cx="3556047" cy="2138036"/>
          </a:xfrm>
          <a:prstGeom prst="rect">
            <a:avLst/>
          </a:prstGeom>
        </p:spPr>
      </p:pic>
      <p:pic>
        <p:nvPicPr>
          <p:cNvPr id="14" name="Resim 13">
            <a:extLst>
              <a:ext uri="{FF2B5EF4-FFF2-40B4-BE49-F238E27FC236}">
                <a16:creationId xmlns:a16="http://schemas.microsoft.com/office/drawing/2014/main" id="{F51939B1-8E6C-31B4-08C4-06821C34346B}"/>
              </a:ext>
            </a:extLst>
          </p:cNvPr>
          <p:cNvPicPr>
            <a:picLocks noChangeAspect="1"/>
          </p:cNvPicPr>
          <p:nvPr/>
        </p:nvPicPr>
        <p:blipFill>
          <a:blip r:embed="rId4"/>
          <a:stretch>
            <a:fillRect/>
          </a:stretch>
        </p:blipFill>
        <p:spPr>
          <a:xfrm>
            <a:off x="4460147" y="3488657"/>
            <a:ext cx="3271706" cy="2216052"/>
          </a:xfrm>
          <a:prstGeom prst="rect">
            <a:avLst/>
          </a:prstGeom>
        </p:spPr>
      </p:pic>
    </p:spTree>
    <p:extLst>
      <p:ext uri="{BB962C8B-B14F-4D97-AF65-F5344CB8AC3E}">
        <p14:creationId xmlns:p14="http://schemas.microsoft.com/office/powerpoint/2010/main" val="9411723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111BC455-1F77-6343-BBD8-5C4A5E76038D}"/>
              </a:ext>
            </a:extLst>
          </p:cNvPr>
          <p:cNvSpPr>
            <a:spLocks noGrp="1"/>
          </p:cNvSpPr>
          <p:nvPr>
            <p:ph type="sldNum" sz="quarter" idx="12"/>
          </p:nvPr>
        </p:nvSpPr>
        <p:spPr/>
        <p:txBody>
          <a:bodyPr/>
          <a:lstStyle/>
          <a:p>
            <a:pPr rtl="0"/>
            <a:fld id="{BF860B6F-2FE3-4DE6-9496-980E987E7466}" type="slidenum">
              <a:rPr lang="tr-TR" noProof="0" smtClean="0"/>
              <a:pPr rtl="0"/>
              <a:t>71</a:t>
            </a:fld>
            <a:endParaRPr lang="tr-TR" noProof="0"/>
          </a:p>
        </p:txBody>
      </p:sp>
      <p:sp>
        <p:nvSpPr>
          <p:cNvPr id="5" name="Metin Yer Tutucusu 4">
            <a:extLst>
              <a:ext uri="{FF2B5EF4-FFF2-40B4-BE49-F238E27FC236}">
                <a16:creationId xmlns:a16="http://schemas.microsoft.com/office/drawing/2014/main" id="{BA8019AB-213B-CDB4-8D74-0E7E43C4617E}"/>
              </a:ext>
            </a:extLst>
          </p:cNvPr>
          <p:cNvSpPr>
            <a:spLocks noGrp="1"/>
          </p:cNvSpPr>
          <p:nvPr>
            <p:ph type="body" sz="quarter" idx="16"/>
          </p:nvPr>
        </p:nvSpPr>
        <p:spPr/>
        <p:txBody>
          <a:bodyPr/>
          <a:lstStyle/>
          <a:p>
            <a:endParaRPr lang="tr-TR"/>
          </a:p>
        </p:txBody>
      </p:sp>
      <p:sp>
        <p:nvSpPr>
          <p:cNvPr id="6" name="Metin Yer Tutucusu 5">
            <a:extLst>
              <a:ext uri="{FF2B5EF4-FFF2-40B4-BE49-F238E27FC236}">
                <a16:creationId xmlns:a16="http://schemas.microsoft.com/office/drawing/2014/main" id="{E2B57C45-046A-8E68-EACE-A516E5B3574B}"/>
              </a:ext>
            </a:extLst>
          </p:cNvPr>
          <p:cNvSpPr>
            <a:spLocks noGrp="1"/>
          </p:cNvSpPr>
          <p:nvPr>
            <p:ph type="body" sz="quarter" idx="17"/>
          </p:nvPr>
        </p:nvSpPr>
        <p:spPr/>
        <p:txBody>
          <a:bodyPr/>
          <a:lstStyle/>
          <a:p>
            <a:r>
              <a:rPr lang="tr-TR" dirty="0"/>
              <a:t>ACE+KKB</a:t>
            </a:r>
          </a:p>
        </p:txBody>
      </p:sp>
      <p:sp>
        <p:nvSpPr>
          <p:cNvPr id="7" name="Metin Yer Tutucusu 6">
            <a:extLst>
              <a:ext uri="{FF2B5EF4-FFF2-40B4-BE49-F238E27FC236}">
                <a16:creationId xmlns:a16="http://schemas.microsoft.com/office/drawing/2014/main" id="{2543DFD2-7C38-4ED9-7376-7EC576D00615}"/>
              </a:ext>
            </a:extLst>
          </p:cNvPr>
          <p:cNvSpPr>
            <a:spLocks noGrp="1"/>
          </p:cNvSpPr>
          <p:nvPr>
            <p:ph type="body" sz="quarter" idx="18"/>
          </p:nvPr>
        </p:nvSpPr>
        <p:spPr/>
        <p:txBody>
          <a:bodyPr/>
          <a:lstStyle/>
          <a:p>
            <a:r>
              <a:rPr lang="tr-TR" dirty="0"/>
              <a:t>ACE+DİÜRETİK</a:t>
            </a:r>
          </a:p>
        </p:txBody>
      </p:sp>
      <p:sp>
        <p:nvSpPr>
          <p:cNvPr id="8" name="Metin Yer Tutucusu 7">
            <a:extLst>
              <a:ext uri="{FF2B5EF4-FFF2-40B4-BE49-F238E27FC236}">
                <a16:creationId xmlns:a16="http://schemas.microsoft.com/office/drawing/2014/main" id="{474CE16A-1F93-9839-8B6F-E51B5810F724}"/>
              </a:ext>
            </a:extLst>
          </p:cNvPr>
          <p:cNvSpPr>
            <a:spLocks noGrp="1"/>
          </p:cNvSpPr>
          <p:nvPr>
            <p:ph type="body" sz="quarter" idx="19"/>
          </p:nvPr>
        </p:nvSpPr>
        <p:spPr/>
        <p:txBody>
          <a:bodyPr/>
          <a:lstStyle/>
          <a:p>
            <a:r>
              <a:rPr lang="tr-TR" dirty="0"/>
              <a:t>ARB+DİÜRETİK</a:t>
            </a:r>
          </a:p>
        </p:txBody>
      </p:sp>
      <p:pic>
        <p:nvPicPr>
          <p:cNvPr id="13" name="Resim 12">
            <a:extLst>
              <a:ext uri="{FF2B5EF4-FFF2-40B4-BE49-F238E27FC236}">
                <a16:creationId xmlns:a16="http://schemas.microsoft.com/office/drawing/2014/main" id="{0D52A649-51F1-93E4-D149-3970CD374040}"/>
              </a:ext>
            </a:extLst>
          </p:cNvPr>
          <p:cNvPicPr>
            <a:picLocks noChangeAspect="1"/>
          </p:cNvPicPr>
          <p:nvPr/>
        </p:nvPicPr>
        <p:blipFill>
          <a:blip r:embed="rId2"/>
          <a:stretch>
            <a:fillRect/>
          </a:stretch>
        </p:blipFill>
        <p:spPr>
          <a:xfrm>
            <a:off x="1294899" y="3622756"/>
            <a:ext cx="1886451" cy="2559047"/>
          </a:xfrm>
          <a:prstGeom prst="rect">
            <a:avLst/>
          </a:prstGeom>
        </p:spPr>
      </p:pic>
      <p:sp>
        <p:nvSpPr>
          <p:cNvPr id="9" name="Metin Yer Tutucusu 8">
            <a:extLst>
              <a:ext uri="{FF2B5EF4-FFF2-40B4-BE49-F238E27FC236}">
                <a16:creationId xmlns:a16="http://schemas.microsoft.com/office/drawing/2014/main" id="{70E6066B-4968-FB86-21E2-26D13A731100}"/>
              </a:ext>
            </a:extLst>
          </p:cNvPr>
          <p:cNvSpPr>
            <a:spLocks noGrp="1"/>
          </p:cNvSpPr>
          <p:nvPr>
            <p:ph type="body" sz="quarter" idx="20"/>
          </p:nvPr>
        </p:nvSpPr>
        <p:spPr/>
        <p:txBody>
          <a:bodyPr/>
          <a:lstStyle/>
          <a:p>
            <a:endParaRPr lang="tr-TR" dirty="0"/>
          </a:p>
        </p:txBody>
      </p:sp>
      <p:pic>
        <p:nvPicPr>
          <p:cNvPr id="14" name="Resim 13">
            <a:extLst>
              <a:ext uri="{FF2B5EF4-FFF2-40B4-BE49-F238E27FC236}">
                <a16:creationId xmlns:a16="http://schemas.microsoft.com/office/drawing/2014/main" id="{BBDB2C16-B19C-894C-4E48-10E812165CD7}"/>
              </a:ext>
            </a:extLst>
          </p:cNvPr>
          <p:cNvPicPr>
            <a:picLocks noChangeAspect="1"/>
          </p:cNvPicPr>
          <p:nvPr/>
        </p:nvPicPr>
        <p:blipFill>
          <a:blip r:embed="rId3"/>
          <a:stretch>
            <a:fillRect/>
          </a:stretch>
        </p:blipFill>
        <p:spPr>
          <a:xfrm>
            <a:off x="4168054" y="3153747"/>
            <a:ext cx="3832180" cy="3505706"/>
          </a:xfrm>
          <a:prstGeom prst="rect">
            <a:avLst/>
          </a:prstGeom>
        </p:spPr>
      </p:pic>
      <p:sp>
        <p:nvSpPr>
          <p:cNvPr id="10" name="Metin Yer Tutucusu 9">
            <a:extLst>
              <a:ext uri="{FF2B5EF4-FFF2-40B4-BE49-F238E27FC236}">
                <a16:creationId xmlns:a16="http://schemas.microsoft.com/office/drawing/2014/main" id="{2BCE31DD-E869-F1CD-2596-A58140532841}"/>
              </a:ext>
            </a:extLst>
          </p:cNvPr>
          <p:cNvSpPr>
            <a:spLocks noGrp="1"/>
          </p:cNvSpPr>
          <p:nvPr>
            <p:ph type="body" sz="quarter" idx="21"/>
          </p:nvPr>
        </p:nvSpPr>
        <p:spPr/>
        <p:txBody>
          <a:bodyPr/>
          <a:lstStyle/>
          <a:p>
            <a:endParaRPr lang="tr-TR" dirty="0"/>
          </a:p>
        </p:txBody>
      </p:sp>
      <p:sp>
        <p:nvSpPr>
          <p:cNvPr id="11" name="Metin Yer Tutucusu 10">
            <a:extLst>
              <a:ext uri="{FF2B5EF4-FFF2-40B4-BE49-F238E27FC236}">
                <a16:creationId xmlns:a16="http://schemas.microsoft.com/office/drawing/2014/main" id="{C27BD030-9906-F4E7-5BC6-E239F2B4260D}"/>
              </a:ext>
            </a:extLst>
          </p:cNvPr>
          <p:cNvSpPr>
            <a:spLocks noGrp="1"/>
          </p:cNvSpPr>
          <p:nvPr>
            <p:ph type="body" sz="quarter" idx="22"/>
          </p:nvPr>
        </p:nvSpPr>
        <p:spPr/>
        <p:txBody>
          <a:bodyPr/>
          <a:lstStyle/>
          <a:p>
            <a:endParaRPr lang="tr-TR"/>
          </a:p>
        </p:txBody>
      </p:sp>
      <p:sp>
        <p:nvSpPr>
          <p:cNvPr id="12" name="Başlık 11">
            <a:extLst>
              <a:ext uri="{FF2B5EF4-FFF2-40B4-BE49-F238E27FC236}">
                <a16:creationId xmlns:a16="http://schemas.microsoft.com/office/drawing/2014/main" id="{409BF4C7-3156-6E10-9768-1AB7D986F7E7}"/>
              </a:ext>
            </a:extLst>
          </p:cNvPr>
          <p:cNvSpPr>
            <a:spLocks noGrp="1"/>
          </p:cNvSpPr>
          <p:nvPr>
            <p:ph type="title"/>
          </p:nvPr>
        </p:nvSpPr>
        <p:spPr/>
        <p:txBody>
          <a:bodyPr/>
          <a:lstStyle/>
          <a:p>
            <a:r>
              <a:rPr lang="tr-TR" dirty="0"/>
              <a:t>İKİLİ KOMBİNASYONLAR</a:t>
            </a:r>
          </a:p>
        </p:txBody>
      </p:sp>
      <p:pic>
        <p:nvPicPr>
          <p:cNvPr id="15" name="Resim 14">
            <a:extLst>
              <a:ext uri="{FF2B5EF4-FFF2-40B4-BE49-F238E27FC236}">
                <a16:creationId xmlns:a16="http://schemas.microsoft.com/office/drawing/2014/main" id="{8C8784B3-6AF7-CDE0-33DF-346299F3C931}"/>
              </a:ext>
            </a:extLst>
          </p:cNvPr>
          <p:cNvPicPr>
            <a:picLocks noChangeAspect="1"/>
          </p:cNvPicPr>
          <p:nvPr/>
        </p:nvPicPr>
        <p:blipFill>
          <a:blip r:embed="rId4"/>
          <a:stretch>
            <a:fillRect/>
          </a:stretch>
        </p:blipFill>
        <p:spPr>
          <a:xfrm>
            <a:off x="7408119" y="3433653"/>
            <a:ext cx="4916328" cy="2748150"/>
          </a:xfrm>
          <a:prstGeom prst="rect">
            <a:avLst/>
          </a:prstGeom>
        </p:spPr>
      </p:pic>
    </p:spTree>
    <p:extLst>
      <p:ext uri="{BB962C8B-B14F-4D97-AF65-F5344CB8AC3E}">
        <p14:creationId xmlns:p14="http://schemas.microsoft.com/office/powerpoint/2010/main" val="35868291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4E2E9894-7E5A-7C42-78A2-E466AA9B59BC}"/>
              </a:ext>
            </a:extLst>
          </p:cNvPr>
          <p:cNvSpPr>
            <a:spLocks noGrp="1"/>
          </p:cNvSpPr>
          <p:nvPr>
            <p:ph type="sldNum" sz="quarter" idx="12"/>
          </p:nvPr>
        </p:nvSpPr>
        <p:spPr/>
        <p:txBody>
          <a:bodyPr/>
          <a:lstStyle/>
          <a:p>
            <a:pPr rtl="0"/>
            <a:fld id="{BF860B6F-2FE3-4DE6-9496-980E987E7466}" type="slidenum">
              <a:rPr lang="tr-TR" noProof="0" smtClean="0"/>
              <a:pPr rtl="0"/>
              <a:t>72</a:t>
            </a:fld>
            <a:endParaRPr lang="tr-TR" noProof="0"/>
          </a:p>
        </p:txBody>
      </p:sp>
      <p:sp>
        <p:nvSpPr>
          <p:cNvPr id="5" name="Metin Yer Tutucusu 4">
            <a:extLst>
              <a:ext uri="{FF2B5EF4-FFF2-40B4-BE49-F238E27FC236}">
                <a16:creationId xmlns:a16="http://schemas.microsoft.com/office/drawing/2014/main" id="{371C27C4-E7DE-CD4C-FE87-21ACE9830158}"/>
              </a:ext>
            </a:extLst>
          </p:cNvPr>
          <p:cNvSpPr>
            <a:spLocks noGrp="1"/>
          </p:cNvSpPr>
          <p:nvPr>
            <p:ph type="body" sz="quarter" idx="16"/>
          </p:nvPr>
        </p:nvSpPr>
        <p:spPr/>
        <p:txBody>
          <a:bodyPr/>
          <a:lstStyle/>
          <a:p>
            <a:endParaRPr lang="tr-TR"/>
          </a:p>
        </p:txBody>
      </p:sp>
      <p:sp>
        <p:nvSpPr>
          <p:cNvPr id="6" name="Metin Yer Tutucusu 5">
            <a:extLst>
              <a:ext uri="{FF2B5EF4-FFF2-40B4-BE49-F238E27FC236}">
                <a16:creationId xmlns:a16="http://schemas.microsoft.com/office/drawing/2014/main" id="{4AA52110-394C-9A5E-0A88-2ADE8D74D220}"/>
              </a:ext>
            </a:extLst>
          </p:cNvPr>
          <p:cNvSpPr>
            <a:spLocks noGrp="1"/>
          </p:cNvSpPr>
          <p:nvPr>
            <p:ph type="body" sz="quarter" idx="17"/>
          </p:nvPr>
        </p:nvSpPr>
        <p:spPr/>
        <p:txBody>
          <a:bodyPr/>
          <a:lstStyle/>
          <a:p>
            <a:r>
              <a:rPr lang="tr-TR" dirty="0"/>
              <a:t>ARB+DİÜRETİK</a:t>
            </a:r>
          </a:p>
        </p:txBody>
      </p:sp>
      <p:sp>
        <p:nvSpPr>
          <p:cNvPr id="7" name="Metin Yer Tutucusu 6">
            <a:extLst>
              <a:ext uri="{FF2B5EF4-FFF2-40B4-BE49-F238E27FC236}">
                <a16:creationId xmlns:a16="http://schemas.microsoft.com/office/drawing/2014/main" id="{74AA83F3-57AA-3EFA-AC20-958D3CEC874B}"/>
              </a:ext>
            </a:extLst>
          </p:cNvPr>
          <p:cNvSpPr>
            <a:spLocks noGrp="1"/>
          </p:cNvSpPr>
          <p:nvPr>
            <p:ph type="body" sz="quarter" idx="18"/>
          </p:nvPr>
        </p:nvSpPr>
        <p:spPr/>
        <p:txBody>
          <a:bodyPr/>
          <a:lstStyle/>
          <a:p>
            <a:r>
              <a:rPr lang="tr-TR" dirty="0"/>
              <a:t>ARB+DİÜRETİK</a:t>
            </a:r>
          </a:p>
        </p:txBody>
      </p:sp>
      <p:sp>
        <p:nvSpPr>
          <p:cNvPr id="8" name="Metin Yer Tutucusu 7">
            <a:extLst>
              <a:ext uri="{FF2B5EF4-FFF2-40B4-BE49-F238E27FC236}">
                <a16:creationId xmlns:a16="http://schemas.microsoft.com/office/drawing/2014/main" id="{641E5759-5CC8-DC80-7C5B-FAEE4C33968F}"/>
              </a:ext>
            </a:extLst>
          </p:cNvPr>
          <p:cNvSpPr>
            <a:spLocks noGrp="1"/>
          </p:cNvSpPr>
          <p:nvPr>
            <p:ph type="body" sz="quarter" idx="19"/>
          </p:nvPr>
        </p:nvSpPr>
        <p:spPr/>
        <p:txBody>
          <a:bodyPr/>
          <a:lstStyle/>
          <a:p>
            <a:r>
              <a:rPr lang="tr-TR" dirty="0"/>
              <a:t>ARB+DİÜRETİK</a:t>
            </a:r>
          </a:p>
        </p:txBody>
      </p:sp>
      <p:pic>
        <p:nvPicPr>
          <p:cNvPr id="13" name="Resim 12">
            <a:extLst>
              <a:ext uri="{FF2B5EF4-FFF2-40B4-BE49-F238E27FC236}">
                <a16:creationId xmlns:a16="http://schemas.microsoft.com/office/drawing/2014/main" id="{0F14E238-2132-693E-0615-A5733418ABBA}"/>
              </a:ext>
            </a:extLst>
          </p:cNvPr>
          <p:cNvPicPr>
            <a:picLocks noChangeAspect="1"/>
          </p:cNvPicPr>
          <p:nvPr/>
        </p:nvPicPr>
        <p:blipFill rotWithShape="1">
          <a:blip r:embed="rId2"/>
          <a:srcRect t="23737" b="23901"/>
          <a:stretch/>
        </p:blipFill>
        <p:spPr>
          <a:xfrm>
            <a:off x="744721" y="3799191"/>
            <a:ext cx="3105413" cy="1730772"/>
          </a:xfrm>
          <a:prstGeom prst="rect">
            <a:avLst/>
          </a:prstGeom>
        </p:spPr>
      </p:pic>
      <p:pic>
        <p:nvPicPr>
          <p:cNvPr id="14" name="Resim 13">
            <a:extLst>
              <a:ext uri="{FF2B5EF4-FFF2-40B4-BE49-F238E27FC236}">
                <a16:creationId xmlns:a16="http://schemas.microsoft.com/office/drawing/2014/main" id="{3DD81E6E-EAC5-052F-3EFD-C4B77B9DF8BA}"/>
              </a:ext>
            </a:extLst>
          </p:cNvPr>
          <p:cNvPicPr>
            <a:picLocks noChangeAspect="1"/>
          </p:cNvPicPr>
          <p:nvPr/>
        </p:nvPicPr>
        <p:blipFill rotWithShape="1">
          <a:blip r:embed="rId3"/>
          <a:srcRect l="12023" t="18680" r="12295" b="28163"/>
          <a:stretch/>
        </p:blipFill>
        <p:spPr>
          <a:xfrm>
            <a:off x="4612607" y="3807432"/>
            <a:ext cx="2966785" cy="1415616"/>
          </a:xfrm>
          <a:prstGeom prst="rect">
            <a:avLst/>
          </a:prstGeom>
        </p:spPr>
      </p:pic>
      <p:pic>
        <p:nvPicPr>
          <p:cNvPr id="15" name="Resim 14">
            <a:extLst>
              <a:ext uri="{FF2B5EF4-FFF2-40B4-BE49-F238E27FC236}">
                <a16:creationId xmlns:a16="http://schemas.microsoft.com/office/drawing/2014/main" id="{C2449F20-F080-831B-F1E5-F39A22E06B6D}"/>
              </a:ext>
            </a:extLst>
          </p:cNvPr>
          <p:cNvPicPr>
            <a:picLocks noChangeAspect="1"/>
          </p:cNvPicPr>
          <p:nvPr/>
        </p:nvPicPr>
        <p:blipFill rotWithShape="1">
          <a:blip r:embed="rId4"/>
          <a:srcRect l="7500" t="23840" r="5995" b="17811"/>
          <a:stretch/>
        </p:blipFill>
        <p:spPr>
          <a:xfrm>
            <a:off x="8551543" y="3715616"/>
            <a:ext cx="2667000" cy="1798930"/>
          </a:xfrm>
          <a:prstGeom prst="rect">
            <a:avLst/>
          </a:prstGeom>
        </p:spPr>
      </p:pic>
      <p:sp>
        <p:nvSpPr>
          <p:cNvPr id="11" name="Metin Yer Tutucusu 10">
            <a:extLst>
              <a:ext uri="{FF2B5EF4-FFF2-40B4-BE49-F238E27FC236}">
                <a16:creationId xmlns:a16="http://schemas.microsoft.com/office/drawing/2014/main" id="{8C4C7EF5-3681-8CE4-3C55-A5D9697E5071}"/>
              </a:ext>
            </a:extLst>
          </p:cNvPr>
          <p:cNvSpPr>
            <a:spLocks noGrp="1"/>
          </p:cNvSpPr>
          <p:nvPr>
            <p:ph type="body" sz="quarter" idx="22"/>
          </p:nvPr>
        </p:nvSpPr>
        <p:spPr/>
        <p:txBody>
          <a:bodyPr/>
          <a:lstStyle/>
          <a:p>
            <a:endParaRPr lang="tr-TR" dirty="0"/>
          </a:p>
        </p:txBody>
      </p:sp>
      <p:sp>
        <p:nvSpPr>
          <p:cNvPr id="12" name="Başlık 11">
            <a:extLst>
              <a:ext uri="{FF2B5EF4-FFF2-40B4-BE49-F238E27FC236}">
                <a16:creationId xmlns:a16="http://schemas.microsoft.com/office/drawing/2014/main" id="{2078C971-7789-965F-4739-2C1FA108CBA5}"/>
              </a:ext>
            </a:extLst>
          </p:cNvPr>
          <p:cNvSpPr>
            <a:spLocks noGrp="1"/>
          </p:cNvSpPr>
          <p:nvPr>
            <p:ph type="title"/>
          </p:nvPr>
        </p:nvSpPr>
        <p:spPr/>
        <p:txBody>
          <a:bodyPr/>
          <a:lstStyle/>
          <a:p>
            <a:r>
              <a:rPr lang="tr-TR" dirty="0"/>
              <a:t>İKİLİ KOMBİNASYONLAR</a:t>
            </a:r>
          </a:p>
        </p:txBody>
      </p:sp>
    </p:spTree>
    <p:extLst>
      <p:ext uri="{BB962C8B-B14F-4D97-AF65-F5344CB8AC3E}">
        <p14:creationId xmlns:p14="http://schemas.microsoft.com/office/powerpoint/2010/main" val="1437359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9B34F9D8-A36B-F769-4D9C-FF512441F355}"/>
              </a:ext>
            </a:extLst>
          </p:cNvPr>
          <p:cNvSpPr>
            <a:spLocks noGrp="1"/>
          </p:cNvSpPr>
          <p:nvPr>
            <p:ph type="sldNum" sz="quarter" idx="12"/>
          </p:nvPr>
        </p:nvSpPr>
        <p:spPr/>
        <p:txBody>
          <a:bodyPr/>
          <a:lstStyle/>
          <a:p>
            <a:pPr rtl="0"/>
            <a:fld id="{BF860B6F-2FE3-4DE6-9496-980E987E7466}" type="slidenum">
              <a:rPr lang="tr-TR" noProof="0" smtClean="0"/>
              <a:pPr rtl="0"/>
              <a:t>73</a:t>
            </a:fld>
            <a:endParaRPr lang="tr-TR" noProof="0"/>
          </a:p>
        </p:txBody>
      </p:sp>
      <p:sp>
        <p:nvSpPr>
          <p:cNvPr id="5" name="Metin Yer Tutucusu 4">
            <a:extLst>
              <a:ext uri="{FF2B5EF4-FFF2-40B4-BE49-F238E27FC236}">
                <a16:creationId xmlns:a16="http://schemas.microsoft.com/office/drawing/2014/main" id="{E2B8C214-FB3C-B01D-D19A-6762ECD53376}"/>
              </a:ext>
            </a:extLst>
          </p:cNvPr>
          <p:cNvSpPr>
            <a:spLocks noGrp="1"/>
          </p:cNvSpPr>
          <p:nvPr>
            <p:ph type="body" sz="quarter" idx="16"/>
          </p:nvPr>
        </p:nvSpPr>
        <p:spPr/>
        <p:txBody>
          <a:bodyPr/>
          <a:lstStyle/>
          <a:p>
            <a:endParaRPr lang="tr-TR"/>
          </a:p>
        </p:txBody>
      </p:sp>
      <p:sp>
        <p:nvSpPr>
          <p:cNvPr id="6" name="Metin Yer Tutucusu 5">
            <a:extLst>
              <a:ext uri="{FF2B5EF4-FFF2-40B4-BE49-F238E27FC236}">
                <a16:creationId xmlns:a16="http://schemas.microsoft.com/office/drawing/2014/main" id="{85375F3F-D6FE-D483-82D5-FF0055C79F24}"/>
              </a:ext>
            </a:extLst>
          </p:cNvPr>
          <p:cNvSpPr>
            <a:spLocks noGrp="1"/>
          </p:cNvSpPr>
          <p:nvPr>
            <p:ph type="body" sz="quarter" idx="17"/>
          </p:nvPr>
        </p:nvSpPr>
        <p:spPr>
          <a:xfrm>
            <a:off x="838200" y="2683198"/>
            <a:ext cx="2792728" cy="609180"/>
          </a:xfrm>
        </p:spPr>
        <p:txBody>
          <a:bodyPr/>
          <a:lstStyle/>
          <a:p>
            <a:r>
              <a:rPr lang="tr-TR" dirty="0"/>
              <a:t>KKB+ACE+İNDAPAMİD</a:t>
            </a:r>
          </a:p>
        </p:txBody>
      </p:sp>
      <p:sp>
        <p:nvSpPr>
          <p:cNvPr id="7" name="Metin Yer Tutucusu 6">
            <a:extLst>
              <a:ext uri="{FF2B5EF4-FFF2-40B4-BE49-F238E27FC236}">
                <a16:creationId xmlns:a16="http://schemas.microsoft.com/office/drawing/2014/main" id="{C0BD9D25-DE32-E9C7-2891-E04100FE55A6}"/>
              </a:ext>
            </a:extLst>
          </p:cNvPr>
          <p:cNvSpPr>
            <a:spLocks noGrp="1"/>
          </p:cNvSpPr>
          <p:nvPr>
            <p:ph type="body" sz="quarter" idx="18"/>
          </p:nvPr>
        </p:nvSpPr>
        <p:spPr/>
        <p:txBody>
          <a:bodyPr/>
          <a:lstStyle/>
          <a:p>
            <a:r>
              <a:rPr lang="tr-TR" dirty="0"/>
              <a:t>KKB+ARB+TİYAZİD</a:t>
            </a:r>
          </a:p>
        </p:txBody>
      </p:sp>
      <p:sp>
        <p:nvSpPr>
          <p:cNvPr id="8" name="Metin Yer Tutucusu 7">
            <a:extLst>
              <a:ext uri="{FF2B5EF4-FFF2-40B4-BE49-F238E27FC236}">
                <a16:creationId xmlns:a16="http://schemas.microsoft.com/office/drawing/2014/main" id="{5CD73241-E7D3-6E02-B981-83542AC43993}"/>
              </a:ext>
            </a:extLst>
          </p:cNvPr>
          <p:cNvSpPr>
            <a:spLocks noGrp="1"/>
          </p:cNvSpPr>
          <p:nvPr>
            <p:ph type="body" sz="quarter" idx="19"/>
          </p:nvPr>
        </p:nvSpPr>
        <p:spPr/>
        <p:txBody>
          <a:bodyPr/>
          <a:lstStyle/>
          <a:p>
            <a:r>
              <a:rPr lang="tr-TR" dirty="0"/>
              <a:t>KKB+ARB+TİYAZİD</a:t>
            </a:r>
          </a:p>
        </p:txBody>
      </p:sp>
      <p:pic>
        <p:nvPicPr>
          <p:cNvPr id="13" name="Resim 12">
            <a:extLst>
              <a:ext uri="{FF2B5EF4-FFF2-40B4-BE49-F238E27FC236}">
                <a16:creationId xmlns:a16="http://schemas.microsoft.com/office/drawing/2014/main" id="{B5AD4AA3-A56C-975F-975D-FA0E93086747}"/>
              </a:ext>
            </a:extLst>
          </p:cNvPr>
          <p:cNvPicPr>
            <a:picLocks noChangeAspect="1"/>
          </p:cNvPicPr>
          <p:nvPr/>
        </p:nvPicPr>
        <p:blipFill>
          <a:blip r:embed="rId2"/>
          <a:stretch>
            <a:fillRect/>
          </a:stretch>
        </p:blipFill>
        <p:spPr>
          <a:xfrm>
            <a:off x="1418126" y="3565623"/>
            <a:ext cx="1853168" cy="2501777"/>
          </a:xfrm>
          <a:prstGeom prst="rect">
            <a:avLst/>
          </a:prstGeom>
        </p:spPr>
      </p:pic>
      <p:sp>
        <p:nvSpPr>
          <p:cNvPr id="9" name="Metin Yer Tutucusu 8">
            <a:extLst>
              <a:ext uri="{FF2B5EF4-FFF2-40B4-BE49-F238E27FC236}">
                <a16:creationId xmlns:a16="http://schemas.microsoft.com/office/drawing/2014/main" id="{1722AC34-122C-6E73-B559-327B663FF930}"/>
              </a:ext>
            </a:extLst>
          </p:cNvPr>
          <p:cNvSpPr>
            <a:spLocks noGrp="1"/>
          </p:cNvSpPr>
          <p:nvPr>
            <p:ph type="body" sz="quarter" idx="20"/>
          </p:nvPr>
        </p:nvSpPr>
        <p:spPr/>
        <p:txBody>
          <a:bodyPr/>
          <a:lstStyle/>
          <a:p>
            <a:endParaRPr lang="tr-TR" dirty="0"/>
          </a:p>
        </p:txBody>
      </p:sp>
      <p:pic>
        <p:nvPicPr>
          <p:cNvPr id="14" name="Resim 13">
            <a:extLst>
              <a:ext uri="{FF2B5EF4-FFF2-40B4-BE49-F238E27FC236}">
                <a16:creationId xmlns:a16="http://schemas.microsoft.com/office/drawing/2014/main" id="{BC9C3A35-3AAD-1CFC-AF3E-C664CFB54CC8}"/>
              </a:ext>
            </a:extLst>
          </p:cNvPr>
          <p:cNvPicPr>
            <a:picLocks noChangeAspect="1"/>
          </p:cNvPicPr>
          <p:nvPr/>
        </p:nvPicPr>
        <p:blipFill>
          <a:blip r:embed="rId3"/>
          <a:stretch>
            <a:fillRect/>
          </a:stretch>
        </p:blipFill>
        <p:spPr>
          <a:xfrm>
            <a:off x="4621337" y="3657575"/>
            <a:ext cx="2922463" cy="2295550"/>
          </a:xfrm>
          <a:prstGeom prst="rect">
            <a:avLst/>
          </a:prstGeom>
        </p:spPr>
      </p:pic>
      <p:sp>
        <p:nvSpPr>
          <p:cNvPr id="10" name="Metin Yer Tutucusu 9">
            <a:extLst>
              <a:ext uri="{FF2B5EF4-FFF2-40B4-BE49-F238E27FC236}">
                <a16:creationId xmlns:a16="http://schemas.microsoft.com/office/drawing/2014/main" id="{EE770D3C-737F-CDDF-DCBB-66FEB9916A93}"/>
              </a:ext>
            </a:extLst>
          </p:cNvPr>
          <p:cNvSpPr>
            <a:spLocks noGrp="1"/>
          </p:cNvSpPr>
          <p:nvPr>
            <p:ph type="body" sz="quarter" idx="21"/>
          </p:nvPr>
        </p:nvSpPr>
        <p:spPr/>
        <p:txBody>
          <a:bodyPr/>
          <a:lstStyle/>
          <a:p>
            <a:endParaRPr lang="tr-TR" dirty="0"/>
          </a:p>
        </p:txBody>
      </p:sp>
      <p:pic>
        <p:nvPicPr>
          <p:cNvPr id="15" name="Resim 14">
            <a:extLst>
              <a:ext uri="{FF2B5EF4-FFF2-40B4-BE49-F238E27FC236}">
                <a16:creationId xmlns:a16="http://schemas.microsoft.com/office/drawing/2014/main" id="{2E3C50AE-6A70-6F7C-5EE0-83DB549823F1}"/>
              </a:ext>
            </a:extLst>
          </p:cNvPr>
          <p:cNvPicPr>
            <a:picLocks noChangeAspect="1"/>
          </p:cNvPicPr>
          <p:nvPr/>
        </p:nvPicPr>
        <p:blipFill>
          <a:blip r:embed="rId4"/>
          <a:stretch>
            <a:fillRect/>
          </a:stretch>
        </p:blipFill>
        <p:spPr>
          <a:xfrm>
            <a:off x="8394285" y="3544990"/>
            <a:ext cx="2981516" cy="2408135"/>
          </a:xfrm>
          <a:prstGeom prst="rect">
            <a:avLst/>
          </a:prstGeom>
        </p:spPr>
      </p:pic>
      <p:sp>
        <p:nvSpPr>
          <p:cNvPr id="12" name="Başlık 11">
            <a:extLst>
              <a:ext uri="{FF2B5EF4-FFF2-40B4-BE49-F238E27FC236}">
                <a16:creationId xmlns:a16="http://schemas.microsoft.com/office/drawing/2014/main" id="{CCC894CE-8E0F-31E1-797A-881E53360099}"/>
              </a:ext>
            </a:extLst>
          </p:cNvPr>
          <p:cNvSpPr>
            <a:spLocks noGrp="1"/>
          </p:cNvSpPr>
          <p:nvPr>
            <p:ph type="title"/>
          </p:nvPr>
        </p:nvSpPr>
        <p:spPr/>
        <p:txBody>
          <a:bodyPr/>
          <a:lstStyle/>
          <a:p>
            <a:r>
              <a:rPr lang="tr-TR" dirty="0"/>
              <a:t>ÜÇLÜ KOMBİNASYONLAR</a:t>
            </a:r>
          </a:p>
        </p:txBody>
      </p:sp>
    </p:spTree>
    <p:extLst>
      <p:ext uri="{BB962C8B-B14F-4D97-AF65-F5344CB8AC3E}">
        <p14:creationId xmlns:p14="http://schemas.microsoft.com/office/powerpoint/2010/main" val="10682746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88F42-26AB-B0D1-6786-6A546FE76F15}"/>
            </a:ext>
          </a:extLst>
        </p:cNvPr>
        <p:cNvGrpSpPr/>
        <p:nvPr/>
      </p:nvGrpSpPr>
      <p:grpSpPr>
        <a:xfrm>
          <a:off x="0" y="0"/>
          <a:ext cx="0" cy="0"/>
          <a:chOff x="0" y="0"/>
          <a:chExt cx="0" cy="0"/>
        </a:xfrm>
      </p:grpSpPr>
      <p:sp>
        <p:nvSpPr>
          <p:cNvPr id="10" name="Date Placeholder 1" hidden="1">
            <a:extLst>
              <a:ext uri="{FF2B5EF4-FFF2-40B4-BE49-F238E27FC236}">
                <a16:creationId xmlns:a16="http://schemas.microsoft.com/office/drawing/2014/main" id="{D98F0F03-7255-E3CA-1EE2-48DAAB17D562}"/>
              </a:ext>
            </a:extLst>
          </p:cNvPr>
          <p:cNvSpPr>
            <a:spLocks noGrp="1"/>
          </p:cNvSpPr>
          <p:nvPr>
            <p:ph type="dt" sz="half" idx="10"/>
          </p:nvPr>
        </p:nvSpPr>
        <p:spPr>
          <a:xfrm>
            <a:off x="838200" y="6515753"/>
            <a:ext cx="2743200" cy="205722"/>
          </a:xfrm>
        </p:spPr>
        <p:txBody>
          <a:bodyPr/>
          <a:lstStyle/>
          <a:p>
            <a:pPr rtl="0">
              <a:spcAft>
                <a:spcPts val="600"/>
              </a:spcAft>
            </a:pPr>
            <a:r>
              <a:rPr lang="tr-TR" noProof="0"/>
              <a:t>03/08/20XX</a:t>
            </a:r>
          </a:p>
        </p:txBody>
      </p:sp>
      <p:sp>
        <p:nvSpPr>
          <p:cNvPr id="14" name="Slide Number Placeholder 3" hidden="1">
            <a:extLst>
              <a:ext uri="{FF2B5EF4-FFF2-40B4-BE49-F238E27FC236}">
                <a16:creationId xmlns:a16="http://schemas.microsoft.com/office/drawing/2014/main" id="{100D3319-1DA6-83DF-47C4-E3A3F0032FBC}"/>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74</a:t>
            </a:fld>
            <a:endParaRPr lang="tr-TR" noProof="0"/>
          </a:p>
        </p:txBody>
      </p:sp>
      <p:sp>
        <p:nvSpPr>
          <p:cNvPr id="2" name="Metin kutusu 1">
            <a:extLst>
              <a:ext uri="{FF2B5EF4-FFF2-40B4-BE49-F238E27FC236}">
                <a16:creationId xmlns:a16="http://schemas.microsoft.com/office/drawing/2014/main" id="{72B8BC3E-4A79-FF6D-C12A-9CF6F5222673}"/>
              </a:ext>
            </a:extLst>
          </p:cNvPr>
          <p:cNvSpPr txBox="1"/>
          <p:nvPr/>
        </p:nvSpPr>
        <p:spPr>
          <a:xfrm>
            <a:off x="1108363" y="1537855"/>
            <a:ext cx="9337964" cy="3262432"/>
          </a:xfrm>
          <a:prstGeom prst="rect">
            <a:avLst/>
          </a:prstGeom>
          <a:noFill/>
        </p:spPr>
        <p:txBody>
          <a:bodyPr wrap="square" rtlCol="0">
            <a:spAutoFit/>
          </a:bodyPr>
          <a:lstStyle/>
          <a:p>
            <a:r>
              <a:rPr lang="tr-TR" sz="4000" dirty="0">
                <a:solidFill>
                  <a:schemeClr val="accent1">
                    <a:lumMod val="75000"/>
                  </a:schemeClr>
                </a:solidFill>
                <a:latin typeface="Century Gothic" panose="020B0502020202020204" pitchFamily="34" charset="0"/>
              </a:rPr>
              <a:t>ANTİHİPERTANSİF İLAÇ RAPORU</a:t>
            </a:r>
          </a:p>
          <a:p>
            <a:endParaRPr lang="tr-TR" sz="4000" dirty="0">
              <a:solidFill>
                <a:schemeClr val="accent1">
                  <a:lumMod val="75000"/>
                </a:schemeClr>
              </a:solidFill>
              <a:latin typeface="Century Gothic" panose="020B0502020202020204" pitchFamily="34" charset="0"/>
            </a:endParaRPr>
          </a:p>
          <a:p>
            <a:pPr marL="285750" indent="-285750">
              <a:buFont typeface="Arial" panose="020B0604020202020204" pitchFamily="34" charset="0"/>
              <a:buChar char="•"/>
            </a:pPr>
            <a:r>
              <a:rPr lang="tr-TR" dirty="0">
                <a:solidFill>
                  <a:schemeClr val="accent1">
                    <a:lumMod val="75000"/>
                  </a:schemeClr>
                </a:solidFill>
                <a:latin typeface="Century Gothic" panose="020B0502020202020204" pitchFamily="34" charset="0"/>
              </a:rPr>
              <a:t>Aile hekimi uzmanı olarak tüm hipertansiyon ilaçlarına rapor çıkarabiliyoruz.</a:t>
            </a:r>
          </a:p>
          <a:p>
            <a:pPr marL="285750" indent="-285750">
              <a:buFont typeface="Arial" panose="020B0604020202020204" pitchFamily="34" charset="0"/>
              <a:buChar char="•"/>
            </a:pPr>
            <a:r>
              <a:rPr lang="tr-TR" dirty="0">
                <a:solidFill>
                  <a:schemeClr val="accent1">
                    <a:lumMod val="75000"/>
                  </a:schemeClr>
                </a:solidFill>
                <a:latin typeface="Century Gothic" panose="020B0502020202020204" pitchFamily="34" charset="0"/>
              </a:rPr>
              <a:t>Kombine antihipertansiflerin raporu çıkarılırken açıklama kısmına ‘</a:t>
            </a:r>
            <a:r>
              <a:rPr lang="tr-TR" dirty="0">
                <a:solidFill>
                  <a:srgbClr val="FF0000"/>
                </a:solidFill>
                <a:latin typeface="Century Gothic" panose="020B0502020202020204" pitchFamily="34" charset="0"/>
              </a:rPr>
              <a:t>Hastanın monoterapi ile kan basıncı yeterli oranda kontrol altına alınamamıştır.</a:t>
            </a:r>
            <a:r>
              <a:rPr lang="tr-TR" dirty="0">
                <a:solidFill>
                  <a:schemeClr val="accent1">
                    <a:lumMod val="75000"/>
                  </a:schemeClr>
                </a:solidFill>
                <a:latin typeface="Century Gothic" panose="020B0502020202020204" pitchFamily="34" charset="0"/>
              </a:rPr>
              <a:t>’ yazılmalı.</a:t>
            </a:r>
          </a:p>
          <a:p>
            <a:pPr marL="285750" indent="-285750">
              <a:buFont typeface="Arial" panose="020B0604020202020204" pitchFamily="34" charset="0"/>
              <a:buChar char="•"/>
            </a:pPr>
            <a:r>
              <a:rPr lang="tr-TR" dirty="0" err="1">
                <a:solidFill>
                  <a:schemeClr val="accent1">
                    <a:lumMod val="75000"/>
                  </a:schemeClr>
                </a:solidFill>
                <a:latin typeface="Century Gothic" panose="020B0502020202020204" pitchFamily="34" charset="0"/>
              </a:rPr>
              <a:t>Doksazosin</a:t>
            </a:r>
            <a:r>
              <a:rPr lang="tr-TR" dirty="0">
                <a:solidFill>
                  <a:schemeClr val="accent1">
                    <a:lumMod val="75000"/>
                  </a:schemeClr>
                </a:solidFill>
                <a:latin typeface="Century Gothic" panose="020B0502020202020204" pitchFamily="34" charset="0"/>
              </a:rPr>
              <a:t>(</a:t>
            </a:r>
            <a:r>
              <a:rPr lang="tr-TR" dirty="0" err="1">
                <a:solidFill>
                  <a:schemeClr val="accent1">
                    <a:lumMod val="75000"/>
                  </a:schemeClr>
                </a:solidFill>
                <a:latin typeface="Century Gothic" panose="020B0502020202020204" pitchFamily="34" charset="0"/>
              </a:rPr>
              <a:t>cardura</a:t>
            </a:r>
            <a:r>
              <a:rPr lang="tr-TR" dirty="0">
                <a:solidFill>
                  <a:schemeClr val="accent1">
                    <a:lumMod val="75000"/>
                  </a:schemeClr>
                </a:solidFill>
                <a:latin typeface="Century Gothic" panose="020B0502020202020204" pitchFamily="34" charset="0"/>
              </a:rPr>
              <a:t>) </a:t>
            </a:r>
            <a:r>
              <a:rPr lang="tr-TR" dirty="0" err="1">
                <a:solidFill>
                  <a:schemeClr val="accent1">
                    <a:lumMod val="75000"/>
                  </a:schemeClr>
                </a:solidFill>
                <a:latin typeface="Century Gothic" panose="020B0502020202020204" pitchFamily="34" charset="0"/>
              </a:rPr>
              <a:t>benign</a:t>
            </a:r>
            <a:r>
              <a:rPr lang="tr-TR" dirty="0">
                <a:solidFill>
                  <a:schemeClr val="accent1">
                    <a:lumMod val="75000"/>
                  </a:schemeClr>
                </a:solidFill>
                <a:latin typeface="Century Gothic" panose="020B0502020202020204" pitchFamily="34" charset="0"/>
              </a:rPr>
              <a:t> prostat hiperplazisinde kullanılmakta ve bu tanıyla aile hekimliği uzmanları rapor çıkaramıyor fakat esansiyel hipertansiyon tanısıyla rapor çıkarılabiliyor.</a:t>
            </a:r>
          </a:p>
          <a:p>
            <a:endParaRPr lang="tr-TR" dirty="0"/>
          </a:p>
        </p:txBody>
      </p:sp>
    </p:spTree>
    <p:extLst>
      <p:ext uri="{BB962C8B-B14F-4D97-AF65-F5344CB8AC3E}">
        <p14:creationId xmlns:p14="http://schemas.microsoft.com/office/powerpoint/2010/main" val="2804941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DEE00-F4D7-8B32-A224-2B02A4462D2A}"/>
            </a:ext>
          </a:extLst>
        </p:cNvPr>
        <p:cNvGrpSpPr/>
        <p:nvPr/>
      </p:nvGrpSpPr>
      <p:grpSpPr>
        <a:xfrm>
          <a:off x="0" y="0"/>
          <a:ext cx="0" cy="0"/>
          <a:chOff x="0" y="0"/>
          <a:chExt cx="0" cy="0"/>
        </a:xfrm>
      </p:grpSpPr>
      <p:sp>
        <p:nvSpPr>
          <p:cNvPr id="10" name="Date Placeholder 1" hidden="1">
            <a:extLst>
              <a:ext uri="{FF2B5EF4-FFF2-40B4-BE49-F238E27FC236}">
                <a16:creationId xmlns:a16="http://schemas.microsoft.com/office/drawing/2014/main" id="{7CA86F97-2989-09AA-AA64-D92D425894D4}"/>
              </a:ext>
            </a:extLst>
          </p:cNvPr>
          <p:cNvSpPr>
            <a:spLocks noGrp="1"/>
          </p:cNvSpPr>
          <p:nvPr>
            <p:ph type="dt" sz="half" idx="10"/>
          </p:nvPr>
        </p:nvSpPr>
        <p:spPr>
          <a:xfrm>
            <a:off x="838200" y="6515753"/>
            <a:ext cx="2743200" cy="205722"/>
          </a:xfrm>
        </p:spPr>
        <p:txBody>
          <a:bodyPr/>
          <a:lstStyle/>
          <a:p>
            <a:pPr rtl="0">
              <a:spcAft>
                <a:spcPts val="600"/>
              </a:spcAft>
            </a:pPr>
            <a:r>
              <a:rPr lang="tr-TR" noProof="0"/>
              <a:t>03/08/20XX</a:t>
            </a:r>
          </a:p>
        </p:txBody>
      </p:sp>
      <p:sp>
        <p:nvSpPr>
          <p:cNvPr id="14" name="Slide Number Placeholder 3" hidden="1">
            <a:extLst>
              <a:ext uri="{FF2B5EF4-FFF2-40B4-BE49-F238E27FC236}">
                <a16:creationId xmlns:a16="http://schemas.microsoft.com/office/drawing/2014/main" id="{C1C9147B-597E-E694-A078-95CDF91885FA}"/>
              </a:ext>
            </a:extLst>
          </p:cNvPr>
          <p:cNvSpPr>
            <a:spLocks noGrp="1"/>
          </p:cNvSpPr>
          <p:nvPr>
            <p:ph type="sldNum" sz="quarter" idx="12"/>
          </p:nvPr>
        </p:nvSpPr>
        <p:spPr>
          <a:xfrm>
            <a:off x="8610600" y="6515753"/>
            <a:ext cx="2743200" cy="205722"/>
          </a:xfrm>
        </p:spPr>
        <p:txBody>
          <a:bodyPr/>
          <a:lstStyle/>
          <a:p>
            <a:pPr rtl="0">
              <a:spcAft>
                <a:spcPts val="600"/>
              </a:spcAft>
            </a:pPr>
            <a:fld id="{BF860B6F-2FE3-4DE6-9496-980E987E7466}" type="slidenum">
              <a:rPr lang="tr-TR" noProof="0" smtClean="0"/>
              <a:pPr rtl="0">
                <a:spcAft>
                  <a:spcPts val="600"/>
                </a:spcAft>
              </a:pPr>
              <a:t>75</a:t>
            </a:fld>
            <a:endParaRPr lang="tr-TR" noProof="0"/>
          </a:p>
        </p:txBody>
      </p:sp>
      <p:pic>
        <p:nvPicPr>
          <p:cNvPr id="4" name="Resim 3">
            <a:extLst>
              <a:ext uri="{FF2B5EF4-FFF2-40B4-BE49-F238E27FC236}">
                <a16:creationId xmlns:a16="http://schemas.microsoft.com/office/drawing/2014/main" id="{45BC421A-2695-648A-7860-CBBD9212689D}"/>
              </a:ext>
            </a:extLst>
          </p:cNvPr>
          <p:cNvPicPr>
            <a:picLocks noChangeAspect="1"/>
          </p:cNvPicPr>
          <p:nvPr/>
        </p:nvPicPr>
        <p:blipFill>
          <a:blip r:embed="rId2"/>
          <a:stretch>
            <a:fillRect/>
          </a:stretch>
        </p:blipFill>
        <p:spPr>
          <a:xfrm>
            <a:off x="1864291" y="611690"/>
            <a:ext cx="8463418" cy="5401182"/>
          </a:xfrm>
          <a:prstGeom prst="rect">
            <a:avLst/>
          </a:prstGeom>
        </p:spPr>
      </p:pic>
    </p:spTree>
    <p:extLst>
      <p:ext uri="{BB962C8B-B14F-4D97-AF65-F5344CB8AC3E}">
        <p14:creationId xmlns:p14="http://schemas.microsoft.com/office/powerpoint/2010/main" val="29914993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4743C5CA-DA62-C2BE-0A8A-15CA53B8DE58}"/>
              </a:ext>
            </a:extLst>
          </p:cNvPr>
          <p:cNvSpPr>
            <a:spLocks noGrp="1"/>
          </p:cNvSpPr>
          <p:nvPr>
            <p:ph type="sldNum" sz="quarter" idx="12"/>
          </p:nvPr>
        </p:nvSpPr>
        <p:spPr>
          <a:xfrm>
            <a:off x="8610600" y="6515753"/>
            <a:ext cx="2743200" cy="205722"/>
          </a:xfrm>
        </p:spPr>
        <p:txBody>
          <a:bodyPr anchor="ctr">
            <a:normAutofit/>
          </a:bodyPr>
          <a:lstStyle/>
          <a:p>
            <a:pPr rtl="0">
              <a:lnSpc>
                <a:spcPct val="90000"/>
              </a:lnSpc>
              <a:spcAft>
                <a:spcPts val="600"/>
              </a:spcAft>
            </a:pPr>
            <a:fld id="{BF860B6F-2FE3-4DE6-9496-980E987E7466}" type="slidenum">
              <a:rPr lang="tr-TR" sz="800" noProof="0" smtClean="0"/>
              <a:pPr rtl="0">
                <a:lnSpc>
                  <a:spcPct val="90000"/>
                </a:lnSpc>
                <a:spcAft>
                  <a:spcPts val="600"/>
                </a:spcAft>
              </a:pPr>
              <a:t>76</a:t>
            </a:fld>
            <a:endParaRPr lang="tr-TR" sz="800" noProof="0"/>
          </a:p>
        </p:txBody>
      </p:sp>
      <p:sp>
        <p:nvSpPr>
          <p:cNvPr id="26" name="Text Placeholder 9">
            <a:extLst>
              <a:ext uri="{FF2B5EF4-FFF2-40B4-BE49-F238E27FC236}">
                <a16:creationId xmlns:a16="http://schemas.microsoft.com/office/drawing/2014/main" id="{0E28F01B-74A9-94A9-1ABC-E002CEFDC655}"/>
              </a:ext>
            </a:extLst>
          </p:cNvPr>
          <p:cNvSpPr>
            <a:spLocks noGrp="1"/>
          </p:cNvSpPr>
          <p:nvPr>
            <p:ph type="body" sz="quarter" idx="20"/>
          </p:nvPr>
        </p:nvSpPr>
        <p:spPr>
          <a:xfrm>
            <a:off x="6934200" y="2343151"/>
            <a:ext cx="4419600" cy="3606810"/>
          </a:xfrm>
        </p:spPr>
        <p:txBody>
          <a:bodyPr/>
          <a:lstStyle/>
          <a:p>
            <a:pPr marL="285750" indent="-285750">
              <a:buFont typeface="Arial" panose="020B0604020202020204" pitchFamily="34" charset="0"/>
              <a:buChar char="•"/>
            </a:pPr>
            <a:r>
              <a:rPr lang="tr-TR" sz="1400" b="0" i="0" dirty="0">
                <a:effectLst/>
                <a:latin typeface="Century Gothic" panose="020B0502020202020204" pitchFamily="34" charset="0"/>
              </a:rPr>
              <a:t>TEMD HİPERTANSİYON KILAVUZU 2022 GÖZDEN (GEÇİRİLMİŞ ÇEVRİMİÇİ YAYIN AĞUSTOS 2022)</a:t>
            </a:r>
          </a:p>
          <a:p>
            <a:pPr marL="285750" indent="-285750">
              <a:buFont typeface="Arial" panose="020B0604020202020204" pitchFamily="34" charset="0"/>
              <a:buChar char="•"/>
            </a:pPr>
            <a:r>
              <a:rPr lang="tr-TR" sz="1400" b="0" i="0" dirty="0">
                <a:effectLst/>
                <a:latin typeface="Century Gothic" panose="020B0502020202020204" pitchFamily="34" charset="0"/>
              </a:rPr>
              <a:t>Aydoğdu S, Güler K, Bayram F, Altun B, Derici Ü, Abacı A, </a:t>
            </a:r>
            <a:r>
              <a:rPr lang="tr-TR" sz="1400" b="0" i="0" dirty="0" err="1">
                <a:effectLst/>
                <a:latin typeface="Century Gothic" panose="020B0502020202020204" pitchFamily="34" charset="0"/>
              </a:rPr>
              <a:t>Tükek</a:t>
            </a:r>
            <a:r>
              <a:rPr lang="tr-TR" sz="1400" b="0" i="0" dirty="0">
                <a:effectLst/>
                <a:latin typeface="Century Gothic" panose="020B0502020202020204" pitchFamily="34" charset="0"/>
              </a:rPr>
              <a:t> T, Sabuncu T, Arıcı M, Erdem Y, </a:t>
            </a:r>
            <a:r>
              <a:rPr lang="tr-TR" sz="1400" b="0" i="0" dirty="0" err="1">
                <a:effectLst/>
                <a:latin typeface="Century Gothic" panose="020B0502020202020204" pitchFamily="34" charset="0"/>
              </a:rPr>
              <a:t>Özin</a:t>
            </a:r>
            <a:r>
              <a:rPr lang="tr-TR" sz="1400" b="0" i="0" dirty="0">
                <a:effectLst/>
                <a:latin typeface="Century Gothic" panose="020B0502020202020204" pitchFamily="34" charset="0"/>
              </a:rPr>
              <a:t> B, Sahin İ, Ertürk Ş, </a:t>
            </a:r>
            <a:r>
              <a:rPr lang="tr-TR" sz="1400" b="0" i="0" dirty="0" err="1">
                <a:effectLst/>
                <a:latin typeface="Century Gothic" panose="020B0502020202020204" pitchFamily="34" charset="0"/>
              </a:rPr>
              <a:t>Bitigen</a:t>
            </a:r>
            <a:r>
              <a:rPr lang="tr-TR" sz="1400" b="0" i="0" dirty="0">
                <a:effectLst/>
                <a:latin typeface="Century Gothic" panose="020B0502020202020204" pitchFamily="34" charset="0"/>
              </a:rPr>
              <a:t> A, </a:t>
            </a:r>
            <a:r>
              <a:rPr lang="tr-TR" sz="1400" b="0" i="0" dirty="0" err="1">
                <a:effectLst/>
                <a:latin typeface="Century Gothic" panose="020B0502020202020204" pitchFamily="34" charset="0"/>
              </a:rPr>
              <a:t>Tokgözoğlu</a:t>
            </a:r>
            <a:r>
              <a:rPr lang="tr-TR" sz="1400" b="0" i="0" dirty="0">
                <a:effectLst/>
                <a:latin typeface="Century Gothic" panose="020B0502020202020204" pitchFamily="34" charset="0"/>
              </a:rPr>
              <a:t> L. Türk Hipertansiyon Uzlaşı Raporu 2019 </a:t>
            </a:r>
            <a:endParaRPr lang="tr-TR" sz="1400" dirty="0">
              <a:latin typeface="Century Gothic" panose="020B0502020202020204" pitchFamily="34" charset="0"/>
            </a:endParaRPr>
          </a:p>
          <a:p>
            <a:pPr marL="285750" indent="-285750">
              <a:buFont typeface="Arial" panose="020B0604020202020204" pitchFamily="34" charset="0"/>
              <a:buChar char="•"/>
            </a:pPr>
            <a:r>
              <a:rPr lang="tr-TR" sz="1400" dirty="0">
                <a:latin typeface="Century Gothic" panose="020B0502020202020204" pitchFamily="34" charset="0"/>
              </a:rPr>
              <a:t>Williams, B., </a:t>
            </a:r>
            <a:r>
              <a:rPr lang="tr-TR" sz="1400" dirty="0" err="1">
                <a:latin typeface="Century Gothic" panose="020B0502020202020204" pitchFamily="34" charset="0"/>
              </a:rPr>
              <a:t>Mancia</a:t>
            </a:r>
            <a:r>
              <a:rPr lang="tr-TR" sz="1400" dirty="0">
                <a:latin typeface="Century Gothic" panose="020B0502020202020204" pitchFamily="34" charset="0"/>
              </a:rPr>
              <a:t>, G., </a:t>
            </a:r>
            <a:r>
              <a:rPr lang="tr-TR" sz="1400" dirty="0" err="1">
                <a:latin typeface="Century Gothic" panose="020B0502020202020204" pitchFamily="34" charset="0"/>
              </a:rPr>
              <a:t>Spiering</a:t>
            </a:r>
            <a:r>
              <a:rPr lang="tr-TR" sz="1400" dirty="0">
                <a:latin typeface="Century Gothic" panose="020B0502020202020204" pitchFamily="34" charset="0"/>
              </a:rPr>
              <a:t>, W., </a:t>
            </a:r>
            <a:r>
              <a:rPr lang="tr-TR" sz="1400" dirty="0" err="1">
                <a:latin typeface="Century Gothic" panose="020B0502020202020204" pitchFamily="34" charset="0"/>
              </a:rPr>
              <a:t>Agabiti</a:t>
            </a:r>
            <a:r>
              <a:rPr lang="tr-TR" sz="1400" dirty="0">
                <a:latin typeface="Century Gothic" panose="020B0502020202020204" pitchFamily="34" charset="0"/>
              </a:rPr>
              <a:t> </a:t>
            </a:r>
            <a:r>
              <a:rPr lang="tr-TR" sz="1400" dirty="0" err="1">
                <a:latin typeface="Century Gothic" panose="020B0502020202020204" pitchFamily="34" charset="0"/>
              </a:rPr>
              <a:t>Rosei</a:t>
            </a:r>
            <a:r>
              <a:rPr lang="tr-TR" sz="1400" dirty="0">
                <a:latin typeface="Century Gothic" panose="020B0502020202020204" pitchFamily="34" charset="0"/>
              </a:rPr>
              <a:t>, E., Azizi, M., </a:t>
            </a:r>
            <a:r>
              <a:rPr lang="tr-TR" sz="1400" dirty="0" err="1">
                <a:latin typeface="Century Gothic" panose="020B0502020202020204" pitchFamily="34" charset="0"/>
              </a:rPr>
              <a:t>Burnier</a:t>
            </a:r>
            <a:r>
              <a:rPr lang="tr-TR" sz="1400" dirty="0">
                <a:latin typeface="Century Gothic" panose="020B0502020202020204" pitchFamily="34" charset="0"/>
              </a:rPr>
              <a:t>, M., ... &amp; </a:t>
            </a:r>
            <a:r>
              <a:rPr lang="tr-TR" sz="1400" dirty="0" err="1">
                <a:latin typeface="Century Gothic" panose="020B0502020202020204" pitchFamily="34" charset="0"/>
              </a:rPr>
              <a:t>Kahan</a:t>
            </a:r>
            <a:r>
              <a:rPr lang="tr-TR" sz="1400" dirty="0">
                <a:latin typeface="Century Gothic" panose="020B0502020202020204" pitchFamily="34" charset="0"/>
              </a:rPr>
              <a:t>, T. (2018). 2018 ESC/ESH </a:t>
            </a:r>
            <a:r>
              <a:rPr lang="tr-TR" sz="1400" dirty="0" err="1">
                <a:latin typeface="Century Gothic" panose="020B0502020202020204" pitchFamily="34" charset="0"/>
              </a:rPr>
              <a:t>Guidelines</a:t>
            </a:r>
            <a:r>
              <a:rPr lang="tr-TR" sz="1400" dirty="0">
                <a:latin typeface="Century Gothic" panose="020B0502020202020204" pitchFamily="34" charset="0"/>
              </a:rPr>
              <a:t> </a:t>
            </a:r>
            <a:r>
              <a:rPr lang="tr-TR" sz="1400" dirty="0" err="1">
                <a:latin typeface="Century Gothic" panose="020B0502020202020204" pitchFamily="34" charset="0"/>
              </a:rPr>
              <a:t>for</a:t>
            </a:r>
            <a:r>
              <a:rPr lang="tr-TR" sz="1400" dirty="0">
                <a:latin typeface="Century Gothic" panose="020B0502020202020204" pitchFamily="34" charset="0"/>
              </a:rPr>
              <a:t> </a:t>
            </a:r>
            <a:r>
              <a:rPr lang="tr-TR" sz="1400" dirty="0" err="1">
                <a:latin typeface="Century Gothic" panose="020B0502020202020204" pitchFamily="34" charset="0"/>
              </a:rPr>
              <a:t>the</a:t>
            </a:r>
            <a:r>
              <a:rPr lang="tr-TR" sz="1400" dirty="0">
                <a:latin typeface="Century Gothic" panose="020B0502020202020204" pitchFamily="34" charset="0"/>
              </a:rPr>
              <a:t> </a:t>
            </a:r>
            <a:r>
              <a:rPr lang="tr-TR" sz="1400" dirty="0" err="1">
                <a:latin typeface="Century Gothic" panose="020B0502020202020204" pitchFamily="34" charset="0"/>
              </a:rPr>
              <a:t>management</a:t>
            </a:r>
            <a:r>
              <a:rPr lang="tr-TR" sz="1400" dirty="0">
                <a:latin typeface="Century Gothic" panose="020B0502020202020204" pitchFamily="34" charset="0"/>
              </a:rPr>
              <a:t> of </a:t>
            </a:r>
            <a:r>
              <a:rPr lang="tr-TR" sz="1400" dirty="0" err="1">
                <a:latin typeface="Century Gothic" panose="020B0502020202020204" pitchFamily="34" charset="0"/>
              </a:rPr>
              <a:t>arterial</a:t>
            </a:r>
            <a:r>
              <a:rPr lang="tr-TR" sz="1400" dirty="0">
                <a:latin typeface="Century Gothic" panose="020B0502020202020204" pitchFamily="34" charset="0"/>
              </a:rPr>
              <a:t> </a:t>
            </a:r>
            <a:r>
              <a:rPr lang="tr-TR" sz="1400" dirty="0" err="1">
                <a:latin typeface="Century Gothic" panose="020B0502020202020204" pitchFamily="34" charset="0"/>
              </a:rPr>
              <a:t>hypertension</a:t>
            </a:r>
            <a:r>
              <a:rPr lang="tr-TR" sz="1400" dirty="0">
                <a:latin typeface="Century Gothic" panose="020B0502020202020204" pitchFamily="34" charset="0"/>
              </a:rPr>
              <a:t>. </a:t>
            </a:r>
            <a:r>
              <a:rPr lang="tr-TR" sz="1400" i="1" dirty="0" err="1">
                <a:latin typeface="Century Gothic" panose="020B0502020202020204" pitchFamily="34" charset="0"/>
              </a:rPr>
              <a:t>European</a:t>
            </a:r>
            <a:r>
              <a:rPr lang="tr-TR" sz="1400" i="1" dirty="0">
                <a:latin typeface="Century Gothic" panose="020B0502020202020204" pitchFamily="34" charset="0"/>
              </a:rPr>
              <a:t> </a:t>
            </a:r>
            <a:r>
              <a:rPr lang="tr-TR" sz="1400" i="1" dirty="0" err="1">
                <a:latin typeface="Century Gothic" panose="020B0502020202020204" pitchFamily="34" charset="0"/>
              </a:rPr>
              <a:t>heart</a:t>
            </a:r>
            <a:r>
              <a:rPr lang="tr-TR" sz="1400" i="1" dirty="0">
                <a:latin typeface="Century Gothic" panose="020B0502020202020204" pitchFamily="34" charset="0"/>
              </a:rPr>
              <a:t> </a:t>
            </a:r>
            <a:r>
              <a:rPr lang="tr-TR" sz="1400" i="1" dirty="0" err="1">
                <a:latin typeface="Century Gothic" panose="020B0502020202020204" pitchFamily="34" charset="0"/>
              </a:rPr>
              <a:t>journal</a:t>
            </a:r>
            <a:r>
              <a:rPr lang="tr-TR" sz="1400" dirty="0">
                <a:latin typeface="Century Gothic" panose="020B0502020202020204" pitchFamily="34" charset="0"/>
              </a:rPr>
              <a:t>, </a:t>
            </a:r>
            <a:r>
              <a:rPr lang="tr-TR" sz="1400" i="1" dirty="0">
                <a:latin typeface="Century Gothic" panose="020B0502020202020204" pitchFamily="34" charset="0"/>
              </a:rPr>
              <a:t>39</a:t>
            </a:r>
            <a:r>
              <a:rPr lang="tr-TR" sz="1400" dirty="0">
                <a:latin typeface="Century Gothic" panose="020B0502020202020204" pitchFamily="34" charset="0"/>
              </a:rPr>
              <a:t>(33), 3021-3104.</a:t>
            </a:r>
          </a:p>
          <a:p>
            <a:endParaRPr lang="en-US" dirty="0"/>
          </a:p>
        </p:txBody>
      </p:sp>
      <p:sp>
        <p:nvSpPr>
          <p:cNvPr id="30" name="Title 11">
            <a:extLst>
              <a:ext uri="{FF2B5EF4-FFF2-40B4-BE49-F238E27FC236}">
                <a16:creationId xmlns:a16="http://schemas.microsoft.com/office/drawing/2014/main" id="{115CA312-3598-318F-6573-7E63AF775D7B}"/>
              </a:ext>
            </a:extLst>
          </p:cNvPr>
          <p:cNvSpPr>
            <a:spLocks noGrp="1"/>
          </p:cNvSpPr>
          <p:nvPr>
            <p:ph type="title"/>
          </p:nvPr>
        </p:nvSpPr>
        <p:spPr>
          <a:xfrm>
            <a:off x="7251652" y="1244227"/>
            <a:ext cx="6041908" cy="642075"/>
          </a:xfrm>
        </p:spPr>
        <p:txBody>
          <a:bodyPr/>
          <a:lstStyle/>
          <a:p>
            <a:r>
              <a:rPr lang="tr-TR" dirty="0"/>
              <a:t>KAYNAKLAR</a:t>
            </a:r>
            <a:endParaRPr lang="en-US" dirty="0"/>
          </a:p>
        </p:txBody>
      </p:sp>
      <p:pic>
        <p:nvPicPr>
          <p:cNvPr id="15362" name="Picture 2">
            <a:extLst>
              <a:ext uri="{FF2B5EF4-FFF2-40B4-BE49-F238E27FC236}">
                <a16:creationId xmlns:a16="http://schemas.microsoft.com/office/drawing/2014/main" id="{65801402-9CA9-0D18-C75F-D37858F7C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9289"/>
            <a:ext cx="6558116" cy="60293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3052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B2A428D9-FEEB-C72F-21E9-A68D0B79716B}"/>
              </a:ext>
            </a:extLst>
          </p:cNvPr>
          <p:cNvSpPr>
            <a:spLocks noGrp="1"/>
          </p:cNvSpPr>
          <p:nvPr>
            <p:ph type="sldNum" sz="quarter" idx="12"/>
          </p:nvPr>
        </p:nvSpPr>
        <p:spPr/>
        <p:txBody>
          <a:bodyPr/>
          <a:lstStyle/>
          <a:p>
            <a:pPr rtl="0"/>
            <a:fld id="{BF860B6F-2FE3-4DE6-9496-980E987E7466}" type="slidenum">
              <a:rPr lang="tr-TR" noProof="0" smtClean="0"/>
              <a:pPr rtl="0"/>
              <a:t>77</a:t>
            </a:fld>
            <a:endParaRPr lang="tr-TR" noProof="0"/>
          </a:p>
        </p:txBody>
      </p:sp>
      <p:pic>
        <p:nvPicPr>
          <p:cNvPr id="16386" name="Picture 2">
            <a:extLst>
              <a:ext uri="{FF2B5EF4-FFF2-40B4-BE49-F238E27FC236}">
                <a16:creationId xmlns:a16="http://schemas.microsoft.com/office/drawing/2014/main" id="{D0571BC5-8883-F979-BBDA-EF3DCD9B0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8400"/>
            <a:ext cx="12192000" cy="451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7867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6589231E-2BB7-4BA4-A7BF-F2CDCEBBE5E5}"/>
              </a:ext>
            </a:extLst>
          </p:cNvPr>
          <p:cNvSpPr>
            <a:spLocks noGrp="1"/>
          </p:cNvSpPr>
          <p:nvPr>
            <p:ph type="sldNum" sz="quarter" idx="12"/>
          </p:nvPr>
        </p:nvSpPr>
        <p:spPr>
          <a:xfrm>
            <a:off x="8610600" y="6515753"/>
            <a:ext cx="2743200" cy="205722"/>
          </a:xfrm>
        </p:spPr>
        <p:txBody>
          <a:bodyPr rtlCol="0"/>
          <a:lstStyle/>
          <a:p>
            <a:pPr rtl="0"/>
            <a:fld id="{BF860B6F-2FE3-4DE6-9496-980E987E7466}" type="slidenum">
              <a:rPr lang="tr-TR" smtClean="0"/>
              <a:pPr rtl="0"/>
              <a:t>78</a:t>
            </a:fld>
            <a:endParaRPr lang="tr-TR"/>
          </a:p>
        </p:txBody>
      </p:sp>
      <p:pic>
        <p:nvPicPr>
          <p:cNvPr id="10" name="Resim Yer Tutucusu 7" descr="Bir pipetten küçük bir petri kabına damlayan bir damla sıvının yakından görünümü">
            <a:extLst>
              <a:ext uri="{FF2B5EF4-FFF2-40B4-BE49-F238E27FC236}">
                <a16:creationId xmlns:a16="http://schemas.microsoft.com/office/drawing/2014/main" id="{FAB08D6F-E051-4336-9514-35C67978A1F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12" r="412"/>
          <a:stretch/>
        </p:blipFill>
        <p:spPr>
          <a:xfrm flipH="1">
            <a:off x="1809750" y="466725"/>
            <a:ext cx="7834312" cy="5924550"/>
          </a:xfrm>
        </p:spPr>
      </p:pic>
      <p:sp>
        <p:nvSpPr>
          <p:cNvPr id="160" name="Metin Yer Tutucusu 159">
            <a:extLst>
              <a:ext uri="{FF2B5EF4-FFF2-40B4-BE49-F238E27FC236}">
                <a16:creationId xmlns:a16="http://schemas.microsoft.com/office/drawing/2014/main" id="{494105F6-F94F-433A-BC1D-B4F5A9AFEEA9}"/>
              </a:ext>
            </a:extLst>
          </p:cNvPr>
          <p:cNvSpPr>
            <a:spLocks noGrp="1"/>
          </p:cNvSpPr>
          <p:nvPr>
            <p:ph type="body" sz="quarter" idx="16"/>
          </p:nvPr>
        </p:nvSpPr>
        <p:spPr>
          <a:xfrm>
            <a:off x="9273427" y="3126199"/>
            <a:ext cx="2544851" cy="1423068"/>
          </a:xfrm>
        </p:spPr>
        <p:txBody>
          <a:bodyPr rtlCol="0"/>
          <a:lstStyle/>
          <a:p>
            <a:pPr rtl="0"/>
            <a:r>
              <a:rPr lang="tr-TR" dirty="0"/>
              <a:t>DR.CEREN BEKAR</a:t>
            </a:r>
          </a:p>
          <a:p>
            <a:pPr rtl="0"/>
            <a:r>
              <a:rPr lang="tr-TR" dirty="0">
                <a:latin typeface="Century Gothic" panose="020B0502020202020204" pitchFamily="34" charset="0"/>
              </a:rPr>
              <a:t>05.06.2023​</a:t>
            </a:r>
          </a:p>
        </p:txBody>
      </p:sp>
      <p:sp>
        <p:nvSpPr>
          <p:cNvPr id="54" name="Başlık 53">
            <a:extLst>
              <a:ext uri="{FF2B5EF4-FFF2-40B4-BE49-F238E27FC236}">
                <a16:creationId xmlns:a16="http://schemas.microsoft.com/office/drawing/2014/main" id="{C96D6B90-01A4-4E2C-A3C5-57E67B888825}"/>
              </a:ext>
            </a:extLst>
          </p:cNvPr>
          <p:cNvSpPr>
            <a:spLocks noGrp="1"/>
          </p:cNvSpPr>
          <p:nvPr>
            <p:ph type="title"/>
          </p:nvPr>
        </p:nvSpPr>
        <p:spPr>
          <a:xfrm rot="16200000">
            <a:off x="-1129259" y="3009387"/>
            <a:ext cx="4138612" cy="562995"/>
          </a:xfrm>
        </p:spPr>
        <p:txBody>
          <a:bodyPr rtlCol="0"/>
          <a:lstStyle/>
          <a:p>
            <a:pPr rtl="0"/>
            <a:r>
              <a:rPr lang="tr-TR"/>
              <a:t>Teşekkürler</a:t>
            </a:r>
          </a:p>
        </p:txBody>
      </p:sp>
    </p:spTree>
    <p:extLst>
      <p:ext uri="{BB962C8B-B14F-4D97-AF65-F5344CB8AC3E}">
        <p14:creationId xmlns:p14="http://schemas.microsoft.com/office/powerpoint/2010/main" val="1501914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C3C2BA26-4A1C-3EEB-2887-33CA41E5F4E6}"/>
              </a:ext>
            </a:extLst>
          </p:cNvPr>
          <p:cNvSpPr>
            <a:spLocks noGrp="1"/>
          </p:cNvSpPr>
          <p:nvPr>
            <p:ph type="sldNum" sz="quarter" idx="12"/>
          </p:nvPr>
        </p:nvSpPr>
        <p:spPr/>
        <p:txBody>
          <a:bodyPr/>
          <a:lstStyle/>
          <a:p>
            <a:pPr rtl="0"/>
            <a:fld id="{BF860B6F-2FE3-4DE6-9496-980E987E7466}" type="slidenum">
              <a:rPr lang="tr-TR" noProof="0" smtClean="0"/>
              <a:pPr rtl="0"/>
              <a:t>8</a:t>
            </a:fld>
            <a:endParaRPr lang="tr-TR" noProof="0"/>
          </a:p>
        </p:txBody>
      </p:sp>
      <p:sp>
        <p:nvSpPr>
          <p:cNvPr id="5" name="Başlık 4">
            <a:extLst>
              <a:ext uri="{FF2B5EF4-FFF2-40B4-BE49-F238E27FC236}">
                <a16:creationId xmlns:a16="http://schemas.microsoft.com/office/drawing/2014/main" id="{B3DBE56B-B680-C43D-EA02-0D94F2AE3709}"/>
              </a:ext>
            </a:extLst>
          </p:cNvPr>
          <p:cNvSpPr>
            <a:spLocks noGrp="1"/>
          </p:cNvSpPr>
          <p:nvPr>
            <p:ph type="title"/>
          </p:nvPr>
        </p:nvSpPr>
        <p:spPr>
          <a:xfrm>
            <a:off x="9269506" y="721243"/>
            <a:ext cx="2241176" cy="4206018"/>
          </a:xfrm>
        </p:spPr>
        <p:txBody>
          <a:bodyPr/>
          <a:lstStyle/>
          <a:p>
            <a:r>
              <a:rPr lang="en-US" sz="4000" kern="1200" dirty="0">
                <a:solidFill>
                  <a:schemeClr val="accent1">
                    <a:lumMod val="20000"/>
                    <a:lumOff val="80000"/>
                  </a:schemeClr>
                </a:solidFill>
                <a:ea typeface="Calibri" panose="020F0502020204030204" pitchFamily="34" charset="0"/>
                <a:cs typeface="Calibri" panose="020F0502020204030204" pitchFamily="34" charset="0"/>
              </a:rPr>
              <a:t>ESC/ESH 2018 TANIM</a:t>
            </a:r>
            <a:endParaRPr lang="tr-TR" dirty="0">
              <a:solidFill>
                <a:schemeClr val="accent1">
                  <a:lumMod val="20000"/>
                  <a:lumOff val="80000"/>
                </a:schemeClr>
              </a:solidFill>
              <a:ea typeface="Calibri" panose="020F0502020204030204" pitchFamily="34" charset="0"/>
              <a:cs typeface="Calibri" panose="020F0502020204030204" pitchFamily="34" charset="0"/>
            </a:endParaRPr>
          </a:p>
        </p:txBody>
      </p:sp>
      <p:pic>
        <p:nvPicPr>
          <p:cNvPr id="7" name="Resim 6">
            <a:extLst>
              <a:ext uri="{FF2B5EF4-FFF2-40B4-BE49-F238E27FC236}">
                <a16:creationId xmlns:a16="http://schemas.microsoft.com/office/drawing/2014/main" id="{9511D3C3-1FFE-C5DF-47F4-2897CF2EDF89}"/>
              </a:ext>
            </a:extLst>
          </p:cNvPr>
          <p:cNvPicPr>
            <a:picLocks noChangeAspect="1"/>
          </p:cNvPicPr>
          <p:nvPr/>
        </p:nvPicPr>
        <p:blipFill>
          <a:blip r:embed="rId2"/>
          <a:stretch>
            <a:fillRect/>
          </a:stretch>
        </p:blipFill>
        <p:spPr>
          <a:xfrm>
            <a:off x="301171" y="1352551"/>
            <a:ext cx="7879080" cy="4206018"/>
          </a:xfrm>
          <a:prstGeom prst="rect">
            <a:avLst/>
          </a:prstGeom>
        </p:spPr>
      </p:pic>
    </p:spTree>
    <p:extLst>
      <p:ext uri="{BB962C8B-B14F-4D97-AF65-F5344CB8AC3E}">
        <p14:creationId xmlns:p14="http://schemas.microsoft.com/office/powerpoint/2010/main" val="2344202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A0BA9A29-290F-196F-0A53-011C15E0B377}"/>
              </a:ext>
            </a:extLst>
          </p:cNvPr>
          <p:cNvSpPr>
            <a:spLocks noGrp="1"/>
          </p:cNvSpPr>
          <p:nvPr>
            <p:ph type="sldNum" sz="quarter" idx="12"/>
          </p:nvPr>
        </p:nvSpPr>
        <p:spPr/>
        <p:txBody>
          <a:bodyPr/>
          <a:lstStyle/>
          <a:p>
            <a:pPr rtl="0"/>
            <a:fld id="{BF860B6F-2FE3-4DE6-9496-980E987E7466}" type="slidenum">
              <a:rPr lang="tr-TR" noProof="0" smtClean="0"/>
              <a:pPr rtl="0"/>
              <a:t>9</a:t>
            </a:fld>
            <a:endParaRPr lang="tr-TR" noProof="0"/>
          </a:p>
        </p:txBody>
      </p:sp>
      <p:sp>
        <p:nvSpPr>
          <p:cNvPr id="5" name="Başlık 4">
            <a:extLst>
              <a:ext uri="{FF2B5EF4-FFF2-40B4-BE49-F238E27FC236}">
                <a16:creationId xmlns:a16="http://schemas.microsoft.com/office/drawing/2014/main" id="{98BA06E5-F966-3377-6E9C-5102E5CD13C2}"/>
              </a:ext>
            </a:extLst>
          </p:cNvPr>
          <p:cNvSpPr>
            <a:spLocks noGrp="1"/>
          </p:cNvSpPr>
          <p:nvPr>
            <p:ph type="title"/>
          </p:nvPr>
        </p:nvSpPr>
        <p:spPr>
          <a:xfrm>
            <a:off x="9363074" y="1016724"/>
            <a:ext cx="2303095" cy="2894650"/>
          </a:xfrm>
        </p:spPr>
        <p:txBody>
          <a:bodyPr/>
          <a:lstStyle/>
          <a:p>
            <a:r>
              <a:rPr lang="tr-TR" dirty="0" err="1"/>
              <a:t>Temd</a:t>
            </a:r>
            <a:r>
              <a:rPr lang="tr-TR" dirty="0"/>
              <a:t> 2022 tanımı</a:t>
            </a:r>
          </a:p>
        </p:txBody>
      </p:sp>
      <p:pic>
        <p:nvPicPr>
          <p:cNvPr id="7" name="Resim 6">
            <a:extLst>
              <a:ext uri="{FF2B5EF4-FFF2-40B4-BE49-F238E27FC236}">
                <a16:creationId xmlns:a16="http://schemas.microsoft.com/office/drawing/2014/main" id="{0DD720D2-0DFA-AA16-A8B1-101C50FE4ACC}"/>
              </a:ext>
            </a:extLst>
          </p:cNvPr>
          <p:cNvPicPr>
            <a:picLocks noChangeAspect="1"/>
          </p:cNvPicPr>
          <p:nvPr/>
        </p:nvPicPr>
        <p:blipFill>
          <a:blip r:embed="rId2"/>
          <a:stretch>
            <a:fillRect/>
          </a:stretch>
        </p:blipFill>
        <p:spPr>
          <a:xfrm>
            <a:off x="525832" y="1600200"/>
            <a:ext cx="8627694" cy="3657600"/>
          </a:xfrm>
          <a:prstGeom prst="rect">
            <a:avLst/>
          </a:prstGeom>
        </p:spPr>
      </p:pic>
    </p:spTree>
    <p:extLst>
      <p:ext uri="{BB962C8B-B14F-4D97-AF65-F5344CB8AC3E}">
        <p14:creationId xmlns:p14="http://schemas.microsoft.com/office/powerpoint/2010/main" val="2424435"/>
      </p:ext>
    </p:extLst>
  </p:cSld>
  <p:clrMapOvr>
    <a:masterClrMapping/>
  </p:clrMapOvr>
</p:sld>
</file>

<file path=ppt/theme/theme1.xml><?xml version="1.0" encoding="utf-8"?>
<a:theme xmlns:a="http://schemas.openxmlformats.org/drawingml/2006/main" name="Ofis Teması">
  <a:themeElements>
    <a:clrScheme name="Custom 22">
      <a:dk1>
        <a:sysClr val="windowText" lastClr="000000"/>
      </a:dk1>
      <a:lt1>
        <a:sysClr val="window" lastClr="FFFFFF"/>
      </a:lt1>
      <a:dk2>
        <a:srgbClr val="44546A"/>
      </a:dk2>
      <a:lt2>
        <a:srgbClr val="E7E6E6"/>
      </a:lt2>
      <a:accent1>
        <a:srgbClr val="155463"/>
      </a:accent1>
      <a:accent2>
        <a:srgbClr val="A8CADC"/>
      </a:accent2>
      <a:accent3>
        <a:srgbClr val="74A9EA"/>
      </a:accent3>
      <a:accent4>
        <a:srgbClr val="04B3C3"/>
      </a:accent4>
      <a:accent5>
        <a:srgbClr val="5F8473"/>
      </a:accent5>
      <a:accent6>
        <a:srgbClr val="D1EF59"/>
      </a:accent6>
      <a:hlink>
        <a:srgbClr val="0563C1"/>
      </a:hlink>
      <a:folHlink>
        <a:srgbClr val="954F72"/>
      </a:folHlink>
    </a:clrScheme>
    <a:fontScheme name="Custom 29">
      <a:majorFont>
        <a:latin typeface="Seaford Bold"/>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945552_TF89652269_Win32" id="{946C9855-111C-4E5F-AB3A-1A681CB955CE}" vid="{FF30BCD3-F073-4EA3-B20A-576E15D7B843}"/>
    </a:ext>
  </a:extLst>
</a:theme>
</file>

<file path=ppt/theme/theme2.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3618BAC-CAA9-4A9D-9CE2-3D211BED6A89}">
  <we:reference id="wa200005566" version="3.0.0.2" store="tr-TR" storeType="OMEX"/>
  <we:alternateReferences>
    <we:reference id="wa200005566" version="3.0.0.2"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84FD82-9185-4244-A7C8-36B2990083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F4F0A7-9599-4FE3-A548-853A09CF024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B7064F8B-46A2-4F22-9203-449568FB589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Sağlık sunum destesi</Template>
  <TotalTime>536</TotalTime>
  <Words>3171</Words>
  <Application>Microsoft Office PowerPoint</Application>
  <PresentationFormat>Geniş ekran</PresentationFormat>
  <Paragraphs>411</Paragraphs>
  <Slides>78</Slides>
  <Notes>39</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78</vt:i4>
      </vt:variant>
    </vt:vector>
  </HeadingPairs>
  <TitlesOfParts>
    <vt:vector size="84" baseType="lpstr">
      <vt:lpstr>Arial</vt:lpstr>
      <vt:lpstr>Calibri</vt:lpstr>
      <vt:lpstr>Century Gothic</vt:lpstr>
      <vt:lpstr>Quire Sans</vt:lpstr>
      <vt:lpstr>Seaford</vt:lpstr>
      <vt:lpstr>Ofis Teması</vt:lpstr>
      <vt:lpstr>Hipertansiyona yaklaşım  ast.dr.ceren bekar ktü aile hekimliği abd</vt:lpstr>
      <vt:lpstr>Sunum planı</vt:lpstr>
      <vt:lpstr>amaç</vt:lpstr>
      <vt:lpstr>Öğrenim hedefleri</vt:lpstr>
      <vt:lpstr>giriş</vt:lpstr>
      <vt:lpstr>Hipertansiyon tanımı</vt:lpstr>
      <vt:lpstr>Hipertansiyon sınıflandırması</vt:lpstr>
      <vt:lpstr>ESC/ESH 2018 TANIM</vt:lpstr>
      <vt:lpstr>Temd 2022 tanımı</vt:lpstr>
      <vt:lpstr>PowerPoint Sunusu</vt:lpstr>
      <vt:lpstr>Kan basıncı değerleri ve ko-morbid risk faktörlerine göre hastanın KARDİYOVASKÜLER HASTALIK geliştirme risk tablosu</vt:lpstr>
      <vt:lpstr>PowerPoint Sunusu</vt:lpstr>
      <vt:lpstr>hipertansiyon risk faktörleri</vt:lpstr>
      <vt:lpstr>epidemiyoloji</vt:lpstr>
      <vt:lpstr>PowerPoint Sunusu</vt:lpstr>
      <vt:lpstr>PowerPoint Sunusu</vt:lpstr>
      <vt:lpstr>Standart kan basıncı ölçümü</vt:lpstr>
      <vt:lpstr>Kan basıncını etkileyen faktörler</vt:lpstr>
      <vt:lpstr>PowerPoint Sunusu</vt:lpstr>
      <vt:lpstr>PowerPoint Sunusu</vt:lpstr>
      <vt:lpstr>PowerPoint Sunusu</vt:lpstr>
      <vt:lpstr>Evde kan basıncı ölçümü</vt:lpstr>
      <vt:lpstr>Ambulatuar kan basıncı ölçümü</vt:lpstr>
      <vt:lpstr>Laboratuar incelemeleri</vt:lpstr>
      <vt:lpstr>Etiyolojik sınıflandırma</vt:lpstr>
      <vt:lpstr>PowerPoint Sunusu</vt:lpstr>
      <vt:lpstr>Kimlerde sekonder ht düşünülmeli?</vt:lpstr>
      <vt:lpstr>Kimlerde sekonder ht düşünülmeli?</vt:lpstr>
      <vt:lpstr>Kimlerde sekonder ht düşünülmeli?</vt:lpstr>
      <vt:lpstr>TEDAVİ</vt:lpstr>
      <vt:lpstr>PowerPoint Sunusu</vt:lpstr>
      <vt:lpstr>Yaşam tarzı değişikliği</vt:lpstr>
      <vt:lpstr>PowerPoint Sunusu</vt:lpstr>
      <vt:lpstr>PowerPoint Sunusu</vt:lpstr>
      <vt:lpstr>Farmakolojik tedavi</vt:lpstr>
      <vt:lpstr>Farmakolojik tedavi</vt:lpstr>
      <vt:lpstr>PowerPoint Sunusu</vt:lpstr>
      <vt:lpstr>PowerPoint Sunusu</vt:lpstr>
      <vt:lpstr>Risk temelli yaklaşım</vt:lpstr>
      <vt:lpstr>İlaç seçimini nasıl yapacağız?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Hipertansif ilaçların kontraendikasyonları</vt:lpstr>
      <vt:lpstr>PowerPoint Sunusu</vt:lpstr>
      <vt:lpstr>PowerPoint Sunusu</vt:lpstr>
      <vt:lpstr>PowerPoint Sunusu</vt:lpstr>
      <vt:lpstr>PowerPoint Sunusu</vt:lpstr>
      <vt:lpstr>Özel hasta gruplarında hipertansiyon tedavisi</vt:lpstr>
      <vt:lpstr>YAŞLILAR</vt:lpstr>
      <vt:lpstr>DİYABETİKLER</vt:lpstr>
      <vt:lpstr>KORONER ARTER HASTALARI</vt:lpstr>
      <vt:lpstr>KRONİK BÖBREK HASTALARI</vt:lpstr>
      <vt:lpstr>GEBELİK VE LAKTASYON</vt:lpstr>
      <vt:lpstr>GEBELİK VE LAKTASYON</vt:lpstr>
      <vt:lpstr>GEBELİK VE LAKTASYON</vt:lpstr>
      <vt:lpstr>Anti hipertansif ilaç kullanan hastaların takibi</vt:lpstr>
      <vt:lpstr>İlaç uyumu ve kan basıncı kontrolünün iyileştirilmesi </vt:lpstr>
      <vt:lpstr>İlaç uyumu ve kan basıncı kontrolünün iyileştirilmesi </vt:lpstr>
      <vt:lpstr>HİPERTANSİYON SEVK KRİTERLERİ</vt:lpstr>
      <vt:lpstr>PowerPoint Sunusu</vt:lpstr>
      <vt:lpstr>İLAÇ PREPARATLARI</vt:lpstr>
      <vt:lpstr>MONOTERAPİLER</vt:lpstr>
      <vt:lpstr>MONOTERAPİLER</vt:lpstr>
      <vt:lpstr>İKİLİ KOMBİNASYONLAR</vt:lpstr>
      <vt:lpstr>İKİLİ KOMBİNASYONLAR</vt:lpstr>
      <vt:lpstr>ÜÇLÜ KOMBİNASYONLAR</vt:lpstr>
      <vt:lpstr>PowerPoint Sunusu</vt:lpstr>
      <vt:lpstr>PowerPoint Sunusu</vt:lpstr>
      <vt:lpstr>KAYNAKLAR</vt:lpstr>
      <vt:lpstr>PowerPoint Sunusu</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Hipertansiyona yaklaşım  ast.dr.ceren bekar ktü aile hekimliği abd</dc:title>
  <dc:creator>Ceren Bekar</dc:creator>
  <cp:lastModifiedBy>Ceren Bekar</cp:lastModifiedBy>
  <cp:revision>12</cp:revision>
  <dcterms:created xsi:type="dcterms:W3CDTF">2024-02-17T10:38:35Z</dcterms:created>
  <dcterms:modified xsi:type="dcterms:W3CDTF">2024-03-04T18:30:10Z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