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6"/>
  </p:notesMasterIdLst>
  <p:sldIdLst>
    <p:sldId id="256" r:id="rId2"/>
    <p:sldId id="360" r:id="rId3"/>
    <p:sldId id="361" r:id="rId4"/>
    <p:sldId id="259" r:id="rId5"/>
    <p:sldId id="260" r:id="rId6"/>
    <p:sldId id="352" r:id="rId7"/>
    <p:sldId id="353" r:id="rId8"/>
    <p:sldId id="261" r:id="rId9"/>
    <p:sldId id="262" r:id="rId10"/>
    <p:sldId id="263" r:id="rId11"/>
    <p:sldId id="265" r:id="rId12"/>
    <p:sldId id="354" r:id="rId13"/>
    <p:sldId id="362" r:id="rId14"/>
    <p:sldId id="269" r:id="rId15"/>
    <p:sldId id="266" r:id="rId16"/>
    <p:sldId id="267" r:id="rId17"/>
    <p:sldId id="275" r:id="rId18"/>
    <p:sldId id="272" r:id="rId19"/>
    <p:sldId id="296" r:id="rId20"/>
    <p:sldId id="273" r:id="rId21"/>
    <p:sldId id="274" r:id="rId22"/>
    <p:sldId id="280" r:id="rId23"/>
    <p:sldId id="283" r:id="rId24"/>
    <p:sldId id="282" r:id="rId25"/>
    <p:sldId id="281" r:id="rId26"/>
    <p:sldId id="284" r:id="rId27"/>
    <p:sldId id="294" r:id="rId28"/>
    <p:sldId id="350" r:id="rId29"/>
    <p:sldId id="290" r:id="rId30"/>
    <p:sldId id="291" r:id="rId31"/>
    <p:sldId id="295" r:id="rId32"/>
    <p:sldId id="356" r:id="rId33"/>
    <p:sldId id="292" r:id="rId34"/>
    <p:sldId id="293" r:id="rId35"/>
    <p:sldId id="287" r:id="rId36"/>
    <p:sldId id="288" r:id="rId37"/>
    <p:sldId id="297" r:id="rId38"/>
    <p:sldId id="298" r:id="rId39"/>
    <p:sldId id="301" r:id="rId40"/>
    <p:sldId id="299" r:id="rId41"/>
    <p:sldId id="302" r:id="rId42"/>
    <p:sldId id="303" r:id="rId43"/>
    <p:sldId id="355" r:id="rId44"/>
    <p:sldId id="305" r:id="rId45"/>
    <p:sldId id="306" r:id="rId46"/>
    <p:sldId id="310" r:id="rId47"/>
    <p:sldId id="311" r:id="rId48"/>
    <p:sldId id="308" r:id="rId49"/>
    <p:sldId id="358" r:id="rId50"/>
    <p:sldId id="315" r:id="rId51"/>
    <p:sldId id="316" r:id="rId52"/>
    <p:sldId id="317" r:id="rId53"/>
    <p:sldId id="351" r:id="rId54"/>
    <p:sldId id="309" r:id="rId55"/>
    <p:sldId id="318" r:id="rId56"/>
    <p:sldId id="319" r:id="rId57"/>
    <p:sldId id="320" r:id="rId58"/>
    <p:sldId id="312" r:id="rId59"/>
    <p:sldId id="313" r:id="rId60"/>
    <p:sldId id="314" r:id="rId61"/>
    <p:sldId id="300" r:id="rId62"/>
    <p:sldId id="321" r:id="rId63"/>
    <p:sldId id="322" r:id="rId64"/>
    <p:sldId id="363" r:id="rId65"/>
    <p:sldId id="328" r:id="rId66"/>
    <p:sldId id="329" r:id="rId67"/>
    <p:sldId id="330" r:id="rId68"/>
    <p:sldId id="331" r:id="rId69"/>
    <p:sldId id="336" r:id="rId70"/>
    <p:sldId id="337" r:id="rId71"/>
    <p:sldId id="338" r:id="rId72"/>
    <p:sldId id="332" r:id="rId73"/>
    <p:sldId id="339" r:id="rId74"/>
    <p:sldId id="340" r:id="rId75"/>
    <p:sldId id="342" r:id="rId76"/>
    <p:sldId id="341" r:id="rId77"/>
    <p:sldId id="334" r:id="rId78"/>
    <p:sldId id="346" r:id="rId79"/>
    <p:sldId id="335" r:id="rId80"/>
    <p:sldId id="343" r:id="rId81"/>
    <p:sldId id="345" r:id="rId82"/>
    <p:sldId id="347" r:id="rId83"/>
    <p:sldId id="357" r:id="rId84"/>
    <p:sldId id="359" r:id="rId8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96" autoAdjust="0"/>
  </p:normalViewPr>
  <p:slideViewPr>
    <p:cSldViewPr snapToGrid="0">
      <p:cViewPr varScale="1">
        <p:scale>
          <a:sx n="74" d="100"/>
          <a:sy n="74" d="100"/>
        </p:scale>
        <p:origin x="14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diagrams/_rels/data9.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8.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B7F52-E90D-4507-A338-496BF95B1244}" type="doc">
      <dgm:prSet loTypeId="urn:microsoft.com/office/officeart/2016/7/layout/LinearArrowProcessNumbered" loCatId="process" qsTypeId="urn:microsoft.com/office/officeart/2005/8/quickstyle/simple2" qsCatId="simple" csTypeId="urn:microsoft.com/office/officeart/2005/8/colors/colorful1" csCatId="colorful" phldr="1"/>
      <dgm:spPr/>
      <dgm:t>
        <a:bodyPr/>
        <a:lstStyle/>
        <a:p>
          <a:endParaRPr lang="en-US"/>
        </a:p>
      </dgm:t>
    </dgm:pt>
    <dgm:pt modelId="{4F49D61B-D33A-4F2A-8273-4011F7F115D9}">
      <dgm:prSet custT="1"/>
      <dgm:spPr/>
      <dgm:t>
        <a:bodyPr/>
        <a:lstStyle/>
        <a:p>
          <a:r>
            <a:rPr lang="tr-TR" sz="1200" dirty="0"/>
            <a:t>• </a:t>
          </a:r>
          <a:r>
            <a:rPr lang="tr-TR" sz="1400" dirty="0"/>
            <a:t>İzlem yapılması gerekli grupları sayabilmek</a:t>
          </a:r>
          <a:endParaRPr lang="en-US" sz="1400" dirty="0"/>
        </a:p>
      </dgm:t>
    </dgm:pt>
    <dgm:pt modelId="{B9AE21C0-4DFB-48F4-A4A1-5BD6737A85F4}" type="parTrans" cxnId="{95CA0FB3-D21F-43AD-92DD-FB9BE322DA4A}">
      <dgm:prSet/>
      <dgm:spPr/>
      <dgm:t>
        <a:bodyPr/>
        <a:lstStyle/>
        <a:p>
          <a:endParaRPr lang="en-US"/>
        </a:p>
      </dgm:t>
    </dgm:pt>
    <dgm:pt modelId="{E3268A10-E408-48B1-A319-2CF3BF27090E}" type="sibTrans" cxnId="{95CA0FB3-D21F-43AD-92DD-FB9BE322DA4A}">
      <dgm:prSet phldrT="1" phldr="0"/>
      <dgm:spPr/>
      <dgm:t>
        <a:bodyPr/>
        <a:lstStyle/>
        <a:p>
          <a:r>
            <a:rPr lang="en-US"/>
            <a:t>1</a:t>
          </a:r>
        </a:p>
      </dgm:t>
    </dgm:pt>
    <dgm:pt modelId="{F0355E50-1C2F-4F08-B8F6-94B92DECEEAA}">
      <dgm:prSet/>
      <dgm:spPr/>
      <dgm:t>
        <a:bodyPr/>
        <a:lstStyle/>
        <a:p>
          <a:r>
            <a:rPr lang="tr-TR" dirty="0"/>
            <a:t>• İzlemin ve </a:t>
          </a:r>
          <a:r>
            <a:rPr lang="tr-TR" dirty="0" err="1"/>
            <a:t>protokllerin</a:t>
          </a:r>
          <a:r>
            <a:rPr lang="tr-TR" dirty="0"/>
            <a:t> önemini açıklayabilmek</a:t>
          </a:r>
          <a:endParaRPr lang="en-US" dirty="0"/>
        </a:p>
      </dgm:t>
    </dgm:pt>
    <dgm:pt modelId="{A672A745-80BE-41EB-AC30-6FEDE4FA3E49}" type="parTrans" cxnId="{42B97167-DA4A-4B4D-90AC-CAAE5C8A60D6}">
      <dgm:prSet/>
      <dgm:spPr/>
      <dgm:t>
        <a:bodyPr/>
        <a:lstStyle/>
        <a:p>
          <a:endParaRPr lang="en-US"/>
        </a:p>
      </dgm:t>
    </dgm:pt>
    <dgm:pt modelId="{7E99CAFA-00E9-41FD-8814-9FFE0BC7EFA4}" type="sibTrans" cxnId="{42B97167-DA4A-4B4D-90AC-CAAE5C8A60D6}">
      <dgm:prSet phldrT="2" phldr="0"/>
      <dgm:spPr/>
      <dgm:t>
        <a:bodyPr/>
        <a:lstStyle/>
        <a:p>
          <a:r>
            <a:rPr lang="en-US"/>
            <a:t>2</a:t>
          </a:r>
        </a:p>
      </dgm:t>
    </dgm:pt>
    <dgm:pt modelId="{F0943612-5715-45A5-A2F2-A91A1300AFFE}">
      <dgm:prSet/>
      <dgm:spPr/>
      <dgm:t>
        <a:bodyPr/>
        <a:lstStyle/>
        <a:p>
          <a:r>
            <a:rPr lang="tr-TR" dirty="0"/>
            <a:t>• İzlemin ilkelerini sayabilmek</a:t>
          </a:r>
          <a:endParaRPr lang="en-US" dirty="0"/>
        </a:p>
      </dgm:t>
    </dgm:pt>
    <dgm:pt modelId="{2180D5F4-81BA-4C96-B115-38E0795844FE}" type="parTrans" cxnId="{7F500F0F-5843-4560-94D7-0FCEFDCD847A}">
      <dgm:prSet/>
      <dgm:spPr/>
      <dgm:t>
        <a:bodyPr/>
        <a:lstStyle/>
        <a:p>
          <a:endParaRPr lang="en-US"/>
        </a:p>
      </dgm:t>
    </dgm:pt>
    <dgm:pt modelId="{A2D1368B-C09E-4690-8677-71A6A1DE96DE}" type="sibTrans" cxnId="{7F500F0F-5843-4560-94D7-0FCEFDCD847A}">
      <dgm:prSet phldrT="3" phldr="0"/>
      <dgm:spPr/>
      <dgm:t>
        <a:bodyPr/>
        <a:lstStyle/>
        <a:p>
          <a:r>
            <a:rPr lang="en-US"/>
            <a:t>3</a:t>
          </a:r>
        </a:p>
      </dgm:t>
    </dgm:pt>
    <dgm:pt modelId="{15EFD0C0-403E-45CF-83AC-3BFA3E2900A6}">
      <dgm:prSet/>
      <dgm:spPr/>
      <dgm:t>
        <a:bodyPr/>
        <a:lstStyle/>
        <a:p>
          <a:r>
            <a:rPr lang="tr-TR" dirty="0"/>
            <a:t>• Bebek, çocuk ve ergenlerde tanımlanan izlem zamanlarını ve aralıklarını açıklayabilmek</a:t>
          </a:r>
          <a:endParaRPr lang="en-US" dirty="0"/>
        </a:p>
      </dgm:t>
    </dgm:pt>
    <dgm:pt modelId="{CE1DC055-EBA0-4748-AD1D-508D79ABAB1F}" type="parTrans" cxnId="{9B9E7309-011B-4D61-BA91-3C499CB7E55F}">
      <dgm:prSet/>
      <dgm:spPr/>
      <dgm:t>
        <a:bodyPr/>
        <a:lstStyle/>
        <a:p>
          <a:endParaRPr lang="en-US"/>
        </a:p>
      </dgm:t>
    </dgm:pt>
    <dgm:pt modelId="{2849F45A-C43D-47CD-9884-145F4EBB23D2}" type="sibTrans" cxnId="{9B9E7309-011B-4D61-BA91-3C499CB7E55F}">
      <dgm:prSet phldrT="4" phldr="0"/>
      <dgm:spPr/>
      <dgm:t>
        <a:bodyPr/>
        <a:lstStyle/>
        <a:p>
          <a:r>
            <a:rPr lang="en-US"/>
            <a:t>4</a:t>
          </a:r>
        </a:p>
      </dgm:t>
    </dgm:pt>
    <dgm:pt modelId="{6E55535B-7806-4011-8EB7-8994F756640D}">
      <dgm:prSet/>
      <dgm:spPr/>
      <dgm:t>
        <a:bodyPr/>
        <a:lstStyle/>
        <a:p>
          <a:r>
            <a:rPr lang="tr-TR" dirty="0"/>
            <a:t>• Protokollerin içeriği ve kullanım yöntemini açıklayabilmek</a:t>
          </a:r>
          <a:endParaRPr lang="en-US" dirty="0"/>
        </a:p>
      </dgm:t>
    </dgm:pt>
    <dgm:pt modelId="{4695866B-9815-48F3-BD79-D7A7D3A6A177}" type="parTrans" cxnId="{4E5FB128-3CD3-4EBD-B7D7-87A4F005723F}">
      <dgm:prSet/>
      <dgm:spPr/>
      <dgm:t>
        <a:bodyPr/>
        <a:lstStyle/>
        <a:p>
          <a:endParaRPr lang="en-US"/>
        </a:p>
      </dgm:t>
    </dgm:pt>
    <dgm:pt modelId="{6DB8002B-A6AD-4543-B5D2-2F4351A8E5C8}" type="sibTrans" cxnId="{4E5FB128-3CD3-4EBD-B7D7-87A4F005723F}">
      <dgm:prSet phldrT="5" phldr="0"/>
      <dgm:spPr/>
      <dgm:t>
        <a:bodyPr/>
        <a:lstStyle/>
        <a:p>
          <a:r>
            <a:rPr lang="en-US"/>
            <a:t>5</a:t>
          </a:r>
        </a:p>
      </dgm:t>
    </dgm:pt>
    <dgm:pt modelId="{D8BD2C66-854E-4E31-8948-2729C2EF8E81}">
      <dgm:prSet/>
      <dgm:spPr/>
      <dgm:t>
        <a:bodyPr/>
        <a:lstStyle/>
        <a:p>
          <a:r>
            <a:rPr lang="tr-TR" dirty="0"/>
            <a:t>Her izlemde yapılması gerekenleri sıralayabilmek</a:t>
          </a:r>
          <a:endParaRPr lang="en-US" dirty="0"/>
        </a:p>
      </dgm:t>
    </dgm:pt>
    <dgm:pt modelId="{5B11CDC9-FD7B-4BAD-9812-0C2396437EF4}" type="parTrans" cxnId="{F841897B-1524-4478-90C4-20515CC6E3C9}">
      <dgm:prSet/>
      <dgm:spPr/>
      <dgm:t>
        <a:bodyPr/>
        <a:lstStyle/>
        <a:p>
          <a:endParaRPr lang="en-US"/>
        </a:p>
      </dgm:t>
    </dgm:pt>
    <dgm:pt modelId="{680B0A5D-1503-4BD2-9E55-58B72A1F5B2C}" type="sibTrans" cxnId="{F841897B-1524-4478-90C4-20515CC6E3C9}">
      <dgm:prSet phldrT="6" phldr="0"/>
      <dgm:spPr/>
      <dgm:t>
        <a:bodyPr/>
        <a:lstStyle/>
        <a:p>
          <a:r>
            <a:rPr lang="en-US"/>
            <a:t>6</a:t>
          </a:r>
        </a:p>
      </dgm:t>
    </dgm:pt>
    <dgm:pt modelId="{1AF05B14-111D-4E18-BBF7-B869FAB2CA82}" type="pres">
      <dgm:prSet presAssocID="{DD8B7F52-E90D-4507-A338-496BF95B1244}" presName="linearFlow" presStyleCnt="0">
        <dgm:presLayoutVars>
          <dgm:dir/>
          <dgm:animLvl val="lvl"/>
          <dgm:resizeHandles val="exact"/>
        </dgm:presLayoutVars>
      </dgm:prSet>
      <dgm:spPr/>
    </dgm:pt>
    <dgm:pt modelId="{F3F5DA99-5DDA-4EB5-9DF2-95A132A6D0A9}" type="pres">
      <dgm:prSet presAssocID="{4F49D61B-D33A-4F2A-8273-4011F7F115D9}" presName="compositeNode" presStyleCnt="0"/>
      <dgm:spPr/>
    </dgm:pt>
    <dgm:pt modelId="{69B72FAF-BCFC-47B3-8B17-535FBF373C81}" type="pres">
      <dgm:prSet presAssocID="{4F49D61B-D33A-4F2A-8273-4011F7F115D9}" presName="parTx" presStyleLbl="node1" presStyleIdx="0" presStyleCnt="0">
        <dgm:presLayoutVars>
          <dgm:chMax val="0"/>
          <dgm:chPref val="0"/>
          <dgm:bulletEnabled val="1"/>
        </dgm:presLayoutVars>
      </dgm:prSet>
      <dgm:spPr/>
    </dgm:pt>
    <dgm:pt modelId="{5904A55A-3E95-4EBA-B5EF-44ACE8BD671E}" type="pres">
      <dgm:prSet presAssocID="{4F49D61B-D33A-4F2A-8273-4011F7F115D9}" presName="parSh" presStyleCnt="0"/>
      <dgm:spPr/>
    </dgm:pt>
    <dgm:pt modelId="{0B57A2E0-E5C8-47AA-8E3D-564A24E7AF38}" type="pres">
      <dgm:prSet presAssocID="{4F49D61B-D33A-4F2A-8273-4011F7F115D9}" presName="lineNode" presStyleLbl="alignAccFollowNode1" presStyleIdx="0" presStyleCnt="18"/>
      <dgm:spPr/>
    </dgm:pt>
    <dgm:pt modelId="{0AED9368-8C8E-4A8E-BE0B-8B3D4E71D8BE}" type="pres">
      <dgm:prSet presAssocID="{4F49D61B-D33A-4F2A-8273-4011F7F115D9}" presName="lineArrowNode" presStyleLbl="alignAccFollowNode1" presStyleIdx="1" presStyleCnt="18"/>
      <dgm:spPr/>
    </dgm:pt>
    <dgm:pt modelId="{3DA94C61-F263-4A24-8CAA-F166D4028111}" type="pres">
      <dgm:prSet presAssocID="{E3268A10-E408-48B1-A319-2CF3BF27090E}" presName="sibTransNodeCircle" presStyleLbl="alignNode1" presStyleIdx="0" presStyleCnt="6">
        <dgm:presLayoutVars>
          <dgm:chMax val="0"/>
          <dgm:bulletEnabled/>
        </dgm:presLayoutVars>
      </dgm:prSet>
      <dgm:spPr/>
    </dgm:pt>
    <dgm:pt modelId="{AF7A382C-1374-4246-A008-2FE42E1B3986}" type="pres">
      <dgm:prSet presAssocID="{E3268A10-E408-48B1-A319-2CF3BF27090E}" presName="spacerBetweenCircleAndCallout" presStyleCnt="0">
        <dgm:presLayoutVars/>
      </dgm:prSet>
      <dgm:spPr/>
    </dgm:pt>
    <dgm:pt modelId="{618199CB-0DEA-491F-890D-A8509EEC1310}" type="pres">
      <dgm:prSet presAssocID="{4F49D61B-D33A-4F2A-8273-4011F7F115D9}" presName="nodeText" presStyleLbl="alignAccFollowNode1" presStyleIdx="2" presStyleCnt="18">
        <dgm:presLayoutVars>
          <dgm:bulletEnabled val="1"/>
        </dgm:presLayoutVars>
      </dgm:prSet>
      <dgm:spPr/>
    </dgm:pt>
    <dgm:pt modelId="{4A242541-1462-4586-A66E-F8BEDD0EC969}" type="pres">
      <dgm:prSet presAssocID="{E3268A10-E408-48B1-A319-2CF3BF27090E}" presName="sibTransComposite" presStyleCnt="0"/>
      <dgm:spPr/>
    </dgm:pt>
    <dgm:pt modelId="{FA8FB05D-2FA6-4B35-A9BD-D772C71A5642}" type="pres">
      <dgm:prSet presAssocID="{F0355E50-1C2F-4F08-B8F6-94B92DECEEAA}" presName="compositeNode" presStyleCnt="0"/>
      <dgm:spPr/>
    </dgm:pt>
    <dgm:pt modelId="{C9B58B9B-7348-49DB-A981-8B0FF4619579}" type="pres">
      <dgm:prSet presAssocID="{F0355E50-1C2F-4F08-B8F6-94B92DECEEAA}" presName="parTx" presStyleLbl="node1" presStyleIdx="0" presStyleCnt="0">
        <dgm:presLayoutVars>
          <dgm:chMax val="0"/>
          <dgm:chPref val="0"/>
          <dgm:bulletEnabled val="1"/>
        </dgm:presLayoutVars>
      </dgm:prSet>
      <dgm:spPr/>
    </dgm:pt>
    <dgm:pt modelId="{5202ABF5-1DD1-464E-A184-5373D71E9839}" type="pres">
      <dgm:prSet presAssocID="{F0355E50-1C2F-4F08-B8F6-94B92DECEEAA}" presName="parSh" presStyleCnt="0"/>
      <dgm:spPr/>
    </dgm:pt>
    <dgm:pt modelId="{DA3B70C8-5761-425A-AA92-7FB3940623D6}" type="pres">
      <dgm:prSet presAssocID="{F0355E50-1C2F-4F08-B8F6-94B92DECEEAA}" presName="lineNode" presStyleLbl="alignAccFollowNode1" presStyleIdx="3" presStyleCnt="18"/>
      <dgm:spPr/>
    </dgm:pt>
    <dgm:pt modelId="{ECA2411F-0165-4C59-AE86-2BA555EBAC66}" type="pres">
      <dgm:prSet presAssocID="{F0355E50-1C2F-4F08-B8F6-94B92DECEEAA}" presName="lineArrowNode" presStyleLbl="alignAccFollowNode1" presStyleIdx="4" presStyleCnt="18"/>
      <dgm:spPr/>
    </dgm:pt>
    <dgm:pt modelId="{91D79752-A5D4-48BE-A00D-BCEFF399F83A}" type="pres">
      <dgm:prSet presAssocID="{7E99CAFA-00E9-41FD-8814-9FFE0BC7EFA4}" presName="sibTransNodeCircle" presStyleLbl="alignNode1" presStyleIdx="1" presStyleCnt="6">
        <dgm:presLayoutVars>
          <dgm:chMax val="0"/>
          <dgm:bulletEnabled/>
        </dgm:presLayoutVars>
      </dgm:prSet>
      <dgm:spPr/>
    </dgm:pt>
    <dgm:pt modelId="{947C48A1-4BEB-4331-BEC9-0A4AD9040A36}" type="pres">
      <dgm:prSet presAssocID="{7E99CAFA-00E9-41FD-8814-9FFE0BC7EFA4}" presName="spacerBetweenCircleAndCallout" presStyleCnt="0">
        <dgm:presLayoutVars/>
      </dgm:prSet>
      <dgm:spPr/>
    </dgm:pt>
    <dgm:pt modelId="{D80F209F-DC9F-45C5-81EA-BB6F919F19C2}" type="pres">
      <dgm:prSet presAssocID="{F0355E50-1C2F-4F08-B8F6-94B92DECEEAA}" presName="nodeText" presStyleLbl="alignAccFollowNode1" presStyleIdx="5" presStyleCnt="18">
        <dgm:presLayoutVars>
          <dgm:bulletEnabled val="1"/>
        </dgm:presLayoutVars>
      </dgm:prSet>
      <dgm:spPr/>
    </dgm:pt>
    <dgm:pt modelId="{8CECB41D-B703-4E80-9E7C-1A1828800FD6}" type="pres">
      <dgm:prSet presAssocID="{7E99CAFA-00E9-41FD-8814-9FFE0BC7EFA4}" presName="sibTransComposite" presStyleCnt="0"/>
      <dgm:spPr/>
    </dgm:pt>
    <dgm:pt modelId="{66790E8D-D019-4EF4-8583-962604610D5E}" type="pres">
      <dgm:prSet presAssocID="{F0943612-5715-45A5-A2F2-A91A1300AFFE}" presName="compositeNode" presStyleCnt="0"/>
      <dgm:spPr/>
    </dgm:pt>
    <dgm:pt modelId="{EF2057CF-9C6C-4F64-BDF8-510102A56AEA}" type="pres">
      <dgm:prSet presAssocID="{F0943612-5715-45A5-A2F2-A91A1300AFFE}" presName="parTx" presStyleLbl="node1" presStyleIdx="0" presStyleCnt="0">
        <dgm:presLayoutVars>
          <dgm:chMax val="0"/>
          <dgm:chPref val="0"/>
          <dgm:bulletEnabled val="1"/>
        </dgm:presLayoutVars>
      </dgm:prSet>
      <dgm:spPr/>
    </dgm:pt>
    <dgm:pt modelId="{EFEBD5F9-0F5E-48AB-874F-D8E7C4FD567F}" type="pres">
      <dgm:prSet presAssocID="{F0943612-5715-45A5-A2F2-A91A1300AFFE}" presName="parSh" presStyleCnt="0"/>
      <dgm:spPr/>
    </dgm:pt>
    <dgm:pt modelId="{0496E279-59DC-4754-A26E-DFC2B4B3356A}" type="pres">
      <dgm:prSet presAssocID="{F0943612-5715-45A5-A2F2-A91A1300AFFE}" presName="lineNode" presStyleLbl="alignAccFollowNode1" presStyleIdx="6" presStyleCnt="18"/>
      <dgm:spPr/>
    </dgm:pt>
    <dgm:pt modelId="{A47B2FF3-BDD0-4364-AF6C-31A90889575B}" type="pres">
      <dgm:prSet presAssocID="{F0943612-5715-45A5-A2F2-A91A1300AFFE}" presName="lineArrowNode" presStyleLbl="alignAccFollowNode1" presStyleIdx="7" presStyleCnt="18"/>
      <dgm:spPr/>
    </dgm:pt>
    <dgm:pt modelId="{6AF34820-9157-496A-910F-0B42037EE8A1}" type="pres">
      <dgm:prSet presAssocID="{A2D1368B-C09E-4690-8677-71A6A1DE96DE}" presName="sibTransNodeCircle" presStyleLbl="alignNode1" presStyleIdx="2" presStyleCnt="6">
        <dgm:presLayoutVars>
          <dgm:chMax val="0"/>
          <dgm:bulletEnabled/>
        </dgm:presLayoutVars>
      </dgm:prSet>
      <dgm:spPr/>
    </dgm:pt>
    <dgm:pt modelId="{AE168616-1BCF-4419-99B5-1FE3FAFED68E}" type="pres">
      <dgm:prSet presAssocID="{A2D1368B-C09E-4690-8677-71A6A1DE96DE}" presName="spacerBetweenCircleAndCallout" presStyleCnt="0">
        <dgm:presLayoutVars/>
      </dgm:prSet>
      <dgm:spPr/>
    </dgm:pt>
    <dgm:pt modelId="{B52CF7DA-E988-4504-AD37-63A1C685D562}" type="pres">
      <dgm:prSet presAssocID="{F0943612-5715-45A5-A2F2-A91A1300AFFE}" presName="nodeText" presStyleLbl="alignAccFollowNode1" presStyleIdx="8" presStyleCnt="18">
        <dgm:presLayoutVars>
          <dgm:bulletEnabled val="1"/>
        </dgm:presLayoutVars>
      </dgm:prSet>
      <dgm:spPr/>
    </dgm:pt>
    <dgm:pt modelId="{27C4EDB7-5568-402C-BEF9-C7A310D2067A}" type="pres">
      <dgm:prSet presAssocID="{A2D1368B-C09E-4690-8677-71A6A1DE96DE}" presName="sibTransComposite" presStyleCnt="0"/>
      <dgm:spPr/>
    </dgm:pt>
    <dgm:pt modelId="{5BCC4932-5C1E-4DD1-A5C4-278E3915A6A0}" type="pres">
      <dgm:prSet presAssocID="{15EFD0C0-403E-45CF-83AC-3BFA3E2900A6}" presName="compositeNode" presStyleCnt="0"/>
      <dgm:spPr/>
    </dgm:pt>
    <dgm:pt modelId="{90893FAF-2F76-4030-81AE-2AEF1CB21012}" type="pres">
      <dgm:prSet presAssocID="{15EFD0C0-403E-45CF-83AC-3BFA3E2900A6}" presName="parTx" presStyleLbl="node1" presStyleIdx="0" presStyleCnt="0">
        <dgm:presLayoutVars>
          <dgm:chMax val="0"/>
          <dgm:chPref val="0"/>
          <dgm:bulletEnabled val="1"/>
        </dgm:presLayoutVars>
      </dgm:prSet>
      <dgm:spPr/>
    </dgm:pt>
    <dgm:pt modelId="{27B990D7-28E8-4001-9D9F-74E7C6A89282}" type="pres">
      <dgm:prSet presAssocID="{15EFD0C0-403E-45CF-83AC-3BFA3E2900A6}" presName="parSh" presStyleCnt="0"/>
      <dgm:spPr/>
    </dgm:pt>
    <dgm:pt modelId="{711F0D95-3337-4244-BEF0-EF1B8C058445}" type="pres">
      <dgm:prSet presAssocID="{15EFD0C0-403E-45CF-83AC-3BFA3E2900A6}" presName="lineNode" presStyleLbl="alignAccFollowNode1" presStyleIdx="9" presStyleCnt="18"/>
      <dgm:spPr/>
    </dgm:pt>
    <dgm:pt modelId="{8B6ACFE3-2CE8-466B-984B-1BCDE4379B42}" type="pres">
      <dgm:prSet presAssocID="{15EFD0C0-403E-45CF-83AC-3BFA3E2900A6}" presName="lineArrowNode" presStyleLbl="alignAccFollowNode1" presStyleIdx="10" presStyleCnt="18"/>
      <dgm:spPr/>
    </dgm:pt>
    <dgm:pt modelId="{07384303-0BBC-438E-A76B-3B7198C8113F}" type="pres">
      <dgm:prSet presAssocID="{2849F45A-C43D-47CD-9884-145F4EBB23D2}" presName="sibTransNodeCircle" presStyleLbl="alignNode1" presStyleIdx="3" presStyleCnt="6">
        <dgm:presLayoutVars>
          <dgm:chMax val="0"/>
          <dgm:bulletEnabled/>
        </dgm:presLayoutVars>
      </dgm:prSet>
      <dgm:spPr/>
    </dgm:pt>
    <dgm:pt modelId="{CBD905FC-2B1A-4ED2-9CF5-AEEF67F3397D}" type="pres">
      <dgm:prSet presAssocID="{2849F45A-C43D-47CD-9884-145F4EBB23D2}" presName="spacerBetweenCircleAndCallout" presStyleCnt="0">
        <dgm:presLayoutVars/>
      </dgm:prSet>
      <dgm:spPr/>
    </dgm:pt>
    <dgm:pt modelId="{D4899C82-4124-4C49-B2CB-EF7FC41181A9}" type="pres">
      <dgm:prSet presAssocID="{15EFD0C0-403E-45CF-83AC-3BFA3E2900A6}" presName="nodeText" presStyleLbl="alignAccFollowNode1" presStyleIdx="11" presStyleCnt="18">
        <dgm:presLayoutVars>
          <dgm:bulletEnabled val="1"/>
        </dgm:presLayoutVars>
      </dgm:prSet>
      <dgm:spPr/>
    </dgm:pt>
    <dgm:pt modelId="{C6735150-48ED-4E5D-93E8-28928F16BCDE}" type="pres">
      <dgm:prSet presAssocID="{2849F45A-C43D-47CD-9884-145F4EBB23D2}" presName="sibTransComposite" presStyleCnt="0"/>
      <dgm:spPr/>
    </dgm:pt>
    <dgm:pt modelId="{5D8704FE-36A1-4785-A1D0-E230102B50C4}" type="pres">
      <dgm:prSet presAssocID="{6E55535B-7806-4011-8EB7-8994F756640D}" presName="compositeNode" presStyleCnt="0"/>
      <dgm:spPr/>
    </dgm:pt>
    <dgm:pt modelId="{EC01C14C-7749-411D-95DB-248EAC8FCD14}" type="pres">
      <dgm:prSet presAssocID="{6E55535B-7806-4011-8EB7-8994F756640D}" presName="parTx" presStyleLbl="node1" presStyleIdx="0" presStyleCnt="0">
        <dgm:presLayoutVars>
          <dgm:chMax val="0"/>
          <dgm:chPref val="0"/>
          <dgm:bulletEnabled val="1"/>
        </dgm:presLayoutVars>
      </dgm:prSet>
      <dgm:spPr/>
    </dgm:pt>
    <dgm:pt modelId="{D762BA03-A35E-4D3E-B4E6-4E1899EE2AD1}" type="pres">
      <dgm:prSet presAssocID="{6E55535B-7806-4011-8EB7-8994F756640D}" presName="parSh" presStyleCnt="0"/>
      <dgm:spPr/>
    </dgm:pt>
    <dgm:pt modelId="{3F8D89CD-9638-4BB6-91CB-02F37B270768}" type="pres">
      <dgm:prSet presAssocID="{6E55535B-7806-4011-8EB7-8994F756640D}" presName="lineNode" presStyleLbl="alignAccFollowNode1" presStyleIdx="12" presStyleCnt="18"/>
      <dgm:spPr/>
    </dgm:pt>
    <dgm:pt modelId="{70DBE7F8-A4EF-4671-A5D5-0FBF1C5015B4}" type="pres">
      <dgm:prSet presAssocID="{6E55535B-7806-4011-8EB7-8994F756640D}" presName="lineArrowNode" presStyleLbl="alignAccFollowNode1" presStyleIdx="13" presStyleCnt="18"/>
      <dgm:spPr/>
    </dgm:pt>
    <dgm:pt modelId="{74508B5E-41B5-473F-8629-6F5B4A905A64}" type="pres">
      <dgm:prSet presAssocID="{6DB8002B-A6AD-4543-B5D2-2F4351A8E5C8}" presName="sibTransNodeCircle" presStyleLbl="alignNode1" presStyleIdx="4" presStyleCnt="6">
        <dgm:presLayoutVars>
          <dgm:chMax val="0"/>
          <dgm:bulletEnabled/>
        </dgm:presLayoutVars>
      </dgm:prSet>
      <dgm:spPr/>
    </dgm:pt>
    <dgm:pt modelId="{ACC5537B-96EA-4FBF-BEFA-8528369B284B}" type="pres">
      <dgm:prSet presAssocID="{6DB8002B-A6AD-4543-B5D2-2F4351A8E5C8}" presName="spacerBetweenCircleAndCallout" presStyleCnt="0">
        <dgm:presLayoutVars/>
      </dgm:prSet>
      <dgm:spPr/>
    </dgm:pt>
    <dgm:pt modelId="{6B6DE417-A81C-4F96-88E5-A8F1EAAEC937}" type="pres">
      <dgm:prSet presAssocID="{6E55535B-7806-4011-8EB7-8994F756640D}" presName="nodeText" presStyleLbl="alignAccFollowNode1" presStyleIdx="14" presStyleCnt="18">
        <dgm:presLayoutVars>
          <dgm:bulletEnabled val="1"/>
        </dgm:presLayoutVars>
      </dgm:prSet>
      <dgm:spPr/>
    </dgm:pt>
    <dgm:pt modelId="{9E38CA75-60DA-458C-9000-882447506E00}" type="pres">
      <dgm:prSet presAssocID="{6DB8002B-A6AD-4543-B5D2-2F4351A8E5C8}" presName="sibTransComposite" presStyleCnt="0"/>
      <dgm:spPr/>
    </dgm:pt>
    <dgm:pt modelId="{CC4A55FC-06D4-4C30-A8C4-C3B810C3D090}" type="pres">
      <dgm:prSet presAssocID="{D8BD2C66-854E-4E31-8948-2729C2EF8E81}" presName="compositeNode" presStyleCnt="0"/>
      <dgm:spPr/>
    </dgm:pt>
    <dgm:pt modelId="{0869C809-9261-4E84-80E8-17876787D66A}" type="pres">
      <dgm:prSet presAssocID="{D8BD2C66-854E-4E31-8948-2729C2EF8E81}" presName="parTx" presStyleLbl="node1" presStyleIdx="0" presStyleCnt="0">
        <dgm:presLayoutVars>
          <dgm:chMax val="0"/>
          <dgm:chPref val="0"/>
          <dgm:bulletEnabled val="1"/>
        </dgm:presLayoutVars>
      </dgm:prSet>
      <dgm:spPr/>
    </dgm:pt>
    <dgm:pt modelId="{E95328CD-0005-4469-B9CD-CAAC93CCABB9}" type="pres">
      <dgm:prSet presAssocID="{D8BD2C66-854E-4E31-8948-2729C2EF8E81}" presName="parSh" presStyleCnt="0"/>
      <dgm:spPr/>
    </dgm:pt>
    <dgm:pt modelId="{4C5C3F4A-B38E-4D71-8165-6D066D6C3DBD}" type="pres">
      <dgm:prSet presAssocID="{D8BD2C66-854E-4E31-8948-2729C2EF8E81}" presName="lineNode" presStyleLbl="alignAccFollowNode1" presStyleIdx="15" presStyleCnt="18"/>
      <dgm:spPr/>
    </dgm:pt>
    <dgm:pt modelId="{84423CEB-99F3-48F8-A63F-02DA0B4779B9}" type="pres">
      <dgm:prSet presAssocID="{D8BD2C66-854E-4E31-8948-2729C2EF8E81}" presName="lineArrowNode" presStyleLbl="alignAccFollowNode1" presStyleIdx="16" presStyleCnt="18"/>
      <dgm:spPr/>
    </dgm:pt>
    <dgm:pt modelId="{EEBC7C8D-2451-47D6-A514-AB24F71A0400}" type="pres">
      <dgm:prSet presAssocID="{680B0A5D-1503-4BD2-9E55-58B72A1F5B2C}" presName="sibTransNodeCircle" presStyleLbl="alignNode1" presStyleIdx="5" presStyleCnt="6">
        <dgm:presLayoutVars>
          <dgm:chMax val="0"/>
          <dgm:bulletEnabled/>
        </dgm:presLayoutVars>
      </dgm:prSet>
      <dgm:spPr/>
    </dgm:pt>
    <dgm:pt modelId="{08CE4A3F-6643-49C9-A4BF-FC86C8F87778}" type="pres">
      <dgm:prSet presAssocID="{680B0A5D-1503-4BD2-9E55-58B72A1F5B2C}" presName="spacerBetweenCircleAndCallout" presStyleCnt="0">
        <dgm:presLayoutVars/>
      </dgm:prSet>
      <dgm:spPr/>
    </dgm:pt>
    <dgm:pt modelId="{5B611F51-CD59-4B29-BE51-8908ACCF213F}" type="pres">
      <dgm:prSet presAssocID="{D8BD2C66-854E-4E31-8948-2729C2EF8E81}" presName="nodeText" presStyleLbl="alignAccFollowNode1" presStyleIdx="17" presStyleCnt="18">
        <dgm:presLayoutVars>
          <dgm:bulletEnabled val="1"/>
        </dgm:presLayoutVars>
      </dgm:prSet>
      <dgm:spPr/>
    </dgm:pt>
  </dgm:ptLst>
  <dgm:cxnLst>
    <dgm:cxn modelId="{9B9E7309-011B-4D61-BA91-3C499CB7E55F}" srcId="{DD8B7F52-E90D-4507-A338-496BF95B1244}" destId="{15EFD0C0-403E-45CF-83AC-3BFA3E2900A6}" srcOrd="3" destOrd="0" parTransId="{CE1DC055-EBA0-4748-AD1D-508D79ABAB1F}" sibTransId="{2849F45A-C43D-47CD-9884-145F4EBB23D2}"/>
    <dgm:cxn modelId="{7F500F0F-5843-4560-94D7-0FCEFDCD847A}" srcId="{DD8B7F52-E90D-4507-A338-496BF95B1244}" destId="{F0943612-5715-45A5-A2F2-A91A1300AFFE}" srcOrd="2" destOrd="0" parTransId="{2180D5F4-81BA-4C96-B115-38E0795844FE}" sibTransId="{A2D1368B-C09E-4690-8677-71A6A1DE96DE}"/>
    <dgm:cxn modelId="{4E5FB128-3CD3-4EBD-B7D7-87A4F005723F}" srcId="{DD8B7F52-E90D-4507-A338-496BF95B1244}" destId="{6E55535B-7806-4011-8EB7-8994F756640D}" srcOrd="4" destOrd="0" parTransId="{4695866B-9815-48F3-BD79-D7A7D3A6A177}" sibTransId="{6DB8002B-A6AD-4543-B5D2-2F4351A8E5C8}"/>
    <dgm:cxn modelId="{3107402B-E63A-4818-8A7F-9B048333A0CB}" type="presOf" srcId="{15EFD0C0-403E-45CF-83AC-3BFA3E2900A6}" destId="{D4899C82-4124-4C49-B2CB-EF7FC41181A9}" srcOrd="0" destOrd="0" presId="urn:microsoft.com/office/officeart/2016/7/layout/LinearArrowProcessNumbered"/>
    <dgm:cxn modelId="{9C863B30-91C6-4C5D-B497-D2D4504E24B8}" type="presOf" srcId="{F0355E50-1C2F-4F08-B8F6-94B92DECEEAA}" destId="{D80F209F-DC9F-45C5-81EA-BB6F919F19C2}" srcOrd="0" destOrd="0" presId="urn:microsoft.com/office/officeart/2016/7/layout/LinearArrowProcessNumbered"/>
    <dgm:cxn modelId="{D21DCB40-791C-4454-B084-E0ECDB0EEFEC}" type="presOf" srcId="{D8BD2C66-854E-4E31-8948-2729C2EF8E81}" destId="{5B611F51-CD59-4B29-BE51-8908ACCF213F}" srcOrd="0" destOrd="0" presId="urn:microsoft.com/office/officeart/2016/7/layout/LinearArrowProcessNumbered"/>
    <dgm:cxn modelId="{42B97167-DA4A-4B4D-90AC-CAAE5C8A60D6}" srcId="{DD8B7F52-E90D-4507-A338-496BF95B1244}" destId="{F0355E50-1C2F-4F08-B8F6-94B92DECEEAA}" srcOrd="1" destOrd="0" parTransId="{A672A745-80BE-41EB-AC30-6FEDE4FA3E49}" sibTransId="{7E99CAFA-00E9-41FD-8814-9FFE0BC7EFA4}"/>
    <dgm:cxn modelId="{47118B78-9CB4-4248-B18E-82FD0A7AEDE0}" type="presOf" srcId="{F0943612-5715-45A5-A2F2-A91A1300AFFE}" destId="{B52CF7DA-E988-4504-AD37-63A1C685D562}" srcOrd="0" destOrd="0" presId="urn:microsoft.com/office/officeart/2016/7/layout/LinearArrowProcessNumbered"/>
    <dgm:cxn modelId="{E1878759-7FF0-4D71-95C6-8AFA10F72EC2}" type="presOf" srcId="{2849F45A-C43D-47CD-9884-145F4EBB23D2}" destId="{07384303-0BBC-438E-A76B-3B7198C8113F}" srcOrd="0" destOrd="0" presId="urn:microsoft.com/office/officeart/2016/7/layout/LinearArrowProcessNumbered"/>
    <dgm:cxn modelId="{6C9D775A-D923-45FB-AE9F-74BF98968ABF}" type="presOf" srcId="{6DB8002B-A6AD-4543-B5D2-2F4351A8E5C8}" destId="{74508B5E-41B5-473F-8629-6F5B4A905A64}" srcOrd="0" destOrd="0" presId="urn:microsoft.com/office/officeart/2016/7/layout/LinearArrowProcessNumbered"/>
    <dgm:cxn modelId="{F841897B-1524-4478-90C4-20515CC6E3C9}" srcId="{DD8B7F52-E90D-4507-A338-496BF95B1244}" destId="{D8BD2C66-854E-4E31-8948-2729C2EF8E81}" srcOrd="5" destOrd="0" parTransId="{5B11CDC9-FD7B-4BAD-9812-0C2396437EF4}" sibTransId="{680B0A5D-1503-4BD2-9E55-58B72A1F5B2C}"/>
    <dgm:cxn modelId="{BB40517F-B675-45FF-BA2C-6F014F838D75}" type="presOf" srcId="{DD8B7F52-E90D-4507-A338-496BF95B1244}" destId="{1AF05B14-111D-4E18-BBF7-B869FAB2CA82}" srcOrd="0" destOrd="0" presId="urn:microsoft.com/office/officeart/2016/7/layout/LinearArrowProcessNumbered"/>
    <dgm:cxn modelId="{C20F587F-F13E-4FB0-BF93-EEDB284949DE}" type="presOf" srcId="{4F49D61B-D33A-4F2A-8273-4011F7F115D9}" destId="{618199CB-0DEA-491F-890D-A8509EEC1310}" srcOrd="0" destOrd="0" presId="urn:microsoft.com/office/officeart/2016/7/layout/LinearArrowProcessNumbered"/>
    <dgm:cxn modelId="{1656E789-E632-43E2-BCB4-8B79994701E1}" type="presOf" srcId="{A2D1368B-C09E-4690-8677-71A6A1DE96DE}" destId="{6AF34820-9157-496A-910F-0B42037EE8A1}" srcOrd="0" destOrd="0" presId="urn:microsoft.com/office/officeart/2016/7/layout/LinearArrowProcessNumbered"/>
    <dgm:cxn modelId="{42EEBCA5-CE7E-47AC-AD3D-33D0E4413E70}" type="presOf" srcId="{6E55535B-7806-4011-8EB7-8994F756640D}" destId="{6B6DE417-A81C-4F96-88E5-A8F1EAAEC937}" srcOrd="0" destOrd="0" presId="urn:microsoft.com/office/officeart/2016/7/layout/LinearArrowProcessNumbered"/>
    <dgm:cxn modelId="{F7E16EB0-7CE8-4C24-B0E2-1713F5684A56}" type="presOf" srcId="{7E99CAFA-00E9-41FD-8814-9FFE0BC7EFA4}" destId="{91D79752-A5D4-48BE-A00D-BCEFF399F83A}" srcOrd="0" destOrd="0" presId="urn:microsoft.com/office/officeart/2016/7/layout/LinearArrowProcessNumbered"/>
    <dgm:cxn modelId="{D13925B1-68C8-49BA-B353-5576C24DE9DB}" type="presOf" srcId="{680B0A5D-1503-4BD2-9E55-58B72A1F5B2C}" destId="{EEBC7C8D-2451-47D6-A514-AB24F71A0400}" srcOrd="0" destOrd="0" presId="urn:microsoft.com/office/officeart/2016/7/layout/LinearArrowProcessNumbered"/>
    <dgm:cxn modelId="{95CA0FB3-D21F-43AD-92DD-FB9BE322DA4A}" srcId="{DD8B7F52-E90D-4507-A338-496BF95B1244}" destId="{4F49D61B-D33A-4F2A-8273-4011F7F115D9}" srcOrd="0" destOrd="0" parTransId="{B9AE21C0-4DFB-48F4-A4A1-5BD6737A85F4}" sibTransId="{E3268A10-E408-48B1-A319-2CF3BF27090E}"/>
    <dgm:cxn modelId="{0AB010F8-DF4B-4966-B94D-61D2B2AC41EE}" type="presOf" srcId="{E3268A10-E408-48B1-A319-2CF3BF27090E}" destId="{3DA94C61-F263-4A24-8CAA-F166D4028111}" srcOrd="0" destOrd="0" presId="urn:microsoft.com/office/officeart/2016/7/layout/LinearArrowProcessNumbered"/>
    <dgm:cxn modelId="{7AAE0204-D38D-4C53-81DC-010A3D257A58}" type="presParOf" srcId="{1AF05B14-111D-4E18-BBF7-B869FAB2CA82}" destId="{F3F5DA99-5DDA-4EB5-9DF2-95A132A6D0A9}" srcOrd="0" destOrd="0" presId="urn:microsoft.com/office/officeart/2016/7/layout/LinearArrowProcessNumbered"/>
    <dgm:cxn modelId="{4F31A189-EE6B-43F1-BF97-44E4297D6D66}" type="presParOf" srcId="{F3F5DA99-5DDA-4EB5-9DF2-95A132A6D0A9}" destId="{69B72FAF-BCFC-47B3-8B17-535FBF373C81}" srcOrd="0" destOrd="0" presId="urn:microsoft.com/office/officeart/2016/7/layout/LinearArrowProcessNumbered"/>
    <dgm:cxn modelId="{D36F720B-079B-4BAB-92FD-901101F8FFC4}" type="presParOf" srcId="{F3F5DA99-5DDA-4EB5-9DF2-95A132A6D0A9}" destId="{5904A55A-3E95-4EBA-B5EF-44ACE8BD671E}" srcOrd="1" destOrd="0" presId="urn:microsoft.com/office/officeart/2016/7/layout/LinearArrowProcessNumbered"/>
    <dgm:cxn modelId="{F4050D9A-6B0F-4228-81CA-FA6A0B666514}" type="presParOf" srcId="{5904A55A-3E95-4EBA-B5EF-44ACE8BD671E}" destId="{0B57A2E0-E5C8-47AA-8E3D-564A24E7AF38}" srcOrd="0" destOrd="0" presId="urn:microsoft.com/office/officeart/2016/7/layout/LinearArrowProcessNumbered"/>
    <dgm:cxn modelId="{315AC4C7-6C54-4497-912A-6A311C9FCE7D}" type="presParOf" srcId="{5904A55A-3E95-4EBA-B5EF-44ACE8BD671E}" destId="{0AED9368-8C8E-4A8E-BE0B-8B3D4E71D8BE}" srcOrd="1" destOrd="0" presId="urn:microsoft.com/office/officeart/2016/7/layout/LinearArrowProcessNumbered"/>
    <dgm:cxn modelId="{9E6BC4E9-43D4-45AD-85F9-7189EB4889DD}" type="presParOf" srcId="{5904A55A-3E95-4EBA-B5EF-44ACE8BD671E}" destId="{3DA94C61-F263-4A24-8CAA-F166D4028111}" srcOrd="2" destOrd="0" presId="urn:microsoft.com/office/officeart/2016/7/layout/LinearArrowProcessNumbered"/>
    <dgm:cxn modelId="{1B78343D-93D9-43F3-9705-48BAAB9BC2CD}" type="presParOf" srcId="{5904A55A-3E95-4EBA-B5EF-44ACE8BD671E}" destId="{AF7A382C-1374-4246-A008-2FE42E1B3986}" srcOrd="3" destOrd="0" presId="urn:microsoft.com/office/officeart/2016/7/layout/LinearArrowProcessNumbered"/>
    <dgm:cxn modelId="{38018138-61AD-4E8D-8289-825FA183E761}" type="presParOf" srcId="{F3F5DA99-5DDA-4EB5-9DF2-95A132A6D0A9}" destId="{618199CB-0DEA-491F-890D-A8509EEC1310}" srcOrd="2" destOrd="0" presId="urn:microsoft.com/office/officeart/2016/7/layout/LinearArrowProcessNumbered"/>
    <dgm:cxn modelId="{054690D5-252C-4931-85B1-48DF27490F37}" type="presParOf" srcId="{1AF05B14-111D-4E18-BBF7-B869FAB2CA82}" destId="{4A242541-1462-4586-A66E-F8BEDD0EC969}" srcOrd="1" destOrd="0" presId="urn:microsoft.com/office/officeart/2016/7/layout/LinearArrowProcessNumbered"/>
    <dgm:cxn modelId="{FE035DBC-3F26-4732-8D46-233F8E4D1AB1}" type="presParOf" srcId="{1AF05B14-111D-4E18-BBF7-B869FAB2CA82}" destId="{FA8FB05D-2FA6-4B35-A9BD-D772C71A5642}" srcOrd="2" destOrd="0" presId="urn:microsoft.com/office/officeart/2016/7/layout/LinearArrowProcessNumbered"/>
    <dgm:cxn modelId="{720F2321-F7C0-49DF-B763-95EFBC69554D}" type="presParOf" srcId="{FA8FB05D-2FA6-4B35-A9BD-D772C71A5642}" destId="{C9B58B9B-7348-49DB-A981-8B0FF4619579}" srcOrd="0" destOrd="0" presId="urn:microsoft.com/office/officeart/2016/7/layout/LinearArrowProcessNumbered"/>
    <dgm:cxn modelId="{B61548C1-ECE8-4618-85C9-D039BADA6D33}" type="presParOf" srcId="{FA8FB05D-2FA6-4B35-A9BD-D772C71A5642}" destId="{5202ABF5-1DD1-464E-A184-5373D71E9839}" srcOrd="1" destOrd="0" presId="urn:microsoft.com/office/officeart/2016/7/layout/LinearArrowProcessNumbered"/>
    <dgm:cxn modelId="{4A5460E4-CFBB-4DE2-BA13-4A92C8C317DB}" type="presParOf" srcId="{5202ABF5-1DD1-464E-A184-5373D71E9839}" destId="{DA3B70C8-5761-425A-AA92-7FB3940623D6}" srcOrd="0" destOrd="0" presId="urn:microsoft.com/office/officeart/2016/7/layout/LinearArrowProcessNumbered"/>
    <dgm:cxn modelId="{7EC8D1C4-748B-4E4C-987D-0FB25AB0582B}" type="presParOf" srcId="{5202ABF5-1DD1-464E-A184-5373D71E9839}" destId="{ECA2411F-0165-4C59-AE86-2BA555EBAC66}" srcOrd="1" destOrd="0" presId="urn:microsoft.com/office/officeart/2016/7/layout/LinearArrowProcessNumbered"/>
    <dgm:cxn modelId="{60177460-A0BB-4F37-9968-B204450B323D}" type="presParOf" srcId="{5202ABF5-1DD1-464E-A184-5373D71E9839}" destId="{91D79752-A5D4-48BE-A00D-BCEFF399F83A}" srcOrd="2" destOrd="0" presId="urn:microsoft.com/office/officeart/2016/7/layout/LinearArrowProcessNumbered"/>
    <dgm:cxn modelId="{1B95C4B4-B1B8-4013-962E-7685734C4BFF}" type="presParOf" srcId="{5202ABF5-1DD1-464E-A184-5373D71E9839}" destId="{947C48A1-4BEB-4331-BEC9-0A4AD9040A36}" srcOrd="3" destOrd="0" presId="urn:microsoft.com/office/officeart/2016/7/layout/LinearArrowProcessNumbered"/>
    <dgm:cxn modelId="{66C1689B-A09F-4C7F-A7DD-E2335FA4B743}" type="presParOf" srcId="{FA8FB05D-2FA6-4B35-A9BD-D772C71A5642}" destId="{D80F209F-DC9F-45C5-81EA-BB6F919F19C2}" srcOrd="2" destOrd="0" presId="urn:microsoft.com/office/officeart/2016/7/layout/LinearArrowProcessNumbered"/>
    <dgm:cxn modelId="{AAED2C87-35AF-4334-99CD-C124523952C8}" type="presParOf" srcId="{1AF05B14-111D-4E18-BBF7-B869FAB2CA82}" destId="{8CECB41D-B703-4E80-9E7C-1A1828800FD6}" srcOrd="3" destOrd="0" presId="urn:microsoft.com/office/officeart/2016/7/layout/LinearArrowProcessNumbered"/>
    <dgm:cxn modelId="{1B9D7595-A037-492D-B1AA-F56850EC327F}" type="presParOf" srcId="{1AF05B14-111D-4E18-BBF7-B869FAB2CA82}" destId="{66790E8D-D019-4EF4-8583-962604610D5E}" srcOrd="4" destOrd="0" presId="urn:microsoft.com/office/officeart/2016/7/layout/LinearArrowProcessNumbered"/>
    <dgm:cxn modelId="{20FB720A-6695-43C5-9F38-6645482CF0CA}" type="presParOf" srcId="{66790E8D-D019-4EF4-8583-962604610D5E}" destId="{EF2057CF-9C6C-4F64-BDF8-510102A56AEA}" srcOrd="0" destOrd="0" presId="urn:microsoft.com/office/officeart/2016/7/layout/LinearArrowProcessNumbered"/>
    <dgm:cxn modelId="{57B74FA5-2F21-4923-A1E2-B13E0D152E01}" type="presParOf" srcId="{66790E8D-D019-4EF4-8583-962604610D5E}" destId="{EFEBD5F9-0F5E-48AB-874F-D8E7C4FD567F}" srcOrd="1" destOrd="0" presId="urn:microsoft.com/office/officeart/2016/7/layout/LinearArrowProcessNumbered"/>
    <dgm:cxn modelId="{EDD454AB-90DF-443F-B599-E2DC1A7330CA}" type="presParOf" srcId="{EFEBD5F9-0F5E-48AB-874F-D8E7C4FD567F}" destId="{0496E279-59DC-4754-A26E-DFC2B4B3356A}" srcOrd="0" destOrd="0" presId="urn:microsoft.com/office/officeart/2016/7/layout/LinearArrowProcessNumbered"/>
    <dgm:cxn modelId="{620A84D1-8083-4256-BF05-0F65E118709E}" type="presParOf" srcId="{EFEBD5F9-0F5E-48AB-874F-D8E7C4FD567F}" destId="{A47B2FF3-BDD0-4364-AF6C-31A90889575B}" srcOrd="1" destOrd="0" presId="urn:microsoft.com/office/officeart/2016/7/layout/LinearArrowProcessNumbered"/>
    <dgm:cxn modelId="{5B09097B-704E-4AEF-9960-A45567226443}" type="presParOf" srcId="{EFEBD5F9-0F5E-48AB-874F-D8E7C4FD567F}" destId="{6AF34820-9157-496A-910F-0B42037EE8A1}" srcOrd="2" destOrd="0" presId="urn:microsoft.com/office/officeart/2016/7/layout/LinearArrowProcessNumbered"/>
    <dgm:cxn modelId="{900A732F-324C-4AF1-81B2-5BE44B230C5E}" type="presParOf" srcId="{EFEBD5F9-0F5E-48AB-874F-D8E7C4FD567F}" destId="{AE168616-1BCF-4419-99B5-1FE3FAFED68E}" srcOrd="3" destOrd="0" presId="urn:microsoft.com/office/officeart/2016/7/layout/LinearArrowProcessNumbered"/>
    <dgm:cxn modelId="{52A7F327-3693-47BD-906B-389739C39F3A}" type="presParOf" srcId="{66790E8D-D019-4EF4-8583-962604610D5E}" destId="{B52CF7DA-E988-4504-AD37-63A1C685D562}" srcOrd="2" destOrd="0" presId="urn:microsoft.com/office/officeart/2016/7/layout/LinearArrowProcessNumbered"/>
    <dgm:cxn modelId="{3DD7F6ED-BF19-4882-B504-CC63B78656FC}" type="presParOf" srcId="{1AF05B14-111D-4E18-BBF7-B869FAB2CA82}" destId="{27C4EDB7-5568-402C-BEF9-C7A310D2067A}" srcOrd="5" destOrd="0" presId="urn:microsoft.com/office/officeart/2016/7/layout/LinearArrowProcessNumbered"/>
    <dgm:cxn modelId="{A5CA34B6-34FF-4AAB-A7EF-35323AA3E44A}" type="presParOf" srcId="{1AF05B14-111D-4E18-BBF7-B869FAB2CA82}" destId="{5BCC4932-5C1E-4DD1-A5C4-278E3915A6A0}" srcOrd="6" destOrd="0" presId="urn:microsoft.com/office/officeart/2016/7/layout/LinearArrowProcessNumbered"/>
    <dgm:cxn modelId="{7F7BBE6C-194D-44B9-8ECE-619C2D5E89F8}" type="presParOf" srcId="{5BCC4932-5C1E-4DD1-A5C4-278E3915A6A0}" destId="{90893FAF-2F76-4030-81AE-2AEF1CB21012}" srcOrd="0" destOrd="0" presId="urn:microsoft.com/office/officeart/2016/7/layout/LinearArrowProcessNumbered"/>
    <dgm:cxn modelId="{0436EA2D-4899-4624-BF54-120776B0145B}" type="presParOf" srcId="{5BCC4932-5C1E-4DD1-A5C4-278E3915A6A0}" destId="{27B990D7-28E8-4001-9D9F-74E7C6A89282}" srcOrd="1" destOrd="0" presId="urn:microsoft.com/office/officeart/2016/7/layout/LinearArrowProcessNumbered"/>
    <dgm:cxn modelId="{8BCD578B-CE28-4B49-9F7B-B592729183A4}" type="presParOf" srcId="{27B990D7-28E8-4001-9D9F-74E7C6A89282}" destId="{711F0D95-3337-4244-BEF0-EF1B8C058445}" srcOrd="0" destOrd="0" presId="urn:microsoft.com/office/officeart/2016/7/layout/LinearArrowProcessNumbered"/>
    <dgm:cxn modelId="{5F28AB04-583C-4DE7-AB72-A18685E7461D}" type="presParOf" srcId="{27B990D7-28E8-4001-9D9F-74E7C6A89282}" destId="{8B6ACFE3-2CE8-466B-984B-1BCDE4379B42}" srcOrd="1" destOrd="0" presId="urn:microsoft.com/office/officeart/2016/7/layout/LinearArrowProcessNumbered"/>
    <dgm:cxn modelId="{0792B43C-B0B6-474E-ACCF-53745D955EDB}" type="presParOf" srcId="{27B990D7-28E8-4001-9D9F-74E7C6A89282}" destId="{07384303-0BBC-438E-A76B-3B7198C8113F}" srcOrd="2" destOrd="0" presId="urn:microsoft.com/office/officeart/2016/7/layout/LinearArrowProcessNumbered"/>
    <dgm:cxn modelId="{2B794BAE-76B7-41C4-B7E2-465C836B8E1E}" type="presParOf" srcId="{27B990D7-28E8-4001-9D9F-74E7C6A89282}" destId="{CBD905FC-2B1A-4ED2-9CF5-AEEF67F3397D}" srcOrd="3" destOrd="0" presId="urn:microsoft.com/office/officeart/2016/7/layout/LinearArrowProcessNumbered"/>
    <dgm:cxn modelId="{CE59A230-ADF7-41DC-A4BD-FA28286D1E92}" type="presParOf" srcId="{5BCC4932-5C1E-4DD1-A5C4-278E3915A6A0}" destId="{D4899C82-4124-4C49-B2CB-EF7FC41181A9}" srcOrd="2" destOrd="0" presId="urn:microsoft.com/office/officeart/2016/7/layout/LinearArrowProcessNumbered"/>
    <dgm:cxn modelId="{590ED784-1DBC-44C4-A155-9B07F8E528EF}" type="presParOf" srcId="{1AF05B14-111D-4E18-BBF7-B869FAB2CA82}" destId="{C6735150-48ED-4E5D-93E8-28928F16BCDE}" srcOrd="7" destOrd="0" presId="urn:microsoft.com/office/officeart/2016/7/layout/LinearArrowProcessNumbered"/>
    <dgm:cxn modelId="{DD9E77B9-C4A1-40F5-8785-DF2C2A6A9013}" type="presParOf" srcId="{1AF05B14-111D-4E18-BBF7-B869FAB2CA82}" destId="{5D8704FE-36A1-4785-A1D0-E230102B50C4}" srcOrd="8" destOrd="0" presId="urn:microsoft.com/office/officeart/2016/7/layout/LinearArrowProcessNumbered"/>
    <dgm:cxn modelId="{1A85D60C-D820-4092-B490-5FDA3B4E0F10}" type="presParOf" srcId="{5D8704FE-36A1-4785-A1D0-E230102B50C4}" destId="{EC01C14C-7749-411D-95DB-248EAC8FCD14}" srcOrd="0" destOrd="0" presId="urn:microsoft.com/office/officeart/2016/7/layout/LinearArrowProcessNumbered"/>
    <dgm:cxn modelId="{56F769C3-45EE-4D30-A213-9B0F53EC54E9}" type="presParOf" srcId="{5D8704FE-36A1-4785-A1D0-E230102B50C4}" destId="{D762BA03-A35E-4D3E-B4E6-4E1899EE2AD1}" srcOrd="1" destOrd="0" presId="urn:microsoft.com/office/officeart/2016/7/layout/LinearArrowProcessNumbered"/>
    <dgm:cxn modelId="{F6256748-E3FD-41B4-88C2-C49546107793}" type="presParOf" srcId="{D762BA03-A35E-4D3E-B4E6-4E1899EE2AD1}" destId="{3F8D89CD-9638-4BB6-91CB-02F37B270768}" srcOrd="0" destOrd="0" presId="urn:microsoft.com/office/officeart/2016/7/layout/LinearArrowProcessNumbered"/>
    <dgm:cxn modelId="{B6E31BCE-CE3B-485E-B07D-4963FF475E48}" type="presParOf" srcId="{D762BA03-A35E-4D3E-B4E6-4E1899EE2AD1}" destId="{70DBE7F8-A4EF-4671-A5D5-0FBF1C5015B4}" srcOrd="1" destOrd="0" presId="urn:microsoft.com/office/officeart/2016/7/layout/LinearArrowProcessNumbered"/>
    <dgm:cxn modelId="{76154BAD-84A0-488A-A4F3-C2815302A224}" type="presParOf" srcId="{D762BA03-A35E-4D3E-B4E6-4E1899EE2AD1}" destId="{74508B5E-41B5-473F-8629-6F5B4A905A64}" srcOrd="2" destOrd="0" presId="urn:microsoft.com/office/officeart/2016/7/layout/LinearArrowProcessNumbered"/>
    <dgm:cxn modelId="{65C0FD20-5A4C-40E9-841B-C1914DA5E638}" type="presParOf" srcId="{D762BA03-A35E-4D3E-B4E6-4E1899EE2AD1}" destId="{ACC5537B-96EA-4FBF-BEFA-8528369B284B}" srcOrd="3" destOrd="0" presId="urn:microsoft.com/office/officeart/2016/7/layout/LinearArrowProcessNumbered"/>
    <dgm:cxn modelId="{91F70B85-2468-465F-BF7B-08422A647A7A}" type="presParOf" srcId="{5D8704FE-36A1-4785-A1D0-E230102B50C4}" destId="{6B6DE417-A81C-4F96-88E5-A8F1EAAEC937}" srcOrd="2" destOrd="0" presId="urn:microsoft.com/office/officeart/2016/7/layout/LinearArrowProcessNumbered"/>
    <dgm:cxn modelId="{02FE6011-F9C8-4D0C-B50D-BCBEB96442B4}" type="presParOf" srcId="{1AF05B14-111D-4E18-BBF7-B869FAB2CA82}" destId="{9E38CA75-60DA-458C-9000-882447506E00}" srcOrd="9" destOrd="0" presId="urn:microsoft.com/office/officeart/2016/7/layout/LinearArrowProcessNumbered"/>
    <dgm:cxn modelId="{EF3D7706-862C-4E3D-B79C-B74CA10FF619}" type="presParOf" srcId="{1AF05B14-111D-4E18-BBF7-B869FAB2CA82}" destId="{CC4A55FC-06D4-4C30-A8C4-C3B810C3D090}" srcOrd="10" destOrd="0" presId="urn:microsoft.com/office/officeart/2016/7/layout/LinearArrowProcessNumbered"/>
    <dgm:cxn modelId="{CCDCC585-9C38-41E7-9225-EDBEE0A55CB4}" type="presParOf" srcId="{CC4A55FC-06D4-4C30-A8C4-C3B810C3D090}" destId="{0869C809-9261-4E84-80E8-17876787D66A}" srcOrd="0" destOrd="0" presId="urn:microsoft.com/office/officeart/2016/7/layout/LinearArrowProcessNumbered"/>
    <dgm:cxn modelId="{3F7B829E-BC84-47FF-A1C9-B881926FDD70}" type="presParOf" srcId="{CC4A55FC-06D4-4C30-A8C4-C3B810C3D090}" destId="{E95328CD-0005-4469-B9CD-CAAC93CCABB9}" srcOrd="1" destOrd="0" presId="urn:microsoft.com/office/officeart/2016/7/layout/LinearArrowProcessNumbered"/>
    <dgm:cxn modelId="{495847D4-29A9-4C7B-BAC5-6FC95C9D7C27}" type="presParOf" srcId="{E95328CD-0005-4469-B9CD-CAAC93CCABB9}" destId="{4C5C3F4A-B38E-4D71-8165-6D066D6C3DBD}" srcOrd="0" destOrd="0" presId="urn:microsoft.com/office/officeart/2016/7/layout/LinearArrowProcessNumbered"/>
    <dgm:cxn modelId="{0B1DB3A3-369A-4F2F-8430-90132FDC63E2}" type="presParOf" srcId="{E95328CD-0005-4469-B9CD-CAAC93CCABB9}" destId="{84423CEB-99F3-48F8-A63F-02DA0B4779B9}" srcOrd="1" destOrd="0" presId="urn:microsoft.com/office/officeart/2016/7/layout/LinearArrowProcessNumbered"/>
    <dgm:cxn modelId="{97F738AA-3DD8-4D48-BCB1-D2B982356876}" type="presParOf" srcId="{E95328CD-0005-4469-B9CD-CAAC93CCABB9}" destId="{EEBC7C8D-2451-47D6-A514-AB24F71A0400}" srcOrd="2" destOrd="0" presId="urn:microsoft.com/office/officeart/2016/7/layout/LinearArrowProcessNumbered"/>
    <dgm:cxn modelId="{78DDA61D-00B8-4EC4-A49D-D73E88FC9544}" type="presParOf" srcId="{E95328CD-0005-4469-B9CD-CAAC93CCABB9}" destId="{08CE4A3F-6643-49C9-A4BF-FC86C8F87778}" srcOrd="3" destOrd="0" presId="urn:microsoft.com/office/officeart/2016/7/layout/LinearArrowProcessNumbered"/>
    <dgm:cxn modelId="{0F156DCF-64F1-4B76-BF22-AD7A7180669D}" type="presParOf" srcId="{CC4A55FC-06D4-4C30-A8C4-C3B810C3D090}" destId="{5B611F51-CD59-4B29-BE51-8908ACCF213F}"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81D502-F790-47C6-A45C-F9A09F6E8CD4}" type="doc">
      <dgm:prSet loTypeId="urn:microsoft.com/office/officeart/2005/8/layout/list1" loCatId="list" qsTypeId="urn:microsoft.com/office/officeart/2005/8/quickstyle/simple4" qsCatId="simple" csTypeId="urn:microsoft.com/office/officeart/2005/8/colors/accent1_3" csCatId="accent1" phldr="1"/>
      <dgm:spPr/>
      <dgm:t>
        <a:bodyPr/>
        <a:lstStyle/>
        <a:p>
          <a:endParaRPr lang="en-US"/>
        </a:p>
      </dgm:t>
    </dgm:pt>
    <dgm:pt modelId="{8412763F-4C2C-4DEF-B4ED-E7B01408C441}">
      <dgm:prSet custT="1"/>
      <dgm:spPr/>
      <dgm:t>
        <a:bodyPr/>
        <a:lstStyle/>
        <a:p>
          <a:r>
            <a:rPr lang="tr-TR" sz="1800" dirty="0"/>
            <a:t>Kızlar ergenliğin erken; erkekler ise orta – geç evrelerinde boy sıçraması yaşar</a:t>
          </a:r>
          <a:endParaRPr lang="en-US" sz="1800" dirty="0"/>
        </a:p>
      </dgm:t>
    </dgm:pt>
    <dgm:pt modelId="{244739A4-18BA-49BD-A493-E77B48138320}" type="parTrans" cxnId="{AE166828-BE84-431C-9E21-F0445F5F9109}">
      <dgm:prSet/>
      <dgm:spPr/>
      <dgm:t>
        <a:bodyPr/>
        <a:lstStyle/>
        <a:p>
          <a:endParaRPr lang="en-US"/>
        </a:p>
      </dgm:t>
    </dgm:pt>
    <dgm:pt modelId="{AB0784A3-C8DF-4F5E-A736-0DAC95BBB392}" type="sibTrans" cxnId="{AE166828-BE84-431C-9E21-F0445F5F9109}">
      <dgm:prSet/>
      <dgm:spPr/>
      <dgm:t>
        <a:bodyPr/>
        <a:lstStyle/>
        <a:p>
          <a:endParaRPr lang="en-US"/>
        </a:p>
      </dgm:t>
    </dgm:pt>
    <dgm:pt modelId="{616A77DE-25D8-45F5-AF48-354B261E77B0}">
      <dgm:prSet custT="1"/>
      <dgm:spPr/>
      <dgm:t>
        <a:bodyPr/>
        <a:lstStyle/>
        <a:p>
          <a:r>
            <a:rPr lang="tr-TR" sz="1800" dirty="0"/>
            <a:t>Büyümenin tamamlanmasında </a:t>
          </a:r>
          <a:r>
            <a:rPr lang="tr-TR" sz="1800" dirty="0">
              <a:sym typeface="Wingdings" panose="05000000000000000000" pitchFamily="2" charset="2"/>
            </a:rPr>
            <a:t></a:t>
          </a:r>
          <a:r>
            <a:rPr lang="tr-TR" sz="1800" dirty="0"/>
            <a:t> takvim yaşından ziyade </a:t>
          </a:r>
          <a:r>
            <a:rPr lang="tr-TR" sz="1800" b="1" dirty="0"/>
            <a:t>kemik yaşı önemlidir</a:t>
          </a:r>
          <a:endParaRPr lang="en-US" sz="1800" dirty="0"/>
        </a:p>
      </dgm:t>
    </dgm:pt>
    <dgm:pt modelId="{302976F7-8830-468B-BDB3-FDA1D4D334EF}" type="parTrans" cxnId="{9CA5454A-AA27-4E30-8A06-8B03A0F89FB3}">
      <dgm:prSet/>
      <dgm:spPr/>
      <dgm:t>
        <a:bodyPr/>
        <a:lstStyle/>
        <a:p>
          <a:endParaRPr lang="en-US"/>
        </a:p>
      </dgm:t>
    </dgm:pt>
    <dgm:pt modelId="{FDE3D8F4-1B52-4034-886A-BEDA93C6525E}" type="sibTrans" cxnId="{9CA5454A-AA27-4E30-8A06-8B03A0F89FB3}">
      <dgm:prSet/>
      <dgm:spPr/>
      <dgm:t>
        <a:bodyPr/>
        <a:lstStyle/>
        <a:p>
          <a:endParaRPr lang="en-US"/>
        </a:p>
      </dgm:t>
    </dgm:pt>
    <dgm:pt modelId="{7AC75D40-D207-4C81-BAC9-C86A3CFB47D8}">
      <dgm:prSet custT="1"/>
      <dgm:spPr/>
      <dgm:t>
        <a:bodyPr/>
        <a:lstStyle/>
        <a:p>
          <a:r>
            <a:rPr lang="tr-TR" sz="1800" dirty="0"/>
            <a:t>Kemik yaşı kızlarda 15 – 16</a:t>
          </a:r>
          <a:endParaRPr lang="en-US" sz="1800" dirty="0"/>
        </a:p>
      </dgm:t>
    </dgm:pt>
    <dgm:pt modelId="{D1DFCF5E-0962-4448-B850-FEC028EC051B}" type="parTrans" cxnId="{1BFA4377-33EB-4B37-8476-4A15ED881610}">
      <dgm:prSet/>
      <dgm:spPr/>
      <dgm:t>
        <a:bodyPr/>
        <a:lstStyle/>
        <a:p>
          <a:endParaRPr lang="en-US"/>
        </a:p>
      </dgm:t>
    </dgm:pt>
    <dgm:pt modelId="{07969041-F62F-4BB3-A894-65A213F2030F}" type="sibTrans" cxnId="{1BFA4377-33EB-4B37-8476-4A15ED881610}">
      <dgm:prSet/>
      <dgm:spPr/>
      <dgm:t>
        <a:bodyPr/>
        <a:lstStyle/>
        <a:p>
          <a:endParaRPr lang="en-US"/>
        </a:p>
      </dgm:t>
    </dgm:pt>
    <dgm:pt modelId="{287C55D3-91D8-4EBF-89B5-4A6CC853E134}">
      <dgm:prSet custT="1"/>
      <dgm:spPr/>
      <dgm:t>
        <a:bodyPr/>
        <a:lstStyle/>
        <a:p>
          <a:r>
            <a:rPr lang="tr-TR" sz="1600" dirty="0"/>
            <a:t>erkeklerde 17 – 18 </a:t>
          </a:r>
          <a:r>
            <a:rPr lang="tr-TR" sz="1600" dirty="0">
              <a:sym typeface="Wingdings" panose="05000000000000000000" pitchFamily="2" charset="2"/>
            </a:rPr>
            <a:t></a:t>
          </a:r>
          <a:r>
            <a:rPr lang="tr-TR" sz="1600" dirty="0"/>
            <a:t> epifizler tamamen kapanmış ve final boya ulaşılmıştır</a:t>
          </a:r>
          <a:endParaRPr lang="en-US" sz="1600" dirty="0"/>
        </a:p>
      </dgm:t>
    </dgm:pt>
    <dgm:pt modelId="{BF1B614B-0187-4196-B7DA-52988A3095A2}" type="parTrans" cxnId="{3F5D9C49-AA43-4AE6-AF9D-ADDEDD4108DD}">
      <dgm:prSet/>
      <dgm:spPr/>
      <dgm:t>
        <a:bodyPr/>
        <a:lstStyle/>
        <a:p>
          <a:endParaRPr lang="en-US"/>
        </a:p>
      </dgm:t>
    </dgm:pt>
    <dgm:pt modelId="{6EBE34DA-73F0-45B4-B7A8-3D1CDA995E84}" type="sibTrans" cxnId="{3F5D9C49-AA43-4AE6-AF9D-ADDEDD4108DD}">
      <dgm:prSet/>
      <dgm:spPr/>
      <dgm:t>
        <a:bodyPr/>
        <a:lstStyle/>
        <a:p>
          <a:endParaRPr lang="en-US"/>
        </a:p>
      </dgm:t>
    </dgm:pt>
    <dgm:pt modelId="{F8987248-13EA-4A80-9556-97D4B81B05FF}">
      <dgm:prSet custT="1"/>
      <dgm:spPr/>
      <dgm:t>
        <a:bodyPr/>
        <a:lstStyle/>
        <a:p>
          <a:r>
            <a:rPr lang="tr-TR" sz="1800" dirty="0"/>
            <a:t>kız çocuk = anne boyu + baba boyu – 13 /2</a:t>
          </a:r>
          <a:endParaRPr lang="en-US" sz="1800" dirty="0"/>
        </a:p>
      </dgm:t>
    </dgm:pt>
    <dgm:pt modelId="{0AB96933-1F32-490D-AC6F-385FE47E9577}" type="parTrans" cxnId="{F1D8D8B9-7B2B-41A0-8D8B-05ED2724F332}">
      <dgm:prSet/>
      <dgm:spPr/>
      <dgm:t>
        <a:bodyPr/>
        <a:lstStyle/>
        <a:p>
          <a:endParaRPr lang="en-US"/>
        </a:p>
      </dgm:t>
    </dgm:pt>
    <dgm:pt modelId="{2A2BA514-FDFB-4A54-A15C-10077EA17045}" type="sibTrans" cxnId="{F1D8D8B9-7B2B-41A0-8D8B-05ED2724F332}">
      <dgm:prSet/>
      <dgm:spPr/>
      <dgm:t>
        <a:bodyPr/>
        <a:lstStyle/>
        <a:p>
          <a:endParaRPr lang="en-US"/>
        </a:p>
      </dgm:t>
    </dgm:pt>
    <dgm:pt modelId="{0E900C5C-A399-4143-BD5D-6262E3F0E4AC}">
      <dgm:prSet custT="1"/>
      <dgm:spPr/>
      <dgm:t>
        <a:bodyPr/>
        <a:lstStyle/>
        <a:p>
          <a:r>
            <a:rPr lang="tr-TR" sz="1800" dirty="0"/>
            <a:t>erkek çocuk = anne boyu + baba boyu + 13 / 2</a:t>
          </a:r>
          <a:endParaRPr lang="en-US" sz="1800" dirty="0"/>
        </a:p>
      </dgm:t>
    </dgm:pt>
    <dgm:pt modelId="{D4FDCCBA-E162-44AF-8EAD-9C8B92109747}" type="parTrans" cxnId="{6CFFF5B5-30C9-47AB-B043-4F4CD65B25F6}">
      <dgm:prSet/>
      <dgm:spPr/>
      <dgm:t>
        <a:bodyPr/>
        <a:lstStyle/>
        <a:p>
          <a:endParaRPr lang="en-US"/>
        </a:p>
      </dgm:t>
    </dgm:pt>
    <dgm:pt modelId="{8ED37CFF-91B5-43EE-A4D6-90259133D12D}" type="sibTrans" cxnId="{6CFFF5B5-30C9-47AB-B043-4F4CD65B25F6}">
      <dgm:prSet/>
      <dgm:spPr/>
      <dgm:t>
        <a:bodyPr/>
        <a:lstStyle/>
        <a:p>
          <a:endParaRPr lang="en-US"/>
        </a:p>
      </dgm:t>
    </dgm:pt>
    <dgm:pt modelId="{86A9CB28-3FEF-4AF4-BCDA-73E1C760B440}" type="pres">
      <dgm:prSet presAssocID="{2181D502-F790-47C6-A45C-F9A09F6E8CD4}" presName="linear" presStyleCnt="0">
        <dgm:presLayoutVars>
          <dgm:dir/>
          <dgm:animLvl val="lvl"/>
          <dgm:resizeHandles val="exact"/>
        </dgm:presLayoutVars>
      </dgm:prSet>
      <dgm:spPr/>
    </dgm:pt>
    <dgm:pt modelId="{1FF036D1-3630-4298-9A66-3F5FD9A13652}" type="pres">
      <dgm:prSet presAssocID="{8412763F-4C2C-4DEF-B4ED-E7B01408C441}" presName="parentLin" presStyleCnt="0"/>
      <dgm:spPr/>
    </dgm:pt>
    <dgm:pt modelId="{017D2091-731A-4260-9D84-1C027169CE0D}" type="pres">
      <dgm:prSet presAssocID="{8412763F-4C2C-4DEF-B4ED-E7B01408C441}" presName="parentLeftMargin" presStyleLbl="node1" presStyleIdx="0" presStyleCnt="4"/>
      <dgm:spPr/>
    </dgm:pt>
    <dgm:pt modelId="{93DF4AF7-B950-44EA-A104-7A84FF1BB8F1}" type="pres">
      <dgm:prSet presAssocID="{8412763F-4C2C-4DEF-B4ED-E7B01408C441}" presName="parentText" presStyleLbl="node1" presStyleIdx="0" presStyleCnt="4">
        <dgm:presLayoutVars>
          <dgm:chMax val="0"/>
          <dgm:bulletEnabled val="1"/>
        </dgm:presLayoutVars>
      </dgm:prSet>
      <dgm:spPr/>
    </dgm:pt>
    <dgm:pt modelId="{E664A15F-1ADB-44F9-9FB6-D9AC11A433C7}" type="pres">
      <dgm:prSet presAssocID="{8412763F-4C2C-4DEF-B4ED-E7B01408C441}" presName="negativeSpace" presStyleCnt="0"/>
      <dgm:spPr/>
    </dgm:pt>
    <dgm:pt modelId="{2DBF637E-C888-45BE-A736-3B1F016664C9}" type="pres">
      <dgm:prSet presAssocID="{8412763F-4C2C-4DEF-B4ED-E7B01408C441}" presName="childText" presStyleLbl="conFgAcc1" presStyleIdx="0" presStyleCnt="4">
        <dgm:presLayoutVars>
          <dgm:bulletEnabled val="1"/>
        </dgm:presLayoutVars>
      </dgm:prSet>
      <dgm:spPr/>
    </dgm:pt>
    <dgm:pt modelId="{85C2BCE6-8912-4D48-8488-3B2E3623D266}" type="pres">
      <dgm:prSet presAssocID="{AB0784A3-C8DF-4F5E-A736-0DAC95BBB392}" presName="spaceBetweenRectangles" presStyleCnt="0"/>
      <dgm:spPr/>
    </dgm:pt>
    <dgm:pt modelId="{340EE3D2-7847-4225-ACB7-EC3ECF87CC23}" type="pres">
      <dgm:prSet presAssocID="{616A77DE-25D8-45F5-AF48-354B261E77B0}" presName="parentLin" presStyleCnt="0"/>
      <dgm:spPr/>
    </dgm:pt>
    <dgm:pt modelId="{D361D5D0-663C-4140-B01C-D1C1BDEEEDFA}" type="pres">
      <dgm:prSet presAssocID="{616A77DE-25D8-45F5-AF48-354B261E77B0}" presName="parentLeftMargin" presStyleLbl="node1" presStyleIdx="0" presStyleCnt="4"/>
      <dgm:spPr/>
    </dgm:pt>
    <dgm:pt modelId="{D434904C-A009-4EA6-AE6A-3E753F9BAF59}" type="pres">
      <dgm:prSet presAssocID="{616A77DE-25D8-45F5-AF48-354B261E77B0}" presName="parentText" presStyleLbl="node1" presStyleIdx="1" presStyleCnt="4">
        <dgm:presLayoutVars>
          <dgm:chMax val="0"/>
          <dgm:bulletEnabled val="1"/>
        </dgm:presLayoutVars>
      </dgm:prSet>
      <dgm:spPr/>
    </dgm:pt>
    <dgm:pt modelId="{F20E1AEF-DB5A-4CE4-A7ED-4C1624A64419}" type="pres">
      <dgm:prSet presAssocID="{616A77DE-25D8-45F5-AF48-354B261E77B0}" presName="negativeSpace" presStyleCnt="0"/>
      <dgm:spPr/>
    </dgm:pt>
    <dgm:pt modelId="{7936E86C-61E5-4184-9482-91EE81990FBA}" type="pres">
      <dgm:prSet presAssocID="{616A77DE-25D8-45F5-AF48-354B261E77B0}" presName="childText" presStyleLbl="conFgAcc1" presStyleIdx="1" presStyleCnt="4">
        <dgm:presLayoutVars>
          <dgm:bulletEnabled val="1"/>
        </dgm:presLayoutVars>
      </dgm:prSet>
      <dgm:spPr/>
    </dgm:pt>
    <dgm:pt modelId="{064C4D74-1C09-4469-B8A1-9ECDB4897D50}" type="pres">
      <dgm:prSet presAssocID="{FDE3D8F4-1B52-4034-886A-BEDA93C6525E}" presName="spaceBetweenRectangles" presStyleCnt="0"/>
      <dgm:spPr/>
    </dgm:pt>
    <dgm:pt modelId="{2E8BC85C-1194-4E34-9543-933C48565A3F}" type="pres">
      <dgm:prSet presAssocID="{7AC75D40-D207-4C81-BAC9-C86A3CFB47D8}" presName="parentLin" presStyleCnt="0"/>
      <dgm:spPr/>
    </dgm:pt>
    <dgm:pt modelId="{B8561A5E-B07E-4526-AE0A-CC839C5A7C67}" type="pres">
      <dgm:prSet presAssocID="{7AC75D40-D207-4C81-BAC9-C86A3CFB47D8}" presName="parentLeftMargin" presStyleLbl="node1" presStyleIdx="1" presStyleCnt="4"/>
      <dgm:spPr/>
    </dgm:pt>
    <dgm:pt modelId="{BC555C7A-2DCF-46E1-BD94-76139722A9AA}" type="pres">
      <dgm:prSet presAssocID="{7AC75D40-D207-4C81-BAC9-C86A3CFB47D8}" presName="parentText" presStyleLbl="node1" presStyleIdx="2" presStyleCnt="4">
        <dgm:presLayoutVars>
          <dgm:chMax val="0"/>
          <dgm:bulletEnabled val="1"/>
        </dgm:presLayoutVars>
      </dgm:prSet>
      <dgm:spPr/>
    </dgm:pt>
    <dgm:pt modelId="{6C3DEDF7-959A-4BB3-AB76-FA54936F11E8}" type="pres">
      <dgm:prSet presAssocID="{7AC75D40-D207-4C81-BAC9-C86A3CFB47D8}" presName="negativeSpace" presStyleCnt="0"/>
      <dgm:spPr/>
    </dgm:pt>
    <dgm:pt modelId="{6EB6C89D-7FE5-4446-959B-15718BF3AF94}" type="pres">
      <dgm:prSet presAssocID="{7AC75D40-D207-4C81-BAC9-C86A3CFB47D8}" presName="childText" presStyleLbl="conFgAcc1" presStyleIdx="2" presStyleCnt="4">
        <dgm:presLayoutVars>
          <dgm:bulletEnabled val="1"/>
        </dgm:presLayoutVars>
      </dgm:prSet>
      <dgm:spPr/>
    </dgm:pt>
    <dgm:pt modelId="{681890CC-7D92-4B89-80D0-93B6D5076D9A}" type="pres">
      <dgm:prSet presAssocID="{07969041-F62F-4BB3-A894-65A213F2030F}" presName="spaceBetweenRectangles" presStyleCnt="0"/>
      <dgm:spPr/>
    </dgm:pt>
    <dgm:pt modelId="{55C9505D-9FF6-45B9-A600-6072BF437660}" type="pres">
      <dgm:prSet presAssocID="{287C55D3-91D8-4EBF-89B5-4A6CC853E134}" presName="parentLin" presStyleCnt="0"/>
      <dgm:spPr/>
    </dgm:pt>
    <dgm:pt modelId="{A7035103-44E5-4F6A-8B91-42EF56337705}" type="pres">
      <dgm:prSet presAssocID="{287C55D3-91D8-4EBF-89B5-4A6CC853E134}" presName="parentLeftMargin" presStyleLbl="node1" presStyleIdx="2" presStyleCnt="4"/>
      <dgm:spPr/>
    </dgm:pt>
    <dgm:pt modelId="{598FA61D-C63A-40F3-BC7D-C714031F4F07}" type="pres">
      <dgm:prSet presAssocID="{287C55D3-91D8-4EBF-89B5-4A6CC853E134}" presName="parentText" presStyleLbl="node1" presStyleIdx="3" presStyleCnt="4">
        <dgm:presLayoutVars>
          <dgm:chMax val="0"/>
          <dgm:bulletEnabled val="1"/>
        </dgm:presLayoutVars>
      </dgm:prSet>
      <dgm:spPr/>
    </dgm:pt>
    <dgm:pt modelId="{217975EE-EB4F-400C-8199-13272514E514}" type="pres">
      <dgm:prSet presAssocID="{287C55D3-91D8-4EBF-89B5-4A6CC853E134}" presName="negativeSpace" presStyleCnt="0"/>
      <dgm:spPr/>
    </dgm:pt>
    <dgm:pt modelId="{5506FE69-3F13-421F-960A-8A5ED347A728}" type="pres">
      <dgm:prSet presAssocID="{287C55D3-91D8-4EBF-89B5-4A6CC853E134}" presName="childText" presStyleLbl="conFgAcc1" presStyleIdx="3" presStyleCnt="4">
        <dgm:presLayoutVars>
          <dgm:bulletEnabled val="1"/>
        </dgm:presLayoutVars>
      </dgm:prSet>
      <dgm:spPr/>
    </dgm:pt>
  </dgm:ptLst>
  <dgm:cxnLst>
    <dgm:cxn modelId="{D1CD3804-AC72-4229-B237-AF1B98035545}" type="presOf" srcId="{0E900C5C-A399-4143-BD5D-6262E3F0E4AC}" destId="{5506FE69-3F13-421F-960A-8A5ED347A728}" srcOrd="0" destOrd="1" presId="urn:microsoft.com/office/officeart/2005/8/layout/list1"/>
    <dgm:cxn modelId="{AE166828-BE84-431C-9E21-F0445F5F9109}" srcId="{2181D502-F790-47C6-A45C-F9A09F6E8CD4}" destId="{8412763F-4C2C-4DEF-B4ED-E7B01408C441}" srcOrd="0" destOrd="0" parTransId="{244739A4-18BA-49BD-A493-E77B48138320}" sibTransId="{AB0784A3-C8DF-4F5E-A736-0DAC95BBB392}"/>
    <dgm:cxn modelId="{546A7934-81AF-4F64-98BE-6876D037B16C}" type="presOf" srcId="{616A77DE-25D8-45F5-AF48-354B261E77B0}" destId="{D361D5D0-663C-4140-B01C-D1C1BDEEEDFA}" srcOrd="0" destOrd="0" presId="urn:microsoft.com/office/officeart/2005/8/layout/list1"/>
    <dgm:cxn modelId="{1168323E-92FD-4E4D-8FE1-10303A42A9CC}" type="presOf" srcId="{2181D502-F790-47C6-A45C-F9A09F6E8CD4}" destId="{86A9CB28-3FEF-4AF4-BCDA-73E1C760B440}" srcOrd="0" destOrd="0" presId="urn:microsoft.com/office/officeart/2005/8/layout/list1"/>
    <dgm:cxn modelId="{3F5D9C49-AA43-4AE6-AF9D-ADDEDD4108DD}" srcId="{2181D502-F790-47C6-A45C-F9A09F6E8CD4}" destId="{287C55D3-91D8-4EBF-89B5-4A6CC853E134}" srcOrd="3" destOrd="0" parTransId="{BF1B614B-0187-4196-B7DA-52988A3095A2}" sibTransId="{6EBE34DA-73F0-45B4-B7A8-3D1CDA995E84}"/>
    <dgm:cxn modelId="{9CA5454A-AA27-4E30-8A06-8B03A0F89FB3}" srcId="{2181D502-F790-47C6-A45C-F9A09F6E8CD4}" destId="{616A77DE-25D8-45F5-AF48-354B261E77B0}" srcOrd="1" destOrd="0" parTransId="{302976F7-8830-468B-BDB3-FDA1D4D334EF}" sibTransId="{FDE3D8F4-1B52-4034-886A-BEDA93C6525E}"/>
    <dgm:cxn modelId="{E41E314C-9885-45BF-B853-0729481199BC}" type="presOf" srcId="{8412763F-4C2C-4DEF-B4ED-E7B01408C441}" destId="{017D2091-731A-4260-9D84-1C027169CE0D}" srcOrd="0" destOrd="0" presId="urn:microsoft.com/office/officeart/2005/8/layout/list1"/>
    <dgm:cxn modelId="{1BFA4377-33EB-4B37-8476-4A15ED881610}" srcId="{2181D502-F790-47C6-A45C-F9A09F6E8CD4}" destId="{7AC75D40-D207-4C81-BAC9-C86A3CFB47D8}" srcOrd="2" destOrd="0" parTransId="{D1DFCF5E-0962-4448-B850-FEC028EC051B}" sibTransId="{07969041-F62F-4BB3-A894-65A213F2030F}"/>
    <dgm:cxn modelId="{6CFFF5B5-30C9-47AB-B043-4F4CD65B25F6}" srcId="{287C55D3-91D8-4EBF-89B5-4A6CC853E134}" destId="{0E900C5C-A399-4143-BD5D-6262E3F0E4AC}" srcOrd="1" destOrd="0" parTransId="{D4FDCCBA-E162-44AF-8EAD-9C8B92109747}" sibTransId="{8ED37CFF-91B5-43EE-A4D6-90259133D12D}"/>
    <dgm:cxn modelId="{E20B23B9-8E10-4298-AA32-2033E592F659}" type="presOf" srcId="{287C55D3-91D8-4EBF-89B5-4A6CC853E134}" destId="{598FA61D-C63A-40F3-BC7D-C714031F4F07}" srcOrd="1" destOrd="0" presId="urn:microsoft.com/office/officeart/2005/8/layout/list1"/>
    <dgm:cxn modelId="{F1D8D8B9-7B2B-41A0-8D8B-05ED2724F332}" srcId="{287C55D3-91D8-4EBF-89B5-4A6CC853E134}" destId="{F8987248-13EA-4A80-9556-97D4B81B05FF}" srcOrd="0" destOrd="0" parTransId="{0AB96933-1F32-490D-AC6F-385FE47E9577}" sibTransId="{2A2BA514-FDFB-4A54-A15C-10077EA17045}"/>
    <dgm:cxn modelId="{EF2F4EC1-CB84-422D-89A6-D9D94D09FD2B}" type="presOf" srcId="{7AC75D40-D207-4C81-BAC9-C86A3CFB47D8}" destId="{B8561A5E-B07E-4526-AE0A-CC839C5A7C67}" srcOrd="0" destOrd="0" presId="urn:microsoft.com/office/officeart/2005/8/layout/list1"/>
    <dgm:cxn modelId="{2669D9C8-D414-4560-B7CA-9A86EA9D436D}" type="presOf" srcId="{8412763F-4C2C-4DEF-B4ED-E7B01408C441}" destId="{93DF4AF7-B950-44EA-A104-7A84FF1BB8F1}" srcOrd="1" destOrd="0" presId="urn:microsoft.com/office/officeart/2005/8/layout/list1"/>
    <dgm:cxn modelId="{2371C9D7-24EA-4A8B-A7C7-34780E07045D}" type="presOf" srcId="{F8987248-13EA-4A80-9556-97D4B81B05FF}" destId="{5506FE69-3F13-421F-960A-8A5ED347A728}" srcOrd="0" destOrd="0" presId="urn:microsoft.com/office/officeart/2005/8/layout/list1"/>
    <dgm:cxn modelId="{EDA637E1-DCF0-4316-AACF-82B4B37C7E46}" type="presOf" srcId="{616A77DE-25D8-45F5-AF48-354B261E77B0}" destId="{D434904C-A009-4EA6-AE6A-3E753F9BAF59}" srcOrd="1" destOrd="0" presId="urn:microsoft.com/office/officeart/2005/8/layout/list1"/>
    <dgm:cxn modelId="{DAE366E7-6760-461D-8466-930715922CA4}" type="presOf" srcId="{287C55D3-91D8-4EBF-89B5-4A6CC853E134}" destId="{A7035103-44E5-4F6A-8B91-42EF56337705}" srcOrd="0" destOrd="0" presId="urn:microsoft.com/office/officeart/2005/8/layout/list1"/>
    <dgm:cxn modelId="{77580AFE-8D59-4064-A219-A6D2390DF820}" type="presOf" srcId="{7AC75D40-D207-4C81-BAC9-C86A3CFB47D8}" destId="{BC555C7A-2DCF-46E1-BD94-76139722A9AA}" srcOrd="1" destOrd="0" presId="urn:microsoft.com/office/officeart/2005/8/layout/list1"/>
    <dgm:cxn modelId="{F08FB1AF-6963-4D7E-9EB0-FACBF90CBE2A}" type="presParOf" srcId="{86A9CB28-3FEF-4AF4-BCDA-73E1C760B440}" destId="{1FF036D1-3630-4298-9A66-3F5FD9A13652}" srcOrd="0" destOrd="0" presId="urn:microsoft.com/office/officeart/2005/8/layout/list1"/>
    <dgm:cxn modelId="{2BE7F6CB-4CEE-4762-A557-F850E933FECD}" type="presParOf" srcId="{1FF036D1-3630-4298-9A66-3F5FD9A13652}" destId="{017D2091-731A-4260-9D84-1C027169CE0D}" srcOrd="0" destOrd="0" presId="urn:microsoft.com/office/officeart/2005/8/layout/list1"/>
    <dgm:cxn modelId="{4468362B-0C3B-485B-955F-F98BB498592F}" type="presParOf" srcId="{1FF036D1-3630-4298-9A66-3F5FD9A13652}" destId="{93DF4AF7-B950-44EA-A104-7A84FF1BB8F1}" srcOrd="1" destOrd="0" presId="urn:microsoft.com/office/officeart/2005/8/layout/list1"/>
    <dgm:cxn modelId="{C323800B-6A4C-45C4-9276-C602EB82936E}" type="presParOf" srcId="{86A9CB28-3FEF-4AF4-BCDA-73E1C760B440}" destId="{E664A15F-1ADB-44F9-9FB6-D9AC11A433C7}" srcOrd="1" destOrd="0" presId="urn:microsoft.com/office/officeart/2005/8/layout/list1"/>
    <dgm:cxn modelId="{D1E1ADB7-8EA6-47A3-A55F-8CAEBF6F0AA0}" type="presParOf" srcId="{86A9CB28-3FEF-4AF4-BCDA-73E1C760B440}" destId="{2DBF637E-C888-45BE-A736-3B1F016664C9}" srcOrd="2" destOrd="0" presId="urn:microsoft.com/office/officeart/2005/8/layout/list1"/>
    <dgm:cxn modelId="{0497934C-F927-4E99-8D83-560BB8586AF0}" type="presParOf" srcId="{86A9CB28-3FEF-4AF4-BCDA-73E1C760B440}" destId="{85C2BCE6-8912-4D48-8488-3B2E3623D266}" srcOrd="3" destOrd="0" presId="urn:microsoft.com/office/officeart/2005/8/layout/list1"/>
    <dgm:cxn modelId="{6DCD43C2-D265-4BFD-9AE2-D7F03AED3C33}" type="presParOf" srcId="{86A9CB28-3FEF-4AF4-BCDA-73E1C760B440}" destId="{340EE3D2-7847-4225-ACB7-EC3ECF87CC23}" srcOrd="4" destOrd="0" presId="urn:microsoft.com/office/officeart/2005/8/layout/list1"/>
    <dgm:cxn modelId="{9B7EA8C6-B1F3-4519-B777-1D6DEF40ED23}" type="presParOf" srcId="{340EE3D2-7847-4225-ACB7-EC3ECF87CC23}" destId="{D361D5D0-663C-4140-B01C-D1C1BDEEEDFA}" srcOrd="0" destOrd="0" presId="urn:microsoft.com/office/officeart/2005/8/layout/list1"/>
    <dgm:cxn modelId="{8A1EEDA6-1F95-4280-81CA-657D4E3D8F18}" type="presParOf" srcId="{340EE3D2-7847-4225-ACB7-EC3ECF87CC23}" destId="{D434904C-A009-4EA6-AE6A-3E753F9BAF59}" srcOrd="1" destOrd="0" presId="urn:microsoft.com/office/officeart/2005/8/layout/list1"/>
    <dgm:cxn modelId="{3CA3FBB4-BB07-4B21-8C49-5E6EED1AC0EA}" type="presParOf" srcId="{86A9CB28-3FEF-4AF4-BCDA-73E1C760B440}" destId="{F20E1AEF-DB5A-4CE4-A7ED-4C1624A64419}" srcOrd="5" destOrd="0" presId="urn:microsoft.com/office/officeart/2005/8/layout/list1"/>
    <dgm:cxn modelId="{1A8AC7A4-DF94-4C30-B4BB-98DF81527EFA}" type="presParOf" srcId="{86A9CB28-3FEF-4AF4-BCDA-73E1C760B440}" destId="{7936E86C-61E5-4184-9482-91EE81990FBA}" srcOrd="6" destOrd="0" presId="urn:microsoft.com/office/officeart/2005/8/layout/list1"/>
    <dgm:cxn modelId="{653FCE46-A503-49B4-B21D-41477435B354}" type="presParOf" srcId="{86A9CB28-3FEF-4AF4-BCDA-73E1C760B440}" destId="{064C4D74-1C09-4469-B8A1-9ECDB4897D50}" srcOrd="7" destOrd="0" presId="urn:microsoft.com/office/officeart/2005/8/layout/list1"/>
    <dgm:cxn modelId="{1EF71D39-B510-42A0-9058-265E95D0F3F3}" type="presParOf" srcId="{86A9CB28-3FEF-4AF4-BCDA-73E1C760B440}" destId="{2E8BC85C-1194-4E34-9543-933C48565A3F}" srcOrd="8" destOrd="0" presId="urn:microsoft.com/office/officeart/2005/8/layout/list1"/>
    <dgm:cxn modelId="{37CA3D47-0DC8-4A34-9729-8D1EF760860A}" type="presParOf" srcId="{2E8BC85C-1194-4E34-9543-933C48565A3F}" destId="{B8561A5E-B07E-4526-AE0A-CC839C5A7C67}" srcOrd="0" destOrd="0" presId="urn:microsoft.com/office/officeart/2005/8/layout/list1"/>
    <dgm:cxn modelId="{5AC92CF6-D105-4C55-B1FC-4B38ADC13893}" type="presParOf" srcId="{2E8BC85C-1194-4E34-9543-933C48565A3F}" destId="{BC555C7A-2DCF-46E1-BD94-76139722A9AA}" srcOrd="1" destOrd="0" presId="urn:microsoft.com/office/officeart/2005/8/layout/list1"/>
    <dgm:cxn modelId="{6A8858F1-0D38-4F8F-BEBD-87196A44B2D7}" type="presParOf" srcId="{86A9CB28-3FEF-4AF4-BCDA-73E1C760B440}" destId="{6C3DEDF7-959A-4BB3-AB76-FA54936F11E8}" srcOrd="9" destOrd="0" presId="urn:microsoft.com/office/officeart/2005/8/layout/list1"/>
    <dgm:cxn modelId="{FE84BE41-EFDB-4FCC-897A-BA921ACD3280}" type="presParOf" srcId="{86A9CB28-3FEF-4AF4-BCDA-73E1C760B440}" destId="{6EB6C89D-7FE5-4446-959B-15718BF3AF94}" srcOrd="10" destOrd="0" presId="urn:microsoft.com/office/officeart/2005/8/layout/list1"/>
    <dgm:cxn modelId="{C3ECDDEC-7E39-4A46-9A26-ED0822EDA54B}" type="presParOf" srcId="{86A9CB28-3FEF-4AF4-BCDA-73E1C760B440}" destId="{681890CC-7D92-4B89-80D0-93B6D5076D9A}" srcOrd="11" destOrd="0" presId="urn:microsoft.com/office/officeart/2005/8/layout/list1"/>
    <dgm:cxn modelId="{000E9A88-F3B1-41B5-B0E1-A8331C4BDA4B}" type="presParOf" srcId="{86A9CB28-3FEF-4AF4-BCDA-73E1C760B440}" destId="{55C9505D-9FF6-45B9-A600-6072BF437660}" srcOrd="12" destOrd="0" presId="urn:microsoft.com/office/officeart/2005/8/layout/list1"/>
    <dgm:cxn modelId="{E4131C1B-3BA2-4F18-B157-D11CDDBE2569}" type="presParOf" srcId="{55C9505D-9FF6-45B9-A600-6072BF437660}" destId="{A7035103-44E5-4F6A-8B91-42EF56337705}" srcOrd="0" destOrd="0" presId="urn:microsoft.com/office/officeart/2005/8/layout/list1"/>
    <dgm:cxn modelId="{9C18BCA3-ABED-4A3A-811D-E2D76B5400F2}" type="presParOf" srcId="{55C9505D-9FF6-45B9-A600-6072BF437660}" destId="{598FA61D-C63A-40F3-BC7D-C714031F4F07}" srcOrd="1" destOrd="0" presId="urn:microsoft.com/office/officeart/2005/8/layout/list1"/>
    <dgm:cxn modelId="{420E7173-EAA6-433A-A82D-D50A25C04494}" type="presParOf" srcId="{86A9CB28-3FEF-4AF4-BCDA-73E1C760B440}" destId="{217975EE-EB4F-400C-8199-13272514E514}" srcOrd="13" destOrd="0" presId="urn:microsoft.com/office/officeart/2005/8/layout/list1"/>
    <dgm:cxn modelId="{65C5E989-8BB6-45D6-80F1-B44F13629176}" type="presParOf" srcId="{86A9CB28-3FEF-4AF4-BCDA-73E1C760B440}" destId="{5506FE69-3F13-421F-960A-8A5ED347A7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C7199F-7911-4519-8D9B-785B4E07D6D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392F6D5E-13AB-431A-9AEB-B328623318CB}">
      <dgm:prSet/>
      <dgm:spPr/>
      <dgm:t>
        <a:bodyPr/>
        <a:lstStyle/>
        <a:p>
          <a:r>
            <a:rPr lang="tr-TR"/>
            <a:t>Topuk kanı taramaları</a:t>
          </a:r>
          <a:endParaRPr lang="en-US"/>
        </a:p>
      </dgm:t>
    </dgm:pt>
    <dgm:pt modelId="{3B430A6C-1631-446A-BF44-FA1793A298D5}" type="parTrans" cxnId="{82A99940-B48A-4FB6-BF19-2F8FA8849258}">
      <dgm:prSet/>
      <dgm:spPr/>
      <dgm:t>
        <a:bodyPr/>
        <a:lstStyle/>
        <a:p>
          <a:endParaRPr lang="en-US"/>
        </a:p>
      </dgm:t>
    </dgm:pt>
    <dgm:pt modelId="{A35887A2-78CF-4BB6-8C3A-B64CF9870439}" type="sibTrans" cxnId="{82A99940-B48A-4FB6-BF19-2F8FA8849258}">
      <dgm:prSet/>
      <dgm:spPr/>
      <dgm:t>
        <a:bodyPr/>
        <a:lstStyle/>
        <a:p>
          <a:endParaRPr lang="en-US"/>
        </a:p>
      </dgm:t>
    </dgm:pt>
    <dgm:pt modelId="{C4418715-9CAC-429F-BD86-C5999582DA7B}">
      <dgm:prSet/>
      <dgm:spPr/>
      <dgm:t>
        <a:bodyPr/>
        <a:lstStyle/>
        <a:p>
          <a:r>
            <a:rPr lang="tr-TR"/>
            <a:t>Gelişimsel kalça displazisi</a:t>
          </a:r>
          <a:endParaRPr lang="en-US"/>
        </a:p>
      </dgm:t>
    </dgm:pt>
    <dgm:pt modelId="{CFB8F55F-256A-4625-A070-8A515274158F}" type="parTrans" cxnId="{2766374C-DBF9-4BB4-8ED6-2BEE7AE358D6}">
      <dgm:prSet/>
      <dgm:spPr/>
      <dgm:t>
        <a:bodyPr/>
        <a:lstStyle/>
        <a:p>
          <a:endParaRPr lang="en-US"/>
        </a:p>
      </dgm:t>
    </dgm:pt>
    <dgm:pt modelId="{12D4479B-FC4D-4751-990E-B4CFB924A26E}" type="sibTrans" cxnId="{2766374C-DBF9-4BB4-8ED6-2BEE7AE358D6}">
      <dgm:prSet/>
      <dgm:spPr/>
      <dgm:t>
        <a:bodyPr/>
        <a:lstStyle/>
        <a:p>
          <a:endParaRPr lang="en-US"/>
        </a:p>
      </dgm:t>
    </dgm:pt>
    <dgm:pt modelId="{27EEAF7E-D4DF-4EBE-B3BE-F86A5C469E12}">
      <dgm:prSet/>
      <dgm:spPr/>
      <dgm:t>
        <a:bodyPr/>
        <a:lstStyle/>
        <a:p>
          <a:r>
            <a:rPr lang="tr-TR" dirty="0"/>
            <a:t>Görme taramaları</a:t>
          </a:r>
          <a:endParaRPr lang="en-US" dirty="0"/>
        </a:p>
      </dgm:t>
    </dgm:pt>
    <dgm:pt modelId="{4E4044DC-345B-46B9-AFE1-7131A72F2143}" type="parTrans" cxnId="{50CA16F8-5952-49C0-8F5B-F2AA8A450CDE}">
      <dgm:prSet/>
      <dgm:spPr/>
      <dgm:t>
        <a:bodyPr/>
        <a:lstStyle/>
        <a:p>
          <a:endParaRPr lang="en-US"/>
        </a:p>
      </dgm:t>
    </dgm:pt>
    <dgm:pt modelId="{22986E88-2606-48F4-B435-6EF0ED44237E}" type="sibTrans" cxnId="{50CA16F8-5952-49C0-8F5B-F2AA8A450CDE}">
      <dgm:prSet/>
      <dgm:spPr/>
      <dgm:t>
        <a:bodyPr/>
        <a:lstStyle/>
        <a:p>
          <a:endParaRPr lang="en-US"/>
        </a:p>
      </dgm:t>
    </dgm:pt>
    <dgm:pt modelId="{A75ABD81-FE93-4F4B-8C93-72050836298E}">
      <dgm:prSet/>
      <dgm:spPr/>
      <dgm:t>
        <a:bodyPr/>
        <a:lstStyle/>
        <a:p>
          <a:r>
            <a:rPr lang="tr-TR"/>
            <a:t>İşitme taramaları</a:t>
          </a:r>
          <a:endParaRPr lang="en-US"/>
        </a:p>
      </dgm:t>
    </dgm:pt>
    <dgm:pt modelId="{44AACC57-0A01-4B56-A588-EA04614AD7B7}" type="parTrans" cxnId="{290BDB49-7522-40D0-BEBF-0F200C82EAB3}">
      <dgm:prSet/>
      <dgm:spPr/>
      <dgm:t>
        <a:bodyPr/>
        <a:lstStyle/>
        <a:p>
          <a:endParaRPr lang="en-US"/>
        </a:p>
      </dgm:t>
    </dgm:pt>
    <dgm:pt modelId="{93A5835E-2B1E-4E67-B4BB-1365C590D12D}" type="sibTrans" cxnId="{290BDB49-7522-40D0-BEBF-0F200C82EAB3}">
      <dgm:prSet/>
      <dgm:spPr/>
      <dgm:t>
        <a:bodyPr/>
        <a:lstStyle/>
        <a:p>
          <a:endParaRPr lang="en-US"/>
        </a:p>
      </dgm:t>
    </dgm:pt>
    <dgm:pt modelId="{17B9696F-E659-4DAB-A497-F9B277FA77F5}">
      <dgm:prSet/>
      <dgm:spPr/>
      <dgm:t>
        <a:bodyPr/>
        <a:lstStyle/>
        <a:p>
          <a:r>
            <a:rPr lang="tr-TR"/>
            <a:t>Demir eksikliği anemisi</a:t>
          </a:r>
          <a:endParaRPr lang="en-US"/>
        </a:p>
      </dgm:t>
    </dgm:pt>
    <dgm:pt modelId="{F376DDBE-D897-4773-AF8E-2096452C14DD}" type="parTrans" cxnId="{9FE6D7DA-FD6C-48FE-8D38-E370B1D031E3}">
      <dgm:prSet/>
      <dgm:spPr/>
      <dgm:t>
        <a:bodyPr/>
        <a:lstStyle/>
        <a:p>
          <a:endParaRPr lang="en-US"/>
        </a:p>
      </dgm:t>
    </dgm:pt>
    <dgm:pt modelId="{9D9BD9DF-400F-4E2D-A9D6-39BCE8F10B5F}" type="sibTrans" cxnId="{9FE6D7DA-FD6C-48FE-8D38-E370B1D031E3}">
      <dgm:prSet/>
      <dgm:spPr/>
      <dgm:t>
        <a:bodyPr/>
        <a:lstStyle/>
        <a:p>
          <a:endParaRPr lang="en-US"/>
        </a:p>
      </dgm:t>
    </dgm:pt>
    <dgm:pt modelId="{53139AAA-45CB-44C3-A7A5-256185300C52}">
      <dgm:prSet/>
      <dgm:spPr/>
      <dgm:t>
        <a:bodyPr/>
        <a:lstStyle/>
        <a:p>
          <a:r>
            <a:rPr lang="tr-TR"/>
            <a:t>idrar yolu enfeksiyonu</a:t>
          </a:r>
          <a:endParaRPr lang="en-US"/>
        </a:p>
      </dgm:t>
    </dgm:pt>
    <dgm:pt modelId="{D6CEC528-334B-4E6F-AFB2-CD3C4F391D24}" type="parTrans" cxnId="{87EDFED3-8989-4B52-9F0B-FCD1555D9E9E}">
      <dgm:prSet/>
      <dgm:spPr/>
      <dgm:t>
        <a:bodyPr/>
        <a:lstStyle/>
        <a:p>
          <a:endParaRPr lang="en-US"/>
        </a:p>
      </dgm:t>
    </dgm:pt>
    <dgm:pt modelId="{95A1E6A6-94D0-4DE0-BA75-B1B7063DE0D5}" type="sibTrans" cxnId="{87EDFED3-8989-4B52-9F0B-FCD1555D9E9E}">
      <dgm:prSet/>
      <dgm:spPr/>
      <dgm:t>
        <a:bodyPr/>
        <a:lstStyle/>
        <a:p>
          <a:endParaRPr lang="en-US"/>
        </a:p>
      </dgm:t>
    </dgm:pt>
    <dgm:pt modelId="{63A7B67A-F0ED-40B3-8E62-CF1FF5EAE76D}">
      <dgm:prSet/>
      <dgm:spPr/>
      <dgm:t>
        <a:bodyPr/>
        <a:lstStyle/>
        <a:p>
          <a:r>
            <a:rPr lang="tr-TR"/>
            <a:t>Kan basıncı</a:t>
          </a:r>
          <a:endParaRPr lang="en-US"/>
        </a:p>
      </dgm:t>
    </dgm:pt>
    <dgm:pt modelId="{B89C73A9-8B51-4EE0-BB12-B7D41014A59F}" type="parTrans" cxnId="{3FED5BB9-C0E8-405A-A3B5-D0991F489C5C}">
      <dgm:prSet/>
      <dgm:spPr/>
      <dgm:t>
        <a:bodyPr/>
        <a:lstStyle/>
        <a:p>
          <a:endParaRPr lang="en-US"/>
        </a:p>
      </dgm:t>
    </dgm:pt>
    <dgm:pt modelId="{206D0ED9-C530-4376-B355-F5B628A76C04}" type="sibTrans" cxnId="{3FED5BB9-C0E8-405A-A3B5-D0991F489C5C}">
      <dgm:prSet/>
      <dgm:spPr/>
      <dgm:t>
        <a:bodyPr/>
        <a:lstStyle/>
        <a:p>
          <a:endParaRPr lang="en-US"/>
        </a:p>
      </dgm:t>
    </dgm:pt>
    <dgm:pt modelId="{F583D309-6AE8-4BA4-9393-131589FC521E}">
      <dgm:prSet/>
      <dgm:spPr/>
      <dgm:t>
        <a:bodyPr/>
        <a:lstStyle/>
        <a:p>
          <a:r>
            <a:rPr lang="tr-TR"/>
            <a:t>Hiperlipidemi</a:t>
          </a:r>
          <a:endParaRPr lang="en-US"/>
        </a:p>
      </dgm:t>
    </dgm:pt>
    <dgm:pt modelId="{DC551231-D92F-4E22-9DA8-D8BBCA06FEF2}" type="parTrans" cxnId="{70A7E37A-14BE-4A00-81CE-9BCF721C5075}">
      <dgm:prSet/>
      <dgm:spPr/>
      <dgm:t>
        <a:bodyPr/>
        <a:lstStyle/>
        <a:p>
          <a:endParaRPr lang="en-US"/>
        </a:p>
      </dgm:t>
    </dgm:pt>
    <dgm:pt modelId="{D7349530-AC92-4759-9ED5-C5F04284196F}" type="sibTrans" cxnId="{70A7E37A-14BE-4A00-81CE-9BCF721C5075}">
      <dgm:prSet/>
      <dgm:spPr/>
      <dgm:t>
        <a:bodyPr/>
        <a:lstStyle/>
        <a:p>
          <a:endParaRPr lang="en-US"/>
        </a:p>
      </dgm:t>
    </dgm:pt>
    <dgm:pt modelId="{A6E8724B-C401-4B28-83D4-37F09E11E97A}" type="pres">
      <dgm:prSet presAssocID="{1AC7199F-7911-4519-8D9B-785B4E07D6D8}" presName="linear" presStyleCnt="0">
        <dgm:presLayoutVars>
          <dgm:dir/>
          <dgm:animLvl val="lvl"/>
          <dgm:resizeHandles val="exact"/>
        </dgm:presLayoutVars>
      </dgm:prSet>
      <dgm:spPr/>
    </dgm:pt>
    <dgm:pt modelId="{AFDAB92F-6F27-4051-A89C-17DDE0EDED28}" type="pres">
      <dgm:prSet presAssocID="{392F6D5E-13AB-431A-9AEB-B328623318CB}" presName="parentLin" presStyleCnt="0"/>
      <dgm:spPr/>
    </dgm:pt>
    <dgm:pt modelId="{D82016B3-997C-4676-81CF-AE68195DC076}" type="pres">
      <dgm:prSet presAssocID="{392F6D5E-13AB-431A-9AEB-B328623318CB}" presName="parentLeftMargin" presStyleLbl="node1" presStyleIdx="0" presStyleCnt="8"/>
      <dgm:spPr/>
    </dgm:pt>
    <dgm:pt modelId="{C7581A28-21D6-45F5-8C20-A8F3D2B8023F}" type="pres">
      <dgm:prSet presAssocID="{392F6D5E-13AB-431A-9AEB-B328623318CB}" presName="parentText" presStyleLbl="node1" presStyleIdx="0" presStyleCnt="8">
        <dgm:presLayoutVars>
          <dgm:chMax val="0"/>
          <dgm:bulletEnabled val="1"/>
        </dgm:presLayoutVars>
      </dgm:prSet>
      <dgm:spPr/>
    </dgm:pt>
    <dgm:pt modelId="{C03B81CF-C5B5-4ED7-992C-6BEC014BB757}" type="pres">
      <dgm:prSet presAssocID="{392F6D5E-13AB-431A-9AEB-B328623318CB}" presName="negativeSpace" presStyleCnt="0"/>
      <dgm:spPr/>
    </dgm:pt>
    <dgm:pt modelId="{1CD50AC3-CF86-4B76-B551-034B6A161369}" type="pres">
      <dgm:prSet presAssocID="{392F6D5E-13AB-431A-9AEB-B328623318CB}" presName="childText" presStyleLbl="conFgAcc1" presStyleIdx="0" presStyleCnt="8">
        <dgm:presLayoutVars>
          <dgm:bulletEnabled val="1"/>
        </dgm:presLayoutVars>
      </dgm:prSet>
      <dgm:spPr/>
    </dgm:pt>
    <dgm:pt modelId="{A562F7C7-6B44-41B2-A2AE-BC4ED9B589F4}" type="pres">
      <dgm:prSet presAssocID="{A35887A2-78CF-4BB6-8C3A-B64CF9870439}" presName="spaceBetweenRectangles" presStyleCnt="0"/>
      <dgm:spPr/>
    </dgm:pt>
    <dgm:pt modelId="{B7460792-941C-4538-9AF1-8E969E3B2B16}" type="pres">
      <dgm:prSet presAssocID="{C4418715-9CAC-429F-BD86-C5999582DA7B}" presName="parentLin" presStyleCnt="0"/>
      <dgm:spPr/>
    </dgm:pt>
    <dgm:pt modelId="{DF43A8D6-C4D9-4B9A-A9DE-CB77529FA2C7}" type="pres">
      <dgm:prSet presAssocID="{C4418715-9CAC-429F-BD86-C5999582DA7B}" presName="parentLeftMargin" presStyleLbl="node1" presStyleIdx="0" presStyleCnt="8"/>
      <dgm:spPr/>
    </dgm:pt>
    <dgm:pt modelId="{F02C903C-F650-41C7-B701-A24818BA4AF9}" type="pres">
      <dgm:prSet presAssocID="{C4418715-9CAC-429F-BD86-C5999582DA7B}" presName="parentText" presStyleLbl="node1" presStyleIdx="1" presStyleCnt="8">
        <dgm:presLayoutVars>
          <dgm:chMax val="0"/>
          <dgm:bulletEnabled val="1"/>
        </dgm:presLayoutVars>
      </dgm:prSet>
      <dgm:spPr/>
    </dgm:pt>
    <dgm:pt modelId="{B60336F6-CA32-4C76-9B3D-0C239F8F99B9}" type="pres">
      <dgm:prSet presAssocID="{C4418715-9CAC-429F-BD86-C5999582DA7B}" presName="negativeSpace" presStyleCnt="0"/>
      <dgm:spPr/>
    </dgm:pt>
    <dgm:pt modelId="{972CB70E-4526-46AE-99E4-69E5ECF810BA}" type="pres">
      <dgm:prSet presAssocID="{C4418715-9CAC-429F-BD86-C5999582DA7B}" presName="childText" presStyleLbl="conFgAcc1" presStyleIdx="1" presStyleCnt="8">
        <dgm:presLayoutVars>
          <dgm:bulletEnabled val="1"/>
        </dgm:presLayoutVars>
      </dgm:prSet>
      <dgm:spPr/>
    </dgm:pt>
    <dgm:pt modelId="{1EBF0708-C873-4C33-9985-A1D42E012A87}" type="pres">
      <dgm:prSet presAssocID="{12D4479B-FC4D-4751-990E-B4CFB924A26E}" presName="spaceBetweenRectangles" presStyleCnt="0"/>
      <dgm:spPr/>
    </dgm:pt>
    <dgm:pt modelId="{4E97E5AC-FDDA-441E-BE08-4B2E3E6AAAA9}" type="pres">
      <dgm:prSet presAssocID="{27EEAF7E-D4DF-4EBE-B3BE-F86A5C469E12}" presName="parentLin" presStyleCnt="0"/>
      <dgm:spPr/>
    </dgm:pt>
    <dgm:pt modelId="{66AE2F3F-9E35-4533-895C-36B148947398}" type="pres">
      <dgm:prSet presAssocID="{27EEAF7E-D4DF-4EBE-B3BE-F86A5C469E12}" presName="parentLeftMargin" presStyleLbl="node1" presStyleIdx="1" presStyleCnt="8"/>
      <dgm:spPr/>
    </dgm:pt>
    <dgm:pt modelId="{91332374-27CB-43AE-85E9-564C2BAB1B84}" type="pres">
      <dgm:prSet presAssocID="{27EEAF7E-D4DF-4EBE-B3BE-F86A5C469E12}" presName="parentText" presStyleLbl="node1" presStyleIdx="2" presStyleCnt="8">
        <dgm:presLayoutVars>
          <dgm:chMax val="0"/>
          <dgm:bulletEnabled val="1"/>
        </dgm:presLayoutVars>
      </dgm:prSet>
      <dgm:spPr/>
    </dgm:pt>
    <dgm:pt modelId="{A8EE3138-D66A-4125-BE27-41398A404204}" type="pres">
      <dgm:prSet presAssocID="{27EEAF7E-D4DF-4EBE-B3BE-F86A5C469E12}" presName="negativeSpace" presStyleCnt="0"/>
      <dgm:spPr/>
    </dgm:pt>
    <dgm:pt modelId="{C973910C-8F92-42E8-B6B1-629550E03BBA}" type="pres">
      <dgm:prSet presAssocID="{27EEAF7E-D4DF-4EBE-B3BE-F86A5C469E12}" presName="childText" presStyleLbl="conFgAcc1" presStyleIdx="2" presStyleCnt="8">
        <dgm:presLayoutVars>
          <dgm:bulletEnabled val="1"/>
        </dgm:presLayoutVars>
      </dgm:prSet>
      <dgm:spPr/>
    </dgm:pt>
    <dgm:pt modelId="{0CC203A4-3EB4-4554-8636-B30F87C9C7DD}" type="pres">
      <dgm:prSet presAssocID="{22986E88-2606-48F4-B435-6EF0ED44237E}" presName="spaceBetweenRectangles" presStyleCnt="0"/>
      <dgm:spPr/>
    </dgm:pt>
    <dgm:pt modelId="{9D7F2F31-CAC3-4EE3-87CF-0387F8798EB1}" type="pres">
      <dgm:prSet presAssocID="{A75ABD81-FE93-4F4B-8C93-72050836298E}" presName="parentLin" presStyleCnt="0"/>
      <dgm:spPr/>
    </dgm:pt>
    <dgm:pt modelId="{28B0B72A-0BAD-485C-9E6F-C883A96BA4B8}" type="pres">
      <dgm:prSet presAssocID="{A75ABD81-FE93-4F4B-8C93-72050836298E}" presName="parentLeftMargin" presStyleLbl="node1" presStyleIdx="2" presStyleCnt="8"/>
      <dgm:spPr/>
    </dgm:pt>
    <dgm:pt modelId="{5773E4E7-252E-4BAE-A3E3-958F07FB5979}" type="pres">
      <dgm:prSet presAssocID="{A75ABD81-FE93-4F4B-8C93-72050836298E}" presName="parentText" presStyleLbl="node1" presStyleIdx="3" presStyleCnt="8">
        <dgm:presLayoutVars>
          <dgm:chMax val="0"/>
          <dgm:bulletEnabled val="1"/>
        </dgm:presLayoutVars>
      </dgm:prSet>
      <dgm:spPr/>
    </dgm:pt>
    <dgm:pt modelId="{D71204B5-1FDA-4012-9A46-DC13EBC42BD0}" type="pres">
      <dgm:prSet presAssocID="{A75ABD81-FE93-4F4B-8C93-72050836298E}" presName="negativeSpace" presStyleCnt="0"/>
      <dgm:spPr/>
    </dgm:pt>
    <dgm:pt modelId="{1A500658-327D-415E-A157-ABE02E1BFD37}" type="pres">
      <dgm:prSet presAssocID="{A75ABD81-FE93-4F4B-8C93-72050836298E}" presName="childText" presStyleLbl="conFgAcc1" presStyleIdx="3" presStyleCnt="8">
        <dgm:presLayoutVars>
          <dgm:bulletEnabled val="1"/>
        </dgm:presLayoutVars>
      </dgm:prSet>
      <dgm:spPr/>
    </dgm:pt>
    <dgm:pt modelId="{17C3A3FF-E0BA-47F6-8F77-93DE4DB293E0}" type="pres">
      <dgm:prSet presAssocID="{93A5835E-2B1E-4E67-B4BB-1365C590D12D}" presName="spaceBetweenRectangles" presStyleCnt="0"/>
      <dgm:spPr/>
    </dgm:pt>
    <dgm:pt modelId="{87BBFFD1-1EB9-43AE-B50A-08638AEAB0BC}" type="pres">
      <dgm:prSet presAssocID="{17B9696F-E659-4DAB-A497-F9B277FA77F5}" presName="parentLin" presStyleCnt="0"/>
      <dgm:spPr/>
    </dgm:pt>
    <dgm:pt modelId="{6A554B04-37CE-4FE4-9164-6D9E49CFA9D9}" type="pres">
      <dgm:prSet presAssocID="{17B9696F-E659-4DAB-A497-F9B277FA77F5}" presName="parentLeftMargin" presStyleLbl="node1" presStyleIdx="3" presStyleCnt="8"/>
      <dgm:spPr/>
    </dgm:pt>
    <dgm:pt modelId="{31E96FD3-859F-4816-B36D-9C23BE1D0C82}" type="pres">
      <dgm:prSet presAssocID="{17B9696F-E659-4DAB-A497-F9B277FA77F5}" presName="parentText" presStyleLbl="node1" presStyleIdx="4" presStyleCnt="8">
        <dgm:presLayoutVars>
          <dgm:chMax val="0"/>
          <dgm:bulletEnabled val="1"/>
        </dgm:presLayoutVars>
      </dgm:prSet>
      <dgm:spPr/>
    </dgm:pt>
    <dgm:pt modelId="{E7906C87-846B-48DA-A241-B40262929050}" type="pres">
      <dgm:prSet presAssocID="{17B9696F-E659-4DAB-A497-F9B277FA77F5}" presName="negativeSpace" presStyleCnt="0"/>
      <dgm:spPr/>
    </dgm:pt>
    <dgm:pt modelId="{25EA7A06-B337-4F3C-B237-0EE7CAACBC85}" type="pres">
      <dgm:prSet presAssocID="{17B9696F-E659-4DAB-A497-F9B277FA77F5}" presName="childText" presStyleLbl="conFgAcc1" presStyleIdx="4" presStyleCnt="8">
        <dgm:presLayoutVars>
          <dgm:bulletEnabled val="1"/>
        </dgm:presLayoutVars>
      </dgm:prSet>
      <dgm:spPr/>
    </dgm:pt>
    <dgm:pt modelId="{F593AC16-97BB-4663-AC40-4BC861C7E25B}" type="pres">
      <dgm:prSet presAssocID="{9D9BD9DF-400F-4E2D-A9D6-39BCE8F10B5F}" presName="spaceBetweenRectangles" presStyleCnt="0"/>
      <dgm:spPr/>
    </dgm:pt>
    <dgm:pt modelId="{4C00BFFC-47F8-4005-9F51-FEF19CAC85B7}" type="pres">
      <dgm:prSet presAssocID="{53139AAA-45CB-44C3-A7A5-256185300C52}" presName="parentLin" presStyleCnt="0"/>
      <dgm:spPr/>
    </dgm:pt>
    <dgm:pt modelId="{3100E091-C42B-4E96-80AB-BC66119089A6}" type="pres">
      <dgm:prSet presAssocID="{53139AAA-45CB-44C3-A7A5-256185300C52}" presName="parentLeftMargin" presStyleLbl="node1" presStyleIdx="4" presStyleCnt="8"/>
      <dgm:spPr/>
    </dgm:pt>
    <dgm:pt modelId="{735971D7-E156-4ABB-8171-EF5A750DF27D}" type="pres">
      <dgm:prSet presAssocID="{53139AAA-45CB-44C3-A7A5-256185300C52}" presName="parentText" presStyleLbl="node1" presStyleIdx="5" presStyleCnt="8">
        <dgm:presLayoutVars>
          <dgm:chMax val="0"/>
          <dgm:bulletEnabled val="1"/>
        </dgm:presLayoutVars>
      </dgm:prSet>
      <dgm:spPr/>
    </dgm:pt>
    <dgm:pt modelId="{325EDBD2-190B-4B50-B5D0-F7722D46F225}" type="pres">
      <dgm:prSet presAssocID="{53139AAA-45CB-44C3-A7A5-256185300C52}" presName="negativeSpace" presStyleCnt="0"/>
      <dgm:spPr/>
    </dgm:pt>
    <dgm:pt modelId="{0CEB3470-0E1C-416A-AF57-22C9C139E3FA}" type="pres">
      <dgm:prSet presAssocID="{53139AAA-45CB-44C3-A7A5-256185300C52}" presName="childText" presStyleLbl="conFgAcc1" presStyleIdx="5" presStyleCnt="8">
        <dgm:presLayoutVars>
          <dgm:bulletEnabled val="1"/>
        </dgm:presLayoutVars>
      </dgm:prSet>
      <dgm:spPr/>
    </dgm:pt>
    <dgm:pt modelId="{90C9EAC8-6F35-46CA-9B8E-B2E3D8EFC126}" type="pres">
      <dgm:prSet presAssocID="{95A1E6A6-94D0-4DE0-BA75-B1B7063DE0D5}" presName="spaceBetweenRectangles" presStyleCnt="0"/>
      <dgm:spPr/>
    </dgm:pt>
    <dgm:pt modelId="{BB463B05-3503-4F0D-8CEC-EDDD051729EB}" type="pres">
      <dgm:prSet presAssocID="{63A7B67A-F0ED-40B3-8E62-CF1FF5EAE76D}" presName="parentLin" presStyleCnt="0"/>
      <dgm:spPr/>
    </dgm:pt>
    <dgm:pt modelId="{A8B3D00C-B19B-4662-A233-B19E6D09EE84}" type="pres">
      <dgm:prSet presAssocID="{63A7B67A-F0ED-40B3-8E62-CF1FF5EAE76D}" presName="parentLeftMargin" presStyleLbl="node1" presStyleIdx="5" presStyleCnt="8"/>
      <dgm:spPr/>
    </dgm:pt>
    <dgm:pt modelId="{15ADFF42-98D3-43B1-AF03-849513E6E4DF}" type="pres">
      <dgm:prSet presAssocID="{63A7B67A-F0ED-40B3-8E62-CF1FF5EAE76D}" presName="parentText" presStyleLbl="node1" presStyleIdx="6" presStyleCnt="8">
        <dgm:presLayoutVars>
          <dgm:chMax val="0"/>
          <dgm:bulletEnabled val="1"/>
        </dgm:presLayoutVars>
      </dgm:prSet>
      <dgm:spPr/>
    </dgm:pt>
    <dgm:pt modelId="{7400BC71-D0D2-47AE-80CB-CF4A89576942}" type="pres">
      <dgm:prSet presAssocID="{63A7B67A-F0ED-40B3-8E62-CF1FF5EAE76D}" presName="negativeSpace" presStyleCnt="0"/>
      <dgm:spPr/>
    </dgm:pt>
    <dgm:pt modelId="{B0E7B363-5BE8-471E-ADD5-FB0C44134732}" type="pres">
      <dgm:prSet presAssocID="{63A7B67A-F0ED-40B3-8E62-CF1FF5EAE76D}" presName="childText" presStyleLbl="conFgAcc1" presStyleIdx="6" presStyleCnt="8">
        <dgm:presLayoutVars>
          <dgm:bulletEnabled val="1"/>
        </dgm:presLayoutVars>
      </dgm:prSet>
      <dgm:spPr/>
    </dgm:pt>
    <dgm:pt modelId="{58BF0967-6A8E-4448-B124-CDF16FD56114}" type="pres">
      <dgm:prSet presAssocID="{206D0ED9-C530-4376-B355-F5B628A76C04}" presName="spaceBetweenRectangles" presStyleCnt="0"/>
      <dgm:spPr/>
    </dgm:pt>
    <dgm:pt modelId="{8554D401-84C3-425B-B89A-8DEDB901DA25}" type="pres">
      <dgm:prSet presAssocID="{F583D309-6AE8-4BA4-9393-131589FC521E}" presName="parentLin" presStyleCnt="0"/>
      <dgm:spPr/>
    </dgm:pt>
    <dgm:pt modelId="{2E78BE5F-7569-40D8-A787-84A3C967EB12}" type="pres">
      <dgm:prSet presAssocID="{F583D309-6AE8-4BA4-9393-131589FC521E}" presName="parentLeftMargin" presStyleLbl="node1" presStyleIdx="6" presStyleCnt="8"/>
      <dgm:spPr/>
    </dgm:pt>
    <dgm:pt modelId="{01287EDA-F958-4BF1-827D-C34A15071857}" type="pres">
      <dgm:prSet presAssocID="{F583D309-6AE8-4BA4-9393-131589FC521E}" presName="parentText" presStyleLbl="node1" presStyleIdx="7" presStyleCnt="8">
        <dgm:presLayoutVars>
          <dgm:chMax val="0"/>
          <dgm:bulletEnabled val="1"/>
        </dgm:presLayoutVars>
      </dgm:prSet>
      <dgm:spPr/>
    </dgm:pt>
    <dgm:pt modelId="{F38433FE-C230-4751-90DB-A052486D658D}" type="pres">
      <dgm:prSet presAssocID="{F583D309-6AE8-4BA4-9393-131589FC521E}" presName="negativeSpace" presStyleCnt="0"/>
      <dgm:spPr/>
    </dgm:pt>
    <dgm:pt modelId="{FC598127-B9BA-4B54-9D6D-E2C6CD4ECA83}" type="pres">
      <dgm:prSet presAssocID="{F583D309-6AE8-4BA4-9393-131589FC521E}" presName="childText" presStyleLbl="conFgAcc1" presStyleIdx="7" presStyleCnt="8">
        <dgm:presLayoutVars>
          <dgm:bulletEnabled val="1"/>
        </dgm:presLayoutVars>
      </dgm:prSet>
      <dgm:spPr/>
    </dgm:pt>
  </dgm:ptLst>
  <dgm:cxnLst>
    <dgm:cxn modelId="{4CC90608-785B-4A02-85AB-47D2CF4EA037}" type="presOf" srcId="{392F6D5E-13AB-431A-9AEB-B328623318CB}" destId="{D82016B3-997C-4676-81CF-AE68195DC076}" srcOrd="0" destOrd="0" presId="urn:microsoft.com/office/officeart/2005/8/layout/list1"/>
    <dgm:cxn modelId="{E6F6300C-EE62-43CA-B3FB-27511722B940}" type="presOf" srcId="{F583D309-6AE8-4BA4-9393-131589FC521E}" destId="{01287EDA-F958-4BF1-827D-C34A15071857}" srcOrd="1" destOrd="0" presId="urn:microsoft.com/office/officeart/2005/8/layout/list1"/>
    <dgm:cxn modelId="{F0588615-E79C-4361-B4D3-E6401B37D904}" type="presOf" srcId="{392F6D5E-13AB-431A-9AEB-B328623318CB}" destId="{C7581A28-21D6-45F5-8C20-A8F3D2B8023F}" srcOrd="1" destOrd="0" presId="urn:microsoft.com/office/officeart/2005/8/layout/list1"/>
    <dgm:cxn modelId="{7308E32F-F735-40EF-8DB1-79F058553EB2}" type="presOf" srcId="{17B9696F-E659-4DAB-A497-F9B277FA77F5}" destId="{31E96FD3-859F-4816-B36D-9C23BE1D0C82}" srcOrd="1" destOrd="0" presId="urn:microsoft.com/office/officeart/2005/8/layout/list1"/>
    <dgm:cxn modelId="{73EDA539-F126-42CB-8420-D17E97F9B655}" type="presOf" srcId="{53139AAA-45CB-44C3-A7A5-256185300C52}" destId="{735971D7-E156-4ABB-8171-EF5A750DF27D}" srcOrd="1" destOrd="0" presId="urn:microsoft.com/office/officeart/2005/8/layout/list1"/>
    <dgm:cxn modelId="{BE915C3E-700E-4605-BB19-E6A8113EF3D7}" type="presOf" srcId="{17B9696F-E659-4DAB-A497-F9B277FA77F5}" destId="{6A554B04-37CE-4FE4-9164-6D9E49CFA9D9}" srcOrd="0" destOrd="0" presId="urn:microsoft.com/office/officeart/2005/8/layout/list1"/>
    <dgm:cxn modelId="{82A99940-B48A-4FB6-BF19-2F8FA8849258}" srcId="{1AC7199F-7911-4519-8D9B-785B4E07D6D8}" destId="{392F6D5E-13AB-431A-9AEB-B328623318CB}" srcOrd="0" destOrd="0" parTransId="{3B430A6C-1631-446A-BF44-FA1793A298D5}" sibTransId="{A35887A2-78CF-4BB6-8C3A-B64CF9870439}"/>
    <dgm:cxn modelId="{290BDB49-7522-40D0-BEBF-0F200C82EAB3}" srcId="{1AC7199F-7911-4519-8D9B-785B4E07D6D8}" destId="{A75ABD81-FE93-4F4B-8C93-72050836298E}" srcOrd="3" destOrd="0" parTransId="{44AACC57-0A01-4B56-A588-EA04614AD7B7}" sibTransId="{93A5835E-2B1E-4E67-B4BB-1365C590D12D}"/>
    <dgm:cxn modelId="{2766374C-DBF9-4BB4-8ED6-2BEE7AE358D6}" srcId="{1AC7199F-7911-4519-8D9B-785B4E07D6D8}" destId="{C4418715-9CAC-429F-BD86-C5999582DA7B}" srcOrd="1" destOrd="0" parTransId="{CFB8F55F-256A-4625-A070-8A515274158F}" sibTransId="{12D4479B-FC4D-4751-990E-B4CFB924A26E}"/>
    <dgm:cxn modelId="{D0DDB953-E7FB-45AF-9A36-252B6CE6243F}" type="presOf" srcId="{A75ABD81-FE93-4F4B-8C93-72050836298E}" destId="{28B0B72A-0BAD-485C-9E6F-C883A96BA4B8}" srcOrd="0" destOrd="0" presId="urn:microsoft.com/office/officeart/2005/8/layout/list1"/>
    <dgm:cxn modelId="{6CEFC357-994D-4CF5-8DB8-CBA634F86681}" type="presOf" srcId="{63A7B67A-F0ED-40B3-8E62-CF1FF5EAE76D}" destId="{A8B3D00C-B19B-4662-A233-B19E6D09EE84}" srcOrd="0" destOrd="0" presId="urn:microsoft.com/office/officeart/2005/8/layout/list1"/>
    <dgm:cxn modelId="{70A7E37A-14BE-4A00-81CE-9BCF721C5075}" srcId="{1AC7199F-7911-4519-8D9B-785B4E07D6D8}" destId="{F583D309-6AE8-4BA4-9393-131589FC521E}" srcOrd="7" destOrd="0" parTransId="{DC551231-D92F-4E22-9DA8-D8BBCA06FEF2}" sibTransId="{D7349530-AC92-4759-9ED5-C5F04284196F}"/>
    <dgm:cxn modelId="{261D6D7C-20C3-472A-81B2-A801D7DECF55}" type="presOf" srcId="{A75ABD81-FE93-4F4B-8C93-72050836298E}" destId="{5773E4E7-252E-4BAE-A3E3-958F07FB5979}" srcOrd="1" destOrd="0" presId="urn:microsoft.com/office/officeart/2005/8/layout/list1"/>
    <dgm:cxn modelId="{AF5A1986-AD52-4115-8D10-4A75B8D4DF7C}" type="presOf" srcId="{C4418715-9CAC-429F-BD86-C5999582DA7B}" destId="{DF43A8D6-C4D9-4B9A-A9DE-CB77529FA2C7}" srcOrd="0" destOrd="0" presId="urn:microsoft.com/office/officeart/2005/8/layout/list1"/>
    <dgm:cxn modelId="{5F6EC39E-DFC2-43BC-BBE6-F3B59BAA01E1}" type="presOf" srcId="{27EEAF7E-D4DF-4EBE-B3BE-F86A5C469E12}" destId="{66AE2F3F-9E35-4533-895C-36B148947398}" srcOrd="0" destOrd="0" presId="urn:microsoft.com/office/officeart/2005/8/layout/list1"/>
    <dgm:cxn modelId="{053DAFA2-48BD-4C13-9E51-42F0A676DDB8}" type="presOf" srcId="{63A7B67A-F0ED-40B3-8E62-CF1FF5EAE76D}" destId="{15ADFF42-98D3-43B1-AF03-849513E6E4DF}" srcOrd="1" destOrd="0" presId="urn:microsoft.com/office/officeart/2005/8/layout/list1"/>
    <dgm:cxn modelId="{77E079B1-408A-47B0-B91A-4F1BA5052A6C}" type="presOf" srcId="{1AC7199F-7911-4519-8D9B-785B4E07D6D8}" destId="{A6E8724B-C401-4B28-83D4-37F09E11E97A}" srcOrd="0" destOrd="0" presId="urn:microsoft.com/office/officeart/2005/8/layout/list1"/>
    <dgm:cxn modelId="{3FED5BB9-C0E8-405A-A3B5-D0991F489C5C}" srcId="{1AC7199F-7911-4519-8D9B-785B4E07D6D8}" destId="{63A7B67A-F0ED-40B3-8E62-CF1FF5EAE76D}" srcOrd="6" destOrd="0" parTransId="{B89C73A9-8B51-4EE0-BB12-B7D41014A59F}" sibTransId="{206D0ED9-C530-4376-B355-F5B628A76C04}"/>
    <dgm:cxn modelId="{56119FBB-456B-4E63-8FB2-014CA2F74031}" type="presOf" srcId="{53139AAA-45CB-44C3-A7A5-256185300C52}" destId="{3100E091-C42B-4E96-80AB-BC66119089A6}" srcOrd="0" destOrd="0" presId="urn:microsoft.com/office/officeart/2005/8/layout/list1"/>
    <dgm:cxn modelId="{C93714C2-C8F2-40D6-8402-67A4F1FF16B6}" type="presOf" srcId="{27EEAF7E-D4DF-4EBE-B3BE-F86A5C469E12}" destId="{91332374-27CB-43AE-85E9-564C2BAB1B84}" srcOrd="1" destOrd="0" presId="urn:microsoft.com/office/officeart/2005/8/layout/list1"/>
    <dgm:cxn modelId="{B9189DC4-E0F4-4D3F-A12A-62B25AEDB842}" type="presOf" srcId="{F583D309-6AE8-4BA4-9393-131589FC521E}" destId="{2E78BE5F-7569-40D8-A787-84A3C967EB12}" srcOrd="0" destOrd="0" presId="urn:microsoft.com/office/officeart/2005/8/layout/list1"/>
    <dgm:cxn modelId="{87EDFED3-8989-4B52-9F0B-FCD1555D9E9E}" srcId="{1AC7199F-7911-4519-8D9B-785B4E07D6D8}" destId="{53139AAA-45CB-44C3-A7A5-256185300C52}" srcOrd="5" destOrd="0" parTransId="{D6CEC528-334B-4E6F-AFB2-CD3C4F391D24}" sibTransId="{95A1E6A6-94D0-4DE0-BA75-B1B7063DE0D5}"/>
    <dgm:cxn modelId="{9FE6D7DA-FD6C-48FE-8D38-E370B1D031E3}" srcId="{1AC7199F-7911-4519-8D9B-785B4E07D6D8}" destId="{17B9696F-E659-4DAB-A497-F9B277FA77F5}" srcOrd="4" destOrd="0" parTransId="{F376DDBE-D897-4773-AF8E-2096452C14DD}" sibTransId="{9D9BD9DF-400F-4E2D-A9D6-39BCE8F10B5F}"/>
    <dgm:cxn modelId="{28DD30E1-F696-44DC-89A3-A085BBD7B89F}" type="presOf" srcId="{C4418715-9CAC-429F-BD86-C5999582DA7B}" destId="{F02C903C-F650-41C7-B701-A24818BA4AF9}" srcOrd="1" destOrd="0" presId="urn:microsoft.com/office/officeart/2005/8/layout/list1"/>
    <dgm:cxn modelId="{50CA16F8-5952-49C0-8F5B-F2AA8A450CDE}" srcId="{1AC7199F-7911-4519-8D9B-785B4E07D6D8}" destId="{27EEAF7E-D4DF-4EBE-B3BE-F86A5C469E12}" srcOrd="2" destOrd="0" parTransId="{4E4044DC-345B-46B9-AFE1-7131A72F2143}" sibTransId="{22986E88-2606-48F4-B435-6EF0ED44237E}"/>
    <dgm:cxn modelId="{003BAFB5-948F-4852-A645-4071FD86FBA6}" type="presParOf" srcId="{A6E8724B-C401-4B28-83D4-37F09E11E97A}" destId="{AFDAB92F-6F27-4051-A89C-17DDE0EDED28}" srcOrd="0" destOrd="0" presId="urn:microsoft.com/office/officeart/2005/8/layout/list1"/>
    <dgm:cxn modelId="{934BD3A3-8A50-46E8-B361-1D17920C28A4}" type="presParOf" srcId="{AFDAB92F-6F27-4051-A89C-17DDE0EDED28}" destId="{D82016B3-997C-4676-81CF-AE68195DC076}" srcOrd="0" destOrd="0" presId="urn:microsoft.com/office/officeart/2005/8/layout/list1"/>
    <dgm:cxn modelId="{1F8BC122-3D13-4F01-B935-499EC535A8F9}" type="presParOf" srcId="{AFDAB92F-6F27-4051-A89C-17DDE0EDED28}" destId="{C7581A28-21D6-45F5-8C20-A8F3D2B8023F}" srcOrd="1" destOrd="0" presId="urn:microsoft.com/office/officeart/2005/8/layout/list1"/>
    <dgm:cxn modelId="{CFBBC41E-8FCC-40BD-B9B2-90C9FFC38CF7}" type="presParOf" srcId="{A6E8724B-C401-4B28-83D4-37F09E11E97A}" destId="{C03B81CF-C5B5-4ED7-992C-6BEC014BB757}" srcOrd="1" destOrd="0" presId="urn:microsoft.com/office/officeart/2005/8/layout/list1"/>
    <dgm:cxn modelId="{65FBE9C6-9D07-44E1-9CC7-349CC65B43BE}" type="presParOf" srcId="{A6E8724B-C401-4B28-83D4-37F09E11E97A}" destId="{1CD50AC3-CF86-4B76-B551-034B6A161369}" srcOrd="2" destOrd="0" presId="urn:microsoft.com/office/officeart/2005/8/layout/list1"/>
    <dgm:cxn modelId="{DDC08DB0-B939-403B-B4A2-10D8C557EA7F}" type="presParOf" srcId="{A6E8724B-C401-4B28-83D4-37F09E11E97A}" destId="{A562F7C7-6B44-41B2-A2AE-BC4ED9B589F4}" srcOrd="3" destOrd="0" presId="urn:microsoft.com/office/officeart/2005/8/layout/list1"/>
    <dgm:cxn modelId="{E9B03080-32D8-453B-B24F-2C543C48C249}" type="presParOf" srcId="{A6E8724B-C401-4B28-83D4-37F09E11E97A}" destId="{B7460792-941C-4538-9AF1-8E969E3B2B16}" srcOrd="4" destOrd="0" presId="urn:microsoft.com/office/officeart/2005/8/layout/list1"/>
    <dgm:cxn modelId="{BC0E6694-B1B7-4057-A38B-1226430A9C2E}" type="presParOf" srcId="{B7460792-941C-4538-9AF1-8E969E3B2B16}" destId="{DF43A8D6-C4D9-4B9A-A9DE-CB77529FA2C7}" srcOrd="0" destOrd="0" presId="urn:microsoft.com/office/officeart/2005/8/layout/list1"/>
    <dgm:cxn modelId="{A113D02A-7915-407F-84FF-FDEA6AFF0403}" type="presParOf" srcId="{B7460792-941C-4538-9AF1-8E969E3B2B16}" destId="{F02C903C-F650-41C7-B701-A24818BA4AF9}" srcOrd="1" destOrd="0" presId="urn:microsoft.com/office/officeart/2005/8/layout/list1"/>
    <dgm:cxn modelId="{DFB3F49D-BE93-426E-A8A8-BB99EABCF576}" type="presParOf" srcId="{A6E8724B-C401-4B28-83D4-37F09E11E97A}" destId="{B60336F6-CA32-4C76-9B3D-0C239F8F99B9}" srcOrd="5" destOrd="0" presId="urn:microsoft.com/office/officeart/2005/8/layout/list1"/>
    <dgm:cxn modelId="{26DF8C36-DB0D-4F76-9D08-698DE45F2C2A}" type="presParOf" srcId="{A6E8724B-C401-4B28-83D4-37F09E11E97A}" destId="{972CB70E-4526-46AE-99E4-69E5ECF810BA}" srcOrd="6" destOrd="0" presId="urn:microsoft.com/office/officeart/2005/8/layout/list1"/>
    <dgm:cxn modelId="{25C17AC2-C539-4F96-9A91-F401A2BB0517}" type="presParOf" srcId="{A6E8724B-C401-4B28-83D4-37F09E11E97A}" destId="{1EBF0708-C873-4C33-9985-A1D42E012A87}" srcOrd="7" destOrd="0" presId="urn:microsoft.com/office/officeart/2005/8/layout/list1"/>
    <dgm:cxn modelId="{D4D233B7-3B00-4927-ABD9-C3B3D7896288}" type="presParOf" srcId="{A6E8724B-C401-4B28-83D4-37F09E11E97A}" destId="{4E97E5AC-FDDA-441E-BE08-4B2E3E6AAAA9}" srcOrd="8" destOrd="0" presId="urn:microsoft.com/office/officeart/2005/8/layout/list1"/>
    <dgm:cxn modelId="{3982815D-5BF1-4917-A357-9E6C5D8E641A}" type="presParOf" srcId="{4E97E5AC-FDDA-441E-BE08-4B2E3E6AAAA9}" destId="{66AE2F3F-9E35-4533-895C-36B148947398}" srcOrd="0" destOrd="0" presId="urn:microsoft.com/office/officeart/2005/8/layout/list1"/>
    <dgm:cxn modelId="{FB8B82B3-7183-4230-A7FA-B76DFCECE489}" type="presParOf" srcId="{4E97E5AC-FDDA-441E-BE08-4B2E3E6AAAA9}" destId="{91332374-27CB-43AE-85E9-564C2BAB1B84}" srcOrd="1" destOrd="0" presId="urn:microsoft.com/office/officeart/2005/8/layout/list1"/>
    <dgm:cxn modelId="{E31A11EE-371A-4885-A4DB-7D5CE4C560DA}" type="presParOf" srcId="{A6E8724B-C401-4B28-83D4-37F09E11E97A}" destId="{A8EE3138-D66A-4125-BE27-41398A404204}" srcOrd="9" destOrd="0" presId="urn:microsoft.com/office/officeart/2005/8/layout/list1"/>
    <dgm:cxn modelId="{64F21EFC-A73E-4DE6-8BBE-0072E9D5882C}" type="presParOf" srcId="{A6E8724B-C401-4B28-83D4-37F09E11E97A}" destId="{C973910C-8F92-42E8-B6B1-629550E03BBA}" srcOrd="10" destOrd="0" presId="urn:microsoft.com/office/officeart/2005/8/layout/list1"/>
    <dgm:cxn modelId="{15D19EFD-A9E5-4C95-94AF-C348C1B0D32C}" type="presParOf" srcId="{A6E8724B-C401-4B28-83D4-37F09E11E97A}" destId="{0CC203A4-3EB4-4554-8636-B30F87C9C7DD}" srcOrd="11" destOrd="0" presId="urn:microsoft.com/office/officeart/2005/8/layout/list1"/>
    <dgm:cxn modelId="{66942A13-1938-4186-921D-D3B571BDAF1C}" type="presParOf" srcId="{A6E8724B-C401-4B28-83D4-37F09E11E97A}" destId="{9D7F2F31-CAC3-4EE3-87CF-0387F8798EB1}" srcOrd="12" destOrd="0" presId="urn:microsoft.com/office/officeart/2005/8/layout/list1"/>
    <dgm:cxn modelId="{0F147421-D588-40A0-B14A-7B7BE456E03E}" type="presParOf" srcId="{9D7F2F31-CAC3-4EE3-87CF-0387F8798EB1}" destId="{28B0B72A-0BAD-485C-9E6F-C883A96BA4B8}" srcOrd="0" destOrd="0" presId="urn:microsoft.com/office/officeart/2005/8/layout/list1"/>
    <dgm:cxn modelId="{40D93EEE-CABF-4346-B85E-2C65C5C738F5}" type="presParOf" srcId="{9D7F2F31-CAC3-4EE3-87CF-0387F8798EB1}" destId="{5773E4E7-252E-4BAE-A3E3-958F07FB5979}" srcOrd="1" destOrd="0" presId="urn:microsoft.com/office/officeart/2005/8/layout/list1"/>
    <dgm:cxn modelId="{6880E901-E94A-4D42-B4F0-FFFD1BE52CB5}" type="presParOf" srcId="{A6E8724B-C401-4B28-83D4-37F09E11E97A}" destId="{D71204B5-1FDA-4012-9A46-DC13EBC42BD0}" srcOrd="13" destOrd="0" presId="urn:microsoft.com/office/officeart/2005/8/layout/list1"/>
    <dgm:cxn modelId="{DE669E8D-3DF6-42D9-BC19-5AC96DCB83F5}" type="presParOf" srcId="{A6E8724B-C401-4B28-83D4-37F09E11E97A}" destId="{1A500658-327D-415E-A157-ABE02E1BFD37}" srcOrd="14" destOrd="0" presId="urn:microsoft.com/office/officeart/2005/8/layout/list1"/>
    <dgm:cxn modelId="{45C15FCF-7ABC-43AB-A7A7-5B93C3A0DF5C}" type="presParOf" srcId="{A6E8724B-C401-4B28-83D4-37F09E11E97A}" destId="{17C3A3FF-E0BA-47F6-8F77-93DE4DB293E0}" srcOrd="15" destOrd="0" presId="urn:microsoft.com/office/officeart/2005/8/layout/list1"/>
    <dgm:cxn modelId="{FE246390-75E8-4C5A-A533-98B6B3C5D5BB}" type="presParOf" srcId="{A6E8724B-C401-4B28-83D4-37F09E11E97A}" destId="{87BBFFD1-1EB9-43AE-B50A-08638AEAB0BC}" srcOrd="16" destOrd="0" presId="urn:microsoft.com/office/officeart/2005/8/layout/list1"/>
    <dgm:cxn modelId="{9E98F81E-25C0-4CE0-871E-C886123F094C}" type="presParOf" srcId="{87BBFFD1-1EB9-43AE-B50A-08638AEAB0BC}" destId="{6A554B04-37CE-4FE4-9164-6D9E49CFA9D9}" srcOrd="0" destOrd="0" presId="urn:microsoft.com/office/officeart/2005/8/layout/list1"/>
    <dgm:cxn modelId="{746709D0-2181-4CD9-A58A-229849EE5A30}" type="presParOf" srcId="{87BBFFD1-1EB9-43AE-B50A-08638AEAB0BC}" destId="{31E96FD3-859F-4816-B36D-9C23BE1D0C82}" srcOrd="1" destOrd="0" presId="urn:microsoft.com/office/officeart/2005/8/layout/list1"/>
    <dgm:cxn modelId="{02F5186F-B22B-4604-9FC8-3ABFF8E76911}" type="presParOf" srcId="{A6E8724B-C401-4B28-83D4-37F09E11E97A}" destId="{E7906C87-846B-48DA-A241-B40262929050}" srcOrd="17" destOrd="0" presId="urn:microsoft.com/office/officeart/2005/8/layout/list1"/>
    <dgm:cxn modelId="{E477DD34-0146-4AE2-8E82-FC2E95C9F0A1}" type="presParOf" srcId="{A6E8724B-C401-4B28-83D4-37F09E11E97A}" destId="{25EA7A06-B337-4F3C-B237-0EE7CAACBC85}" srcOrd="18" destOrd="0" presId="urn:microsoft.com/office/officeart/2005/8/layout/list1"/>
    <dgm:cxn modelId="{062773EE-2A73-488E-ABAF-9870EBA565D0}" type="presParOf" srcId="{A6E8724B-C401-4B28-83D4-37F09E11E97A}" destId="{F593AC16-97BB-4663-AC40-4BC861C7E25B}" srcOrd="19" destOrd="0" presId="urn:microsoft.com/office/officeart/2005/8/layout/list1"/>
    <dgm:cxn modelId="{69208AAF-84FC-4BC8-8364-EEF346389D92}" type="presParOf" srcId="{A6E8724B-C401-4B28-83D4-37F09E11E97A}" destId="{4C00BFFC-47F8-4005-9F51-FEF19CAC85B7}" srcOrd="20" destOrd="0" presId="urn:microsoft.com/office/officeart/2005/8/layout/list1"/>
    <dgm:cxn modelId="{CA4574C3-FA62-40D0-A0EF-85D44144C8A8}" type="presParOf" srcId="{4C00BFFC-47F8-4005-9F51-FEF19CAC85B7}" destId="{3100E091-C42B-4E96-80AB-BC66119089A6}" srcOrd="0" destOrd="0" presId="urn:microsoft.com/office/officeart/2005/8/layout/list1"/>
    <dgm:cxn modelId="{82DF6E2C-6259-49C7-B32B-901B45016DC8}" type="presParOf" srcId="{4C00BFFC-47F8-4005-9F51-FEF19CAC85B7}" destId="{735971D7-E156-4ABB-8171-EF5A750DF27D}" srcOrd="1" destOrd="0" presId="urn:microsoft.com/office/officeart/2005/8/layout/list1"/>
    <dgm:cxn modelId="{26E589CD-20DB-487A-B878-7EE74B9DE8ED}" type="presParOf" srcId="{A6E8724B-C401-4B28-83D4-37F09E11E97A}" destId="{325EDBD2-190B-4B50-B5D0-F7722D46F225}" srcOrd="21" destOrd="0" presId="urn:microsoft.com/office/officeart/2005/8/layout/list1"/>
    <dgm:cxn modelId="{039CA54A-E94B-4BCF-8BB9-4C5845B69B00}" type="presParOf" srcId="{A6E8724B-C401-4B28-83D4-37F09E11E97A}" destId="{0CEB3470-0E1C-416A-AF57-22C9C139E3FA}" srcOrd="22" destOrd="0" presId="urn:microsoft.com/office/officeart/2005/8/layout/list1"/>
    <dgm:cxn modelId="{B7DD9C94-3E9E-4EB8-8093-CB27E9636180}" type="presParOf" srcId="{A6E8724B-C401-4B28-83D4-37F09E11E97A}" destId="{90C9EAC8-6F35-46CA-9B8E-B2E3D8EFC126}" srcOrd="23" destOrd="0" presId="urn:microsoft.com/office/officeart/2005/8/layout/list1"/>
    <dgm:cxn modelId="{F60B03A9-D680-4358-95C2-A9D0712F41B7}" type="presParOf" srcId="{A6E8724B-C401-4B28-83D4-37F09E11E97A}" destId="{BB463B05-3503-4F0D-8CEC-EDDD051729EB}" srcOrd="24" destOrd="0" presId="urn:microsoft.com/office/officeart/2005/8/layout/list1"/>
    <dgm:cxn modelId="{5665F1F1-9BEB-4B1E-AB80-7D3B85ABB23A}" type="presParOf" srcId="{BB463B05-3503-4F0D-8CEC-EDDD051729EB}" destId="{A8B3D00C-B19B-4662-A233-B19E6D09EE84}" srcOrd="0" destOrd="0" presId="urn:microsoft.com/office/officeart/2005/8/layout/list1"/>
    <dgm:cxn modelId="{DA8DC21D-84C1-49F0-8CE0-F489C62B9AD1}" type="presParOf" srcId="{BB463B05-3503-4F0D-8CEC-EDDD051729EB}" destId="{15ADFF42-98D3-43B1-AF03-849513E6E4DF}" srcOrd="1" destOrd="0" presId="urn:microsoft.com/office/officeart/2005/8/layout/list1"/>
    <dgm:cxn modelId="{5B09F299-0C21-4EF9-A46D-B8E802AA9540}" type="presParOf" srcId="{A6E8724B-C401-4B28-83D4-37F09E11E97A}" destId="{7400BC71-D0D2-47AE-80CB-CF4A89576942}" srcOrd="25" destOrd="0" presId="urn:microsoft.com/office/officeart/2005/8/layout/list1"/>
    <dgm:cxn modelId="{6DCEFD73-6B16-463D-852D-F61A89897CD9}" type="presParOf" srcId="{A6E8724B-C401-4B28-83D4-37F09E11E97A}" destId="{B0E7B363-5BE8-471E-ADD5-FB0C44134732}" srcOrd="26" destOrd="0" presId="urn:microsoft.com/office/officeart/2005/8/layout/list1"/>
    <dgm:cxn modelId="{64E4EBAE-47E1-4E3C-8775-FABA766FD292}" type="presParOf" srcId="{A6E8724B-C401-4B28-83D4-37F09E11E97A}" destId="{58BF0967-6A8E-4448-B124-CDF16FD56114}" srcOrd="27" destOrd="0" presId="urn:microsoft.com/office/officeart/2005/8/layout/list1"/>
    <dgm:cxn modelId="{52293B7E-63F8-4BC7-AA56-D7114C73043A}" type="presParOf" srcId="{A6E8724B-C401-4B28-83D4-37F09E11E97A}" destId="{8554D401-84C3-425B-B89A-8DEDB901DA25}" srcOrd="28" destOrd="0" presId="urn:microsoft.com/office/officeart/2005/8/layout/list1"/>
    <dgm:cxn modelId="{8BC855A7-7070-4D61-9C1B-5089FCD472AD}" type="presParOf" srcId="{8554D401-84C3-425B-B89A-8DEDB901DA25}" destId="{2E78BE5F-7569-40D8-A787-84A3C967EB12}" srcOrd="0" destOrd="0" presId="urn:microsoft.com/office/officeart/2005/8/layout/list1"/>
    <dgm:cxn modelId="{904368AE-0224-470D-B52E-7B1272681695}" type="presParOf" srcId="{8554D401-84C3-425B-B89A-8DEDB901DA25}" destId="{01287EDA-F958-4BF1-827D-C34A15071857}" srcOrd="1" destOrd="0" presId="urn:microsoft.com/office/officeart/2005/8/layout/list1"/>
    <dgm:cxn modelId="{0F7F31E5-7F89-4C6E-AE69-F0455C894E04}" type="presParOf" srcId="{A6E8724B-C401-4B28-83D4-37F09E11E97A}" destId="{F38433FE-C230-4751-90DB-A052486D658D}" srcOrd="29" destOrd="0" presId="urn:microsoft.com/office/officeart/2005/8/layout/list1"/>
    <dgm:cxn modelId="{1084EA33-9417-462E-A1A3-BC5B0AE57EA1}" type="presParOf" srcId="{A6E8724B-C401-4B28-83D4-37F09E11E97A}" destId="{FC598127-B9BA-4B54-9D6D-E2C6CD4ECA83}"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4131A0-BBB6-4472-80E0-FEF4426D7D6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14E676A-9946-4475-9FE0-4BF02AC466A9}">
      <dgm:prSet/>
      <dgm:spPr/>
      <dgm:t>
        <a:bodyPr/>
        <a:lstStyle/>
        <a:p>
          <a:r>
            <a:rPr lang="tr-TR" b="1" dirty="0"/>
            <a:t>1.Hastalıkların önlenmesi </a:t>
          </a:r>
          <a:endParaRPr lang="en-US" b="1" dirty="0"/>
        </a:p>
      </dgm:t>
    </dgm:pt>
    <dgm:pt modelId="{A047027F-887F-4E50-AC9F-A4744AAD271A}" type="parTrans" cxnId="{429FCAD8-2E75-4952-8F2B-404D482E19FB}">
      <dgm:prSet/>
      <dgm:spPr/>
      <dgm:t>
        <a:bodyPr/>
        <a:lstStyle/>
        <a:p>
          <a:endParaRPr lang="en-US"/>
        </a:p>
      </dgm:t>
    </dgm:pt>
    <dgm:pt modelId="{E3484206-1A02-4B51-8346-F1FAF7F6E77F}" type="sibTrans" cxnId="{429FCAD8-2E75-4952-8F2B-404D482E19FB}">
      <dgm:prSet/>
      <dgm:spPr/>
      <dgm:t>
        <a:bodyPr/>
        <a:lstStyle/>
        <a:p>
          <a:endParaRPr lang="en-US"/>
        </a:p>
      </dgm:t>
    </dgm:pt>
    <dgm:pt modelId="{E26CDA53-A5EA-4425-8CDB-7BD7AEF25EF3}">
      <dgm:prSet/>
      <dgm:spPr/>
      <dgm:t>
        <a:bodyPr/>
        <a:lstStyle/>
        <a:p>
          <a:r>
            <a:rPr lang="tr-TR"/>
            <a:t>• Büyüme-gelişmenin izlenmesi </a:t>
          </a:r>
          <a:endParaRPr lang="en-US"/>
        </a:p>
      </dgm:t>
    </dgm:pt>
    <dgm:pt modelId="{43D30CB0-5E8A-43D9-9BFF-64A1A09ECD57}" type="parTrans" cxnId="{6E5AE453-D9C7-4972-AA7B-0FFDC118A5E0}">
      <dgm:prSet/>
      <dgm:spPr/>
      <dgm:t>
        <a:bodyPr/>
        <a:lstStyle/>
        <a:p>
          <a:endParaRPr lang="en-US"/>
        </a:p>
      </dgm:t>
    </dgm:pt>
    <dgm:pt modelId="{F12BDA7F-4788-49F1-BEED-6A7E3307FB6E}" type="sibTrans" cxnId="{6E5AE453-D9C7-4972-AA7B-0FFDC118A5E0}">
      <dgm:prSet/>
      <dgm:spPr/>
      <dgm:t>
        <a:bodyPr/>
        <a:lstStyle/>
        <a:p>
          <a:endParaRPr lang="en-US"/>
        </a:p>
      </dgm:t>
    </dgm:pt>
    <dgm:pt modelId="{BC8E820C-7353-42F1-8544-6571AED656B4}">
      <dgm:prSet/>
      <dgm:spPr/>
      <dgm:t>
        <a:bodyPr/>
        <a:lstStyle/>
        <a:p>
          <a:r>
            <a:rPr lang="tr-TR"/>
            <a:t>• Yaşa uygun beslenmenin sağlanması </a:t>
          </a:r>
          <a:endParaRPr lang="en-US"/>
        </a:p>
      </dgm:t>
    </dgm:pt>
    <dgm:pt modelId="{22EC8FA8-F35C-4391-BC28-95D319B95615}" type="parTrans" cxnId="{D8CE9ABB-E32C-4CD5-84FB-7A7741502288}">
      <dgm:prSet/>
      <dgm:spPr/>
      <dgm:t>
        <a:bodyPr/>
        <a:lstStyle/>
        <a:p>
          <a:endParaRPr lang="en-US"/>
        </a:p>
      </dgm:t>
    </dgm:pt>
    <dgm:pt modelId="{36318A00-2095-446C-8343-021AEE6684EB}" type="sibTrans" cxnId="{D8CE9ABB-E32C-4CD5-84FB-7A7741502288}">
      <dgm:prSet/>
      <dgm:spPr/>
      <dgm:t>
        <a:bodyPr/>
        <a:lstStyle/>
        <a:p>
          <a:endParaRPr lang="en-US"/>
        </a:p>
      </dgm:t>
    </dgm:pt>
    <dgm:pt modelId="{B3666671-E109-4B1F-BFD0-ABB6D7867FDF}">
      <dgm:prSet/>
      <dgm:spPr/>
      <dgm:t>
        <a:bodyPr/>
        <a:lstStyle/>
        <a:p>
          <a:r>
            <a:rPr lang="tr-TR"/>
            <a:t>• Aşılama </a:t>
          </a:r>
          <a:endParaRPr lang="en-US"/>
        </a:p>
      </dgm:t>
    </dgm:pt>
    <dgm:pt modelId="{F662A52C-0647-4D4B-9084-E2C5440936E9}" type="parTrans" cxnId="{020D3111-7914-4DAA-93EB-237315CBB3F3}">
      <dgm:prSet/>
      <dgm:spPr/>
      <dgm:t>
        <a:bodyPr/>
        <a:lstStyle/>
        <a:p>
          <a:endParaRPr lang="en-US"/>
        </a:p>
      </dgm:t>
    </dgm:pt>
    <dgm:pt modelId="{1CB0FF6C-6B05-4641-91CB-782C573B964A}" type="sibTrans" cxnId="{020D3111-7914-4DAA-93EB-237315CBB3F3}">
      <dgm:prSet/>
      <dgm:spPr/>
      <dgm:t>
        <a:bodyPr/>
        <a:lstStyle/>
        <a:p>
          <a:endParaRPr lang="en-US"/>
        </a:p>
      </dgm:t>
    </dgm:pt>
    <dgm:pt modelId="{E46E8FC5-B740-4588-83A0-A9741B8AF819}">
      <dgm:prSet/>
      <dgm:spPr/>
      <dgm:t>
        <a:bodyPr/>
        <a:lstStyle/>
        <a:p>
          <a:r>
            <a:rPr lang="tr-TR" dirty="0"/>
            <a:t>• Sağlık eğitimi </a:t>
          </a:r>
          <a:endParaRPr lang="en-US" dirty="0"/>
        </a:p>
      </dgm:t>
    </dgm:pt>
    <dgm:pt modelId="{672D8FF8-1619-4354-BA21-62AC90823E3C}" type="parTrans" cxnId="{6339AC07-A8A0-4226-BDE2-961055D98225}">
      <dgm:prSet/>
      <dgm:spPr/>
      <dgm:t>
        <a:bodyPr/>
        <a:lstStyle/>
        <a:p>
          <a:endParaRPr lang="en-US"/>
        </a:p>
      </dgm:t>
    </dgm:pt>
    <dgm:pt modelId="{8B8C84B3-EFB5-459B-B0D8-E20694DD0ECD}" type="sibTrans" cxnId="{6339AC07-A8A0-4226-BDE2-961055D98225}">
      <dgm:prSet/>
      <dgm:spPr/>
      <dgm:t>
        <a:bodyPr/>
        <a:lstStyle/>
        <a:p>
          <a:endParaRPr lang="en-US"/>
        </a:p>
      </dgm:t>
    </dgm:pt>
    <dgm:pt modelId="{5F2F3AA5-74EE-4EDF-B51D-31416788B0BE}">
      <dgm:prSet/>
      <dgm:spPr/>
      <dgm:t>
        <a:bodyPr/>
        <a:lstStyle/>
        <a:p>
          <a:r>
            <a:rPr lang="tr-TR" dirty="0"/>
            <a:t>2. </a:t>
          </a:r>
          <a:r>
            <a:rPr lang="tr-TR" b="1" dirty="0"/>
            <a:t>Hastalıkların erken tanı ve tedavisi </a:t>
          </a:r>
          <a:endParaRPr lang="en-US" b="1" dirty="0"/>
        </a:p>
      </dgm:t>
    </dgm:pt>
    <dgm:pt modelId="{EB377229-B1EE-4D36-A5EA-F2EDD2A1C897}" type="parTrans" cxnId="{BB2AE092-59A5-48CC-ADFB-80A3233CCA9C}">
      <dgm:prSet/>
      <dgm:spPr/>
      <dgm:t>
        <a:bodyPr/>
        <a:lstStyle/>
        <a:p>
          <a:endParaRPr lang="en-US"/>
        </a:p>
      </dgm:t>
    </dgm:pt>
    <dgm:pt modelId="{8249F7AC-1044-4614-9BEB-13FC206A68AC}" type="sibTrans" cxnId="{BB2AE092-59A5-48CC-ADFB-80A3233CCA9C}">
      <dgm:prSet/>
      <dgm:spPr/>
      <dgm:t>
        <a:bodyPr/>
        <a:lstStyle/>
        <a:p>
          <a:endParaRPr lang="en-US"/>
        </a:p>
      </dgm:t>
    </dgm:pt>
    <dgm:pt modelId="{9416D74A-ED80-4E09-A692-9478E8E75DF5}">
      <dgm:prSet/>
      <dgm:spPr/>
      <dgm:t>
        <a:bodyPr/>
        <a:lstStyle/>
        <a:p>
          <a:r>
            <a:rPr lang="tr-TR"/>
            <a:t>• Öykü • Fizik muayene </a:t>
          </a:r>
          <a:endParaRPr lang="en-US"/>
        </a:p>
      </dgm:t>
    </dgm:pt>
    <dgm:pt modelId="{CC8CDDE8-E3E3-41DD-96E1-D801E73D80BD}" type="parTrans" cxnId="{1004C431-FCD6-47C2-9B15-AB27AB8F536C}">
      <dgm:prSet/>
      <dgm:spPr/>
      <dgm:t>
        <a:bodyPr/>
        <a:lstStyle/>
        <a:p>
          <a:endParaRPr lang="en-US"/>
        </a:p>
      </dgm:t>
    </dgm:pt>
    <dgm:pt modelId="{D4B417A3-0C50-4DAB-B4D3-E5DF7582221F}" type="sibTrans" cxnId="{1004C431-FCD6-47C2-9B15-AB27AB8F536C}">
      <dgm:prSet/>
      <dgm:spPr/>
      <dgm:t>
        <a:bodyPr/>
        <a:lstStyle/>
        <a:p>
          <a:endParaRPr lang="en-US"/>
        </a:p>
      </dgm:t>
    </dgm:pt>
    <dgm:pt modelId="{66843982-649B-45B2-97D8-220E96617273}">
      <dgm:prSet/>
      <dgm:spPr/>
      <dgm:t>
        <a:bodyPr/>
        <a:lstStyle/>
        <a:p>
          <a:r>
            <a:rPr lang="tr-TR"/>
            <a:t>• Taramalar </a:t>
          </a:r>
          <a:endParaRPr lang="en-US"/>
        </a:p>
      </dgm:t>
    </dgm:pt>
    <dgm:pt modelId="{8B6EC8C6-C52F-4933-B24F-E13FD467C2FE}" type="parTrans" cxnId="{B933B0EE-53AB-4416-A75D-69D539A57E35}">
      <dgm:prSet/>
      <dgm:spPr/>
      <dgm:t>
        <a:bodyPr/>
        <a:lstStyle/>
        <a:p>
          <a:endParaRPr lang="en-US"/>
        </a:p>
      </dgm:t>
    </dgm:pt>
    <dgm:pt modelId="{493F5F8B-79C3-4FA0-8C06-4C539D14CA3F}" type="sibTrans" cxnId="{B933B0EE-53AB-4416-A75D-69D539A57E35}">
      <dgm:prSet/>
      <dgm:spPr/>
      <dgm:t>
        <a:bodyPr/>
        <a:lstStyle/>
        <a:p>
          <a:endParaRPr lang="en-US"/>
        </a:p>
      </dgm:t>
    </dgm:pt>
    <dgm:pt modelId="{3E1078BC-4DA7-4C94-B0D7-3D8E281D816C}">
      <dgm:prSet/>
      <dgm:spPr/>
      <dgm:t>
        <a:bodyPr/>
        <a:lstStyle/>
        <a:p>
          <a:r>
            <a:rPr lang="tr-TR" b="1" dirty="0"/>
            <a:t>3. Çocuğun sağlıklı yetişmesi konusunda aileye destek</a:t>
          </a:r>
          <a:endParaRPr lang="en-US" b="1" dirty="0"/>
        </a:p>
      </dgm:t>
    </dgm:pt>
    <dgm:pt modelId="{084FD017-814D-4308-B272-549E8ED61B10}" type="parTrans" cxnId="{469EB0AB-5249-4EFA-BFF0-3C6DA695E403}">
      <dgm:prSet/>
      <dgm:spPr/>
      <dgm:t>
        <a:bodyPr/>
        <a:lstStyle/>
        <a:p>
          <a:endParaRPr lang="en-US"/>
        </a:p>
      </dgm:t>
    </dgm:pt>
    <dgm:pt modelId="{83C5403A-2EAC-4D1C-8B1F-A835828022F4}" type="sibTrans" cxnId="{469EB0AB-5249-4EFA-BFF0-3C6DA695E403}">
      <dgm:prSet/>
      <dgm:spPr/>
      <dgm:t>
        <a:bodyPr/>
        <a:lstStyle/>
        <a:p>
          <a:endParaRPr lang="en-US"/>
        </a:p>
      </dgm:t>
    </dgm:pt>
    <dgm:pt modelId="{D15907DA-351E-4827-AFFE-DE5733DFF610}">
      <dgm:prSet/>
      <dgm:spPr/>
      <dgm:t>
        <a:bodyPr/>
        <a:lstStyle/>
        <a:p>
          <a:r>
            <a:rPr lang="tr-TR"/>
            <a:t>• Sağlık eğitimi </a:t>
          </a:r>
          <a:endParaRPr lang="en-US"/>
        </a:p>
      </dgm:t>
    </dgm:pt>
    <dgm:pt modelId="{E4FC0047-7D92-434E-8E5D-BCA0FB52137C}" type="parTrans" cxnId="{BDBB3C77-6079-48B3-80F1-2C55C83E62F7}">
      <dgm:prSet/>
      <dgm:spPr/>
      <dgm:t>
        <a:bodyPr/>
        <a:lstStyle/>
        <a:p>
          <a:endParaRPr lang="en-US"/>
        </a:p>
      </dgm:t>
    </dgm:pt>
    <dgm:pt modelId="{A82FCE2C-6138-4C2A-ADA7-4F76A0977BD1}" type="sibTrans" cxnId="{BDBB3C77-6079-48B3-80F1-2C55C83E62F7}">
      <dgm:prSet/>
      <dgm:spPr/>
      <dgm:t>
        <a:bodyPr/>
        <a:lstStyle/>
        <a:p>
          <a:endParaRPr lang="en-US"/>
        </a:p>
      </dgm:t>
    </dgm:pt>
    <dgm:pt modelId="{94FE7A4C-634E-4E93-AB7F-D442BF89E216}">
      <dgm:prSet/>
      <dgm:spPr/>
      <dgm:t>
        <a:bodyPr/>
        <a:lstStyle/>
        <a:p>
          <a:r>
            <a:rPr lang="tr-TR"/>
            <a:t>• Çocuk yetiştirilmesi konusunda danışmanlık </a:t>
          </a:r>
          <a:endParaRPr lang="en-US"/>
        </a:p>
      </dgm:t>
    </dgm:pt>
    <dgm:pt modelId="{76BB6E99-F495-42C8-B785-F3CC5506BCA5}" type="parTrans" cxnId="{D404A361-1689-44A3-89D8-859294C78E36}">
      <dgm:prSet/>
      <dgm:spPr/>
      <dgm:t>
        <a:bodyPr/>
        <a:lstStyle/>
        <a:p>
          <a:endParaRPr lang="en-US"/>
        </a:p>
      </dgm:t>
    </dgm:pt>
    <dgm:pt modelId="{74DE786B-14BE-43CD-A021-2C05DC8B25A3}" type="sibTrans" cxnId="{D404A361-1689-44A3-89D8-859294C78E36}">
      <dgm:prSet/>
      <dgm:spPr/>
      <dgm:t>
        <a:bodyPr/>
        <a:lstStyle/>
        <a:p>
          <a:endParaRPr lang="en-US"/>
        </a:p>
      </dgm:t>
    </dgm:pt>
    <dgm:pt modelId="{9FB7FB67-7FA8-4E0E-B7C3-624985780D3D}">
      <dgm:prSet/>
      <dgm:spPr/>
      <dgm:t>
        <a:bodyPr/>
        <a:lstStyle/>
        <a:p>
          <a:r>
            <a:rPr lang="tr-TR" dirty="0"/>
            <a:t>• Aile planlaması konusunda danışmanlık 4. Bakımın sürekli olmasının sağlanması</a:t>
          </a:r>
          <a:endParaRPr lang="en-US" dirty="0"/>
        </a:p>
      </dgm:t>
    </dgm:pt>
    <dgm:pt modelId="{60BD11F5-BBBC-4900-AD97-240B28E240A2}" type="parTrans" cxnId="{E72A8376-92D9-41BC-A820-384B02AD048A}">
      <dgm:prSet/>
      <dgm:spPr/>
      <dgm:t>
        <a:bodyPr/>
        <a:lstStyle/>
        <a:p>
          <a:endParaRPr lang="en-US"/>
        </a:p>
      </dgm:t>
    </dgm:pt>
    <dgm:pt modelId="{A61D7CF1-707F-4EDF-A1D3-0BBF268D7871}" type="sibTrans" cxnId="{E72A8376-92D9-41BC-A820-384B02AD048A}">
      <dgm:prSet/>
      <dgm:spPr/>
      <dgm:t>
        <a:bodyPr/>
        <a:lstStyle/>
        <a:p>
          <a:endParaRPr lang="en-US"/>
        </a:p>
      </dgm:t>
    </dgm:pt>
    <dgm:pt modelId="{5169C7C6-81C7-43AA-8F8F-03B790F7EE7C}" type="pres">
      <dgm:prSet presAssocID="{CF4131A0-BBB6-4472-80E0-FEF4426D7D6A}" presName="vert0" presStyleCnt="0">
        <dgm:presLayoutVars>
          <dgm:dir/>
          <dgm:animOne val="branch"/>
          <dgm:animLvl val="lvl"/>
        </dgm:presLayoutVars>
      </dgm:prSet>
      <dgm:spPr/>
    </dgm:pt>
    <dgm:pt modelId="{1086F0E7-8735-41C7-B5FC-392840FE900A}" type="pres">
      <dgm:prSet presAssocID="{314E676A-9946-4475-9FE0-4BF02AC466A9}" presName="thickLine" presStyleLbl="alignNode1" presStyleIdx="0" presStyleCnt="12"/>
      <dgm:spPr/>
    </dgm:pt>
    <dgm:pt modelId="{888B32E6-4238-40AE-8F04-061CB169CD14}" type="pres">
      <dgm:prSet presAssocID="{314E676A-9946-4475-9FE0-4BF02AC466A9}" presName="horz1" presStyleCnt="0"/>
      <dgm:spPr/>
    </dgm:pt>
    <dgm:pt modelId="{9AD06A98-D90C-4489-9776-A08DEB14547C}" type="pres">
      <dgm:prSet presAssocID="{314E676A-9946-4475-9FE0-4BF02AC466A9}" presName="tx1" presStyleLbl="revTx" presStyleIdx="0" presStyleCnt="12"/>
      <dgm:spPr/>
    </dgm:pt>
    <dgm:pt modelId="{ADDC3023-9A25-4CAF-9AF6-D71F6E80B751}" type="pres">
      <dgm:prSet presAssocID="{314E676A-9946-4475-9FE0-4BF02AC466A9}" presName="vert1" presStyleCnt="0"/>
      <dgm:spPr/>
    </dgm:pt>
    <dgm:pt modelId="{99204744-173B-458D-8AE1-B4D4BED77EFF}" type="pres">
      <dgm:prSet presAssocID="{E26CDA53-A5EA-4425-8CDB-7BD7AEF25EF3}" presName="thickLine" presStyleLbl="alignNode1" presStyleIdx="1" presStyleCnt="12"/>
      <dgm:spPr/>
    </dgm:pt>
    <dgm:pt modelId="{45BF1742-86AE-404C-B9AB-2A4539C66CBE}" type="pres">
      <dgm:prSet presAssocID="{E26CDA53-A5EA-4425-8CDB-7BD7AEF25EF3}" presName="horz1" presStyleCnt="0"/>
      <dgm:spPr/>
    </dgm:pt>
    <dgm:pt modelId="{AE3B669D-1B1D-4B05-A96C-2CC18177A8F8}" type="pres">
      <dgm:prSet presAssocID="{E26CDA53-A5EA-4425-8CDB-7BD7AEF25EF3}" presName="tx1" presStyleLbl="revTx" presStyleIdx="1" presStyleCnt="12"/>
      <dgm:spPr/>
    </dgm:pt>
    <dgm:pt modelId="{15ACCA1D-11E2-496A-9BB7-B01DE9490C7C}" type="pres">
      <dgm:prSet presAssocID="{E26CDA53-A5EA-4425-8CDB-7BD7AEF25EF3}" presName="vert1" presStyleCnt="0"/>
      <dgm:spPr/>
    </dgm:pt>
    <dgm:pt modelId="{7A6497D3-96E1-469A-BF22-102AC0CC549E}" type="pres">
      <dgm:prSet presAssocID="{BC8E820C-7353-42F1-8544-6571AED656B4}" presName="thickLine" presStyleLbl="alignNode1" presStyleIdx="2" presStyleCnt="12"/>
      <dgm:spPr/>
    </dgm:pt>
    <dgm:pt modelId="{A8ADAE36-5FF0-489A-88A1-31C151B4F050}" type="pres">
      <dgm:prSet presAssocID="{BC8E820C-7353-42F1-8544-6571AED656B4}" presName="horz1" presStyleCnt="0"/>
      <dgm:spPr/>
    </dgm:pt>
    <dgm:pt modelId="{89A8F79E-221F-442D-AD54-AA7330624415}" type="pres">
      <dgm:prSet presAssocID="{BC8E820C-7353-42F1-8544-6571AED656B4}" presName="tx1" presStyleLbl="revTx" presStyleIdx="2" presStyleCnt="12"/>
      <dgm:spPr/>
    </dgm:pt>
    <dgm:pt modelId="{306069D2-9CDE-48B2-87D0-283E290B1610}" type="pres">
      <dgm:prSet presAssocID="{BC8E820C-7353-42F1-8544-6571AED656B4}" presName="vert1" presStyleCnt="0"/>
      <dgm:spPr/>
    </dgm:pt>
    <dgm:pt modelId="{6032130C-5165-4F42-8FB6-2445E40F3C95}" type="pres">
      <dgm:prSet presAssocID="{B3666671-E109-4B1F-BFD0-ABB6D7867FDF}" presName="thickLine" presStyleLbl="alignNode1" presStyleIdx="3" presStyleCnt="12"/>
      <dgm:spPr/>
    </dgm:pt>
    <dgm:pt modelId="{CD239B9B-0713-484B-9578-E20ABE5CEBFE}" type="pres">
      <dgm:prSet presAssocID="{B3666671-E109-4B1F-BFD0-ABB6D7867FDF}" presName="horz1" presStyleCnt="0"/>
      <dgm:spPr/>
    </dgm:pt>
    <dgm:pt modelId="{E7763A55-715D-49B0-AA2E-82060FEE4D5F}" type="pres">
      <dgm:prSet presAssocID="{B3666671-E109-4B1F-BFD0-ABB6D7867FDF}" presName="tx1" presStyleLbl="revTx" presStyleIdx="3" presStyleCnt="12"/>
      <dgm:spPr/>
    </dgm:pt>
    <dgm:pt modelId="{80B0FFD5-AC1F-4236-81B5-20B69DDC60E2}" type="pres">
      <dgm:prSet presAssocID="{B3666671-E109-4B1F-BFD0-ABB6D7867FDF}" presName="vert1" presStyleCnt="0"/>
      <dgm:spPr/>
    </dgm:pt>
    <dgm:pt modelId="{14EF13B9-2575-478E-98A5-4A993B0301B0}" type="pres">
      <dgm:prSet presAssocID="{E46E8FC5-B740-4588-83A0-A9741B8AF819}" presName="thickLine" presStyleLbl="alignNode1" presStyleIdx="4" presStyleCnt="12"/>
      <dgm:spPr/>
    </dgm:pt>
    <dgm:pt modelId="{B191EACD-E5B6-409B-94DA-C633713161EF}" type="pres">
      <dgm:prSet presAssocID="{E46E8FC5-B740-4588-83A0-A9741B8AF819}" presName="horz1" presStyleCnt="0"/>
      <dgm:spPr/>
    </dgm:pt>
    <dgm:pt modelId="{031AA109-1011-4C59-83D6-1C18682E9146}" type="pres">
      <dgm:prSet presAssocID="{E46E8FC5-B740-4588-83A0-A9741B8AF819}" presName="tx1" presStyleLbl="revTx" presStyleIdx="4" presStyleCnt="12"/>
      <dgm:spPr/>
    </dgm:pt>
    <dgm:pt modelId="{1BB32FAF-78B2-4637-A633-09CD0EE80BCE}" type="pres">
      <dgm:prSet presAssocID="{E46E8FC5-B740-4588-83A0-A9741B8AF819}" presName="vert1" presStyleCnt="0"/>
      <dgm:spPr/>
    </dgm:pt>
    <dgm:pt modelId="{B3A6268F-A470-42D2-8407-86ABAEB081EE}" type="pres">
      <dgm:prSet presAssocID="{5F2F3AA5-74EE-4EDF-B51D-31416788B0BE}" presName="thickLine" presStyleLbl="alignNode1" presStyleIdx="5" presStyleCnt="12"/>
      <dgm:spPr/>
    </dgm:pt>
    <dgm:pt modelId="{A07221A6-4C86-4E94-8F82-6E443C6A4FE6}" type="pres">
      <dgm:prSet presAssocID="{5F2F3AA5-74EE-4EDF-B51D-31416788B0BE}" presName="horz1" presStyleCnt="0"/>
      <dgm:spPr/>
    </dgm:pt>
    <dgm:pt modelId="{807146C1-4CF2-4B48-ACDA-C410B4D6E3CF}" type="pres">
      <dgm:prSet presAssocID="{5F2F3AA5-74EE-4EDF-B51D-31416788B0BE}" presName="tx1" presStyleLbl="revTx" presStyleIdx="5" presStyleCnt="12"/>
      <dgm:spPr/>
    </dgm:pt>
    <dgm:pt modelId="{CE1B6CB0-28FD-4B47-9E7A-3A2AF7E4A511}" type="pres">
      <dgm:prSet presAssocID="{5F2F3AA5-74EE-4EDF-B51D-31416788B0BE}" presName="vert1" presStyleCnt="0"/>
      <dgm:spPr/>
    </dgm:pt>
    <dgm:pt modelId="{3846B041-B73C-4BDF-AC83-D881AACA8BA9}" type="pres">
      <dgm:prSet presAssocID="{9416D74A-ED80-4E09-A692-9478E8E75DF5}" presName="thickLine" presStyleLbl="alignNode1" presStyleIdx="6" presStyleCnt="12"/>
      <dgm:spPr/>
    </dgm:pt>
    <dgm:pt modelId="{45A3058C-2B3D-463E-A7CD-02CF8C795164}" type="pres">
      <dgm:prSet presAssocID="{9416D74A-ED80-4E09-A692-9478E8E75DF5}" presName="horz1" presStyleCnt="0"/>
      <dgm:spPr/>
    </dgm:pt>
    <dgm:pt modelId="{EBBADA14-C81A-4894-949D-0F1A36F1DB6E}" type="pres">
      <dgm:prSet presAssocID="{9416D74A-ED80-4E09-A692-9478E8E75DF5}" presName="tx1" presStyleLbl="revTx" presStyleIdx="6" presStyleCnt="12"/>
      <dgm:spPr/>
    </dgm:pt>
    <dgm:pt modelId="{EB2FD98C-74AF-453F-B74E-E1033CB34646}" type="pres">
      <dgm:prSet presAssocID="{9416D74A-ED80-4E09-A692-9478E8E75DF5}" presName="vert1" presStyleCnt="0"/>
      <dgm:spPr/>
    </dgm:pt>
    <dgm:pt modelId="{FE78274B-D534-497B-A306-73616AA92ECB}" type="pres">
      <dgm:prSet presAssocID="{66843982-649B-45B2-97D8-220E96617273}" presName="thickLine" presStyleLbl="alignNode1" presStyleIdx="7" presStyleCnt="12"/>
      <dgm:spPr/>
    </dgm:pt>
    <dgm:pt modelId="{27D93B76-7807-4850-A949-247CCFB90660}" type="pres">
      <dgm:prSet presAssocID="{66843982-649B-45B2-97D8-220E96617273}" presName="horz1" presStyleCnt="0"/>
      <dgm:spPr/>
    </dgm:pt>
    <dgm:pt modelId="{342E6F90-42DB-41D0-B480-962F5FC7CE30}" type="pres">
      <dgm:prSet presAssocID="{66843982-649B-45B2-97D8-220E96617273}" presName="tx1" presStyleLbl="revTx" presStyleIdx="7" presStyleCnt="12"/>
      <dgm:spPr/>
    </dgm:pt>
    <dgm:pt modelId="{46C1AB83-42B0-4AFB-B9B9-A2B8BCB84CF9}" type="pres">
      <dgm:prSet presAssocID="{66843982-649B-45B2-97D8-220E96617273}" presName="vert1" presStyleCnt="0"/>
      <dgm:spPr/>
    </dgm:pt>
    <dgm:pt modelId="{3FE97932-F35B-4A32-9C82-DF5A8981B0A0}" type="pres">
      <dgm:prSet presAssocID="{3E1078BC-4DA7-4C94-B0D7-3D8E281D816C}" presName="thickLine" presStyleLbl="alignNode1" presStyleIdx="8" presStyleCnt="12"/>
      <dgm:spPr/>
    </dgm:pt>
    <dgm:pt modelId="{E81C117F-C8C6-4604-ADBA-DE0D7BA80209}" type="pres">
      <dgm:prSet presAssocID="{3E1078BC-4DA7-4C94-B0D7-3D8E281D816C}" presName="horz1" presStyleCnt="0"/>
      <dgm:spPr/>
    </dgm:pt>
    <dgm:pt modelId="{19367715-2D51-4A3C-8E01-FA4F3262F380}" type="pres">
      <dgm:prSet presAssocID="{3E1078BC-4DA7-4C94-B0D7-3D8E281D816C}" presName="tx1" presStyleLbl="revTx" presStyleIdx="8" presStyleCnt="12"/>
      <dgm:spPr/>
    </dgm:pt>
    <dgm:pt modelId="{5AB568BA-1403-4C09-AEDC-D635A475AA56}" type="pres">
      <dgm:prSet presAssocID="{3E1078BC-4DA7-4C94-B0D7-3D8E281D816C}" presName="vert1" presStyleCnt="0"/>
      <dgm:spPr/>
    </dgm:pt>
    <dgm:pt modelId="{36AD254B-89E5-4E2F-A252-485D7831B6EB}" type="pres">
      <dgm:prSet presAssocID="{D15907DA-351E-4827-AFFE-DE5733DFF610}" presName="thickLine" presStyleLbl="alignNode1" presStyleIdx="9" presStyleCnt="12"/>
      <dgm:spPr/>
    </dgm:pt>
    <dgm:pt modelId="{ED34DD77-B729-4F65-A427-30E9E0DF7DA9}" type="pres">
      <dgm:prSet presAssocID="{D15907DA-351E-4827-AFFE-DE5733DFF610}" presName="horz1" presStyleCnt="0"/>
      <dgm:spPr/>
    </dgm:pt>
    <dgm:pt modelId="{B4BD0731-BAA7-4448-86F9-C15B92FF5627}" type="pres">
      <dgm:prSet presAssocID="{D15907DA-351E-4827-AFFE-DE5733DFF610}" presName="tx1" presStyleLbl="revTx" presStyleIdx="9" presStyleCnt="12"/>
      <dgm:spPr/>
    </dgm:pt>
    <dgm:pt modelId="{8709EBEB-BAB8-4F0F-BBC1-6B70A2233063}" type="pres">
      <dgm:prSet presAssocID="{D15907DA-351E-4827-AFFE-DE5733DFF610}" presName="vert1" presStyleCnt="0"/>
      <dgm:spPr/>
    </dgm:pt>
    <dgm:pt modelId="{1F58EEB6-662D-4273-B37C-EC6064FDE877}" type="pres">
      <dgm:prSet presAssocID="{94FE7A4C-634E-4E93-AB7F-D442BF89E216}" presName="thickLine" presStyleLbl="alignNode1" presStyleIdx="10" presStyleCnt="12"/>
      <dgm:spPr/>
    </dgm:pt>
    <dgm:pt modelId="{66FC50FB-3AF6-49C8-B979-E5295B1A569E}" type="pres">
      <dgm:prSet presAssocID="{94FE7A4C-634E-4E93-AB7F-D442BF89E216}" presName="horz1" presStyleCnt="0"/>
      <dgm:spPr/>
    </dgm:pt>
    <dgm:pt modelId="{DEC60729-66B3-4B9E-A683-562ADA8901A7}" type="pres">
      <dgm:prSet presAssocID="{94FE7A4C-634E-4E93-AB7F-D442BF89E216}" presName="tx1" presStyleLbl="revTx" presStyleIdx="10" presStyleCnt="12"/>
      <dgm:spPr/>
    </dgm:pt>
    <dgm:pt modelId="{152E0FA4-9E06-46A0-A539-35D71D203CB3}" type="pres">
      <dgm:prSet presAssocID="{94FE7A4C-634E-4E93-AB7F-D442BF89E216}" presName="vert1" presStyleCnt="0"/>
      <dgm:spPr/>
    </dgm:pt>
    <dgm:pt modelId="{F3A497D2-8034-4DFE-9D69-A7FAEFF64531}" type="pres">
      <dgm:prSet presAssocID="{9FB7FB67-7FA8-4E0E-B7C3-624985780D3D}" presName="thickLine" presStyleLbl="alignNode1" presStyleIdx="11" presStyleCnt="12"/>
      <dgm:spPr/>
    </dgm:pt>
    <dgm:pt modelId="{41C50EE0-82BE-4D22-B4DC-41AE2A69C573}" type="pres">
      <dgm:prSet presAssocID="{9FB7FB67-7FA8-4E0E-B7C3-624985780D3D}" presName="horz1" presStyleCnt="0"/>
      <dgm:spPr/>
    </dgm:pt>
    <dgm:pt modelId="{E3D7B2F3-F1C6-4310-A679-3CFFAA683C66}" type="pres">
      <dgm:prSet presAssocID="{9FB7FB67-7FA8-4E0E-B7C3-624985780D3D}" presName="tx1" presStyleLbl="revTx" presStyleIdx="11" presStyleCnt="12"/>
      <dgm:spPr/>
    </dgm:pt>
    <dgm:pt modelId="{6C7660A2-AD00-43F3-A60D-CB19117D3BF5}" type="pres">
      <dgm:prSet presAssocID="{9FB7FB67-7FA8-4E0E-B7C3-624985780D3D}" presName="vert1" presStyleCnt="0"/>
      <dgm:spPr/>
    </dgm:pt>
  </dgm:ptLst>
  <dgm:cxnLst>
    <dgm:cxn modelId="{6BA51407-79AC-439E-982D-6C21229C5FB1}" type="presOf" srcId="{5F2F3AA5-74EE-4EDF-B51D-31416788B0BE}" destId="{807146C1-4CF2-4B48-ACDA-C410B4D6E3CF}" srcOrd="0" destOrd="0" presId="urn:microsoft.com/office/officeart/2008/layout/LinedList"/>
    <dgm:cxn modelId="{6339AC07-A8A0-4226-BDE2-961055D98225}" srcId="{CF4131A0-BBB6-4472-80E0-FEF4426D7D6A}" destId="{E46E8FC5-B740-4588-83A0-A9741B8AF819}" srcOrd="4" destOrd="0" parTransId="{672D8FF8-1619-4354-BA21-62AC90823E3C}" sibTransId="{8B8C84B3-EFB5-459B-B0D8-E20694DD0ECD}"/>
    <dgm:cxn modelId="{F66F860E-06AB-4FA8-8A9D-EA9AFC5EEB13}" type="presOf" srcId="{BC8E820C-7353-42F1-8544-6571AED656B4}" destId="{89A8F79E-221F-442D-AD54-AA7330624415}" srcOrd="0" destOrd="0" presId="urn:microsoft.com/office/officeart/2008/layout/LinedList"/>
    <dgm:cxn modelId="{020D3111-7914-4DAA-93EB-237315CBB3F3}" srcId="{CF4131A0-BBB6-4472-80E0-FEF4426D7D6A}" destId="{B3666671-E109-4B1F-BFD0-ABB6D7867FDF}" srcOrd="3" destOrd="0" parTransId="{F662A52C-0647-4D4B-9084-E2C5440936E9}" sibTransId="{1CB0FF6C-6B05-4641-91CB-782C573B964A}"/>
    <dgm:cxn modelId="{86077A1C-FC3A-4EB2-BB0B-EAF0A277D312}" type="presOf" srcId="{CF4131A0-BBB6-4472-80E0-FEF4426D7D6A}" destId="{5169C7C6-81C7-43AA-8F8F-03B790F7EE7C}" srcOrd="0" destOrd="0" presId="urn:microsoft.com/office/officeart/2008/layout/LinedList"/>
    <dgm:cxn modelId="{37566E25-EAE0-4D00-9CDE-8714A8224175}" type="presOf" srcId="{D15907DA-351E-4827-AFFE-DE5733DFF610}" destId="{B4BD0731-BAA7-4448-86F9-C15B92FF5627}" srcOrd="0" destOrd="0" presId="urn:microsoft.com/office/officeart/2008/layout/LinedList"/>
    <dgm:cxn modelId="{023D8727-9765-4D4D-83A4-A6DB24F98BF9}" type="presOf" srcId="{E26CDA53-A5EA-4425-8CDB-7BD7AEF25EF3}" destId="{AE3B669D-1B1D-4B05-A96C-2CC18177A8F8}" srcOrd="0" destOrd="0" presId="urn:microsoft.com/office/officeart/2008/layout/LinedList"/>
    <dgm:cxn modelId="{1004C431-FCD6-47C2-9B15-AB27AB8F536C}" srcId="{CF4131A0-BBB6-4472-80E0-FEF4426D7D6A}" destId="{9416D74A-ED80-4E09-A692-9478E8E75DF5}" srcOrd="6" destOrd="0" parTransId="{CC8CDDE8-E3E3-41DD-96E1-D801E73D80BD}" sibTransId="{D4B417A3-0C50-4DAB-B4D3-E5DF7582221F}"/>
    <dgm:cxn modelId="{D404A361-1689-44A3-89D8-859294C78E36}" srcId="{CF4131A0-BBB6-4472-80E0-FEF4426D7D6A}" destId="{94FE7A4C-634E-4E93-AB7F-D442BF89E216}" srcOrd="10" destOrd="0" parTransId="{76BB6E99-F495-42C8-B785-F3CC5506BCA5}" sibTransId="{74DE786B-14BE-43CD-A021-2C05DC8B25A3}"/>
    <dgm:cxn modelId="{6E5AE453-D9C7-4972-AA7B-0FFDC118A5E0}" srcId="{CF4131A0-BBB6-4472-80E0-FEF4426D7D6A}" destId="{E26CDA53-A5EA-4425-8CDB-7BD7AEF25EF3}" srcOrd="1" destOrd="0" parTransId="{43D30CB0-5E8A-43D9-9BFF-64A1A09ECD57}" sibTransId="{F12BDA7F-4788-49F1-BEED-6A7E3307FB6E}"/>
    <dgm:cxn modelId="{E72A8376-92D9-41BC-A820-384B02AD048A}" srcId="{CF4131A0-BBB6-4472-80E0-FEF4426D7D6A}" destId="{9FB7FB67-7FA8-4E0E-B7C3-624985780D3D}" srcOrd="11" destOrd="0" parTransId="{60BD11F5-BBBC-4900-AD97-240B28E240A2}" sibTransId="{A61D7CF1-707F-4EDF-A1D3-0BBF268D7871}"/>
    <dgm:cxn modelId="{BDBB3C77-6079-48B3-80F1-2C55C83E62F7}" srcId="{CF4131A0-BBB6-4472-80E0-FEF4426D7D6A}" destId="{D15907DA-351E-4827-AFFE-DE5733DFF610}" srcOrd="9" destOrd="0" parTransId="{E4FC0047-7D92-434E-8E5D-BCA0FB52137C}" sibTransId="{A82FCE2C-6138-4C2A-ADA7-4F76A0977BD1}"/>
    <dgm:cxn modelId="{8197577A-CC9D-40AB-976F-2BF20E5D3D52}" type="presOf" srcId="{314E676A-9946-4475-9FE0-4BF02AC466A9}" destId="{9AD06A98-D90C-4489-9776-A08DEB14547C}" srcOrd="0" destOrd="0" presId="urn:microsoft.com/office/officeart/2008/layout/LinedList"/>
    <dgm:cxn modelId="{BB2AE092-59A5-48CC-ADFB-80A3233CCA9C}" srcId="{CF4131A0-BBB6-4472-80E0-FEF4426D7D6A}" destId="{5F2F3AA5-74EE-4EDF-B51D-31416788B0BE}" srcOrd="5" destOrd="0" parTransId="{EB377229-B1EE-4D36-A5EA-F2EDD2A1C897}" sibTransId="{8249F7AC-1044-4614-9BEB-13FC206A68AC}"/>
    <dgm:cxn modelId="{11C6239C-5EAD-4B7F-AFA5-359DCE333483}" type="presOf" srcId="{66843982-649B-45B2-97D8-220E96617273}" destId="{342E6F90-42DB-41D0-B480-962F5FC7CE30}" srcOrd="0" destOrd="0" presId="urn:microsoft.com/office/officeart/2008/layout/LinedList"/>
    <dgm:cxn modelId="{9751AAA8-0C7D-4318-95BA-941921B932D6}" type="presOf" srcId="{B3666671-E109-4B1F-BFD0-ABB6D7867FDF}" destId="{E7763A55-715D-49B0-AA2E-82060FEE4D5F}" srcOrd="0" destOrd="0" presId="urn:microsoft.com/office/officeart/2008/layout/LinedList"/>
    <dgm:cxn modelId="{9C9DEFA8-D28B-479C-B72E-D310C34A9409}" type="presOf" srcId="{94FE7A4C-634E-4E93-AB7F-D442BF89E216}" destId="{DEC60729-66B3-4B9E-A683-562ADA8901A7}" srcOrd="0" destOrd="0" presId="urn:microsoft.com/office/officeart/2008/layout/LinedList"/>
    <dgm:cxn modelId="{469EB0AB-5249-4EFA-BFF0-3C6DA695E403}" srcId="{CF4131A0-BBB6-4472-80E0-FEF4426D7D6A}" destId="{3E1078BC-4DA7-4C94-B0D7-3D8E281D816C}" srcOrd="8" destOrd="0" parTransId="{084FD017-814D-4308-B272-549E8ED61B10}" sibTransId="{83C5403A-2EAC-4D1C-8B1F-A835828022F4}"/>
    <dgm:cxn modelId="{FD491AB7-3BDE-46B9-935A-CD8347A4C6E7}" type="presOf" srcId="{3E1078BC-4DA7-4C94-B0D7-3D8E281D816C}" destId="{19367715-2D51-4A3C-8E01-FA4F3262F380}" srcOrd="0" destOrd="0" presId="urn:microsoft.com/office/officeart/2008/layout/LinedList"/>
    <dgm:cxn modelId="{D8CE9ABB-E32C-4CD5-84FB-7A7741502288}" srcId="{CF4131A0-BBB6-4472-80E0-FEF4426D7D6A}" destId="{BC8E820C-7353-42F1-8544-6571AED656B4}" srcOrd="2" destOrd="0" parTransId="{22EC8FA8-F35C-4391-BC28-95D319B95615}" sibTransId="{36318A00-2095-446C-8343-021AEE6684EB}"/>
    <dgm:cxn modelId="{3C4C9CC1-972E-4F86-9DF7-845E3710B28D}" type="presOf" srcId="{9FB7FB67-7FA8-4E0E-B7C3-624985780D3D}" destId="{E3D7B2F3-F1C6-4310-A679-3CFFAA683C66}" srcOrd="0" destOrd="0" presId="urn:microsoft.com/office/officeart/2008/layout/LinedList"/>
    <dgm:cxn modelId="{429FCAD8-2E75-4952-8F2B-404D482E19FB}" srcId="{CF4131A0-BBB6-4472-80E0-FEF4426D7D6A}" destId="{314E676A-9946-4475-9FE0-4BF02AC466A9}" srcOrd="0" destOrd="0" parTransId="{A047027F-887F-4E50-AC9F-A4744AAD271A}" sibTransId="{E3484206-1A02-4B51-8346-F1FAF7F6E77F}"/>
    <dgm:cxn modelId="{C3ED52D9-32BC-43B5-8299-F01BA2EEED5C}" type="presOf" srcId="{E46E8FC5-B740-4588-83A0-A9741B8AF819}" destId="{031AA109-1011-4C59-83D6-1C18682E9146}" srcOrd="0" destOrd="0" presId="urn:microsoft.com/office/officeart/2008/layout/LinedList"/>
    <dgm:cxn modelId="{502BB2DC-E262-4CDC-9FF7-459E6FD846C3}" type="presOf" srcId="{9416D74A-ED80-4E09-A692-9478E8E75DF5}" destId="{EBBADA14-C81A-4894-949D-0F1A36F1DB6E}" srcOrd="0" destOrd="0" presId="urn:microsoft.com/office/officeart/2008/layout/LinedList"/>
    <dgm:cxn modelId="{B933B0EE-53AB-4416-A75D-69D539A57E35}" srcId="{CF4131A0-BBB6-4472-80E0-FEF4426D7D6A}" destId="{66843982-649B-45B2-97D8-220E96617273}" srcOrd="7" destOrd="0" parTransId="{8B6EC8C6-C52F-4933-B24F-E13FD467C2FE}" sibTransId="{493F5F8B-79C3-4FA0-8C06-4C539D14CA3F}"/>
    <dgm:cxn modelId="{66380883-F1E0-48A4-8321-E085E5A69813}" type="presParOf" srcId="{5169C7C6-81C7-43AA-8F8F-03B790F7EE7C}" destId="{1086F0E7-8735-41C7-B5FC-392840FE900A}" srcOrd="0" destOrd="0" presId="urn:microsoft.com/office/officeart/2008/layout/LinedList"/>
    <dgm:cxn modelId="{72F7905B-86A6-489C-BC90-B2A04BEDFA39}" type="presParOf" srcId="{5169C7C6-81C7-43AA-8F8F-03B790F7EE7C}" destId="{888B32E6-4238-40AE-8F04-061CB169CD14}" srcOrd="1" destOrd="0" presId="urn:microsoft.com/office/officeart/2008/layout/LinedList"/>
    <dgm:cxn modelId="{21FDE9C6-A804-4EFD-A84D-714ADDD3098A}" type="presParOf" srcId="{888B32E6-4238-40AE-8F04-061CB169CD14}" destId="{9AD06A98-D90C-4489-9776-A08DEB14547C}" srcOrd="0" destOrd="0" presId="urn:microsoft.com/office/officeart/2008/layout/LinedList"/>
    <dgm:cxn modelId="{79B9D489-892D-4527-ACBC-C60E25E0B47B}" type="presParOf" srcId="{888B32E6-4238-40AE-8F04-061CB169CD14}" destId="{ADDC3023-9A25-4CAF-9AF6-D71F6E80B751}" srcOrd="1" destOrd="0" presId="urn:microsoft.com/office/officeart/2008/layout/LinedList"/>
    <dgm:cxn modelId="{3053A37B-4EA2-40CF-846E-601A344ED713}" type="presParOf" srcId="{5169C7C6-81C7-43AA-8F8F-03B790F7EE7C}" destId="{99204744-173B-458D-8AE1-B4D4BED77EFF}" srcOrd="2" destOrd="0" presId="urn:microsoft.com/office/officeart/2008/layout/LinedList"/>
    <dgm:cxn modelId="{BA316989-08EC-4221-9046-4A31CD0A8D62}" type="presParOf" srcId="{5169C7C6-81C7-43AA-8F8F-03B790F7EE7C}" destId="{45BF1742-86AE-404C-B9AB-2A4539C66CBE}" srcOrd="3" destOrd="0" presId="urn:microsoft.com/office/officeart/2008/layout/LinedList"/>
    <dgm:cxn modelId="{0C2E87E5-0F82-4482-AE0B-94880578BA04}" type="presParOf" srcId="{45BF1742-86AE-404C-B9AB-2A4539C66CBE}" destId="{AE3B669D-1B1D-4B05-A96C-2CC18177A8F8}" srcOrd="0" destOrd="0" presId="urn:microsoft.com/office/officeart/2008/layout/LinedList"/>
    <dgm:cxn modelId="{D2652F81-325D-4526-A253-CC9CBEB8AC0F}" type="presParOf" srcId="{45BF1742-86AE-404C-B9AB-2A4539C66CBE}" destId="{15ACCA1D-11E2-496A-9BB7-B01DE9490C7C}" srcOrd="1" destOrd="0" presId="urn:microsoft.com/office/officeart/2008/layout/LinedList"/>
    <dgm:cxn modelId="{CD843CF6-D57C-41E5-A409-777E2147A1D9}" type="presParOf" srcId="{5169C7C6-81C7-43AA-8F8F-03B790F7EE7C}" destId="{7A6497D3-96E1-469A-BF22-102AC0CC549E}" srcOrd="4" destOrd="0" presId="urn:microsoft.com/office/officeart/2008/layout/LinedList"/>
    <dgm:cxn modelId="{12861C3A-1039-4A28-9A8C-ADBF1F8CEE29}" type="presParOf" srcId="{5169C7C6-81C7-43AA-8F8F-03B790F7EE7C}" destId="{A8ADAE36-5FF0-489A-88A1-31C151B4F050}" srcOrd="5" destOrd="0" presId="urn:microsoft.com/office/officeart/2008/layout/LinedList"/>
    <dgm:cxn modelId="{3BFF71F9-4B66-479D-9DC4-75FFD4C6972E}" type="presParOf" srcId="{A8ADAE36-5FF0-489A-88A1-31C151B4F050}" destId="{89A8F79E-221F-442D-AD54-AA7330624415}" srcOrd="0" destOrd="0" presId="urn:microsoft.com/office/officeart/2008/layout/LinedList"/>
    <dgm:cxn modelId="{D7F889F2-BA04-4B26-98D3-B8C4D73B241C}" type="presParOf" srcId="{A8ADAE36-5FF0-489A-88A1-31C151B4F050}" destId="{306069D2-9CDE-48B2-87D0-283E290B1610}" srcOrd="1" destOrd="0" presId="urn:microsoft.com/office/officeart/2008/layout/LinedList"/>
    <dgm:cxn modelId="{AE720D97-E3C3-4487-A29B-1DDD518C4EC0}" type="presParOf" srcId="{5169C7C6-81C7-43AA-8F8F-03B790F7EE7C}" destId="{6032130C-5165-4F42-8FB6-2445E40F3C95}" srcOrd="6" destOrd="0" presId="urn:microsoft.com/office/officeart/2008/layout/LinedList"/>
    <dgm:cxn modelId="{D2909F68-E28B-4FAB-84CA-F1751E759DFC}" type="presParOf" srcId="{5169C7C6-81C7-43AA-8F8F-03B790F7EE7C}" destId="{CD239B9B-0713-484B-9578-E20ABE5CEBFE}" srcOrd="7" destOrd="0" presId="urn:microsoft.com/office/officeart/2008/layout/LinedList"/>
    <dgm:cxn modelId="{66181B74-FC56-497A-B5B5-EA496B645295}" type="presParOf" srcId="{CD239B9B-0713-484B-9578-E20ABE5CEBFE}" destId="{E7763A55-715D-49B0-AA2E-82060FEE4D5F}" srcOrd="0" destOrd="0" presId="urn:microsoft.com/office/officeart/2008/layout/LinedList"/>
    <dgm:cxn modelId="{EDD0B942-F30A-4E66-9E80-D7EDC17F87BD}" type="presParOf" srcId="{CD239B9B-0713-484B-9578-E20ABE5CEBFE}" destId="{80B0FFD5-AC1F-4236-81B5-20B69DDC60E2}" srcOrd="1" destOrd="0" presId="urn:microsoft.com/office/officeart/2008/layout/LinedList"/>
    <dgm:cxn modelId="{97C86192-7F72-472D-B0DB-1F6BE6EE02F3}" type="presParOf" srcId="{5169C7C6-81C7-43AA-8F8F-03B790F7EE7C}" destId="{14EF13B9-2575-478E-98A5-4A993B0301B0}" srcOrd="8" destOrd="0" presId="urn:microsoft.com/office/officeart/2008/layout/LinedList"/>
    <dgm:cxn modelId="{58C0CB38-8174-4DAA-AC09-D053DD020D0B}" type="presParOf" srcId="{5169C7C6-81C7-43AA-8F8F-03B790F7EE7C}" destId="{B191EACD-E5B6-409B-94DA-C633713161EF}" srcOrd="9" destOrd="0" presId="urn:microsoft.com/office/officeart/2008/layout/LinedList"/>
    <dgm:cxn modelId="{763A3D5D-4C85-44D0-9C0B-11C6A7885B8B}" type="presParOf" srcId="{B191EACD-E5B6-409B-94DA-C633713161EF}" destId="{031AA109-1011-4C59-83D6-1C18682E9146}" srcOrd="0" destOrd="0" presId="urn:microsoft.com/office/officeart/2008/layout/LinedList"/>
    <dgm:cxn modelId="{9EEEB9B7-2F7C-4C36-9207-42D7547C65AA}" type="presParOf" srcId="{B191EACD-E5B6-409B-94DA-C633713161EF}" destId="{1BB32FAF-78B2-4637-A633-09CD0EE80BCE}" srcOrd="1" destOrd="0" presId="urn:microsoft.com/office/officeart/2008/layout/LinedList"/>
    <dgm:cxn modelId="{F6DAA3EE-07BB-4AC2-9A0A-44A968B683EF}" type="presParOf" srcId="{5169C7C6-81C7-43AA-8F8F-03B790F7EE7C}" destId="{B3A6268F-A470-42D2-8407-86ABAEB081EE}" srcOrd="10" destOrd="0" presId="urn:microsoft.com/office/officeart/2008/layout/LinedList"/>
    <dgm:cxn modelId="{7DAE8CAA-AD04-449E-B9FB-47DE8C9CDB99}" type="presParOf" srcId="{5169C7C6-81C7-43AA-8F8F-03B790F7EE7C}" destId="{A07221A6-4C86-4E94-8F82-6E443C6A4FE6}" srcOrd="11" destOrd="0" presId="urn:microsoft.com/office/officeart/2008/layout/LinedList"/>
    <dgm:cxn modelId="{B4CFB3F1-2339-46EE-8E5A-1A2B29B0D707}" type="presParOf" srcId="{A07221A6-4C86-4E94-8F82-6E443C6A4FE6}" destId="{807146C1-4CF2-4B48-ACDA-C410B4D6E3CF}" srcOrd="0" destOrd="0" presId="urn:microsoft.com/office/officeart/2008/layout/LinedList"/>
    <dgm:cxn modelId="{4FAFCBD1-1528-4150-A0FF-46A9722F9EE4}" type="presParOf" srcId="{A07221A6-4C86-4E94-8F82-6E443C6A4FE6}" destId="{CE1B6CB0-28FD-4B47-9E7A-3A2AF7E4A511}" srcOrd="1" destOrd="0" presId="urn:microsoft.com/office/officeart/2008/layout/LinedList"/>
    <dgm:cxn modelId="{EE968479-B35C-48B7-A2BC-844D07F48AE0}" type="presParOf" srcId="{5169C7C6-81C7-43AA-8F8F-03B790F7EE7C}" destId="{3846B041-B73C-4BDF-AC83-D881AACA8BA9}" srcOrd="12" destOrd="0" presId="urn:microsoft.com/office/officeart/2008/layout/LinedList"/>
    <dgm:cxn modelId="{6385273B-204D-4324-BAE7-F31CD56FFFC3}" type="presParOf" srcId="{5169C7C6-81C7-43AA-8F8F-03B790F7EE7C}" destId="{45A3058C-2B3D-463E-A7CD-02CF8C795164}" srcOrd="13" destOrd="0" presId="urn:microsoft.com/office/officeart/2008/layout/LinedList"/>
    <dgm:cxn modelId="{7D332A27-BDB4-4C6C-A135-468E2FA4E6B8}" type="presParOf" srcId="{45A3058C-2B3D-463E-A7CD-02CF8C795164}" destId="{EBBADA14-C81A-4894-949D-0F1A36F1DB6E}" srcOrd="0" destOrd="0" presId="urn:microsoft.com/office/officeart/2008/layout/LinedList"/>
    <dgm:cxn modelId="{3D744F88-8743-43D9-9A42-93B8BD37BDA9}" type="presParOf" srcId="{45A3058C-2B3D-463E-A7CD-02CF8C795164}" destId="{EB2FD98C-74AF-453F-B74E-E1033CB34646}" srcOrd="1" destOrd="0" presId="urn:microsoft.com/office/officeart/2008/layout/LinedList"/>
    <dgm:cxn modelId="{1CFD2A56-4EB4-4BDA-81E7-E6ADBD310BF9}" type="presParOf" srcId="{5169C7C6-81C7-43AA-8F8F-03B790F7EE7C}" destId="{FE78274B-D534-497B-A306-73616AA92ECB}" srcOrd="14" destOrd="0" presId="urn:microsoft.com/office/officeart/2008/layout/LinedList"/>
    <dgm:cxn modelId="{A4EC664D-10B0-45E7-832E-71A50D7D0A45}" type="presParOf" srcId="{5169C7C6-81C7-43AA-8F8F-03B790F7EE7C}" destId="{27D93B76-7807-4850-A949-247CCFB90660}" srcOrd="15" destOrd="0" presId="urn:microsoft.com/office/officeart/2008/layout/LinedList"/>
    <dgm:cxn modelId="{09490BFF-7EC8-4565-B093-865BD53AEC3E}" type="presParOf" srcId="{27D93B76-7807-4850-A949-247CCFB90660}" destId="{342E6F90-42DB-41D0-B480-962F5FC7CE30}" srcOrd="0" destOrd="0" presId="urn:microsoft.com/office/officeart/2008/layout/LinedList"/>
    <dgm:cxn modelId="{83D9F0AB-C3E1-4D67-9FBB-6B56389CCB34}" type="presParOf" srcId="{27D93B76-7807-4850-A949-247CCFB90660}" destId="{46C1AB83-42B0-4AFB-B9B9-A2B8BCB84CF9}" srcOrd="1" destOrd="0" presId="urn:microsoft.com/office/officeart/2008/layout/LinedList"/>
    <dgm:cxn modelId="{EFD71902-A1AD-4D52-9E97-E7D48DE8C614}" type="presParOf" srcId="{5169C7C6-81C7-43AA-8F8F-03B790F7EE7C}" destId="{3FE97932-F35B-4A32-9C82-DF5A8981B0A0}" srcOrd="16" destOrd="0" presId="urn:microsoft.com/office/officeart/2008/layout/LinedList"/>
    <dgm:cxn modelId="{FE87BEA2-E134-443A-B8FC-743F79F6BB46}" type="presParOf" srcId="{5169C7C6-81C7-43AA-8F8F-03B790F7EE7C}" destId="{E81C117F-C8C6-4604-ADBA-DE0D7BA80209}" srcOrd="17" destOrd="0" presId="urn:microsoft.com/office/officeart/2008/layout/LinedList"/>
    <dgm:cxn modelId="{C68FE093-B153-422E-952A-AFA393F62FF5}" type="presParOf" srcId="{E81C117F-C8C6-4604-ADBA-DE0D7BA80209}" destId="{19367715-2D51-4A3C-8E01-FA4F3262F380}" srcOrd="0" destOrd="0" presId="urn:microsoft.com/office/officeart/2008/layout/LinedList"/>
    <dgm:cxn modelId="{82B8ACD6-2DEC-41FD-8740-41F7515BBA80}" type="presParOf" srcId="{E81C117F-C8C6-4604-ADBA-DE0D7BA80209}" destId="{5AB568BA-1403-4C09-AEDC-D635A475AA56}" srcOrd="1" destOrd="0" presId="urn:microsoft.com/office/officeart/2008/layout/LinedList"/>
    <dgm:cxn modelId="{E1C548B8-BCCD-4A50-954E-1602433B1135}" type="presParOf" srcId="{5169C7C6-81C7-43AA-8F8F-03B790F7EE7C}" destId="{36AD254B-89E5-4E2F-A252-485D7831B6EB}" srcOrd="18" destOrd="0" presId="urn:microsoft.com/office/officeart/2008/layout/LinedList"/>
    <dgm:cxn modelId="{68FF7850-7A32-4128-B9AC-C622B1C3586F}" type="presParOf" srcId="{5169C7C6-81C7-43AA-8F8F-03B790F7EE7C}" destId="{ED34DD77-B729-4F65-A427-30E9E0DF7DA9}" srcOrd="19" destOrd="0" presId="urn:microsoft.com/office/officeart/2008/layout/LinedList"/>
    <dgm:cxn modelId="{CD868385-410B-4635-9E58-CFAA396963FC}" type="presParOf" srcId="{ED34DD77-B729-4F65-A427-30E9E0DF7DA9}" destId="{B4BD0731-BAA7-4448-86F9-C15B92FF5627}" srcOrd="0" destOrd="0" presId="urn:microsoft.com/office/officeart/2008/layout/LinedList"/>
    <dgm:cxn modelId="{71290987-1EDD-4B31-87EA-5C56EAFAC2E1}" type="presParOf" srcId="{ED34DD77-B729-4F65-A427-30E9E0DF7DA9}" destId="{8709EBEB-BAB8-4F0F-BBC1-6B70A2233063}" srcOrd="1" destOrd="0" presId="urn:microsoft.com/office/officeart/2008/layout/LinedList"/>
    <dgm:cxn modelId="{23EDEBB0-A484-4C2E-8886-2DA1E21E21A6}" type="presParOf" srcId="{5169C7C6-81C7-43AA-8F8F-03B790F7EE7C}" destId="{1F58EEB6-662D-4273-B37C-EC6064FDE877}" srcOrd="20" destOrd="0" presId="urn:microsoft.com/office/officeart/2008/layout/LinedList"/>
    <dgm:cxn modelId="{BACD4FBD-F4F5-43C8-ACC8-DF8FB7966711}" type="presParOf" srcId="{5169C7C6-81C7-43AA-8F8F-03B790F7EE7C}" destId="{66FC50FB-3AF6-49C8-B979-E5295B1A569E}" srcOrd="21" destOrd="0" presId="urn:microsoft.com/office/officeart/2008/layout/LinedList"/>
    <dgm:cxn modelId="{2DCBFA22-D02E-47C6-B09C-4952383E2E3D}" type="presParOf" srcId="{66FC50FB-3AF6-49C8-B979-E5295B1A569E}" destId="{DEC60729-66B3-4B9E-A683-562ADA8901A7}" srcOrd="0" destOrd="0" presId="urn:microsoft.com/office/officeart/2008/layout/LinedList"/>
    <dgm:cxn modelId="{64281910-A27C-4264-9189-5641A1926D5A}" type="presParOf" srcId="{66FC50FB-3AF6-49C8-B979-E5295B1A569E}" destId="{152E0FA4-9E06-46A0-A539-35D71D203CB3}" srcOrd="1" destOrd="0" presId="urn:microsoft.com/office/officeart/2008/layout/LinedList"/>
    <dgm:cxn modelId="{986D402C-8390-4A47-9D6E-810AD56F5B47}" type="presParOf" srcId="{5169C7C6-81C7-43AA-8F8F-03B790F7EE7C}" destId="{F3A497D2-8034-4DFE-9D69-A7FAEFF64531}" srcOrd="22" destOrd="0" presId="urn:microsoft.com/office/officeart/2008/layout/LinedList"/>
    <dgm:cxn modelId="{B57F41B8-FE15-4997-B570-D522619904FC}" type="presParOf" srcId="{5169C7C6-81C7-43AA-8F8F-03B790F7EE7C}" destId="{41C50EE0-82BE-4D22-B4DC-41AE2A69C573}" srcOrd="23" destOrd="0" presId="urn:microsoft.com/office/officeart/2008/layout/LinedList"/>
    <dgm:cxn modelId="{4BA9CAAE-EF88-42F4-8513-2CB010A3698F}" type="presParOf" srcId="{41C50EE0-82BE-4D22-B4DC-41AE2A69C573}" destId="{E3D7B2F3-F1C6-4310-A679-3CFFAA683C66}" srcOrd="0" destOrd="0" presId="urn:microsoft.com/office/officeart/2008/layout/LinedList"/>
    <dgm:cxn modelId="{652105D4-1723-4E0A-AC68-23DB053231EA}" type="presParOf" srcId="{41C50EE0-82BE-4D22-B4DC-41AE2A69C573}" destId="{6C7660A2-AD00-43F3-A60D-CB19117D3BF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5CF61A-460E-4443-96C2-511FE8B9F984}" type="doc">
      <dgm:prSet loTypeId="urn:microsoft.com/office/officeart/2016/7/layout/RepeatingBendingProcessNew" loCatId="process" qsTypeId="urn:microsoft.com/office/officeart/2005/8/quickstyle/simple2" qsCatId="simple" csTypeId="urn:microsoft.com/office/officeart/2005/8/colors/accent3_2" csCatId="accent3" phldr="1"/>
      <dgm:spPr/>
      <dgm:t>
        <a:bodyPr/>
        <a:lstStyle/>
        <a:p>
          <a:endParaRPr lang="en-US"/>
        </a:p>
      </dgm:t>
    </dgm:pt>
    <dgm:pt modelId="{16D5C746-819D-481B-8ED0-EC891F84C647}">
      <dgm:prSet/>
      <dgm:spPr/>
      <dgm:t>
        <a:bodyPr/>
        <a:lstStyle/>
        <a:p>
          <a:r>
            <a:rPr lang="tr-TR" dirty="0"/>
            <a:t>Yeni doğmuş bebeğin değerlendirilmesi </a:t>
          </a:r>
          <a:endParaRPr lang="en-US" dirty="0"/>
        </a:p>
      </dgm:t>
    </dgm:pt>
    <dgm:pt modelId="{3E4DA77D-3BF7-40B7-B3C1-797A4DBEAA01}" type="parTrans" cxnId="{D6CF25B5-60A7-4EB3-8149-85014821B058}">
      <dgm:prSet/>
      <dgm:spPr/>
      <dgm:t>
        <a:bodyPr/>
        <a:lstStyle/>
        <a:p>
          <a:endParaRPr lang="en-US"/>
        </a:p>
      </dgm:t>
    </dgm:pt>
    <dgm:pt modelId="{D3AE0892-C3A4-44C3-92DF-4CD0CBB07C89}" type="sibTrans" cxnId="{D6CF25B5-60A7-4EB3-8149-85014821B058}">
      <dgm:prSet/>
      <dgm:spPr/>
      <dgm:t>
        <a:bodyPr/>
        <a:lstStyle/>
        <a:p>
          <a:endParaRPr lang="en-US"/>
        </a:p>
      </dgm:t>
    </dgm:pt>
    <dgm:pt modelId="{2032E99B-B911-4B17-A457-7A0901F0FCAB}">
      <dgm:prSet/>
      <dgm:spPr/>
      <dgm:t>
        <a:bodyPr/>
        <a:lstStyle/>
        <a:p>
          <a:r>
            <a:rPr lang="tr-TR" dirty="0"/>
            <a:t>Doğumdan sonraki ilk hafta içinde yenidoğanın değerlendirilmesi</a:t>
          </a:r>
          <a:endParaRPr lang="en-US" dirty="0"/>
        </a:p>
      </dgm:t>
    </dgm:pt>
    <dgm:pt modelId="{E12C3039-06BE-4967-84CD-6FDF32F9A079}" type="parTrans" cxnId="{BFD9513F-960D-4629-BFC2-8247DFB7BAE1}">
      <dgm:prSet/>
      <dgm:spPr/>
      <dgm:t>
        <a:bodyPr/>
        <a:lstStyle/>
        <a:p>
          <a:endParaRPr lang="en-US"/>
        </a:p>
      </dgm:t>
    </dgm:pt>
    <dgm:pt modelId="{6F97A6F6-6316-4A5F-BD4E-3174FF15791D}" type="sibTrans" cxnId="{BFD9513F-960D-4629-BFC2-8247DFB7BAE1}">
      <dgm:prSet/>
      <dgm:spPr/>
      <dgm:t>
        <a:bodyPr/>
        <a:lstStyle/>
        <a:p>
          <a:endParaRPr lang="en-US"/>
        </a:p>
      </dgm:t>
    </dgm:pt>
    <dgm:pt modelId="{6E5F12E7-2E4B-4BAB-9D5E-816D883FEAAC}">
      <dgm:prSet/>
      <dgm:spPr/>
      <dgm:t>
        <a:bodyPr/>
        <a:lstStyle/>
        <a:p>
          <a:r>
            <a:rPr lang="tr-TR"/>
            <a:t>15. - 41. gün ve 2. ay izlemleri</a:t>
          </a:r>
          <a:endParaRPr lang="en-US"/>
        </a:p>
      </dgm:t>
    </dgm:pt>
    <dgm:pt modelId="{0295746C-D237-4669-AAA9-815A279A3F5A}" type="parTrans" cxnId="{B73C8408-12A7-45E2-9518-188A0D2DCD93}">
      <dgm:prSet/>
      <dgm:spPr/>
      <dgm:t>
        <a:bodyPr/>
        <a:lstStyle/>
        <a:p>
          <a:endParaRPr lang="en-US"/>
        </a:p>
      </dgm:t>
    </dgm:pt>
    <dgm:pt modelId="{D067936E-A539-44DE-8460-4F5C9CBC5D95}" type="sibTrans" cxnId="{B73C8408-12A7-45E2-9518-188A0D2DCD93}">
      <dgm:prSet/>
      <dgm:spPr/>
      <dgm:t>
        <a:bodyPr/>
        <a:lstStyle/>
        <a:p>
          <a:endParaRPr lang="en-US"/>
        </a:p>
      </dgm:t>
    </dgm:pt>
    <dgm:pt modelId="{EBB756C9-8F80-4A40-9D0D-62DCC1A37B8F}">
      <dgm:prSet/>
      <dgm:spPr/>
      <dgm:t>
        <a:bodyPr/>
        <a:lstStyle/>
        <a:p>
          <a:r>
            <a:rPr lang="tr-TR"/>
            <a:t>3.– 4. ay izlemleri </a:t>
          </a:r>
          <a:endParaRPr lang="en-US"/>
        </a:p>
      </dgm:t>
    </dgm:pt>
    <dgm:pt modelId="{3B2BE69F-CE5D-4D8E-B342-326C072D460B}" type="parTrans" cxnId="{5865D8DA-53A5-4E23-8ECC-4880E5F5D1D9}">
      <dgm:prSet/>
      <dgm:spPr/>
      <dgm:t>
        <a:bodyPr/>
        <a:lstStyle/>
        <a:p>
          <a:endParaRPr lang="en-US"/>
        </a:p>
      </dgm:t>
    </dgm:pt>
    <dgm:pt modelId="{1F36B536-4DB0-45DB-B3D1-6FD445858596}" type="sibTrans" cxnId="{5865D8DA-53A5-4E23-8ECC-4880E5F5D1D9}">
      <dgm:prSet/>
      <dgm:spPr/>
      <dgm:t>
        <a:bodyPr/>
        <a:lstStyle/>
        <a:p>
          <a:endParaRPr lang="en-US"/>
        </a:p>
      </dgm:t>
    </dgm:pt>
    <dgm:pt modelId="{80F18EE5-C00E-40A1-BD8A-F3B87C6420A8}">
      <dgm:prSet/>
      <dgm:spPr/>
      <dgm:t>
        <a:bodyPr/>
        <a:lstStyle/>
        <a:p>
          <a:r>
            <a:rPr lang="tr-TR"/>
            <a:t>6., 9. ve 12. ay izlemleri </a:t>
          </a:r>
          <a:endParaRPr lang="en-US"/>
        </a:p>
      </dgm:t>
    </dgm:pt>
    <dgm:pt modelId="{D71A2CB1-F99B-4B1A-9A6D-A23682267D94}" type="parTrans" cxnId="{E9B603FA-FBA8-4A33-BFD3-1BF4F9082B01}">
      <dgm:prSet/>
      <dgm:spPr/>
      <dgm:t>
        <a:bodyPr/>
        <a:lstStyle/>
        <a:p>
          <a:endParaRPr lang="en-US"/>
        </a:p>
      </dgm:t>
    </dgm:pt>
    <dgm:pt modelId="{AA9EC8E6-800A-48CA-98DB-8989AD0558C9}" type="sibTrans" cxnId="{E9B603FA-FBA8-4A33-BFD3-1BF4F9082B01}">
      <dgm:prSet/>
      <dgm:spPr/>
      <dgm:t>
        <a:bodyPr/>
        <a:lstStyle/>
        <a:p>
          <a:endParaRPr lang="en-US"/>
        </a:p>
      </dgm:t>
    </dgm:pt>
    <dgm:pt modelId="{BF8644F2-AD28-4569-BAB9-C923D1B4B491}">
      <dgm:prSet/>
      <dgm:spPr/>
      <dgm:t>
        <a:bodyPr/>
        <a:lstStyle/>
        <a:p>
          <a:r>
            <a:rPr lang="tr-TR"/>
            <a:t>13 -36 ay arası çocuk izlemleri </a:t>
          </a:r>
          <a:endParaRPr lang="en-US"/>
        </a:p>
      </dgm:t>
    </dgm:pt>
    <dgm:pt modelId="{A9E5A00C-84FD-4BE6-A9CE-FA3905E6B4B1}" type="parTrans" cxnId="{A4306AD2-9A95-4E71-99E6-22819A064C65}">
      <dgm:prSet/>
      <dgm:spPr/>
      <dgm:t>
        <a:bodyPr/>
        <a:lstStyle/>
        <a:p>
          <a:endParaRPr lang="en-US"/>
        </a:p>
      </dgm:t>
    </dgm:pt>
    <dgm:pt modelId="{5113E3EA-A389-48F1-9787-9347935607A1}" type="sibTrans" cxnId="{A4306AD2-9A95-4E71-99E6-22819A064C65}">
      <dgm:prSet/>
      <dgm:spPr/>
      <dgm:t>
        <a:bodyPr/>
        <a:lstStyle/>
        <a:p>
          <a:endParaRPr lang="en-US"/>
        </a:p>
      </dgm:t>
    </dgm:pt>
    <dgm:pt modelId="{373E6BC8-3700-4936-9D4A-5009A13A9A7C}">
      <dgm:prSet/>
      <dgm:spPr/>
      <dgm:t>
        <a:bodyPr/>
        <a:lstStyle/>
        <a:p>
          <a:r>
            <a:rPr lang="tr-TR"/>
            <a:t>4- 6 yaş arası çocuk izlemleri</a:t>
          </a:r>
          <a:endParaRPr lang="en-US"/>
        </a:p>
      </dgm:t>
    </dgm:pt>
    <dgm:pt modelId="{90376099-5B5F-4D92-B7B7-CC0ACD7AA0DD}" type="parTrans" cxnId="{088C21F5-B6CF-4312-868E-9C2E9CC7CA02}">
      <dgm:prSet/>
      <dgm:spPr/>
      <dgm:t>
        <a:bodyPr/>
        <a:lstStyle/>
        <a:p>
          <a:endParaRPr lang="en-US"/>
        </a:p>
      </dgm:t>
    </dgm:pt>
    <dgm:pt modelId="{06AE3DFB-6F4A-4FB5-AD8B-7484DEE3DAED}" type="sibTrans" cxnId="{088C21F5-B6CF-4312-868E-9C2E9CC7CA02}">
      <dgm:prSet/>
      <dgm:spPr/>
      <dgm:t>
        <a:bodyPr/>
        <a:lstStyle/>
        <a:p>
          <a:endParaRPr lang="en-US"/>
        </a:p>
      </dgm:t>
    </dgm:pt>
    <dgm:pt modelId="{86A7F9EC-1973-4063-B408-1B0F3CFD7A98}">
      <dgm:prSet/>
      <dgm:spPr/>
      <dgm:t>
        <a:bodyPr/>
        <a:lstStyle/>
        <a:p>
          <a:r>
            <a:rPr lang="tr-TR"/>
            <a:t>7-9 yaş arası çocuk izlemleri</a:t>
          </a:r>
          <a:endParaRPr lang="en-US"/>
        </a:p>
      </dgm:t>
    </dgm:pt>
    <dgm:pt modelId="{8901BAF4-6B23-41DF-8545-4EFD175E9120}" type="parTrans" cxnId="{D72406CD-4DFC-49D8-BA22-6C03E3D74542}">
      <dgm:prSet/>
      <dgm:spPr/>
      <dgm:t>
        <a:bodyPr/>
        <a:lstStyle/>
        <a:p>
          <a:endParaRPr lang="en-US"/>
        </a:p>
      </dgm:t>
    </dgm:pt>
    <dgm:pt modelId="{D0740212-093A-4B3D-830E-BC9E09C19497}" type="sibTrans" cxnId="{D72406CD-4DFC-49D8-BA22-6C03E3D74542}">
      <dgm:prSet/>
      <dgm:spPr/>
      <dgm:t>
        <a:bodyPr/>
        <a:lstStyle/>
        <a:p>
          <a:endParaRPr lang="en-US"/>
        </a:p>
      </dgm:t>
    </dgm:pt>
    <dgm:pt modelId="{0C46FEED-3D2E-4436-9FFD-8A4A50B80C01}">
      <dgm:prSet/>
      <dgm:spPr/>
      <dgm:t>
        <a:bodyPr/>
        <a:lstStyle/>
        <a:p>
          <a:r>
            <a:rPr lang="tr-TR"/>
            <a:t>10-21 yaş arası ergen/genç izlemleri</a:t>
          </a:r>
          <a:endParaRPr lang="en-US"/>
        </a:p>
      </dgm:t>
    </dgm:pt>
    <dgm:pt modelId="{99DE8D3C-8746-4A4E-BB36-3C5BC574AE60}" type="parTrans" cxnId="{9209AA64-B2A1-4A0F-876C-170BDA14079B}">
      <dgm:prSet/>
      <dgm:spPr/>
      <dgm:t>
        <a:bodyPr/>
        <a:lstStyle/>
        <a:p>
          <a:endParaRPr lang="en-US"/>
        </a:p>
      </dgm:t>
    </dgm:pt>
    <dgm:pt modelId="{380B64F8-1B33-418B-A74C-6A6ABD50BDB0}" type="sibTrans" cxnId="{9209AA64-B2A1-4A0F-876C-170BDA14079B}">
      <dgm:prSet/>
      <dgm:spPr/>
      <dgm:t>
        <a:bodyPr/>
        <a:lstStyle/>
        <a:p>
          <a:endParaRPr lang="en-US"/>
        </a:p>
      </dgm:t>
    </dgm:pt>
    <dgm:pt modelId="{B18E16FC-5505-4126-B410-29C98E54FB71}" type="pres">
      <dgm:prSet presAssocID="{CF5CF61A-460E-4443-96C2-511FE8B9F984}" presName="Name0" presStyleCnt="0">
        <dgm:presLayoutVars>
          <dgm:dir/>
          <dgm:resizeHandles val="exact"/>
        </dgm:presLayoutVars>
      </dgm:prSet>
      <dgm:spPr/>
    </dgm:pt>
    <dgm:pt modelId="{56236642-41D9-4F9B-9F71-7EDDB9CE29C2}" type="pres">
      <dgm:prSet presAssocID="{16D5C746-819D-481B-8ED0-EC891F84C647}" presName="node" presStyleLbl="node1" presStyleIdx="0" presStyleCnt="9">
        <dgm:presLayoutVars>
          <dgm:bulletEnabled val="1"/>
        </dgm:presLayoutVars>
      </dgm:prSet>
      <dgm:spPr/>
    </dgm:pt>
    <dgm:pt modelId="{E9082372-E9FE-4638-B2FD-26C582242E5F}" type="pres">
      <dgm:prSet presAssocID="{D3AE0892-C3A4-44C3-92DF-4CD0CBB07C89}" presName="sibTrans" presStyleLbl="sibTrans1D1" presStyleIdx="0" presStyleCnt="8"/>
      <dgm:spPr/>
    </dgm:pt>
    <dgm:pt modelId="{1688DEB8-1A1A-4907-A832-74F4359799C6}" type="pres">
      <dgm:prSet presAssocID="{D3AE0892-C3A4-44C3-92DF-4CD0CBB07C89}" presName="connectorText" presStyleLbl="sibTrans1D1" presStyleIdx="0" presStyleCnt="8"/>
      <dgm:spPr/>
    </dgm:pt>
    <dgm:pt modelId="{2E1FD524-634D-4AC8-AEA5-CD1AD9395791}" type="pres">
      <dgm:prSet presAssocID="{2032E99B-B911-4B17-A457-7A0901F0FCAB}" presName="node" presStyleLbl="node1" presStyleIdx="1" presStyleCnt="9">
        <dgm:presLayoutVars>
          <dgm:bulletEnabled val="1"/>
        </dgm:presLayoutVars>
      </dgm:prSet>
      <dgm:spPr/>
    </dgm:pt>
    <dgm:pt modelId="{1B0CAE5B-10FB-4EC8-9C0E-F32056563719}" type="pres">
      <dgm:prSet presAssocID="{6F97A6F6-6316-4A5F-BD4E-3174FF15791D}" presName="sibTrans" presStyleLbl="sibTrans1D1" presStyleIdx="1" presStyleCnt="8"/>
      <dgm:spPr/>
    </dgm:pt>
    <dgm:pt modelId="{05380A21-7282-49D8-B0F0-DE3161B871B5}" type="pres">
      <dgm:prSet presAssocID="{6F97A6F6-6316-4A5F-BD4E-3174FF15791D}" presName="connectorText" presStyleLbl="sibTrans1D1" presStyleIdx="1" presStyleCnt="8"/>
      <dgm:spPr/>
    </dgm:pt>
    <dgm:pt modelId="{B9919C03-9BC3-4B2E-8C76-AA8DC6F0C62A}" type="pres">
      <dgm:prSet presAssocID="{6E5F12E7-2E4B-4BAB-9D5E-816D883FEAAC}" presName="node" presStyleLbl="node1" presStyleIdx="2" presStyleCnt="9">
        <dgm:presLayoutVars>
          <dgm:bulletEnabled val="1"/>
        </dgm:presLayoutVars>
      </dgm:prSet>
      <dgm:spPr/>
    </dgm:pt>
    <dgm:pt modelId="{63A5628F-6685-4D93-9A12-7A4474DF697C}" type="pres">
      <dgm:prSet presAssocID="{D067936E-A539-44DE-8460-4F5C9CBC5D95}" presName="sibTrans" presStyleLbl="sibTrans1D1" presStyleIdx="2" presStyleCnt="8"/>
      <dgm:spPr/>
    </dgm:pt>
    <dgm:pt modelId="{F9D2BF9E-9E89-40A6-8AA2-658882975370}" type="pres">
      <dgm:prSet presAssocID="{D067936E-A539-44DE-8460-4F5C9CBC5D95}" presName="connectorText" presStyleLbl="sibTrans1D1" presStyleIdx="2" presStyleCnt="8"/>
      <dgm:spPr/>
    </dgm:pt>
    <dgm:pt modelId="{5FE81076-D3CD-4DD8-95FD-8A1FFBCC0C28}" type="pres">
      <dgm:prSet presAssocID="{EBB756C9-8F80-4A40-9D0D-62DCC1A37B8F}" presName="node" presStyleLbl="node1" presStyleIdx="3" presStyleCnt="9">
        <dgm:presLayoutVars>
          <dgm:bulletEnabled val="1"/>
        </dgm:presLayoutVars>
      </dgm:prSet>
      <dgm:spPr/>
    </dgm:pt>
    <dgm:pt modelId="{2ACCAA5D-2AAB-442A-AC97-1AF877114CD2}" type="pres">
      <dgm:prSet presAssocID="{1F36B536-4DB0-45DB-B3D1-6FD445858596}" presName="sibTrans" presStyleLbl="sibTrans1D1" presStyleIdx="3" presStyleCnt="8"/>
      <dgm:spPr/>
    </dgm:pt>
    <dgm:pt modelId="{AE3BF4BB-4B0B-42E4-8A18-4F7F39EC9519}" type="pres">
      <dgm:prSet presAssocID="{1F36B536-4DB0-45DB-B3D1-6FD445858596}" presName="connectorText" presStyleLbl="sibTrans1D1" presStyleIdx="3" presStyleCnt="8"/>
      <dgm:spPr/>
    </dgm:pt>
    <dgm:pt modelId="{70D246AD-938C-4F8E-97B7-B612D8220DD0}" type="pres">
      <dgm:prSet presAssocID="{80F18EE5-C00E-40A1-BD8A-F3B87C6420A8}" presName="node" presStyleLbl="node1" presStyleIdx="4" presStyleCnt="9">
        <dgm:presLayoutVars>
          <dgm:bulletEnabled val="1"/>
        </dgm:presLayoutVars>
      </dgm:prSet>
      <dgm:spPr/>
    </dgm:pt>
    <dgm:pt modelId="{C0F81F64-F5A4-49EF-98EC-91D42E0003AE}" type="pres">
      <dgm:prSet presAssocID="{AA9EC8E6-800A-48CA-98DB-8989AD0558C9}" presName="sibTrans" presStyleLbl="sibTrans1D1" presStyleIdx="4" presStyleCnt="8"/>
      <dgm:spPr/>
    </dgm:pt>
    <dgm:pt modelId="{AAF33DEB-7A19-40B0-8D38-F1A39F8BD10F}" type="pres">
      <dgm:prSet presAssocID="{AA9EC8E6-800A-48CA-98DB-8989AD0558C9}" presName="connectorText" presStyleLbl="sibTrans1D1" presStyleIdx="4" presStyleCnt="8"/>
      <dgm:spPr/>
    </dgm:pt>
    <dgm:pt modelId="{47BA2910-6BB5-4DA4-ACA0-008212DB46E7}" type="pres">
      <dgm:prSet presAssocID="{BF8644F2-AD28-4569-BAB9-C923D1B4B491}" presName="node" presStyleLbl="node1" presStyleIdx="5" presStyleCnt="9">
        <dgm:presLayoutVars>
          <dgm:bulletEnabled val="1"/>
        </dgm:presLayoutVars>
      </dgm:prSet>
      <dgm:spPr/>
    </dgm:pt>
    <dgm:pt modelId="{AF570305-1819-4C04-AEEF-155596CB02AC}" type="pres">
      <dgm:prSet presAssocID="{5113E3EA-A389-48F1-9787-9347935607A1}" presName="sibTrans" presStyleLbl="sibTrans1D1" presStyleIdx="5" presStyleCnt="8"/>
      <dgm:spPr/>
    </dgm:pt>
    <dgm:pt modelId="{E676802F-0D67-47BE-B47D-395931BBA10A}" type="pres">
      <dgm:prSet presAssocID="{5113E3EA-A389-48F1-9787-9347935607A1}" presName="connectorText" presStyleLbl="sibTrans1D1" presStyleIdx="5" presStyleCnt="8"/>
      <dgm:spPr/>
    </dgm:pt>
    <dgm:pt modelId="{3A1BFB08-18F1-432D-BB3C-23FE728340A5}" type="pres">
      <dgm:prSet presAssocID="{373E6BC8-3700-4936-9D4A-5009A13A9A7C}" presName="node" presStyleLbl="node1" presStyleIdx="6" presStyleCnt="9">
        <dgm:presLayoutVars>
          <dgm:bulletEnabled val="1"/>
        </dgm:presLayoutVars>
      </dgm:prSet>
      <dgm:spPr/>
    </dgm:pt>
    <dgm:pt modelId="{B8B066DF-84F9-40B7-831B-1C9079BBFE08}" type="pres">
      <dgm:prSet presAssocID="{06AE3DFB-6F4A-4FB5-AD8B-7484DEE3DAED}" presName="sibTrans" presStyleLbl="sibTrans1D1" presStyleIdx="6" presStyleCnt="8"/>
      <dgm:spPr/>
    </dgm:pt>
    <dgm:pt modelId="{B571CBE1-123C-4EC6-93CB-8D6ABFDE6F08}" type="pres">
      <dgm:prSet presAssocID="{06AE3DFB-6F4A-4FB5-AD8B-7484DEE3DAED}" presName="connectorText" presStyleLbl="sibTrans1D1" presStyleIdx="6" presStyleCnt="8"/>
      <dgm:spPr/>
    </dgm:pt>
    <dgm:pt modelId="{CF148A68-1755-4E29-804B-12C53FD46CE8}" type="pres">
      <dgm:prSet presAssocID="{86A7F9EC-1973-4063-B408-1B0F3CFD7A98}" presName="node" presStyleLbl="node1" presStyleIdx="7" presStyleCnt="9">
        <dgm:presLayoutVars>
          <dgm:bulletEnabled val="1"/>
        </dgm:presLayoutVars>
      </dgm:prSet>
      <dgm:spPr/>
    </dgm:pt>
    <dgm:pt modelId="{3C151C8B-F72C-44A6-8854-2156BEDFBB0C}" type="pres">
      <dgm:prSet presAssocID="{D0740212-093A-4B3D-830E-BC9E09C19497}" presName="sibTrans" presStyleLbl="sibTrans1D1" presStyleIdx="7" presStyleCnt="8"/>
      <dgm:spPr/>
    </dgm:pt>
    <dgm:pt modelId="{50DA1C9C-E057-412E-871B-F2DA35C688BF}" type="pres">
      <dgm:prSet presAssocID="{D0740212-093A-4B3D-830E-BC9E09C19497}" presName="connectorText" presStyleLbl="sibTrans1D1" presStyleIdx="7" presStyleCnt="8"/>
      <dgm:spPr/>
    </dgm:pt>
    <dgm:pt modelId="{9433D893-B47F-4380-9E98-C0BA57CBA302}" type="pres">
      <dgm:prSet presAssocID="{0C46FEED-3D2E-4436-9FFD-8A4A50B80C01}" presName="node" presStyleLbl="node1" presStyleIdx="8" presStyleCnt="9">
        <dgm:presLayoutVars>
          <dgm:bulletEnabled val="1"/>
        </dgm:presLayoutVars>
      </dgm:prSet>
      <dgm:spPr/>
    </dgm:pt>
  </dgm:ptLst>
  <dgm:cxnLst>
    <dgm:cxn modelId="{B73C8408-12A7-45E2-9518-188A0D2DCD93}" srcId="{CF5CF61A-460E-4443-96C2-511FE8B9F984}" destId="{6E5F12E7-2E4B-4BAB-9D5E-816D883FEAAC}" srcOrd="2" destOrd="0" parTransId="{0295746C-D237-4669-AAA9-815A279A3F5A}" sibTransId="{D067936E-A539-44DE-8460-4F5C9CBC5D95}"/>
    <dgm:cxn modelId="{0F07830F-95C4-4BCB-8E2A-B5EE40100C57}" type="presOf" srcId="{CF5CF61A-460E-4443-96C2-511FE8B9F984}" destId="{B18E16FC-5505-4126-B410-29C98E54FB71}" srcOrd="0" destOrd="0" presId="urn:microsoft.com/office/officeart/2016/7/layout/RepeatingBendingProcessNew"/>
    <dgm:cxn modelId="{38FB9B11-1556-4796-9CF7-44E424B494A9}" type="presOf" srcId="{6F97A6F6-6316-4A5F-BD4E-3174FF15791D}" destId="{05380A21-7282-49D8-B0F0-DE3161B871B5}" srcOrd="1" destOrd="0" presId="urn:microsoft.com/office/officeart/2016/7/layout/RepeatingBendingProcessNew"/>
    <dgm:cxn modelId="{E0777920-82DE-49BA-B32C-7E55E41DC832}" type="presOf" srcId="{1F36B536-4DB0-45DB-B3D1-6FD445858596}" destId="{AE3BF4BB-4B0B-42E4-8A18-4F7F39EC9519}" srcOrd="1" destOrd="0" presId="urn:microsoft.com/office/officeart/2016/7/layout/RepeatingBendingProcessNew"/>
    <dgm:cxn modelId="{29EAF524-B4FB-4A6F-AA85-7076414980E8}" type="presOf" srcId="{D067936E-A539-44DE-8460-4F5C9CBC5D95}" destId="{F9D2BF9E-9E89-40A6-8AA2-658882975370}" srcOrd="1" destOrd="0" presId="urn:microsoft.com/office/officeart/2016/7/layout/RepeatingBendingProcessNew"/>
    <dgm:cxn modelId="{A7FBCF25-DF1D-4E12-A724-13FC96A176BB}" type="presOf" srcId="{AA9EC8E6-800A-48CA-98DB-8989AD0558C9}" destId="{C0F81F64-F5A4-49EF-98EC-91D42E0003AE}" srcOrd="0" destOrd="0" presId="urn:microsoft.com/office/officeart/2016/7/layout/RepeatingBendingProcessNew"/>
    <dgm:cxn modelId="{67EA2426-EE66-473B-AF6F-E2D0765D9DD6}" type="presOf" srcId="{1F36B536-4DB0-45DB-B3D1-6FD445858596}" destId="{2ACCAA5D-2AAB-442A-AC97-1AF877114CD2}" srcOrd="0" destOrd="0" presId="urn:microsoft.com/office/officeart/2016/7/layout/RepeatingBendingProcessNew"/>
    <dgm:cxn modelId="{43A3032D-99D6-4685-B092-0DBBA927B3FE}" type="presOf" srcId="{06AE3DFB-6F4A-4FB5-AD8B-7484DEE3DAED}" destId="{B8B066DF-84F9-40B7-831B-1C9079BBFE08}" srcOrd="0" destOrd="0" presId="urn:microsoft.com/office/officeart/2016/7/layout/RepeatingBendingProcessNew"/>
    <dgm:cxn modelId="{5B8C3139-88FF-4062-8886-C21013DDC43F}" type="presOf" srcId="{2032E99B-B911-4B17-A457-7A0901F0FCAB}" destId="{2E1FD524-634D-4AC8-AEA5-CD1AD9395791}" srcOrd="0" destOrd="0" presId="urn:microsoft.com/office/officeart/2016/7/layout/RepeatingBendingProcessNew"/>
    <dgm:cxn modelId="{BFD9513F-960D-4629-BFC2-8247DFB7BAE1}" srcId="{CF5CF61A-460E-4443-96C2-511FE8B9F984}" destId="{2032E99B-B911-4B17-A457-7A0901F0FCAB}" srcOrd="1" destOrd="0" parTransId="{E12C3039-06BE-4967-84CD-6FDF32F9A079}" sibTransId="{6F97A6F6-6316-4A5F-BD4E-3174FF15791D}"/>
    <dgm:cxn modelId="{BDC9275C-3930-4685-9BF9-A28A7CF0A0BD}" type="presOf" srcId="{D0740212-093A-4B3D-830E-BC9E09C19497}" destId="{50DA1C9C-E057-412E-871B-F2DA35C688BF}" srcOrd="1" destOrd="0" presId="urn:microsoft.com/office/officeart/2016/7/layout/RepeatingBendingProcessNew"/>
    <dgm:cxn modelId="{1BEA0960-33A7-4464-8194-7F40BCC9DB32}" type="presOf" srcId="{373E6BC8-3700-4936-9D4A-5009A13A9A7C}" destId="{3A1BFB08-18F1-432D-BB3C-23FE728340A5}" srcOrd="0" destOrd="0" presId="urn:microsoft.com/office/officeart/2016/7/layout/RepeatingBendingProcessNew"/>
    <dgm:cxn modelId="{9209AA64-B2A1-4A0F-876C-170BDA14079B}" srcId="{CF5CF61A-460E-4443-96C2-511FE8B9F984}" destId="{0C46FEED-3D2E-4436-9FFD-8A4A50B80C01}" srcOrd="8" destOrd="0" parTransId="{99DE8D3C-8746-4A4E-BB36-3C5BC574AE60}" sibTransId="{380B64F8-1B33-418B-A74C-6A6ABD50BDB0}"/>
    <dgm:cxn modelId="{4BB83165-D9DC-4FAC-91A7-126677808D70}" type="presOf" srcId="{6E5F12E7-2E4B-4BAB-9D5E-816D883FEAAC}" destId="{B9919C03-9BC3-4B2E-8C76-AA8DC6F0C62A}" srcOrd="0" destOrd="0" presId="urn:microsoft.com/office/officeart/2016/7/layout/RepeatingBendingProcessNew"/>
    <dgm:cxn modelId="{C2DB2D53-FD43-4E76-BCAE-112C35B5E7AC}" type="presOf" srcId="{D067936E-A539-44DE-8460-4F5C9CBC5D95}" destId="{63A5628F-6685-4D93-9A12-7A4474DF697C}" srcOrd="0" destOrd="0" presId="urn:microsoft.com/office/officeart/2016/7/layout/RepeatingBendingProcessNew"/>
    <dgm:cxn modelId="{7A905E7B-0962-4325-881F-18BE960CAFB8}" type="presOf" srcId="{AA9EC8E6-800A-48CA-98DB-8989AD0558C9}" destId="{AAF33DEB-7A19-40B0-8D38-F1A39F8BD10F}" srcOrd="1" destOrd="0" presId="urn:microsoft.com/office/officeart/2016/7/layout/RepeatingBendingProcessNew"/>
    <dgm:cxn modelId="{8CC1BC7F-B8B0-4BF6-949B-09E141672577}" type="presOf" srcId="{5113E3EA-A389-48F1-9787-9347935607A1}" destId="{AF570305-1819-4C04-AEEF-155596CB02AC}" srcOrd="0" destOrd="0" presId="urn:microsoft.com/office/officeart/2016/7/layout/RepeatingBendingProcessNew"/>
    <dgm:cxn modelId="{5497AE89-CA3E-4B38-8B63-F5551FFE92DE}" type="presOf" srcId="{80F18EE5-C00E-40A1-BD8A-F3B87C6420A8}" destId="{70D246AD-938C-4F8E-97B7-B612D8220DD0}" srcOrd="0" destOrd="0" presId="urn:microsoft.com/office/officeart/2016/7/layout/RepeatingBendingProcessNew"/>
    <dgm:cxn modelId="{46031D8B-0D64-435A-8F40-A783E57A3B28}" type="presOf" srcId="{6F97A6F6-6316-4A5F-BD4E-3174FF15791D}" destId="{1B0CAE5B-10FB-4EC8-9C0E-F32056563719}" srcOrd="0" destOrd="0" presId="urn:microsoft.com/office/officeart/2016/7/layout/RepeatingBendingProcessNew"/>
    <dgm:cxn modelId="{25AEC28D-C7CD-4742-A19A-033886A2A716}" type="presOf" srcId="{5113E3EA-A389-48F1-9787-9347935607A1}" destId="{E676802F-0D67-47BE-B47D-395931BBA10A}" srcOrd="1" destOrd="0" presId="urn:microsoft.com/office/officeart/2016/7/layout/RepeatingBendingProcessNew"/>
    <dgm:cxn modelId="{E67755A0-CA5C-4A80-A00B-52402E7FE06E}" type="presOf" srcId="{EBB756C9-8F80-4A40-9D0D-62DCC1A37B8F}" destId="{5FE81076-D3CD-4DD8-95FD-8A1FFBCC0C28}" srcOrd="0" destOrd="0" presId="urn:microsoft.com/office/officeart/2016/7/layout/RepeatingBendingProcessNew"/>
    <dgm:cxn modelId="{C8F884AF-F6BF-478C-8980-0E5EE01DCB02}" type="presOf" srcId="{06AE3DFB-6F4A-4FB5-AD8B-7484DEE3DAED}" destId="{B571CBE1-123C-4EC6-93CB-8D6ABFDE6F08}" srcOrd="1" destOrd="0" presId="urn:microsoft.com/office/officeart/2016/7/layout/RepeatingBendingProcessNew"/>
    <dgm:cxn modelId="{C575E7AF-9EAA-4857-BBBC-FECAF578FFB4}" type="presOf" srcId="{D3AE0892-C3A4-44C3-92DF-4CD0CBB07C89}" destId="{E9082372-E9FE-4638-B2FD-26C582242E5F}" srcOrd="0" destOrd="0" presId="urn:microsoft.com/office/officeart/2016/7/layout/RepeatingBendingProcessNew"/>
    <dgm:cxn modelId="{F03F43B2-C74E-4692-96CC-44BF80DC4E5E}" type="presOf" srcId="{86A7F9EC-1973-4063-B408-1B0F3CFD7A98}" destId="{CF148A68-1755-4E29-804B-12C53FD46CE8}" srcOrd="0" destOrd="0" presId="urn:microsoft.com/office/officeart/2016/7/layout/RepeatingBendingProcessNew"/>
    <dgm:cxn modelId="{D6CF25B5-60A7-4EB3-8149-85014821B058}" srcId="{CF5CF61A-460E-4443-96C2-511FE8B9F984}" destId="{16D5C746-819D-481B-8ED0-EC891F84C647}" srcOrd="0" destOrd="0" parTransId="{3E4DA77D-3BF7-40B7-B3C1-797A4DBEAA01}" sibTransId="{D3AE0892-C3A4-44C3-92DF-4CD0CBB07C89}"/>
    <dgm:cxn modelId="{D72406CD-4DFC-49D8-BA22-6C03E3D74542}" srcId="{CF5CF61A-460E-4443-96C2-511FE8B9F984}" destId="{86A7F9EC-1973-4063-B408-1B0F3CFD7A98}" srcOrd="7" destOrd="0" parTransId="{8901BAF4-6B23-41DF-8545-4EFD175E9120}" sibTransId="{D0740212-093A-4B3D-830E-BC9E09C19497}"/>
    <dgm:cxn modelId="{F4F694CD-BF77-4624-A553-C3A61428C5CA}" type="presOf" srcId="{16D5C746-819D-481B-8ED0-EC891F84C647}" destId="{56236642-41D9-4F9B-9F71-7EDDB9CE29C2}" srcOrd="0" destOrd="0" presId="urn:microsoft.com/office/officeart/2016/7/layout/RepeatingBendingProcessNew"/>
    <dgm:cxn modelId="{A4306AD2-9A95-4E71-99E6-22819A064C65}" srcId="{CF5CF61A-460E-4443-96C2-511FE8B9F984}" destId="{BF8644F2-AD28-4569-BAB9-C923D1B4B491}" srcOrd="5" destOrd="0" parTransId="{A9E5A00C-84FD-4BE6-A9CE-FA3905E6B4B1}" sibTransId="{5113E3EA-A389-48F1-9787-9347935607A1}"/>
    <dgm:cxn modelId="{5865D8DA-53A5-4E23-8ECC-4880E5F5D1D9}" srcId="{CF5CF61A-460E-4443-96C2-511FE8B9F984}" destId="{EBB756C9-8F80-4A40-9D0D-62DCC1A37B8F}" srcOrd="3" destOrd="0" parTransId="{3B2BE69F-CE5D-4D8E-B342-326C072D460B}" sibTransId="{1F36B536-4DB0-45DB-B3D1-6FD445858596}"/>
    <dgm:cxn modelId="{F03396E6-EBFB-4F59-95B1-A832C6CB78A4}" type="presOf" srcId="{0C46FEED-3D2E-4436-9FFD-8A4A50B80C01}" destId="{9433D893-B47F-4380-9E98-C0BA57CBA302}" srcOrd="0" destOrd="0" presId="urn:microsoft.com/office/officeart/2016/7/layout/RepeatingBendingProcessNew"/>
    <dgm:cxn modelId="{4CF1D8EB-271E-4CFE-A3E9-C2962970208F}" type="presOf" srcId="{D3AE0892-C3A4-44C3-92DF-4CD0CBB07C89}" destId="{1688DEB8-1A1A-4907-A832-74F4359799C6}" srcOrd="1" destOrd="0" presId="urn:microsoft.com/office/officeart/2016/7/layout/RepeatingBendingProcessNew"/>
    <dgm:cxn modelId="{088C21F5-B6CF-4312-868E-9C2E9CC7CA02}" srcId="{CF5CF61A-460E-4443-96C2-511FE8B9F984}" destId="{373E6BC8-3700-4936-9D4A-5009A13A9A7C}" srcOrd="6" destOrd="0" parTransId="{90376099-5B5F-4D92-B7B7-CC0ACD7AA0DD}" sibTransId="{06AE3DFB-6F4A-4FB5-AD8B-7484DEE3DAED}"/>
    <dgm:cxn modelId="{E9B603FA-FBA8-4A33-BFD3-1BF4F9082B01}" srcId="{CF5CF61A-460E-4443-96C2-511FE8B9F984}" destId="{80F18EE5-C00E-40A1-BD8A-F3B87C6420A8}" srcOrd="4" destOrd="0" parTransId="{D71A2CB1-F99B-4B1A-9A6D-A23682267D94}" sibTransId="{AA9EC8E6-800A-48CA-98DB-8989AD0558C9}"/>
    <dgm:cxn modelId="{B5B4D1FA-ED81-4080-86AD-BE27F6FBE4AC}" type="presOf" srcId="{D0740212-093A-4B3D-830E-BC9E09C19497}" destId="{3C151C8B-F72C-44A6-8854-2156BEDFBB0C}" srcOrd="0" destOrd="0" presId="urn:microsoft.com/office/officeart/2016/7/layout/RepeatingBendingProcessNew"/>
    <dgm:cxn modelId="{96975DFE-DB5C-4475-BBB3-A97448B80CBA}" type="presOf" srcId="{BF8644F2-AD28-4569-BAB9-C923D1B4B491}" destId="{47BA2910-6BB5-4DA4-ACA0-008212DB46E7}" srcOrd="0" destOrd="0" presId="urn:microsoft.com/office/officeart/2016/7/layout/RepeatingBendingProcessNew"/>
    <dgm:cxn modelId="{9A828E0F-5B2D-45F6-9085-A22B19242EF9}" type="presParOf" srcId="{B18E16FC-5505-4126-B410-29C98E54FB71}" destId="{56236642-41D9-4F9B-9F71-7EDDB9CE29C2}" srcOrd="0" destOrd="0" presId="urn:microsoft.com/office/officeart/2016/7/layout/RepeatingBendingProcessNew"/>
    <dgm:cxn modelId="{7DC12429-048A-41E6-9D69-4D2859DFE017}" type="presParOf" srcId="{B18E16FC-5505-4126-B410-29C98E54FB71}" destId="{E9082372-E9FE-4638-B2FD-26C582242E5F}" srcOrd="1" destOrd="0" presId="urn:microsoft.com/office/officeart/2016/7/layout/RepeatingBendingProcessNew"/>
    <dgm:cxn modelId="{133EE234-14E1-48B0-9E8E-93A5A1EDE14D}" type="presParOf" srcId="{E9082372-E9FE-4638-B2FD-26C582242E5F}" destId="{1688DEB8-1A1A-4907-A832-74F4359799C6}" srcOrd="0" destOrd="0" presId="urn:microsoft.com/office/officeart/2016/7/layout/RepeatingBendingProcessNew"/>
    <dgm:cxn modelId="{46041D04-0D68-4DAE-B032-27FACBEBCC32}" type="presParOf" srcId="{B18E16FC-5505-4126-B410-29C98E54FB71}" destId="{2E1FD524-634D-4AC8-AEA5-CD1AD9395791}" srcOrd="2" destOrd="0" presId="urn:microsoft.com/office/officeart/2016/7/layout/RepeatingBendingProcessNew"/>
    <dgm:cxn modelId="{C0AC432C-920D-475C-80D2-A736B0AE0606}" type="presParOf" srcId="{B18E16FC-5505-4126-B410-29C98E54FB71}" destId="{1B0CAE5B-10FB-4EC8-9C0E-F32056563719}" srcOrd="3" destOrd="0" presId="urn:microsoft.com/office/officeart/2016/7/layout/RepeatingBendingProcessNew"/>
    <dgm:cxn modelId="{94874A0F-3B34-4F17-8B49-5F84418843A7}" type="presParOf" srcId="{1B0CAE5B-10FB-4EC8-9C0E-F32056563719}" destId="{05380A21-7282-49D8-B0F0-DE3161B871B5}" srcOrd="0" destOrd="0" presId="urn:microsoft.com/office/officeart/2016/7/layout/RepeatingBendingProcessNew"/>
    <dgm:cxn modelId="{12F9F725-F86D-41A4-9D33-F08B351DFC34}" type="presParOf" srcId="{B18E16FC-5505-4126-B410-29C98E54FB71}" destId="{B9919C03-9BC3-4B2E-8C76-AA8DC6F0C62A}" srcOrd="4" destOrd="0" presId="urn:microsoft.com/office/officeart/2016/7/layout/RepeatingBendingProcessNew"/>
    <dgm:cxn modelId="{73F1D9B8-AB3A-43B0-9DD6-027CC76C649B}" type="presParOf" srcId="{B18E16FC-5505-4126-B410-29C98E54FB71}" destId="{63A5628F-6685-4D93-9A12-7A4474DF697C}" srcOrd="5" destOrd="0" presId="urn:microsoft.com/office/officeart/2016/7/layout/RepeatingBendingProcessNew"/>
    <dgm:cxn modelId="{A35C9C5B-5B49-4E47-9E3A-091A7A4312B8}" type="presParOf" srcId="{63A5628F-6685-4D93-9A12-7A4474DF697C}" destId="{F9D2BF9E-9E89-40A6-8AA2-658882975370}" srcOrd="0" destOrd="0" presId="urn:microsoft.com/office/officeart/2016/7/layout/RepeatingBendingProcessNew"/>
    <dgm:cxn modelId="{C8D08328-B7F9-46B3-8DBC-5926E514005E}" type="presParOf" srcId="{B18E16FC-5505-4126-B410-29C98E54FB71}" destId="{5FE81076-D3CD-4DD8-95FD-8A1FFBCC0C28}" srcOrd="6" destOrd="0" presId="urn:microsoft.com/office/officeart/2016/7/layout/RepeatingBendingProcessNew"/>
    <dgm:cxn modelId="{B4FAE832-CEE3-4C76-8C66-2038355A52F5}" type="presParOf" srcId="{B18E16FC-5505-4126-B410-29C98E54FB71}" destId="{2ACCAA5D-2AAB-442A-AC97-1AF877114CD2}" srcOrd="7" destOrd="0" presId="urn:microsoft.com/office/officeart/2016/7/layout/RepeatingBendingProcessNew"/>
    <dgm:cxn modelId="{99012667-ED6E-46C2-93BD-6A9D78D4445C}" type="presParOf" srcId="{2ACCAA5D-2AAB-442A-AC97-1AF877114CD2}" destId="{AE3BF4BB-4B0B-42E4-8A18-4F7F39EC9519}" srcOrd="0" destOrd="0" presId="urn:microsoft.com/office/officeart/2016/7/layout/RepeatingBendingProcessNew"/>
    <dgm:cxn modelId="{856E9525-BB76-421D-8C55-1AE8CA9F4C92}" type="presParOf" srcId="{B18E16FC-5505-4126-B410-29C98E54FB71}" destId="{70D246AD-938C-4F8E-97B7-B612D8220DD0}" srcOrd="8" destOrd="0" presId="urn:microsoft.com/office/officeart/2016/7/layout/RepeatingBendingProcessNew"/>
    <dgm:cxn modelId="{353986DC-E418-4752-8DB0-1E0A3B164C7A}" type="presParOf" srcId="{B18E16FC-5505-4126-B410-29C98E54FB71}" destId="{C0F81F64-F5A4-49EF-98EC-91D42E0003AE}" srcOrd="9" destOrd="0" presId="urn:microsoft.com/office/officeart/2016/7/layout/RepeatingBendingProcessNew"/>
    <dgm:cxn modelId="{6F2B5F9B-7383-4609-88EB-104585120994}" type="presParOf" srcId="{C0F81F64-F5A4-49EF-98EC-91D42E0003AE}" destId="{AAF33DEB-7A19-40B0-8D38-F1A39F8BD10F}" srcOrd="0" destOrd="0" presId="urn:microsoft.com/office/officeart/2016/7/layout/RepeatingBendingProcessNew"/>
    <dgm:cxn modelId="{2F380D2A-E529-44A6-80D9-1D9C0242C4B6}" type="presParOf" srcId="{B18E16FC-5505-4126-B410-29C98E54FB71}" destId="{47BA2910-6BB5-4DA4-ACA0-008212DB46E7}" srcOrd="10" destOrd="0" presId="urn:microsoft.com/office/officeart/2016/7/layout/RepeatingBendingProcessNew"/>
    <dgm:cxn modelId="{6EB20DFF-A467-46F3-9FBC-0C87EFA100BF}" type="presParOf" srcId="{B18E16FC-5505-4126-B410-29C98E54FB71}" destId="{AF570305-1819-4C04-AEEF-155596CB02AC}" srcOrd="11" destOrd="0" presId="urn:microsoft.com/office/officeart/2016/7/layout/RepeatingBendingProcessNew"/>
    <dgm:cxn modelId="{259D48B4-4D38-4266-9BF5-1D7760D0C24E}" type="presParOf" srcId="{AF570305-1819-4C04-AEEF-155596CB02AC}" destId="{E676802F-0D67-47BE-B47D-395931BBA10A}" srcOrd="0" destOrd="0" presId="urn:microsoft.com/office/officeart/2016/7/layout/RepeatingBendingProcessNew"/>
    <dgm:cxn modelId="{217E82C4-7077-4024-A54A-A31262A6FC89}" type="presParOf" srcId="{B18E16FC-5505-4126-B410-29C98E54FB71}" destId="{3A1BFB08-18F1-432D-BB3C-23FE728340A5}" srcOrd="12" destOrd="0" presId="urn:microsoft.com/office/officeart/2016/7/layout/RepeatingBendingProcessNew"/>
    <dgm:cxn modelId="{7E58D2B2-0AFC-4C46-997F-73B79774291F}" type="presParOf" srcId="{B18E16FC-5505-4126-B410-29C98E54FB71}" destId="{B8B066DF-84F9-40B7-831B-1C9079BBFE08}" srcOrd="13" destOrd="0" presId="urn:microsoft.com/office/officeart/2016/7/layout/RepeatingBendingProcessNew"/>
    <dgm:cxn modelId="{B1A12599-7D9E-4B6F-A6DA-3057063A1FA2}" type="presParOf" srcId="{B8B066DF-84F9-40B7-831B-1C9079BBFE08}" destId="{B571CBE1-123C-4EC6-93CB-8D6ABFDE6F08}" srcOrd="0" destOrd="0" presId="urn:microsoft.com/office/officeart/2016/7/layout/RepeatingBendingProcessNew"/>
    <dgm:cxn modelId="{2DED9BB3-F63F-44F9-B96C-9AA22E93DCA3}" type="presParOf" srcId="{B18E16FC-5505-4126-B410-29C98E54FB71}" destId="{CF148A68-1755-4E29-804B-12C53FD46CE8}" srcOrd="14" destOrd="0" presId="urn:microsoft.com/office/officeart/2016/7/layout/RepeatingBendingProcessNew"/>
    <dgm:cxn modelId="{67CC4348-7A98-4B48-883D-9613B19A5327}" type="presParOf" srcId="{B18E16FC-5505-4126-B410-29C98E54FB71}" destId="{3C151C8B-F72C-44A6-8854-2156BEDFBB0C}" srcOrd="15" destOrd="0" presId="urn:microsoft.com/office/officeart/2016/7/layout/RepeatingBendingProcessNew"/>
    <dgm:cxn modelId="{3859AD0E-318B-49DD-9554-0B879E34686B}" type="presParOf" srcId="{3C151C8B-F72C-44A6-8854-2156BEDFBB0C}" destId="{50DA1C9C-E057-412E-871B-F2DA35C688BF}" srcOrd="0" destOrd="0" presId="urn:microsoft.com/office/officeart/2016/7/layout/RepeatingBendingProcessNew"/>
    <dgm:cxn modelId="{ECAEC376-9115-42C6-BFD2-EC967FE785D3}" type="presParOf" srcId="{B18E16FC-5505-4126-B410-29C98E54FB71}" destId="{9433D893-B47F-4380-9E98-C0BA57CBA302}"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52ECCA-0BC5-4992-9A8D-37DC4AF83B72}"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9DE86AD-CB4D-405D-A2C2-9ECF45907161}">
      <dgm:prSet/>
      <dgm:spPr/>
      <dgm:t>
        <a:bodyPr/>
        <a:lstStyle/>
        <a:p>
          <a:r>
            <a:rPr lang="tr-TR" b="1"/>
            <a:t>Solunum, cilt, hareket ve tonus değerlendirmesi;</a:t>
          </a:r>
          <a:endParaRPr lang="en-US"/>
        </a:p>
      </dgm:t>
    </dgm:pt>
    <dgm:pt modelId="{AD3C350C-184A-49D5-9794-4A4E35FE953F}" type="parTrans" cxnId="{D51FF789-DA5C-4CB5-9800-4241B256BBE5}">
      <dgm:prSet/>
      <dgm:spPr/>
      <dgm:t>
        <a:bodyPr/>
        <a:lstStyle/>
        <a:p>
          <a:endParaRPr lang="en-US"/>
        </a:p>
      </dgm:t>
    </dgm:pt>
    <dgm:pt modelId="{6D644B62-E688-40B4-BDAB-514D2832343A}" type="sibTrans" cxnId="{D51FF789-DA5C-4CB5-9800-4241B256BBE5}">
      <dgm:prSet/>
      <dgm:spPr/>
      <dgm:t>
        <a:bodyPr/>
        <a:lstStyle/>
        <a:p>
          <a:endParaRPr lang="en-US"/>
        </a:p>
      </dgm:t>
    </dgm:pt>
    <dgm:pt modelId="{F7BDE9A8-C845-43ED-9F19-4493095EE6CB}">
      <dgm:prSet custT="1"/>
      <dgm:spPr/>
      <dgm:t>
        <a:bodyPr/>
        <a:lstStyle/>
        <a:p>
          <a:r>
            <a:rPr lang="tr-TR" sz="1400" dirty="0"/>
            <a:t>Solunum </a:t>
          </a:r>
          <a:r>
            <a:rPr lang="tr-TR" sz="1400" dirty="0">
              <a:sym typeface="Wingdings" panose="05000000000000000000" pitchFamily="2" charset="2"/>
            </a:rPr>
            <a:t></a:t>
          </a:r>
          <a:r>
            <a:rPr lang="tr-TR" sz="1400" dirty="0"/>
            <a:t> takipne, düzensiz solunum, apne, inleme, burun kanadı solunumu ve çekilme olup olmadığı</a:t>
          </a:r>
          <a:endParaRPr lang="en-US" sz="1400" dirty="0"/>
        </a:p>
      </dgm:t>
    </dgm:pt>
    <dgm:pt modelId="{250CD39E-D899-4657-A83C-0C6B6013BFB1}" type="parTrans" cxnId="{22E52FF2-9483-428E-B325-8424029E1501}">
      <dgm:prSet/>
      <dgm:spPr/>
      <dgm:t>
        <a:bodyPr/>
        <a:lstStyle/>
        <a:p>
          <a:endParaRPr lang="en-US"/>
        </a:p>
      </dgm:t>
    </dgm:pt>
    <dgm:pt modelId="{8F4D5B01-6CB0-49F1-A94C-A26435F0ED8A}" type="sibTrans" cxnId="{22E52FF2-9483-428E-B325-8424029E1501}">
      <dgm:prSet/>
      <dgm:spPr/>
      <dgm:t>
        <a:bodyPr/>
        <a:lstStyle/>
        <a:p>
          <a:endParaRPr lang="en-US"/>
        </a:p>
      </dgm:t>
    </dgm:pt>
    <dgm:pt modelId="{2EC0B4B3-ECD1-4F33-952D-38E20728EDCB}">
      <dgm:prSet/>
      <dgm:spPr/>
      <dgm:t>
        <a:bodyPr/>
        <a:lstStyle/>
        <a:p>
          <a:r>
            <a:rPr lang="tr-TR"/>
            <a:t>Cilt </a:t>
          </a:r>
          <a:r>
            <a:rPr lang="tr-TR">
              <a:sym typeface="Wingdings" panose="05000000000000000000" pitchFamily="2" charset="2"/>
            </a:rPr>
            <a:t></a:t>
          </a:r>
          <a:r>
            <a:rPr lang="tr-TR"/>
            <a:t> sarılık, solukluk, morluk, şişlik, ödem ve döküntü</a:t>
          </a:r>
          <a:endParaRPr lang="en-US"/>
        </a:p>
      </dgm:t>
    </dgm:pt>
    <dgm:pt modelId="{661B8E26-6A41-4735-97AC-9B08883B560A}" type="parTrans" cxnId="{774E7A94-3C59-407E-B6F1-46FB33A0A645}">
      <dgm:prSet/>
      <dgm:spPr/>
      <dgm:t>
        <a:bodyPr/>
        <a:lstStyle/>
        <a:p>
          <a:endParaRPr lang="en-US"/>
        </a:p>
      </dgm:t>
    </dgm:pt>
    <dgm:pt modelId="{4D19D347-891C-414E-B7C4-5987BA25D9A0}" type="sibTrans" cxnId="{774E7A94-3C59-407E-B6F1-46FB33A0A645}">
      <dgm:prSet/>
      <dgm:spPr/>
      <dgm:t>
        <a:bodyPr/>
        <a:lstStyle/>
        <a:p>
          <a:endParaRPr lang="en-US"/>
        </a:p>
      </dgm:t>
    </dgm:pt>
    <dgm:pt modelId="{8869180F-EC70-4018-AE5F-408022539D0E}">
      <dgm:prSet/>
      <dgm:spPr/>
      <dgm:t>
        <a:bodyPr/>
        <a:lstStyle/>
        <a:p>
          <a:r>
            <a:rPr lang="tr-TR"/>
            <a:t>Hareketler ve tonus </a:t>
          </a:r>
          <a:r>
            <a:rPr lang="tr-TR">
              <a:sym typeface="Wingdings" panose="05000000000000000000" pitchFamily="2" charset="2"/>
            </a:rPr>
            <a:t></a:t>
          </a:r>
          <a:r>
            <a:rPr lang="tr-TR"/>
            <a:t> normal ve simetrik </a:t>
          </a:r>
          <a:endParaRPr lang="en-US"/>
        </a:p>
      </dgm:t>
    </dgm:pt>
    <dgm:pt modelId="{27D5FDA8-466E-47CA-94C3-4829BDF3D615}" type="parTrans" cxnId="{93CF3C82-41F0-47C8-8954-5F774AC1A457}">
      <dgm:prSet/>
      <dgm:spPr/>
      <dgm:t>
        <a:bodyPr/>
        <a:lstStyle/>
        <a:p>
          <a:endParaRPr lang="en-US"/>
        </a:p>
      </dgm:t>
    </dgm:pt>
    <dgm:pt modelId="{9530D73B-0930-4AE0-9616-644B443E6CF9}" type="sibTrans" cxnId="{93CF3C82-41F0-47C8-8954-5F774AC1A457}">
      <dgm:prSet/>
      <dgm:spPr/>
      <dgm:t>
        <a:bodyPr/>
        <a:lstStyle/>
        <a:p>
          <a:endParaRPr lang="en-US"/>
        </a:p>
      </dgm:t>
    </dgm:pt>
    <dgm:pt modelId="{E9F4384B-4051-4A10-B589-572707E466DD}" type="pres">
      <dgm:prSet presAssocID="{EB52ECCA-0BC5-4992-9A8D-37DC4AF83B72}" presName="root" presStyleCnt="0">
        <dgm:presLayoutVars>
          <dgm:dir/>
          <dgm:resizeHandles val="exact"/>
        </dgm:presLayoutVars>
      </dgm:prSet>
      <dgm:spPr/>
    </dgm:pt>
    <dgm:pt modelId="{C5E38658-7D45-4B75-8EDC-0562667091A4}" type="pres">
      <dgm:prSet presAssocID="{99DE86AD-CB4D-405D-A2C2-9ECF45907161}" presName="compNode" presStyleCnt="0"/>
      <dgm:spPr/>
    </dgm:pt>
    <dgm:pt modelId="{DB4E12BF-1840-47FF-B64B-FF7048B3BC6E}" type="pres">
      <dgm:prSet presAssocID="{99DE86AD-CB4D-405D-A2C2-9ECF459071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kciğer"/>
        </a:ext>
      </dgm:extLst>
    </dgm:pt>
    <dgm:pt modelId="{84E34A87-B4FB-42DF-B828-EA98712118D9}" type="pres">
      <dgm:prSet presAssocID="{99DE86AD-CB4D-405D-A2C2-9ECF45907161}" presName="spaceRect" presStyleCnt="0"/>
      <dgm:spPr/>
    </dgm:pt>
    <dgm:pt modelId="{ED9F5905-DC64-4E47-8DBD-042C179318DA}" type="pres">
      <dgm:prSet presAssocID="{99DE86AD-CB4D-405D-A2C2-9ECF45907161}" presName="textRect" presStyleLbl="revTx" presStyleIdx="0" presStyleCnt="4">
        <dgm:presLayoutVars>
          <dgm:chMax val="1"/>
          <dgm:chPref val="1"/>
        </dgm:presLayoutVars>
      </dgm:prSet>
      <dgm:spPr/>
    </dgm:pt>
    <dgm:pt modelId="{7089A037-F3EF-4579-8408-4469C8291C6F}" type="pres">
      <dgm:prSet presAssocID="{6D644B62-E688-40B4-BDAB-514D2832343A}" presName="sibTrans" presStyleCnt="0"/>
      <dgm:spPr/>
    </dgm:pt>
    <dgm:pt modelId="{ED0B236A-7BC4-4201-A456-C614A7E6054B}" type="pres">
      <dgm:prSet presAssocID="{F7BDE9A8-C845-43ED-9F19-4493095EE6CB}" presName="compNode" presStyleCnt="0"/>
      <dgm:spPr/>
    </dgm:pt>
    <dgm:pt modelId="{7C2094D4-AB44-4B0F-A42C-CF62FCF9474A}" type="pres">
      <dgm:prSet presAssocID="{F7BDE9A8-C845-43ED-9F19-4493095EE6C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w Temperature"/>
        </a:ext>
      </dgm:extLst>
    </dgm:pt>
    <dgm:pt modelId="{468C59A9-A7F6-4828-B58F-89B57C72849E}" type="pres">
      <dgm:prSet presAssocID="{F7BDE9A8-C845-43ED-9F19-4493095EE6CB}" presName="spaceRect" presStyleCnt="0"/>
      <dgm:spPr/>
    </dgm:pt>
    <dgm:pt modelId="{0258D604-C076-4908-9698-66632DCEE699}" type="pres">
      <dgm:prSet presAssocID="{F7BDE9A8-C845-43ED-9F19-4493095EE6CB}" presName="textRect" presStyleLbl="revTx" presStyleIdx="1" presStyleCnt="4">
        <dgm:presLayoutVars>
          <dgm:chMax val="1"/>
          <dgm:chPref val="1"/>
        </dgm:presLayoutVars>
      </dgm:prSet>
      <dgm:spPr/>
    </dgm:pt>
    <dgm:pt modelId="{2691C206-1265-4D61-B7FE-BC0558ACC0F4}" type="pres">
      <dgm:prSet presAssocID="{8F4D5B01-6CB0-49F1-A94C-A26435F0ED8A}" presName="sibTrans" presStyleCnt="0"/>
      <dgm:spPr/>
    </dgm:pt>
    <dgm:pt modelId="{AA66385E-3B65-4F0C-95EC-05C44E6CB31B}" type="pres">
      <dgm:prSet presAssocID="{2EC0B4B3-ECD1-4F33-952D-38E20728EDCB}" presName="compNode" presStyleCnt="0"/>
      <dgm:spPr/>
    </dgm:pt>
    <dgm:pt modelId="{E3888139-D1FB-4BA3-A004-C7DA11ED5C42}" type="pres">
      <dgm:prSet presAssocID="{2EC0B4B3-ECD1-4F33-952D-38E20728ED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with Pulse"/>
        </a:ext>
      </dgm:extLst>
    </dgm:pt>
    <dgm:pt modelId="{E777A8BD-A4CC-459F-B281-D5AF0EEE701E}" type="pres">
      <dgm:prSet presAssocID="{2EC0B4B3-ECD1-4F33-952D-38E20728EDCB}" presName="spaceRect" presStyleCnt="0"/>
      <dgm:spPr/>
    </dgm:pt>
    <dgm:pt modelId="{944ECB59-AD11-4FEC-829A-0B0559BEE2FD}" type="pres">
      <dgm:prSet presAssocID="{2EC0B4B3-ECD1-4F33-952D-38E20728EDCB}" presName="textRect" presStyleLbl="revTx" presStyleIdx="2" presStyleCnt="4">
        <dgm:presLayoutVars>
          <dgm:chMax val="1"/>
          <dgm:chPref val="1"/>
        </dgm:presLayoutVars>
      </dgm:prSet>
      <dgm:spPr/>
    </dgm:pt>
    <dgm:pt modelId="{7D727082-0AFD-4096-B87E-51FDA45F5FC0}" type="pres">
      <dgm:prSet presAssocID="{4D19D347-891C-414E-B7C4-5987BA25D9A0}" presName="sibTrans" presStyleCnt="0"/>
      <dgm:spPr/>
    </dgm:pt>
    <dgm:pt modelId="{77236665-62AC-466A-B487-C047EF129442}" type="pres">
      <dgm:prSet presAssocID="{8869180F-EC70-4018-AE5F-408022539D0E}" presName="compNode" presStyleCnt="0"/>
      <dgm:spPr/>
    </dgm:pt>
    <dgm:pt modelId="{A5C1CBB6-0A3C-4C51-B348-1852E1089479}" type="pres">
      <dgm:prSet presAssocID="{8869180F-EC70-4018-AE5F-408022539D0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ay işareti"/>
        </a:ext>
      </dgm:extLst>
    </dgm:pt>
    <dgm:pt modelId="{34186E32-08D6-483B-ADC4-EDE0A8CA4795}" type="pres">
      <dgm:prSet presAssocID="{8869180F-EC70-4018-AE5F-408022539D0E}" presName="spaceRect" presStyleCnt="0"/>
      <dgm:spPr/>
    </dgm:pt>
    <dgm:pt modelId="{D337C873-6D40-4A68-92C5-2C284792CDB0}" type="pres">
      <dgm:prSet presAssocID="{8869180F-EC70-4018-AE5F-408022539D0E}" presName="textRect" presStyleLbl="revTx" presStyleIdx="3" presStyleCnt="4">
        <dgm:presLayoutVars>
          <dgm:chMax val="1"/>
          <dgm:chPref val="1"/>
        </dgm:presLayoutVars>
      </dgm:prSet>
      <dgm:spPr/>
    </dgm:pt>
  </dgm:ptLst>
  <dgm:cxnLst>
    <dgm:cxn modelId="{36583601-4484-4A0B-8064-71742237B1FE}" type="presOf" srcId="{EB52ECCA-0BC5-4992-9A8D-37DC4AF83B72}" destId="{E9F4384B-4051-4A10-B589-572707E466DD}" srcOrd="0" destOrd="0" presId="urn:microsoft.com/office/officeart/2018/2/layout/IconLabelList"/>
    <dgm:cxn modelId="{440F1628-26AE-491F-A482-EB39F0680F20}" type="presOf" srcId="{8869180F-EC70-4018-AE5F-408022539D0E}" destId="{D337C873-6D40-4A68-92C5-2C284792CDB0}" srcOrd="0" destOrd="0" presId="urn:microsoft.com/office/officeart/2018/2/layout/IconLabelList"/>
    <dgm:cxn modelId="{C3FB2B6C-581B-4902-A872-788A4F67A628}" type="presOf" srcId="{F7BDE9A8-C845-43ED-9F19-4493095EE6CB}" destId="{0258D604-C076-4908-9698-66632DCEE699}" srcOrd="0" destOrd="0" presId="urn:microsoft.com/office/officeart/2018/2/layout/IconLabelList"/>
    <dgm:cxn modelId="{93CF3C82-41F0-47C8-8954-5F774AC1A457}" srcId="{EB52ECCA-0BC5-4992-9A8D-37DC4AF83B72}" destId="{8869180F-EC70-4018-AE5F-408022539D0E}" srcOrd="3" destOrd="0" parTransId="{27D5FDA8-466E-47CA-94C3-4829BDF3D615}" sibTransId="{9530D73B-0930-4AE0-9616-644B443E6CF9}"/>
    <dgm:cxn modelId="{4A4F3F82-44B1-48C2-B1D5-7DD64E23DBD1}" type="presOf" srcId="{2EC0B4B3-ECD1-4F33-952D-38E20728EDCB}" destId="{944ECB59-AD11-4FEC-829A-0B0559BEE2FD}" srcOrd="0" destOrd="0" presId="urn:microsoft.com/office/officeart/2018/2/layout/IconLabelList"/>
    <dgm:cxn modelId="{D51FF789-DA5C-4CB5-9800-4241B256BBE5}" srcId="{EB52ECCA-0BC5-4992-9A8D-37DC4AF83B72}" destId="{99DE86AD-CB4D-405D-A2C2-9ECF45907161}" srcOrd="0" destOrd="0" parTransId="{AD3C350C-184A-49D5-9794-4A4E35FE953F}" sibTransId="{6D644B62-E688-40B4-BDAB-514D2832343A}"/>
    <dgm:cxn modelId="{93E88A91-068F-4466-ADCE-1B950130699E}" type="presOf" srcId="{99DE86AD-CB4D-405D-A2C2-9ECF45907161}" destId="{ED9F5905-DC64-4E47-8DBD-042C179318DA}" srcOrd="0" destOrd="0" presId="urn:microsoft.com/office/officeart/2018/2/layout/IconLabelList"/>
    <dgm:cxn modelId="{774E7A94-3C59-407E-B6F1-46FB33A0A645}" srcId="{EB52ECCA-0BC5-4992-9A8D-37DC4AF83B72}" destId="{2EC0B4B3-ECD1-4F33-952D-38E20728EDCB}" srcOrd="2" destOrd="0" parTransId="{661B8E26-6A41-4735-97AC-9B08883B560A}" sibTransId="{4D19D347-891C-414E-B7C4-5987BA25D9A0}"/>
    <dgm:cxn modelId="{22E52FF2-9483-428E-B325-8424029E1501}" srcId="{EB52ECCA-0BC5-4992-9A8D-37DC4AF83B72}" destId="{F7BDE9A8-C845-43ED-9F19-4493095EE6CB}" srcOrd="1" destOrd="0" parTransId="{250CD39E-D899-4657-A83C-0C6B6013BFB1}" sibTransId="{8F4D5B01-6CB0-49F1-A94C-A26435F0ED8A}"/>
    <dgm:cxn modelId="{45D49BF6-B727-48CA-A20B-2CCBD0B00780}" type="presParOf" srcId="{E9F4384B-4051-4A10-B589-572707E466DD}" destId="{C5E38658-7D45-4B75-8EDC-0562667091A4}" srcOrd="0" destOrd="0" presId="urn:microsoft.com/office/officeart/2018/2/layout/IconLabelList"/>
    <dgm:cxn modelId="{802ABB4E-78F3-473C-A808-A6A0BF404D2E}" type="presParOf" srcId="{C5E38658-7D45-4B75-8EDC-0562667091A4}" destId="{DB4E12BF-1840-47FF-B64B-FF7048B3BC6E}" srcOrd="0" destOrd="0" presId="urn:microsoft.com/office/officeart/2018/2/layout/IconLabelList"/>
    <dgm:cxn modelId="{E9E100AB-5214-4F6E-BDCD-049AA59FF244}" type="presParOf" srcId="{C5E38658-7D45-4B75-8EDC-0562667091A4}" destId="{84E34A87-B4FB-42DF-B828-EA98712118D9}" srcOrd="1" destOrd="0" presId="urn:microsoft.com/office/officeart/2018/2/layout/IconLabelList"/>
    <dgm:cxn modelId="{66EBB72C-D20E-48F5-9C36-75CDB4203D08}" type="presParOf" srcId="{C5E38658-7D45-4B75-8EDC-0562667091A4}" destId="{ED9F5905-DC64-4E47-8DBD-042C179318DA}" srcOrd="2" destOrd="0" presId="urn:microsoft.com/office/officeart/2018/2/layout/IconLabelList"/>
    <dgm:cxn modelId="{A3B2424E-B994-46C8-BA38-0C1253C94927}" type="presParOf" srcId="{E9F4384B-4051-4A10-B589-572707E466DD}" destId="{7089A037-F3EF-4579-8408-4469C8291C6F}" srcOrd="1" destOrd="0" presId="urn:microsoft.com/office/officeart/2018/2/layout/IconLabelList"/>
    <dgm:cxn modelId="{97A98B04-F279-4DE2-A952-48D4E1BCD0DA}" type="presParOf" srcId="{E9F4384B-4051-4A10-B589-572707E466DD}" destId="{ED0B236A-7BC4-4201-A456-C614A7E6054B}" srcOrd="2" destOrd="0" presId="urn:microsoft.com/office/officeart/2018/2/layout/IconLabelList"/>
    <dgm:cxn modelId="{1C699A44-9F93-4119-BBAF-BCB9B9BD1262}" type="presParOf" srcId="{ED0B236A-7BC4-4201-A456-C614A7E6054B}" destId="{7C2094D4-AB44-4B0F-A42C-CF62FCF9474A}" srcOrd="0" destOrd="0" presId="urn:microsoft.com/office/officeart/2018/2/layout/IconLabelList"/>
    <dgm:cxn modelId="{16A5E65B-393C-4842-8BB4-EE0FE9ECB99E}" type="presParOf" srcId="{ED0B236A-7BC4-4201-A456-C614A7E6054B}" destId="{468C59A9-A7F6-4828-B58F-89B57C72849E}" srcOrd="1" destOrd="0" presId="urn:microsoft.com/office/officeart/2018/2/layout/IconLabelList"/>
    <dgm:cxn modelId="{80C6224F-6FD1-4123-94F5-F09BDCDEF0F1}" type="presParOf" srcId="{ED0B236A-7BC4-4201-A456-C614A7E6054B}" destId="{0258D604-C076-4908-9698-66632DCEE699}" srcOrd="2" destOrd="0" presId="urn:microsoft.com/office/officeart/2018/2/layout/IconLabelList"/>
    <dgm:cxn modelId="{BFED1D34-753C-4A0D-89B9-2DC78C968942}" type="presParOf" srcId="{E9F4384B-4051-4A10-B589-572707E466DD}" destId="{2691C206-1265-4D61-B7FE-BC0558ACC0F4}" srcOrd="3" destOrd="0" presId="urn:microsoft.com/office/officeart/2018/2/layout/IconLabelList"/>
    <dgm:cxn modelId="{DB285AF6-33D9-43DB-8BB3-5392F311FC01}" type="presParOf" srcId="{E9F4384B-4051-4A10-B589-572707E466DD}" destId="{AA66385E-3B65-4F0C-95EC-05C44E6CB31B}" srcOrd="4" destOrd="0" presId="urn:microsoft.com/office/officeart/2018/2/layout/IconLabelList"/>
    <dgm:cxn modelId="{4FF8860D-4BA4-4804-AF39-AB332F6BCA7E}" type="presParOf" srcId="{AA66385E-3B65-4F0C-95EC-05C44E6CB31B}" destId="{E3888139-D1FB-4BA3-A004-C7DA11ED5C42}" srcOrd="0" destOrd="0" presId="urn:microsoft.com/office/officeart/2018/2/layout/IconLabelList"/>
    <dgm:cxn modelId="{96177364-A868-4C1E-B82C-32684CF82714}" type="presParOf" srcId="{AA66385E-3B65-4F0C-95EC-05C44E6CB31B}" destId="{E777A8BD-A4CC-459F-B281-D5AF0EEE701E}" srcOrd="1" destOrd="0" presId="urn:microsoft.com/office/officeart/2018/2/layout/IconLabelList"/>
    <dgm:cxn modelId="{0AE93300-CDD4-49B5-820B-8C7AEE4CBF31}" type="presParOf" srcId="{AA66385E-3B65-4F0C-95EC-05C44E6CB31B}" destId="{944ECB59-AD11-4FEC-829A-0B0559BEE2FD}" srcOrd="2" destOrd="0" presId="urn:microsoft.com/office/officeart/2018/2/layout/IconLabelList"/>
    <dgm:cxn modelId="{0C5ADAD8-6A03-4CB5-BCED-2986E44E9AA9}" type="presParOf" srcId="{E9F4384B-4051-4A10-B589-572707E466DD}" destId="{7D727082-0AFD-4096-B87E-51FDA45F5FC0}" srcOrd="5" destOrd="0" presId="urn:microsoft.com/office/officeart/2018/2/layout/IconLabelList"/>
    <dgm:cxn modelId="{CB3ABFA0-5E37-4161-AD6C-A7C1A34171E8}" type="presParOf" srcId="{E9F4384B-4051-4A10-B589-572707E466DD}" destId="{77236665-62AC-466A-B487-C047EF129442}" srcOrd="6" destOrd="0" presId="urn:microsoft.com/office/officeart/2018/2/layout/IconLabelList"/>
    <dgm:cxn modelId="{CC26DE38-E83E-4974-8C59-CECD5F4A863B}" type="presParOf" srcId="{77236665-62AC-466A-B487-C047EF129442}" destId="{A5C1CBB6-0A3C-4C51-B348-1852E1089479}" srcOrd="0" destOrd="0" presId="urn:microsoft.com/office/officeart/2018/2/layout/IconLabelList"/>
    <dgm:cxn modelId="{8B54990A-26FA-44FB-B6AD-FD1C4EF5DF3D}" type="presParOf" srcId="{77236665-62AC-466A-B487-C047EF129442}" destId="{34186E32-08D6-483B-ADC4-EDE0A8CA4795}" srcOrd="1" destOrd="0" presId="urn:microsoft.com/office/officeart/2018/2/layout/IconLabelList"/>
    <dgm:cxn modelId="{57FC62A3-171E-460C-9688-B734B347899B}" type="presParOf" srcId="{77236665-62AC-466A-B487-C047EF129442}" destId="{D337C873-6D40-4A68-92C5-2C284792CDB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4C85FC-3735-46D9-8B21-BD54EDF1FC68}"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2FA72375-3C2D-4F5E-A681-83AA92DA3BB9}">
      <dgm:prSet/>
      <dgm:spPr/>
      <dgm:t>
        <a:bodyPr/>
        <a:lstStyle/>
        <a:p>
          <a:r>
            <a:rPr lang="tr-TR" b="1" dirty="0" err="1"/>
            <a:t>Fenilketonüri</a:t>
          </a:r>
          <a:r>
            <a:rPr lang="tr-TR" b="1" dirty="0"/>
            <a:t> </a:t>
          </a:r>
        </a:p>
      </dgm:t>
    </dgm:pt>
    <dgm:pt modelId="{EB4B7F02-E4F6-47BB-8BC8-6C15D729E2F3}" type="parTrans" cxnId="{B1233113-8EBF-4686-92D7-85DF1F43E9CA}">
      <dgm:prSet/>
      <dgm:spPr/>
      <dgm:t>
        <a:bodyPr/>
        <a:lstStyle/>
        <a:p>
          <a:endParaRPr lang="en-US"/>
        </a:p>
      </dgm:t>
    </dgm:pt>
    <dgm:pt modelId="{162242BF-5351-42AC-981B-ABB9DAB1215E}" type="sibTrans" cxnId="{B1233113-8EBF-4686-92D7-85DF1F43E9CA}">
      <dgm:prSet/>
      <dgm:spPr/>
      <dgm:t>
        <a:bodyPr/>
        <a:lstStyle/>
        <a:p>
          <a:endParaRPr lang="en-US"/>
        </a:p>
      </dgm:t>
    </dgm:pt>
    <dgm:pt modelId="{BCC487B0-CB9F-4D67-A011-4FEB2C8CD3EF}">
      <dgm:prSet/>
      <dgm:spPr/>
      <dgm:t>
        <a:bodyPr/>
        <a:lstStyle/>
        <a:p>
          <a:r>
            <a:rPr lang="tr-TR" b="1"/>
            <a:t>Konjenital Hipotiroidi </a:t>
          </a:r>
          <a:endParaRPr lang="en-US"/>
        </a:p>
      </dgm:t>
    </dgm:pt>
    <dgm:pt modelId="{35539A37-191B-4248-A320-99F8A39B3570}" type="parTrans" cxnId="{238B29A0-7018-4DD1-969C-B073DAA10E85}">
      <dgm:prSet/>
      <dgm:spPr/>
      <dgm:t>
        <a:bodyPr/>
        <a:lstStyle/>
        <a:p>
          <a:endParaRPr lang="en-US"/>
        </a:p>
      </dgm:t>
    </dgm:pt>
    <dgm:pt modelId="{2E7F6070-4C20-4D8B-9F94-35D7487E367E}" type="sibTrans" cxnId="{238B29A0-7018-4DD1-969C-B073DAA10E85}">
      <dgm:prSet/>
      <dgm:spPr/>
      <dgm:t>
        <a:bodyPr/>
        <a:lstStyle/>
        <a:p>
          <a:endParaRPr lang="en-US"/>
        </a:p>
      </dgm:t>
    </dgm:pt>
    <dgm:pt modelId="{CA7BC5E5-70FE-4C87-9A92-6871726A5B3B}">
      <dgm:prSet/>
      <dgm:spPr/>
      <dgm:t>
        <a:bodyPr/>
        <a:lstStyle/>
        <a:p>
          <a:r>
            <a:rPr lang="tr-TR" b="1"/>
            <a:t>Biyotinidaz eksikliği </a:t>
          </a:r>
          <a:endParaRPr lang="en-US"/>
        </a:p>
      </dgm:t>
    </dgm:pt>
    <dgm:pt modelId="{92D69F20-9BC4-458B-A59B-271855DA3AD2}" type="parTrans" cxnId="{D88DF177-A501-47F6-8AF5-BC47BFA0E312}">
      <dgm:prSet/>
      <dgm:spPr/>
      <dgm:t>
        <a:bodyPr/>
        <a:lstStyle/>
        <a:p>
          <a:endParaRPr lang="en-US"/>
        </a:p>
      </dgm:t>
    </dgm:pt>
    <dgm:pt modelId="{2C3EC421-3406-4CC9-A9DD-5E57F31D2025}" type="sibTrans" cxnId="{D88DF177-A501-47F6-8AF5-BC47BFA0E312}">
      <dgm:prSet/>
      <dgm:spPr/>
      <dgm:t>
        <a:bodyPr/>
        <a:lstStyle/>
        <a:p>
          <a:endParaRPr lang="en-US"/>
        </a:p>
      </dgm:t>
    </dgm:pt>
    <dgm:pt modelId="{98DADECE-92E1-4992-8FCF-CD60EF0883EC}">
      <dgm:prSet/>
      <dgm:spPr/>
      <dgm:t>
        <a:bodyPr/>
        <a:lstStyle/>
        <a:p>
          <a:r>
            <a:rPr lang="tr-TR" b="1"/>
            <a:t>Konjenital Adrenal Hiperplazi</a:t>
          </a:r>
          <a:endParaRPr lang="en-US"/>
        </a:p>
      </dgm:t>
    </dgm:pt>
    <dgm:pt modelId="{4F4EB238-80E1-47B4-8CD7-1CE1A9337333}" type="parTrans" cxnId="{69C72EF2-2B63-4FE9-8216-E791A3390699}">
      <dgm:prSet/>
      <dgm:spPr/>
      <dgm:t>
        <a:bodyPr/>
        <a:lstStyle/>
        <a:p>
          <a:endParaRPr lang="en-US"/>
        </a:p>
      </dgm:t>
    </dgm:pt>
    <dgm:pt modelId="{DA76C152-649D-4100-B3FA-60EE886355A9}" type="sibTrans" cxnId="{69C72EF2-2B63-4FE9-8216-E791A3390699}">
      <dgm:prSet/>
      <dgm:spPr/>
      <dgm:t>
        <a:bodyPr/>
        <a:lstStyle/>
        <a:p>
          <a:endParaRPr lang="en-US"/>
        </a:p>
      </dgm:t>
    </dgm:pt>
    <dgm:pt modelId="{A2620049-4A1E-44D5-ABA8-1A7B7470C537}">
      <dgm:prSet/>
      <dgm:spPr/>
      <dgm:t>
        <a:bodyPr/>
        <a:lstStyle/>
        <a:p>
          <a:r>
            <a:rPr lang="tr-TR" b="1" dirty="0"/>
            <a:t>Spinal </a:t>
          </a:r>
          <a:r>
            <a:rPr lang="tr-TR" b="1" dirty="0" err="1"/>
            <a:t>Müskuler</a:t>
          </a:r>
          <a:r>
            <a:rPr lang="tr-TR" b="1" dirty="0"/>
            <a:t> Atrofi</a:t>
          </a:r>
        </a:p>
      </dgm:t>
    </dgm:pt>
    <dgm:pt modelId="{72E38752-9986-4B9E-B006-999C1B890D1B}" type="parTrans" cxnId="{A0F82B61-8AFF-43F1-B7B7-0E7298EDD320}">
      <dgm:prSet/>
      <dgm:spPr/>
      <dgm:t>
        <a:bodyPr/>
        <a:lstStyle/>
        <a:p>
          <a:endParaRPr lang="en-US"/>
        </a:p>
      </dgm:t>
    </dgm:pt>
    <dgm:pt modelId="{3D0D09F6-7216-4405-B745-41DC27A4D87A}" type="sibTrans" cxnId="{A0F82B61-8AFF-43F1-B7B7-0E7298EDD320}">
      <dgm:prSet/>
      <dgm:spPr/>
      <dgm:t>
        <a:bodyPr/>
        <a:lstStyle/>
        <a:p>
          <a:endParaRPr lang="en-US"/>
        </a:p>
      </dgm:t>
    </dgm:pt>
    <dgm:pt modelId="{35207F3E-03EA-4A90-83B8-DF99149F8138}">
      <dgm:prSet/>
      <dgm:spPr/>
      <dgm:t>
        <a:bodyPr/>
        <a:lstStyle/>
        <a:p>
          <a:r>
            <a:rPr lang="tr-TR" b="1"/>
            <a:t>Kistik fibroz</a:t>
          </a:r>
          <a:endParaRPr lang="en-US" dirty="0"/>
        </a:p>
      </dgm:t>
    </dgm:pt>
    <dgm:pt modelId="{154BBAFB-DBD3-4A25-A033-3DA276CD10B4}" type="parTrans" cxnId="{E41E4CA3-BA1E-49A2-8E07-0187A1A113A9}">
      <dgm:prSet/>
      <dgm:spPr/>
      <dgm:t>
        <a:bodyPr/>
        <a:lstStyle/>
        <a:p>
          <a:endParaRPr lang="tr-TR"/>
        </a:p>
      </dgm:t>
    </dgm:pt>
    <dgm:pt modelId="{124B64A6-F750-4616-A4A2-3CA4E213C6F5}" type="sibTrans" cxnId="{E41E4CA3-BA1E-49A2-8E07-0187A1A113A9}">
      <dgm:prSet/>
      <dgm:spPr/>
      <dgm:t>
        <a:bodyPr/>
        <a:lstStyle/>
        <a:p>
          <a:endParaRPr lang="tr-TR"/>
        </a:p>
      </dgm:t>
    </dgm:pt>
    <dgm:pt modelId="{076535F4-C2B1-431C-8FE2-9726322730A9}" type="pres">
      <dgm:prSet presAssocID="{B44C85FC-3735-46D9-8B21-BD54EDF1FC68}" presName="Name0" presStyleCnt="0">
        <dgm:presLayoutVars>
          <dgm:chMax val="7"/>
          <dgm:chPref val="7"/>
          <dgm:dir/>
        </dgm:presLayoutVars>
      </dgm:prSet>
      <dgm:spPr/>
    </dgm:pt>
    <dgm:pt modelId="{1B38CCAB-3170-42C5-B696-09BB98B6358D}" type="pres">
      <dgm:prSet presAssocID="{B44C85FC-3735-46D9-8B21-BD54EDF1FC68}" presName="Name1" presStyleCnt="0"/>
      <dgm:spPr/>
    </dgm:pt>
    <dgm:pt modelId="{B9C28D12-7792-4F2C-B238-B9B4CB1024EF}" type="pres">
      <dgm:prSet presAssocID="{B44C85FC-3735-46D9-8B21-BD54EDF1FC68}" presName="cycle" presStyleCnt="0"/>
      <dgm:spPr/>
    </dgm:pt>
    <dgm:pt modelId="{66934C12-E91A-4D30-8697-CAEB98DBD8C0}" type="pres">
      <dgm:prSet presAssocID="{B44C85FC-3735-46D9-8B21-BD54EDF1FC68}" presName="srcNode" presStyleLbl="node1" presStyleIdx="0" presStyleCnt="6"/>
      <dgm:spPr/>
    </dgm:pt>
    <dgm:pt modelId="{0BB14704-70AA-43E9-868B-B1ECD8C50BA4}" type="pres">
      <dgm:prSet presAssocID="{B44C85FC-3735-46D9-8B21-BD54EDF1FC68}" presName="conn" presStyleLbl="parChTrans1D2" presStyleIdx="0" presStyleCnt="1"/>
      <dgm:spPr/>
    </dgm:pt>
    <dgm:pt modelId="{74E1C28A-1E0C-4759-AEDF-6682C2F4F89F}" type="pres">
      <dgm:prSet presAssocID="{B44C85FC-3735-46D9-8B21-BD54EDF1FC68}" presName="extraNode" presStyleLbl="node1" presStyleIdx="0" presStyleCnt="6"/>
      <dgm:spPr/>
    </dgm:pt>
    <dgm:pt modelId="{05AA5B39-7178-432D-B59A-715645355744}" type="pres">
      <dgm:prSet presAssocID="{B44C85FC-3735-46D9-8B21-BD54EDF1FC68}" presName="dstNode" presStyleLbl="node1" presStyleIdx="0" presStyleCnt="6"/>
      <dgm:spPr/>
    </dgm:pt>
    <dgm:pt modelId="{4DCD9446-D8A9-48AC-9C66-74E97CDAF4A3}" type="pres">
      <dgm:prSet presAssocID="{2FA72375-3C2D-4F5E-A681-83AA92DA3BB9}" presName="text_1" presStyleLbl="node1" presStyleIdx="0" presStyleCnt="6">
        <dgm:presLayoutVars>
          <dgm:bulletEnabled val="1"/>
        </dgm:presLayoutVars>
      </dgm:prSet>
      <dgm:spPr/>
    </dgm:pt>
    <dgm:pt modelId="{F5B392B6-A1AF-4F20-B13F-84C4217C7E09}" type="pres">
      <dgm:prSet presAssocID="{2FA72375-3C2D-4F5E-A681-83AA92DA3BB9}" presName="accent_1" presStyleCnt="0"/>
      <dgm:spPr/>
    </dgm:pt>
    <dgm:pt modelId="{93F56EDA-FB81-4A45-9E66-2C55F5194074}" type="pres">
      <dgm:prSet presAssocID="{2FA72375-3C2D-4F5E-A681-83AA92DA3BB9}" presName="accentRepeatNode" presStyleLbl="solidFgAcc1" presStyleIdx="0" presStyleCnt="6"/>
      <dgm:spPr/>
    </dgm:pt>
    <dgm:pt modelId="{8D1453A3-C719-4C83-B00F-D2DECC0E5059}" type="pres">
      <dgm:prSet presAssocID="{BCC487B0-CB9F-4D67-A011-4FEB2C8CD3EF}" presName="text_2" presStyleLbl="node1" presStyleIdx="1" presStyleCnt="6">
        <dgm:presLayoutVars>
          <dgm:bulletEnabled val="1"/>
        </dgm:presLayoutVars>
      </dgm:prSet>
      <dgm:spPr/>
    </dgm:pt>
    <dgm:pt modelId="{96458F2D-0F44-4A29-933B-B4D6B1AC8773}" type="pres">
      <dgm:prSet presAssocID="{BCC487B0-CB9F-4D67-A011-4FEB2C8CD3EF}" presName="accent_2" presStyleCnt="0"/>
      <dgm:spPr/>
    </dgm:pt>
    <dgm:pt modelId="{1A99042E-ECF8-4837-9C8D-FCD366058643}" type="pres">
      <dgm:prSet presAssocID="{BCC487B0-CB9F-4D67-A011-4FEB2C8CD3EF}" presName="accentRepeatNode" presStyleLbl="solidFgAcc1" presStyleIdx="1" presStyleCnt="6"/>
      <dgm:spPr/>
    </dgm:pt>
    <dgm:pt modelId="{60D90EDD-59B1-4D2B-941F-6C2451E20E44}" type="pres">
      <dgm:prSet presAssocID="{CA7BC5E5-70FE-4C87-9A92-6871726A5B3B}" presName="text_3" presStyleLbl="node1" presStyleIdx="2" presStyleCnt="6">
        <dgm:presLayoutVars>
          <dgm:bulletEnabled val="1"/>
        </dgm:presLayoutVars>
      </dgm:prSet>
      <dgm:spPr/>
    </dgm:pt>
    <dgm:pt modelId="{58220AC2-14B2-4773-9FBF-2E3130FF2ED5}" type="pres">
      <dgm:prSet presAssocID="{CA7BC5E5-70FE-4C87-9A92-6871726A5B3B}" presName="accent_3" presStyleCnt="0"/>
      <dgm:spPr/>
    </dgm:pt>
    <dgm:pt modelId="{3C0F58F0-00FF-4496-AC64-7E6B07B28CD4}" type="pres">
      <dgm:prSet presAssocID="{CA7BC5E5-70FE-4C87-9A92-6871726A5B3B}" presName="accentRepeatNode" presStyleLbl="solidFgAcc1" presStyleIdx="2" presStyleCnt="6"/>
      <dgm:spPr/>
    </dgm:pt>
    <dgm:pt modelId="{E44187A3-9702-43F8-B498-41CE45E4EC46}" type="pres">
      <dgm:prSet presAssocID="{98DADECE-92E1-4992-8FCF-CD60EF0883EC}" presName="text_4" presStyleLbl="node1" presStyleIdx="3" presStyleCnt="6">
        <dgm:presLayoutVars>
          <dgm:bulletEnabled val="1"/>
        </dgm:presLayoutVars>
      </dgm:prSet>
      <dgm:spPr/>
    </dgm:pt>
    <dgm:pt modelId="{A04CEF28-7959-42C6-A7A1-8663B538CBF5}" type="pres">
      <dgm:prSet presAssocID="{98DADECE-92E1-4992-8FCF-CD60EF0883EC}" presName="accent_4" presStyleCnt="0"/>
      <dgm:spPr/>
    </dgm:pt>
    <dgm:pt modelId="{898A8EC2-6B47-41FB-9A9E-CA880692E188}" type="pres">
      <dgm:prSet presAssocID="{98DADECE-92E1-4992-8FCF-CD60EF0883EC}" presName="accentRepeatNode" presStyleLbl="solidFgAcc1" presStyleIdx="3" presStyleCnt="6"/>
      <dgm:spPr/>
    </dgm:pt>
    <dgm:pt modelId="{4090ADD9-2E13-41B6-BEC6-9558F977FF30}" type="pres">
      <dgm:prSet presAssocID="{A2620049-4A1E-44D5-ABA8-1A7B7470C537}" presName="text_5" presStyleLbl="node1" presStyleIdx="4" presStyleCnt="6">
        <dgm:presLayoutVars>
          <dgm:bulletEnabled val="1"/>
        </dgm:presLayoutVars>
      </dgm:prSet>
      <dgm:spPr/>
    </dgm:pt>
    <dgm:pt modelId="{32C61F18-0925-491B-9B02-F337F6E0A25D}" type="pres">
      <dgm:prSet presAssocID="{A2620049-4A1E-44D5-ABA8-1A7B7470C537}" presName="accent_5" presStyleCnt="0"/>
      <dgm:spPr/>
    </dgm:pt>
    <dgm:pt modelId="{1B6CA7CD-EC91-476D-9F0A-2A75A0A21DCE}" type="pres">
      <dgm:prSet presAssocID="{A2620049-4A1E-44D5-ABA8-1A7B7470C537}" presName="accentRepeatNode" presStyleLbl="solidFgAcc1" presStyleIdx="4" presStyleCnt="6"/>
      <dgm:spPr/>
    </dgm:pt>
    <dgm:pt modelId="{816BC9BB-634B-4C5C-A537-A578259527A0}" type="pres">
      <dgm:prSet presAssocID="{35207F3E-03EA-4A90-83B8-DF99149F8138}" presName="text_6" presStyleLbl="node1" presStyleIdx="5" presStyleCnt="6">
        <dgm:presLayoutVars>
          <dgm:bulletEnabled val="1"/>
        </dgm:presLayoutVars>
      </dgm:prSet>
      <dgm:spPr/>
    </dgm:pt>
    <dgm:pt modelId="{EC62592C-CC06-489C-BC6D-57C73079F9FE}" type="pres">
      <dgm:prSet presAssocID="{35207F3E-03EA-4A90-83B8-DF99149F8138}" presName="accent_6" presStyleCnt="0"/>
      <dgm:spPr/>
    </dgm:pt>
    <dgm:pt modelId="{2253DD04-4BE2-4327-A5F2-AD89BC07FDBE}" type="pres">
      <dgm:prSet presAssocID="{35207F3E-03EA-4A90-83B8-DF99149F8138}" presName="accentRepeatNode" presStyleLbl="solidFgAcc1" presStyleIdx="5" presStyleCnt="6"/>
      <dgm:spPr/>
    </dgm:pt>
  </dgm:ptLst>
  <dgm:cxnLst>
    <dgm:cxn modelId="{03B1F212-7FD6-4B52-9906-267206CE67FF}" type="presOf" srcId="{A2620049-4A1E-44D5-ABA8-1A7B7470C537}" destId="{4090ADD9-2E13-41B6-BEC6-9558F977FF30}" srcOrd="0" destOrd="0" presId="urn:microsoft.com/office/officeart/2008/layout/VerticalCurvedList"/>
    <dgm:cxn modelId="{B1233113-8EBF-4686-92D7-85DF1F43E9CA}" srcId="{B44C85FC-3735-46D9-8B21-BD54EDF1FC68}" destId="{2FA72375-3C2D-4F5E-A681-83AA92DA3BB9}" srcOrd="0" destOrd="0" parTransId="{EB4B7F02-E4F6-47BB-8BC8-6C15D729E2F3}" sibTransId="{162242BF-5351-42AC-981B-ABB9DAB1215E}"/>
    <dgm:cxn modelId="{A0F82B61-8AFF-43F1-B7B7-0E7298EDD320}" srcId="{B44C85FC-3735-46D9-8B21-BD54EDF1FC68}" destId="{A2620049-4A1E-44D5-ABA8-1A7B7470C537}" srcOrd="4" destOrd="0" parTransId="{72E38752-9986-4B9E-B006-999C1B890D1B}" sibTransId="{3D0D09F6-7216-4405-B745-41DC27A4D87A}"/>
    <dgm:cxn modelId="{199F7544-7C00-42C9-8E21-076B364CF5E9}" type="presOf" srcId="{35207F3E-03EA-4A90-83B8-DF99149F8138}" destId="{816BC9BB-634B-4C5C-A537-A578259527A0}" srcOrd="0" destOrd="0" presId="urn:microsoft.com/office/officeart/2008/layout/VerticalCurvedList"/>
    <dgm:cxn modelId="{D88DF177-A501-47F6-8AF5-BC47BFA0E312}" srcId="{B44C85FC-3735-46D9-8B21-BD54EDF1FC68}" destId="{CA7BC5E5-70FE-4C87-9A92-6871726A5B3B}" srcOrd="2" destOrd="0" parTransId="{92D69F20-9BC4-458B-A59B-271855DA3AD2}" sibTransId="{2C3EC421-3406-4CC9-A9DD-5E57F31D2025}"/>
    <dgm:cxn modelId="{4365537C-ED3E-4B58-B88C-6097A326D80C}" type="presOf" srcId="{BCC487B0-CB9F-4D67-A011-4FEB2C8CD3EF}" destId="{8D1453A3-C719-4C83-B00F-D2DECC0E5059}" srcOrd="0" destOrd="0" presId="urn:microsoft.com/office/officeart/2008/layout/VerticalCurvedList"/>
    <dgm:cxn modelId="{4E881886-5E07-4D16-BF61-F773DAEACF56}" type="presOf" srcId="{B44C85FC-3735-46D9-8B21-BD54EDF1FC68}" destId="{076535F4-C2B1-431C-8FE2-9726322730A9}" srcOrd="0" destOrd="0" presId="urn:microsoft.com/office/officeart/2008/layout/VerticalCurvedList"/>
    <dgm:cxn modelId="{238B29A0-7018-4DD1-969C-B073DAA10E85}" srcId="{B44C85FC-3735-46D9-8B21-BD54EDF1FC68}" destId="{BCC487B0-CB9F-4D67-A011-4FEB2C8CD3EF}" srcOrd="1" destOrd="0" parTransId="{35539A37-191B-4248-A320-99F8A39B3570}" sibTransId="{2E7F6070-4C20-4D8B-9F94-35D7487E367E}"/>
    <dgm:cxn modelId="{E41E4CA3-BA1E-49A2-8E07-0187A1A113A9}" srcId="{B44C85FC-3735-46D9-8B21-BD54EDF1FC68}" destId="{35207F3E-03EA-4A90-83B8-DF99149F8138}" srcOrd="5" destOrd="0" parTransId="{154BBAFB-DBD3-4A25-A033-3DA276CD10B4}" sibTransId="{124B64A6-F750-4616-A4A2-3CA4E213C6F5}"/>
    <dgm:cxn modelId="{D1A8D4B2-3A36-47EF-A91F-48C11D9816DD}" type="presOf" srcId="{CA7BC5E5-70FE-4C87-9A92-6871726A5B3B}" destId="{60D90EDD-59B1-4D2B-941F-6C2451E20E44}" srcOrd="0" destOrd="0" presId="urn:microsoft.com/office/officeart/2008/layout/VerticalCurvedList"/>
    <dgm:cxn modelId="{F0B87ED1-B269-4400-9DEB-8CA5C838F36B}" type="presOf" srcId="{98DADECE-92E1-4992-8FCF-CD60EF0883EC}" destId="{E44187A3-9702-43F8-B498-41CE45E4EC46}" srcOrd="0" destOrd="0" presId="urn:microsoft.com/office/officeart/2008/layout/VerticalCurvedList"/>
    <dgm:cxn modelId="{40ABDBD9-5270-4A86-B8C1-E154283C8E6A}" type="presOf" srcId="{2FA72375-3C2D-4F5E-A681-83AA92DA3BB9}" destId="{4DCD9446-D8A9-48AC-9C66-74E97CDAF4A3}" srcOrd="0" destOrd="0" presId="urn:microsoft.com/office/officeart/2008/layout/VerticalCurvedList"/>
    <dgm:cxn modelId="{74ED83EB-EBD8-4B4B-B220-229B6B160FB5}" type="presOf" srcId="{162242BF-5351-42AC-981B-ABB9DAB1215E}" destId="{0BB14704-70AA-43E9-868B-B1ECD8C50BA4}" srcOrd="0" destOrd="0" presId="urn:microsoft.com/office/officeart/2008/layout/VerticalCurvedList"/>
    <dgm:cxn modelId="{69C72EF2-2B63-4FE9-8216-E791A3390699}" srcId="{B44C85FC-3735-46D9-8B21-BD54EDF1FC68}" destId="{98DADECE-92E1-4992-8FCF-CD60EF0883EC}" srcOrd="3" destOrd="0" parTransId="{4F4EB238-80E1-47B4-8CD7-1CE1A9337333}" sibTransId="{DA76C152-649D-4100-B3FA-60EE886355A9}"/>
    <dgm:cxn modelId="{493D5771-4454-4EB7-9029-407C63873595}" type="presParOf" srcId="{076535F4-C2B1-431C-8FE2-9726322730A9}" destId="{1B38CCAB-3170-42C5-B696-09BB98B6358D}" srcOrd="0" destOrd="0" presId="urn:microsoft.com/office/officeart/2008/layout/VerticalCurvedList"/>
    <dgm:cxn modelId="{5AE55D27-2006-4079-B2BE-980B65873185}" type="presParOf" srcId="{1B38CCAB-3170-42C5-B696-09BB98B6358D}" destId="{B9C28D12-7792-4F2C-B238-B9B4CB1024EF}" srcOrd="0" destOrd="0" presId="urn:microsoft.com/office/officeart/2008/layout/VerticalCurvedList"/>
    <dgm:cxn modelId="{EA5EE129-A8E4-46CB-BACE-F3429CB98485}" type="presParOf" srcId="{B9C28D12-7792-4F2C-B238-B9B4CB1024EF}" destId="{66934C12-E91A-4D30-8697-CAEB98DBD8C0}" srcOrd="0" destOrd="0" presId="urn:microsoft.com/office/officeart/2008/layout/VerticalCurvedList"/>
    <dgm:cxn modelId="{DB46BB14-F2E5-4FCD-923E-2EB2D636E5AC}" type="presParOf" srcId="{B9C28D12-7792-4F2C-B238-B9B4CB1024EF}" destId="{0BB14704-70AA-43E9-868B-B1ECD8C50BA4}" srcOrd="1" destOrd="0" presId="urn:microsoft.com/office/officeart/2008/layout/VerticalCurvedList"/>
    <dgm:cxn modelId="{796474D8-0B75-4C24-906D-C3CE048CE1A8}" type="presParOf" srcId="{B9C28D12-7792-4F2C-B238-B9B4CB1024EF}" destId="{74E1C28A-1E0C-4759-AEDF-6682C2F4F89F}" srcOrd="2" destOrd="0" presId="urn:microsoft.com/office/officeart/2008/layout/VerticalCurvedList"/>
    <dgm:cxn modelId="{BCA9BFEB-C633-4DB5-9AB3-319A7D8C1E73}" type="presParOf" srcId="{B9C28D12-7792-4F2C-B238-B9B4CB1024EF}" destId="{05AA5B39-7178-432D-B59A-715645355744}" srcOrd="3" destOrd="0" presId="urn:microsoft.com/office/officeart/2008/layout/VerticalCurvedList"/>
    <dgm:cxn modelId="{4628DA9B-D38C-497A-93C6-3E04185F933D}" type="presParOf" srcId="{1B38CCAB-3170-42C5-B696-09BB98B6358D}" destId="{4DCD9446-D8A9-48AC-9C66-74E97CDAF4A3}" srcOrd="1" destOrd="0" presId="urn:microsoft.com/office/officeart/2008/layout/VerticalCurvedList"/>
    <dgm:cxn modelId="{0E48DFF7-3F42-4DD6-AE9D-51367B5DDBB1}" type="presParOf" srcId="{1B38CCAB-3170-42C5-B696-09BB98B6358D}" destId="{F5B392B6-A1AF-4F20-B13F-84C4217C7E09}" srcOrd="2" destOrd="0" presId="urn:microsoft.com/office/officeart/2008/layout/VerticalCurvedList"/>
    <dgm:cxn modelId="{33EB621B-9869-4E3A-8648-7BFBAF842C93}" type="presParOf" srcId="{F5B392B6-A1AF-4F20-B13F-84C4217C7E09}" destId="{93F56EDA-FB81-4A45-9E66-2C55F5194074}" srcOrd="0" destOrd="0" presId="urn:microsoft.com/office/officeart/2008/layout/VerticalCurvedList"/>
    <dgm:cxn modelId="{B78C384C-BEF7-46EE-A5C4-EDEEA25DAE8F}" type="presParOf" srcId="{1B38CCAB-3170-42C5-B696-09BB98B6358D}" destId="{8D1453A3-C719-4C83-B00F-D2DECC0E5059}" srcOrd="3" destOrd="0" presId="urn:microsoft.com/office/officeart/2008/layout/VerticalCurvedList"/>
    <dgm:cxn modelId="{0CA47B63-620C-4D89-B7FD-0347B37D63FB}" type="presParOf" srcId="{1B38CCAB-3170-42C5-B696-09BB98B6358D}" destId="{96458F2D-0F44-4A29-933B-B4D6B1AC8773}" srcOrd="4" destOrd="0" presId="urn:microsoft.com/office/officeart/2008/layout/VerticalCurvedList"/>
    <dgm:cxn modelId="{8628E619-639D-4624-9132-5AC87FB40AD4}" type="presParOf" srcId="{96458F2D-0F44-4A29-933B-B4D6B1AC8773}" destId="{1A99042E-ECF8-4837-9C8D-FCD366058643}" srcOrd="0" destOrd="0" presId="urn:microsoft.com/office/officeart/2008/layout/VerticalCurvedList"/>
    <dgm:cxn modelId="{35C105E7-7F95-46DF-A8B7-5CB7C2F51925}" type="presParOf" srcId="{1B38CCAB-3170-42C5-B696-09BB98B6358D}" destId="{60D90EDD-59B1-4D2B-941F-6C2451E20E44}" srcOrd="5" destOrd="0" presId="urn:microsoft.com/office/officeart/2008/layout/VerticalCurvedList"/>
    <dgm:cxn modelId="{12E8D7BA-725A-4B4A-8ADA-CCE7F3AF505B}" type="presParOf" srcId="{1B38CCAB-3170-42C5-B696-09BB98B6358D}" destId="{58220AC2-14B2-4773-9FBF-2E3130FF2ED5}" srcOrd="6" destOrd="0" presId="urn:microsoft.com/office/officeart/2008/layout/VerticalCurvedList"/>
    <dgm:cxn modelId="{7BB2F2AF-EAB0-4534-8711-546642596B62}" type="presParOf" srcId="{58220AC2-14B2-4773-9FBF-2E3130FF2ED5}" destId="{3C0F58F0-00FF-4496-AC64-7E6B07B28CD4}" srcOrd="0" destOrd="0" presId="urn:microsoft.com/office/officeart/2008/layout/VerticalCurvedList"/>
    <dgm:cxn modelId="{AF1638EF-236F-4668-8718-F2F79CE49A88}" type="presParOf" srcId="{1B38CCAB-3170-42C5-B696-09BB98B6358D}" destId="{E44187A3-9702-43F8-B498-41CE45E4EC46}" srcOrd="7" destOrd="0" presId="urn:microsoft.com/office/officeart/2008/layout/VerticalCurvedList"/>
    <dgm:cxn modelId="{60F496D7-2856-4F1C-810C-89915A3C86DF}" type="presParOf" srcId="{1B38CCAB-3170-42C5-B696-09BB98B6358D}" destId="{A04CEF28-7959-42C6-A7A1-8663B538CBF5}" srcOrd="8" destOrd="0" presId="urn:microsoft.com/office/officeart/2008/layout/VerticalCurvedList"/>
    <dgm:cxn modelId="{D7A09737-9AE8-4BAE-8EDF-CED4107F99BF}" type="presParOf" srcId="{A04CEF28-7959-42C6-A7A1-8663B538CBF5}" destId="{898A8EC2-6B47-41FB-9A9E-CA880692E188}" srcOrd="0" destOrd="0" presId="urn:microsoft.com/office/officeart/2008/layout/VerticalCurvedList"/>
    <dgm:cxn modelId="{9C221256-5FD4-4C0A-8F05-9D49387120C0}" type="presParOf" srcId="{1B38CCAB-3170-42C5-B696-09BB98B6358D}" destId="{4090ADD9-2E13-41B6-BEC6-9558F977FF30}" srcOrd="9" destOrd="0" presId="urn:microsoft.com/office/officeart/2008/layout/VerticalCurvedList"/>
    <dgm:cxn modelId="{95FACBEB-99E7-4DB7-B2B7-3C0A7625401A}" type="presParOf" srcId="{1B38CCAB-3170-42C5-B696-09BB98B6358D}" destId="{32C61F18-0925-491B-9B02-F337F6E0A25D}" srcOrd="10" destOrd="0" presId="urn:microsoft.com/office/officeart/2008/layout/VerticalCurvedList"/>
    <dgm:cxn modelId="{9F1733D0-161E-4804-95E3-BCC9B9546EB4}" type="presParOf" srcId="{32C61F18-0925-491B-9B02-F337F6E0A25D}" destId="{1B6CA7CD-EC91-476D-9F0A-2A75A0A21DCE}" srcOrd="0" destOrd="0" presId="urn:microsoft.com/office/officeart/2008/layout/VerticalCurvedList"/>
    <dgm:cxn modelId="{6737B0FE-7BC2-41C2-AD8F-63FACE5BA563}" type="presParOf" srcId="{1B38CCAB-3170-42C5-B696-09BB98B6358D}" destId="{816BC9BB-634B-4C5C-A537-A578259527A0}" srcOrd="11" destOrd="0" presId="urn:microsoft.com/office/officeart/2008/layout/VerticalCurvedList"/>
    <dgm:cxn modelId="{9A24E20D-DEF3-4BFA-A531-A0969A41B4F7}" type="presParOf" srcId="{1B38CCAB-3170-42C5-B696-09BB98B6358D}" destId="{EC62592C-CC06-489C-BC6D-57C73079F9FE}" srcOrd="12" destOrd="0" presId="urn:microsoft.com/office/officeart/2008/layout/VerticalCurvedList"/>
    <dgm:cxn modelId="{8BB1594A-09F6-448E-B93A-E6D5F9CCDDC8}" type="presParOf" srcId="{EC62592C-CC06-489C-BC6D-57C73079F9FE}" destId="{2253DD04-4BE2-4327-A5F2-AD89BC07FDB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B067DB-995C-4049-A8DF-919D457F5724}"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5DAE5166-DCC9-4565-AEB0-F48EA4EAF109}">
      <dgm:prSet/>
      <dgm:spPr/>
      <dgm:t>
        <a:bodyPr/>
        <a:lstStyle/>
        <a:p>
          <a:r>
            <a:rPr lang="tr-TR" b="1" dirty="0"/>
            <a:t>Bebeğe Tam Bir Sistemik Muayene </a:t>
          </a:r>
          <a:endParaRPr lang="en-US" dirty="0"/>
        </a:p>
      </dgm:t>
    </dgm:pt>
    <dgm:pt modelId="{0F9632AA-7B3D-4A7B-92F1-0505EFB96F96}" type="parTrans" cxnId="{349DC481-B895-493C-8BFF-1410D1B8B73B}">
      <dgm:prSet/>
      <dgm:spPr/>
      <dgm:t>
        <a:bodyPr/>
        <a:lstStyle/>
        <a:p>
          <a:endParaRPr lang="en-US"/>
        </a:p>
      </dgm:t>
    </dgm:pt>
    <dgm:pt modelId="{6B34EE01-025B-4C30-A927-9922B34E5AAD}" type="sibTrans" cxnId="{349DC481-B895-493C-8BFF-1410D1B8B73B}">
      <dgm:prSet/>
      <dgm:spPr/>
      <dgm:t>
        <a:bodyPr/>
        <a:lstStyle/>
        <a:p>
          <a:endParaRPr lang="en-US"/>
        </a:p>
      </dgm:t>
    </dgm:pt>
    <dgm:pt modelId="{BF9B3B4C-7DF9-4D32-AED5-F47898E9B2DA}">
      <dgm:prSet/>
      <dgm:spPr/>
      <dgm:t>
        <a:bodyPr/>
        <a:lstStyle/>
        <a:p>
          <a:r>
            <a:rPr lang="tr-TR"/>
            <a:t>Baş çevresi, boy ölçümü, persentil eğrisindeki durumu</a:t>
          </a:r>
          <a:endParaRPr lang="en-US"/>
        </a:p>
      </dgm:t>
    </dgm:pt>
    <dgm:pt modelId="{698B39C0-7977-41DF-8C31-61BC1CD825B0}" type="parTrans" cxnId="{9C0B02BB-E227-41BA-9CCD-F6D07037B6F0}">
      <dgm:prSet/>
      <dgm:spPr/>
      <dgm:t>
        <a:bodyPr/>
        <a:lstStyle/>
        <a:p>
          <a:endParaRPr lang="en-US"/>
        </a:p>
      </dgm:t>
    </dgm:pt>
    <dgm:pt modelId="{FDE4D81E-9C99-4BEC-B5D8-02B8CAC1B9BB}" type="sibTrans" cxnId="{9C0B02BB-E227-41BA-9CCD-F6D07037B6F0}">
      <dgm:prSet/>
      <dgm:spPr/>
      <dgm:t>
        <a:bodyPr/>
        <a:lstStyle/>
        <a:p>
          <a:endParaRPr lang="en-US"/>
        </a:p>
      </dgm:t>
    </dgm:pt>
    <dgm:pt modelId="{495FB465-6BA4-44A5-A6FF-4DEF55F723C7}">
      <dgm:prSet/>
      <dgm:spPr/>
      <dgm:t>
        <a:bodyPr/>
        <a:lstStyle/>
        <a:p>
          <a:r>
            <a:rPr lang="tr-TR"/>
            <a:t>Fontanel kontrolü </a:t>
          </a:r>
          <a:r>
            <a:rPr lang="tr-TR">
              <a:sym typeface="Wingdings" panose="05000000000000000000" pitchFamily="2" charset="2"/>
            </a:rPr>
            <a:t></a:t>
          </a:r>
          <a:r>
            <a:rPr lang="tr-TR"/>
            <a:t> arka fontanel 6-8 hafta arası kapanır</a:t>
          </a:r>
          <a:endParaRPr lang="en-US"/>
        </a:p>
      </dgm:t>
    </dgm:pt>
    <dgm:pt modelId="{031CCF55-75AC-4911-BC97-226FEFB2EF76}" type="parTrans" cxnId="{09D9ECB6-4EEC-4E80-ABE5-E518F6D4B2C3}">
      <dgm:prSet/>
      <dgm:spPr/>
      <dgm:t>
        <a:bodyPr/>
        <a:lstStyle/>
        <a:p>
          <a:endParaRPr lang="en-US"/>
        </a:p>
      </dgm:t>
    </dgm:pt>
    <dgm:pt modelId="{621249E8-4A38-40D1-A43E-06E3B706669B}" type="sibTrans" cxnId="{09D9ECB6-4EEC-4E80-ABE5-E518F6D4B2C3}">
      <dgm:prSet/>
      <dgm:spPr/>
      <dgm:t>
        <a:bodyPr/>
        <a:lstStyle/>
        <a:p>
          <a:endParaRPr lang="en-US"/>
        </a:p>
      </dgm:t>
    </dgm:pt>
    <dgm:pt modelId="{B94B43D9-7655-4D1F-A638-9C0697F6A49B}">
      <dgm:prSet/>
      <dgm:spPr/>
      <dgm:t>
        <a:bodyPr/>
        <a:lstStyle/>
        <a:p>
          <a:r>
            <a:rPr lang="tr-TR"/>
            <a:t>Bebeğin genel görünümüne bakın</a:t>
          </a:r>
          <a:endParaRPr lang="en-US"/>
        </a:p>
      </dgm:t>
    </dgm:pt>
    <dgm:pt modelId="{D2BD0D5F-75BC-420B-AABB-5FB2183FA6D2}" type="parTrans" cxnId="{6F65CB11-2156-4314-B2B2-1901F2417B22}">
      <dgm:prSet/>
      <dgm:spPr/>
      <dgm:t>
        <a:bodyPr/>
        <a:lstStyle/>
        <a:p>
          <a:endParaRPr lang="en-US"/>
        </a:p>
      </dgm:t>
    </dgm:pt>
    <dgm:pt modelId="{08B5637F-3A7D-40E5-966C-FA850C0054B5}" type="sibTrans" cxnId="{6F65CB11-2156-4314-B2B2-1901F2417B22}">
      <dgm:prSet/>
      <dgm:spPr/>
      <dgm:t>
        <a:bodyPr/>
        <a:lstStyle/>
        <a:p>
          <a:endParaRPr lang="en-US"/>
        </a:p>
      </dgm:t>
    </dgm:pt>
    <dgm:pt modelId="{7B5EF52B-6CAC-46FE-84EF-696CD38036FA}">
      <dgm:prSet/>
      <dgm:spPr/>
      <dgm:t>
        <a:bodyPr/>
        <a:lstStyle/>
        <a:p>
          <a:r>
            <a:rPr lang="tr-TR"/>
            <a:t>Solunum ve kardiyak muayene, nabızlar </a:t>
          </a:r>
          <a:endParaRPr lang="en-US"/>
        </a:p>
      </dgm:t>
    </dgm:pt>
    <dgm:pt modelId="{2A6288D1-553F-4147-A683-76DC9A68F888}" type="parTrans" cxnId="{1AA189D2-B2FA-4E28-B55D-7FF0F906D944}">
      <dgm:prSet/>
      <dgm:spPr/>
      <dgm:t>
        <a:bodyPr/>
        <a:lstStyle/>
        <a:p>
          <a:endParaRPr lang="en-US"/>
        </a:p>
      </dgm:t>
    </dgm:pt>
    <dgm:pt modelId="{9DA5503B-7636-4B8E-9E58-759EBF3B3C69}" type="sibTrans" cxnId="{1AA189D2-B2FA-4E28-B55D-7FF0F906D944}">
      <dgm:prSet/>
      <dgm:spPr/>
      <dgm:t>
        <a:bodyPr/>
        <a:lstStyle/>
        <a:p>
          <a:endParaRPr lang="en-US"/>
        </a:p>
      </dgm:t>
    </dgm:pt>
    <dgm:pt modelId="{209356EC-2354-438C-B427-74E7C6244C2D}">
      <dgm:prSet/>
      <dgm:spPr/>
      <dgm:t>
        <a:bodyPr/>
        <a:lstStyle/>
        <a:p>
          <a:r>
            <a:rPr lang="tr-TR"/>
            <a:t>Reflekslerin kontrolü</a:t>
          </a:r>
          <a:endParaRPr lang="en-US"/>
        </a:p>
      </dgm:t>
    </dgm:pt>
    <dgm:pt modelId="{9F997BB5-6D93-4FE2-B4CD-6B6201E9FAF5}" type="parTrans" cxnId="{13ECAF20-C2F3-4BC1-9435-B0AA282D4F0E}">
      <dgm:prSet/>
      <dgm:spPr/>
      <dgm:t>
        <a:bodyPr/>
        <a:lstStyle/>
        <a:p>
          <a:endParaRPr lang="en-US"/>
        </a:p>
      </dgm:t>
    </dgm:pt>
    <dgm:pt modelId="{BF2F9D91-511B-4B78-B6F6-1D340AECF43A}" type="sibTrans" cxnId="{13ECAF20-C2F3-4BC1-9435-B0AA282D4F0E}">
      <dgm:prSet/>
      <dgm:spPr/>
      <dgm:t>
        <a:bodyPr/>
        <a:lstStyle/>
        <a:p>
          <a:endParaRPr lang="en-US"/>
        </a:p>
      </dgm:t>
    </dgm:pt>
    <dgm:pt modelId="{B8113C82-0400-4C13-93E8-1D007905688A}">
      <dgm:prSet/>
      <dgm:spPr/>
      <dgm:t>
        <a:bodyPr/>
        <a:lstStyle/>
        <a:p>
          <a:r>
            <a:rPr lang="tr-TR"/>
            <a:t>İşitme ve görme değerlendirmesi</a:t>
          </a:r>
          <a:endParaRPr lang="en-US"/>
        </a:p>
      </dgm:t>
    </dgm:pt>
    <dgm:pt modelId="{6E1D0C6B-1C15-4F46-AEB7-5DC61AD59636}" type="parTrans" cxnId="{2D85BD3D-8FFF-4818-BD6C-5BDA548F4C29}">
      <dgm:prSet/>
      <dgm:spPr/>
      <dgm:t>
        <a:bodyPr/>
        <a:lstStyle/>
        <a:p>
          <a:endParaRPr lang="en-US"/>
        </a:p>
      </dgm:t>
    </dgm:pt>
    <dgm:pt modelId="{0E5F909E-DBE5-4348-B771-454886A07559}" type="sibTrans" cxnId="{2D85BD3D-8FFF-4818-BD6C-5BDA548F4C29}">
      <dgm:prSet/>
      <dgm:spPr/>
      <dgm:t>
        <a:bodyPr/>
        <a:lstStyle/>
        <a:p>
          <a:endParaRPr lang="en-US"/>
        </a:p>
      </dgm:t>
    </dgm:pt>
    <dgm:pt modelId="{4C6914BB-8B3F-4281-B20A-C8BBD09E6DCB}">
      <dgm:prSet/>
      <dgm:spPr/>
      <dgm:t>
        <a:bodyPr/>
        <a:lstStyle/>
        <a:p>
          <a:r>
            <a:rPr lang="tr-TR"/>
            <a:t>Üreme organları</a:t>
          </a:r>
          <a:endParaRPr lang="en-US"/>
        </a:p>
      </dgm:t>
    </dgm:pt>
    <dgm:pt modelId="{711B66DB-6F7E-41A0-94F1-0A247C60BEC3}" type="parTrans" cxnId="{5D2FCE51-4D8D-45BD-B990-9728C7F6FBBF}">
      <dgm:prSet/>
      <dgm:spPr/>
      <dgm:t>
        <a:bodyPr/>
        <a:lstStyle/>
        <a:p>
          <a:endParaRPr lang="en-US"/>
        </a:p>
      </dgm:t>
    </dgm:pt>
    <dgm:pt modelId="{F124E172-B3B5-4D1A-BFDE-25AB0CC098B2}" type="sibTrans" cxnId="{5D2FCE51-4D8D-45BD-B990-9728C7F6FBBF}">
      <dgm:prSet/>
      <dgm:spPr/>
      <dgm:t>
        <a:bodyPr/>
        <a:lstStyle/>
        <a:p>
          <a:endParaRPr lang="en-US"/>
        </a:p>
      </dgm:t>
    </dgm:pt>
    <dgm:pt modelId="{0CCC16F0-A210-4192-B17D-B4AEC5640F8E}">
      <dgm:prSet/>
      <dgm:spPr/>
      <dgm:t>
        <a:bodyPr/>
        <a:lstStyle/>
        <a:p>
          <a:r>
            <a:rPr lang="tr-TR"/>
            <a:t>İdrar yolu enfeksiyonu varlığı</a:t>
          </a:r>
          <a:endParaRPr lang="en-US"/>
        </a:p>
      </dgm:t>
    </dgm:pt>
    <dgm:pt modelId="{5A338B4C-E380-4384-BDFD-D174D5690F6A}" type="parTrans" cxnId="{8DF440B7-6A65-4ECD-8DD7-B490ECE6A166}">
      <dgm:prSet/>
      <dgm:spPr/>
      <dgm:t>
        <a:bodyPr/>
        <a:lstStyle/>
        <a:p>
          <a:endParaRPr lang="en-US"/>
        </a:p>
      </dgm:t>
    </dgm:pt>
    <dgm:pt modelId="{2F3F6DF5-AE41-423A-BAF3-89F7D0B89302}" type="sibTrans" cxnId="{8DF440B7-6A65-4ECD-8DD7-B490ECE6A166}">
      <dgm:prSet/>
      <dgm:spPr/>
      <dgm:t>
        <a:bodyPr/>
        <a:lstStyle/>
        <a:p>
          <a:endParaRPr lang="en-US"/>
        </a:p>
      </dgm:t>
    </dgm:pt>
    <dgm:pt modelId="{A9527BFC-1FF0-40E5-A23A-F7560E19F830}" type="pres">
      <dgm:prSet presAssocID="{11B067DB-995C-4049-A8DF-919D457F5724}" presName="Name0" presStyleCnt="0">
        <dgm:presLayoutVars>
          <dgm:dir/>
          <dgm:animLvl val="lvl"/>
          <dgm:resizeHandles val="exact"/>
        </dgm:presLayoutVars>
      </dgm:prSet>
      <dgm:spPr/>
    </dgm:pt>
    <dgm:pt modelId="{035DFF28-49F8-4DB2-970C-620732F7C695}" type="pres">
      <dgm:prSet presAssocID="{5DAE5166-DCC9-4565-AEB0-F48EA4EAF109}" presName="linNode" presStyleCnt="0"/>
      <dgm:spPr/>
    </dgm:pt>
    <dgm:pt modelId="{3246443D-0AB6-4221-A6FB-82C9E1257C08}" type="pres">
      <dgm:prSet presAssocID="{5DAE5166-DCC9-4565-AEB0-F48EA4EAF109}" presName="parentText" presStyleLbl="node1" presStyleIdx="0" presStyleCnt="1">
        <dgm:presLayoutVars>
          <dgm:chMax val="1"/>
          <dgm:bulletEnabled val="1"/>
        </dgm:presLayoutVars>
      </dgm:prSet>
      <dgm:spPr/>
    </dgm:pt>
    <dgm:pt modelId="{E9498CCA-A52E-4DCD-9476-ECC6C72C6D9D}" type="pres">
      <dgm:prSet presAssocID="{5DAE5166-DCC9-4565-AEB0-F48EA4EAF109}" presName="descendantText" presStyleLbl="alignAccFollowNode1" presStyleIdx="0" presStyleCnt="1">
        <dgm:presLayoutVars>
          <dgm:bulletEnabled val="1"/>
        </dgm:presLayoutVars>
      </dgm:prSet>
      <dgm:spPr/>
    </dgm:pt>
  </dgm:ptLst>
  <dgm:cxnLst>
    <dgm:cxn modelId="{21802803-8C12-4437-B839-C00B7D2C8419}" type="presOf" srcId="{495FB465-6BA4-44A5-A6FF-4DEF55F723C7}" destId="{E9498CCA-A52E-4DCD-9476-ECC6C72C6D9D}" srcOrd="0" destOrd="1" presId="urn:microsoft.com/office/officeart/2005/8/layout/vList5"/>
    <dgm:cxn modelId="{1B53C50E-F800-48D7-9988-D6D6C0402F36}" type="presOf" srcId="{BF9B3B4C-7DF9-4D32-AED5-F47898E9B2DA}" destId="{E9498CCA-A52E-4DCD-9476-ECC6C72C6D9D}" srcOrd="0" destOrd="0" presId="urn:microsoft.com/office/officeart/2005/8/layout/vList5"/>
    <dgm:cxn modelId="{6F65CB11-2156-4314-B2B2-1901F2417B22}" srcId="{5DAE5166-DCC9-4565-AEB0-F48EA4EAF109}" destId="{B94B43D9-7655-4D1F-A638-9C0697F6A49B}" srcOrd="2" destOrd="0" parTransId="{D2BD0D5F-75BC-420B-AABB-5FB2183FA6D2}" sibTransId="{08B5637F-3A7D-40E5-966C-FA850C0054B5}"/>
    <dgm:cxn modelId="{13ECAF20-C2F3-4BC1-9435-B0AA282D4F0E}" srcId="{5DAE5166-DCC9-4565-AEB0-F48EA4EAF109}" destId="{209356EC-2354-438C-B427-74E7C6244C2D}" srcOrd="4" destOrd="0" parTransId="{9F997BB5-6D93-4FE2-B4CD-6B6201E9FAF5}" sibTransId="{BF2F9D91-511B-4B78-B6F6-1D340AECF43A}"/>
    <dgm:cxn modelId="{DFA69335-D51C-4A19-A910-7EFF41618AB8}" type="presOf" srcId="{7B5EF52B-6CAC-46FE-84EF-696CD38036FA}" destId="{E9498CCA-A52E-4DCD-9476-ECC6C72C6D9D}" srcOrd="0" destOrd="3" presId="urn:microsoft.com/office/officeart/2005/8/layout/vList5"/>
    <dgm:cxn modelId="{2D85BD3D-8FFF-4818-BD6C-5BDA548F4C29}" srcId="{5DAE5166-DCC9-4565-AEB0-F48EA4EAF109}" destId="{B8113C82-0400-4C13-93E8-1D007905688A}" srcOrd="5" destOrd="0" parTransId="{6E1D0C6B-1C15-4F46-AEB7-5DC61AD59636}" sibTransId="{0E5F909E-DBE5-4348-B771-454886A07559}"/>
    <dgm:cxn modelId="{9B528162-CEDB-4AFC-B1EF-FD8EAF72A4DA}" type="presOf" srcId="{0CCC16F0-A210-4192-B17D-B4AEC5640F8E}" destId="{E9498CCA-A52E-4DCD-9476-ECC6C72C6D9D}" srcOrd="0" destOrd="7" presId="urn:microsoft.com/office/officeart/2005/8/layout/vList5"/>
    <dgm:cxn modelId="{7B7B146A-4892-499B-9CE1-D107AF110311}" type="presOf" srcId="{B94B43D9-7655-4D1F-A638-9C0697F6A49B}" destId="{E9498CCA-A52E-4DCD-9476-ECC6C72C6D9D}" srcOrd="0" destOrd="2" presId="urn:microsoft.com/office/officeart/2005/8/layout/vList5"/>
    <dgm:cxn modelId="{5D2FCE51-4D8D-45BD-B990-9728C7F6FBBF}" srcId="{5DAE5166-DCC9-4565-AEB0-F48EA4EAF109}" destId="{4C6914BB-8B3F-4281-B20A-C8BBD09E6DCB}" srcOrd="6" destOrd="0" parTransId="{711B66DB-6F7E-41A0-94F1-0A247C60BEC3}" sibTransId="{F124E172-B3B5-4D1A-BFDE-25AB0CC098B2}"/>
    <dgm:cxn modelId="{8D1EA875-D609-4B5B-9A3F-09F7E526F5EB}" type="presOf" srcId="{4C6914BB-8B3F-4281-B20A-C8BBD09E6DCB}" destId="{E9498CCA-A52E-4DCD-9476-ECC6C72C6D9D}" srcOrd="0" destOrd="6" presId="urn:microsoft.com/office/officeart/2005/8/layout/vList5"/>
    <dgm:cxn modelId="{349DC481-B895-493C-8BFF-1410D1B8B73B}" srcId="{11B067DB-995C-4049-A8DF-919D457F5724}" destId="{5DAE5166-DCC9-4565-AEB0-F48EA4EAF109}" srcOrd="0" destOrd="0" parTransId="{0F9632AA-7B3D-4A7B-92F1-0505EFB96F96}" sibTransId="{6B34EE01-025B-4C30-A927-9922B34E5AAD}"/>
    <dgm:cxn modelId="{3DB5E19E-0089-405C-8612-4403A0A0FE1E}" type="presOf" srcId="{5DAE5166-DCC9-4565-AEB0-F48EA4EAF109}" destId="{3246443D-0AB6-4221-A6FB-82C9E1257C08}" srcOrd="0" destOrd="0" presId="urn:microsoft.com/office/officeart/2005/8/layout/vList5"/>
    <dgm:cxn modelId="{09D9ECB6-4EEC-4E80-ABE5-E518F6D4B2C3}" srcId="{5DAE5166-DCC9-4565-AEB0-F48EA4EAF109}" destId="{495FB465-6BA4-44A5-A6FF-4DEF55F723C7}" srcOrd="1" destOrd="0" parTransId="{031CCF55-75AC-4911-BC97-226FEFB2EF76}" sibTransId="{621249E8-4A38-40D1-A43E-06E3B706669B}"/>
    <dgm:cxn modelId="{8DF440B7-6A65-4ECD-8DD7-B490ECE6A166}" srcId="{5DAE5166-DCC9-4565-AEB0-F48EA4EAF109}" destId="{0CCC16F0-A210-4192-B17D-B4AEC5640F8E}" srcOrd="7" destOrd="0" parTransId="{5A338B4C-E380-4384-BDFD-D174D5690F6A}" sibTransId="{2F3F6DF5-AE41-423A-BAF3-89F7D0B89302}"/>
    <dgm:cxn modelId="{9C0B02BB-E227-41BA-9CCD-F6D07037B6F0}" srcId="{5DAE5166-DCC9-4565-AEB0-F48EA4EAF109}" destId="{BF9B3B4C-7DF9-4D32-AED5-F47898E9B2DA}" srcOrd="0" destOrd="0" parTransId="{698B39C0-7977-41DF-8C31-61BC1CD825B0}" sibTransId="{FDE4D81E-9C99-4BEC-B5D8-02B8CAC1B9BB}"/>
    <dgm:cxn modelId="{7A69A8C8-6231-4F7C-AFAF-2CC26AFE5D72}" type="presOf" srcId="{11B067DB-995C-4049-A8DF-919D457F5724}" destId="{A9527BFC-1FF0-40E5-A23A-F7560E19F830}" srcOrd="0" destOrd="0" presId="urn:microsoft.com/office/officeart/2005/8/layout/vList5"/>
    <dgm:cxn modelId="{7D0B1FD0-93A9-4D14-B900-31CBC4A45419}" type="presOf" srcId="{B8113C82-0400-4C13-93E8-1D007905688A}" destId="{E9498CCA-A52E-4DCD-9476-ECC6C72C6D9D}" srcOrd="0" destOrd="5" presId="urn:microsoft.com/office/officeart/2005/8/layout/vList5"/>
    <dgm:cxn modelId="{1AA189D2-B2FA-4E28-B55D-7FF0F906D944}" srcId="{5DAE5166-DCC9-4565-AEB0-F48EA4EAF109}" destId="{7B5EF52B-6CAC-46FE-84EF-696CD38036FA}" srcOrd="3" destOrd="0" parTransId="{2A6288D1-553F-4147-A683-76DC9A68F888}" sibTransId="{9DA5503B-7636-4B8E-9E58-759EBF3B3C69}"/>
    <dgm:cxn modelId="{22C7C7EA-BE78-4FE2-A50A-5381AC42D458}" type="presOf" srcId="{209356EC-2354-438C-B427-74E7C6244C2D}" destId="{E9498CCA-A52E-4DCD-9476-ECC6C72C6D9D}" srcOrd="0" destOrd="4" presId="urn:microsoft.com/office/officeart/2005/8/layout/vList5"/>
    <dgm:cxn modelId="{904E64AA-C865-48E7-B643-975114C01BE1}" type="presParOf" srcId="{A9527BFC-1FF0-40E5-A23A-F7560E19F830}" destId="{035DFF28-49F8-4DB2-970C-620732F7C695}" srcOrd="0" destOrd="0" presId="urn:microsoft.com/office/officeart/2005/8/layout/vList5"/>
    <dgm:cxn modelId="{30AC4CD8-144A-405C-AC1F-C0F7B0453CA4}" type="presParOf" srcId="{035DFF28-49F8-4DB2-970C-620732F7C695}" destId="{3246443D-0AB6-4221-A6FB-82C9E1257C08}" srcOrd="0" destOrd="0" presId="urn:microsoft.com/office/officeart/2005/8/layout/vList5"/>
    <dgm:cxn modelId="{85B7C923-53A4-4E76-A943-B6BB0FA01798}" type="presParOf" srcId="{035DFF28-49F8-4DB2-970C-620732F7C695}" destId="{E9498CCA-A52E-4DCD-9476-ECC6C72C6D9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802913-C9ED-43D3-8EA2-FC9F0C4A57F2}"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1AB08EB3-EEBC-4D8F-B56A-2185C815D866}">
      <dgm:prSet/>
      <dgm:spPr/>
      <dgm:t>
        <a:bodyPr/>
        <a:lstStyle/>
        <a:p>
          <a:r>
            <a:rPr lang="tr-TR" b="1" dirty="0"/>
            <a:t>Bebeğe Tam Bir Sistemik Muayene </a:t>
          </a:r>
          <a:endParaRPr lang="en-US" dirty="0"/>
        </a:p>
      </dgm:t>
    </dgm:pt>
    <dgm:pt modelId="{A491396E-C724-494F-AC12-4723D15C16E1}" type="parTrans" cxnId="{46C95CC4-D8B6-4837-A44D-BE2EF0D49773}">
      <dgm:prSet/>
      <dgm:spPr/>
      <dgm:t>
        <a:bodyPr/>
        <a:lstStyle/>
        <a:p>
          <a:endParaRPr lang="en-US"/>
        </a:p>
      </dgm:t>
    </dgm:pt>
    <dgm:pt modelId="{36B4FCC3-38D7-4A2A-8A0E-157AE3A59FD4}" type="sibTrans" cxnId="{46C95CC4-D8B6-4837-A44D-BE2EF0D49773}">
      <dgm:prSet/>
      <dgm:spPr/>
      <dgm:t>
        <a:bodyPr/>
        <a:lstStyle/>
        <a:p>
          <a:endParaRPr lang="en-US"/>
        </a:p>
      </dgm:t>
    </dgm:pt>
    <dgm:pt modelId="{F0A4F772-8103-43CC-8F9A-3AD7FD2AF9B4}">
      <dgm:prSet/>
      <dgm:spPr/>
      <dgm:t>
        <a:bodyPr/>
        <a:lstStyle/>
        <a:p>
          <a:r>
            <a:rPr lang="tr-TR" dirty="0"/>
            <a:t>Baş çevresi, boy ölçümü, </a:t>
          </a:r>
          <a:r>
            <a:rPr lang="tr-TR" dirty="0" err="1"/>
            <a:t>persentil</a:t>
          </a:r>
          <a:r>
            <a:rPr lang="tr-TR" dirty="0"/>
            <a:t> eğrisindeki durumu</a:t>
          </a:r>
          <a:endParaRPr lang="en-US" dirty="0"/>
        </a:p>
      </dgm:t>
    </dgm:pt>
    <dgm:pt modelId="{21806A36-3457-48F0-B6DD-EBEF24CEA8F6}" type="parTrans" cxnId="{0C73A2CF-8AA3-4090-B848-705B351F9183}">
      <dgm:prSet/>
      <dgm:spPr/>
      <dgm:t>
        <a:bodyPr/>
        <a:lstStyle/>
        <a:p>
          <a:endParaRPr lang="en-US"/>
        </a:p>
      </dgm:t>
    </dgm:pt>
    <dgm:pt modelId="{E208E447-CA64-4EDC-A226-5404CE3A2C97}" type="sibTrans" cxnId="{0C73A2CF-8AA3-4090-B848-705B351F9183}">
      <dgm:prSet/>
      <dgm:spPr/>
      <dgm:t>
        <a:bodyPr/>
        <a:lstStyle/>
        <a:p>
          <a:endParaRPr lang="en-US"/>
        </a:p>
      </dgm:t>
    </dgm:pt>
    <dgm:pt modelId="{C343035A-A9E3-4AC3-BFAE-082000607AAF}">
      <dgm:prSet/>
      <dgm:spPr/>
      <dgm:t>
        <a:bodyPr/>
        <a:lstStyle/>
        <a:p>
          <a:r>
            <a:rPr lang="tr-TR" dirty="0" err="1"/>
            <a:t>Fontanel</a:t>
          </a:r>
          <a:r>
            <a:rPr lang="tr-TR" dirty="0"/>
            <a:t> kontrolü </a:t>
          </a:r>
          <a:r>
            <a:rPr lang="tr-TR" dirty="0">
              <a:sym typeface="Wingdings" panose="05000000000000000000" pitchFamily="2" charset="2"/>
            </a:rPr>
            <a:t></a:t>
          </a:r>
          <a:r>
            <a:rPr lang="tr-TR" dirty="0"/>
            <a:t> arka </a:t>
          </a:r>
          <a:r>
            <a:rPr lang="tr-TR" dirty="0" err="1"/>
            <a:t>fontanel</a:t>
          </a:r>
          <a:r>
            <a:rPr lang="tr-TR" dirty="0"/>
            <a:t> 6-8 hafta arası kapanır</a:t>
          </a:r>
          <a:endParaRPr lang="en-US" dirty="0"/>
        </a:p>
      </dgm:t>
    </dgm:pt>
    <dgm:pt modelId="{73452AB0-78E0-4E67-9FFE-96434E40C873}" type="parTrans" cxnId="{AC20DC24-0482-4154-A627-EC4524D055AD}">
      <dgm:prSet/>
      <dgm:spPr/>
      <dgm:t>
        <a:bodyPr/>
        <a:lstStyle/>
        <a:p>
          <a:endParaRPr lang="en-US"/>
        </a:p>
      </dgm:t>
    </dgm:pt>
    <dgm:pt modelId="{FFBEFEF5-6EBF-4366-8DE5-011A5787AEC2}" type="sibTrans" cxnId="{AC20DC24-0482-4154-A627-EC4524D055AD}">
      <dgm:prSet/>
      <dgm:spPr/>
      <dgm:t>
        <a:bodyPr/>
        <a:lstStyle/>
        <a:p>
          <a:endParaRPr lang="en-US"/>
        </a:p>
      </dgm:t>
    </dgm:pt>
    <dgm:pt modelId="{4C68EFDC-1915-4DE2-923D-6798AA5F59C8}">
      <dgm:prSet/>
      <dgm:spPr/>
      <dgm:t>
        <a:bodyPr/>
        <a:lstStyle/>
        <a:p>
          <a:r>
            <a:rPr lang="tr-TR"/>
            <a:t>Bebeğin genel görünümüne bakın</a:t>
          </a:r>
          <a:endParaRPr lang="en-US"/>
        </a:p>
      </dgm:t>
    </dgm:pt>
    <dgm:pt modelId="{2757C396-2FCF-4EA9-B436-10884F3DF1BC}" type="parTrans" cxnId="{42DAA984-AC7F-4AC3-903D-E3F9AA9D2D3E}">
      <dgm:prSet/>
      <dgm:spPr/>
      <dgm:t>
        <a:bodyPr/>
        <a:lstStyle/>
        <a:p>
          <a:endParaRPr lang="en-US"/>
        </a:p>
      </dgm:t>
    </dgm:pt>
    <dgm:pt modelId="{4636333C-BE6B-43F7-8C85-5D89F7EFDD05}" type="sibTrans" cxnId="{42DAA984-AC7F-4AC3-903D-E3F9AA9D2D3E}">
      <dgm:prSet/>
      <dgm:spPr/>
      <dgm:t>
        <a:bodyPr/>
        <a:lstStyle/>
        <a:p>
          <a:endParaRPr lang="en-US"/>
        </a:p>
      </dgm:t>
    </dgm:pt>
    <dgm:pt modelId="{75CE2E18-263C-442D-BCBE-80ACA0433F02}">
      <dgm:prSet/>
      <dgm:spPr/>
      <dgm:t>
        <a:bodyPr/>
        <a:lstStyle/>
        <a:p>
          <a:r>
            <a:rPr lang="tr-TR" dirty="0"/>
            <a:t>Solunum ve kardiyak muayene, nabızlar </a:t>
          </a:r>
          <a:endParaRPr lang="en-US" dirty="0"/>
        </a:p>
      </dgm:t>
    </dgm:pt>
    <dgm:pt modelId="{7110409E-099E-4FE6-A41A-585299456133}" type="parTrans" cxnId="{4ECE8C14-223E-44C3-BEBB-B5BF96025DF5}">
      <dgm:prSet/>
      <dgm:spPr/>
      <dgm:t>
        <a:bodyPr/>
        <a:lstStyle/>
        <a:p>
          <a:endParaRPr lang="en-US"/>
        </a:p>
      </dgm:t>
    </dgm:pt>
    <dgm:pt modelId="{DE8E9359-8544-4D9C-A982-7EFC9B341B91}" type="sibTrans" cxnId="{4ECE8C14-223E-44C3-BEBB-B5BF96025DF5}">
      <dgm:prSet/>
      <dgm:spPr/>
      <dgm:t>
        <a:bodyPr/>
        <a:lstStyle/>
        <a:p>
          <a:endParaRPr lang="en-US"/>
        </a:p>
      </dgm:t>
    </dgm:pt>
    <dgm:pt modelId="{FEFA90B7-C6B2-4390-9F47-92DDF0915A28}">
      <dgm:prSet/>
      <dgm:spPr/>
      <dgm:t>
        <a:bodyPr/>
        <a:lstStyle/>
        <a:p>
          <a:r>
            <a:rPr lang="tr-TR"/>
            <a:t>Reflekslerin kontrolü</a:t>
          </a:r>
          <a:endParaRPr lang="en-US"/>
        </a:p>
      </dgm:t>
    </dgm:pt>
    <dgm:pt modelId="{D83FD2E1-48AB-4DB6-A23E-37E852A0877B}" type="parTrans" cxnId="{57A08238-4D23-48BC-A84E-86C290CEF816}">
      <dgm:prSet/>
      <dgm:spPr/>
      <dgm:t>
        <a:bodyPr/>
        <a:lstStyle/>
        <a:p>
          <a:endParaRPr lang="en-US"/>
        </a:p>
      </dgm:t>
    </dgm:pt>
    <dgm:pt modelId="{CC3F55FD-9C28-4554-B679-062124297C3F}" type="sibTrans" cxnId="{57A08238-4D23-48BC-A84E-86C290CEF816}">
      <dgm:prSet/>
      <dgm:spPr/>
      <dgm:t>
        <a:bodyPr/>
        <a:lstStyle/>
        <a:p>
          <a:endParaRPr lang="en-US"/>
        </a:p>
      </dgm:t>
    </dgm:pt>
    <dgm:pt modelId="{63DB23B5-0FF0-461E-8621-1773D6963D84}">
      <dgm:prSet/>
      <dgm:spPr/>
      <dgm:t>
        <a:bodyPr/>
        <a:lstStyle/>
        <a:p>
          <a:r>
            <a:rPr lang="tr-TR" dirty="0"/>
            <a:t>İşitme ve görme değerlendirmesi</a:t>
          </a:r>
          <a:endParaRPr lang="en-US" dirty="0"/>
        </a:p>
      </dgm:t>
    </dgm:pt>
    <dgm:pt modelId="{127A2F8C-27E6-4C08-856A-72A25646E2D2}" type="parTrans" cxnId="{7C3BEF6F-EDB3-4C82-A723-B21EC07FCBDA}">
      <dgm:prSet/>
      <dgm:spPr/>
      <dgm:t>
        <a:bodyPr/>
        <a:lstStyle/>
        <a:p>
          <a:endParaRPr lang="en-US"/>
        </a:p>
      </dgm:t>
    </dgm:pt>
    <dgm:pt modelId="{8DD8BF32-995B-4BB4-A16D-CFCD0CDA5E88}" type="sibTrans" cxnId="{7C3BEF6F-EDB3-4C82-A723-B21EC07FCBDA}">
      <dgm:prSet/>
      <dgm:spPr/>
      <dgm:t>
        <a:bodyPr/>
        <a:lstStyle/>
        <a:p>
          <a:endParaRPr lang="en-US"/>
        </a:p>
      </dgm:t>
    </dgm:pt>
    <dgm:pt modelId="{9CC8355B-1632-4760-9139-1756BA22DD76}">
      <dgm:prSet/>
      <dgm:spPr/>
      <dgm:t>
        <a:bodyPr/>
        <a:lstStyle/>
        <a:p>
          <a:r>
            <a:rPr lang="tr-TR"/>
            <a:t>Üreme organları</a:t>
          </a:r>
          <a:endParaRPr lang="en-US"/>
        </a:p>
      </dgm:t>
    </dgm:pt>
    <dgm:pt modelId="{C39908CA-727F-4950-8F84-BD39FF8C1E93}" type="parTrans" cxnId="{FCCCD81B-525D-4EBD-B3CB-D0ED9C98BA5D}">
      <dgm:prSet/>
      <dgm:spPr/>
      <dgm:t>
        <a:bodyPr/>
        <a:lstStyle/>
        <a:p>
          <a:endParaRPr lang="en-US"/>
        </a:p>
      </dgm:t>
    </dgm:pt>
    <dgm:pt modelId="{031DEE07-17BE-480A-BD79-839DA98BDBDF}" type="sibTrans" cxnId="{FCCCD81B-525D-4EBD-B3CB-D0ED9C98BA5D}">
      <dgm:prSet/>
      <dgm:spPr/>
      <dgm:t>
        <a:bodyPr/>
        <a:lstStyle/>
        <a:p>
          <a:endParaRPr lang="en-US"/>
        </a:p>
      </dgm:t>
    </dgm:pt>
    <dgm:pt modelId="{7A4352DE-29EC-4012-87E9-4FBE482FD670}">
      <dgm:prSet/>
      <dgm:spPr/>
      <dgm:t>
        <a:bodyPr/>
        <a:lstStyle/>
        <a:p>
          <a:r>
            <a:rPr lang="tr-TR" dirty="0"/>
            <a:t>İdrar yolu enfeksiyonu varlığı</a:t>
          </a:r>
          <a:endParaRPr lang="en-US" dirty="0"/>
        </a:p>
      </dgm:t>
    </dgm:pt>
    <dgm:pt modelId="{E8A5BED0-CD37-4CF6-B4D4-0A67F1358B81}" type="parTrans" cxnId="{699A05D0-F6DB-4862-8974-117FD16839A3}">
      <dgm:prSet/>
      <dgm:spPr/>
      <dgm:t>
        <a:bodyPr/>
        <a:lstStyle/>
        <a:p>
          <a:endParaRPr lang="en-US"/>
        </a:p>
      </dgm:t>
    </dgm:pt>
    <dgm:pt modelId="{7EAB8817-2C9B-453B-9E1E-E5D5E513FF29}" type="sibTrans" cxnId="{699A05D0-F6DB-4862-8974-117FD16839A3}">
      <dgm:prSet/>
      <dgm:spPr/>
      <dgm:t>
        <a:bodyPr/>
        <a:lstStyle/>
        <a:p>
          <a:endParaRPr lang="en-US"/>
        </a:p>
      </dgm:t>
    </dgm:pt>
    <dgm:pt modelId="{8900F8AD-6D6B-4C25-B066-34F454807F7D}" type="pres">
      <dgm:prSet presAssocID="{8E802913-C9ED-43D3-8EA2-FC9F0C4A57F2}" presName="Name0" presStyleCnt="0">
        <dgm:presLayoutVars>
          <dgm:dir/>
          <dgm:animLvl val="lvl"/>
          <dgm:resizeHandles val="exact"/>
        </dgm:presLayoutVars>
      </dgm:prSet>
      <dgm:spPr/>
    </dgm:pt>
    <dgm:pt modelId="{D6142B47-2B69-486D-BD29-71E958AB87EB}" type="pres">
      <dgm:prSet presAssocID="{1AB08EB3-EEBC-4D8F-B56A-2185C815D866}" presName="linNode" presStyleCnt="0"/>
      <dgm:spPr/>
    </dgm:pt>
    <dgm:pt modelId="{126342C5-3EFB-41E2-8339-DB3B1F7A636D}" type="pres">
      <dgm:prSet presAssocID="{1AB08EB3-EEBC-4D8F-B56A-2185C815D866}" presName="parentText" presStyleLbl="node1" presStyleIdx="0" presStyleCnt="1">
        <dgm:presLayoutVars>
          <dgm:chMax val="1"/>
          <dgm:bulletEnabled val="1"/>
        </dgm:presLayoutVars>
      </dgm:prSet>
      <dgm:spPr/>
    </dgm:pt>
    <dgm:pt modelId="{169B7729-EF1A-460E-8FE4-5F4BFD360B52}" type="pres">
      <dgm:prSet presAssocID="{1AB08EB3-EEBC-4D8F-B56A-2185C815D866}" presName="descendantText" presStyleLbl="alignAccFollowNode1" presStyleIdx="0" presStyleCnt="1">
        <dgm:presLayoutVars>
          <dgm:bulletEnabled val="1"/>
        </dgm:presLayoutVars>
      </dgm:prSet>
      <dgm:spPr/>
    </dgm:pt>
  </dgm:ptLst>
  <dgm:cxnLst>
    <dgm:cxn modelId="{11BCA213-2B51-4211-92D0-B7231BA47427}" type="presOf" srcId="{63DB23B5-0FF0-461E-8621-1773D6963D84}" destId="{169B7729-EF1A-460E-8FE4-5F4BFD360B52}" srcOrd="0" destOrd="5" presId="urn:microsoft.com/office/officeart/2005/8/layout/vList5"/>
    <dgm:cxn modelId="{4ECE8C14-223E-44C3-BEBB-B5BF96025DF5}" srcId="{1AB08EB3-EEBC-4D8F-B56A-2185C815D866}" destId="{75CE2E18-263C-442D-BCBE-80ACA0433F02}" srcOrd="3" destOrd="0" parTransId="{7110409E-099E-4FE6-A41A-585299456133}" sibTransId="{DE8E9359-8544-4D9C-A982-7EFC9B341B91}"/>
    <dgm:cxn modelId="{FCCCD81B-525D-4EBD-B3CB-D0ED9C98BA5D}" srcId="{1AB08EB3-EEBC-4D8F-B56A-2185C815D866}" destId="{9CC8355B-1632-4760-9139-1756BA22DD76}" srcOrd="6" destOrd="0" parTransId="{C39908CA-727F-4950-8F84-BD39FF8C1E93}" sibTransId="{031DEE07-17BE-480A-BD79-839DA98BDBDF}"/>
    <dgm:cxn modelId="{AC20DC24-0482-4154-A627-EC4524D055AD}" srcId="{1AB08EB3-EEBC-4D8F-B56A-2185C815D866}" destId="{C343035A-A9E3-4AC3-BFAE-082000607AAF}" srcOrd="1" destOrd="0" parTransId="{73452AB0-78E0-4E67-9FFE-96434E40C873}" sibTransId="{FFBEFEF5-6EBF-4366-8DE5-011A5787AEC2}"/>
    <dgm:cxn modelId="{05D95026-86F3-48BF-8E64-D44602346553}" type="presOf" srcId="{4C68EFDC-1915-4DE2-923D-6798AA5F59C8}" destId="{169B7729-EF1A-460E-8FE4-5F4BFD360B52}" srcOrd="0" destOrd="2" presId="urn:microsoft.com/office/officeart/2005/8/layout/vList5"/>
    <dgm:cxn modelId="{57A08238-4D23-48BC-A84E-86C290CEF816}" srcId="{1AB08EB3-EEBC-4D8F-B56A-2185C815D866}" destId="{FEFA90B7-C6B2-4390-9F47-92DDF0915A28}" srcOrd="4" destOrd="0" parTransId="{D83FD2E1-48AB-4DB6-A23E-37E852A0877B}" sibTransId="{CC3F55FD-9C28-4554-B679-062124297C3F}"/>
    <dgm:cxn modelId="{C5674E5B-02FF-4EAE-8474-1C86D4CC8EE3}" type="presOf" srcId="{C343035A-A9E3-4AC3-BFAE-082000607AAF}" destId="{169B7729-EF1A-460E-8FE4-5F4BFD360B52}" srcOrd="0" destOrd="1" presId="urn:microsoft.com/office/officeart/2005/8/layout/vList5"/>
    <dgm:cxn modelId="{7C3BEF6F-EDB3-4C82-A723-B21EC07FCBDA}" srcId="{1AB08EB3-EEBC-4D8F-B56A-2185C815D866}" destId="{63DB23B5-0FF0-461E-8621-1773D6963D84}" srcOrd="5" destOrd="0" parTransId="{127A2F8C-27E6-4C08-856A-72A25646E2D2}" sibTransId="{8DD8BF32-995B-4BB4-A16D-CFCD0CDA5E88}"/>
    <dgm:cxn modelId="{42DAA984-AC7F-4AC3-903D-E3F9AA9D2D3E}" srcId="{1AB08EB3-EEBC-4D8F-B56A-2185C815D866}" destId="{4C68EFDC-1915-4DE2-923D-6798AA5F59C8}" srcOrd="2" destOrd="0" parTransId="{2757C396-2FCF-4EA9-B436-10884F3DF1BC}" sibTransId="{4636333C-BE6B-43F7-8C85-5D89F7EFDD05}"/>
    <dgm:cxn modelId="{14BE4A97-2AB9-4F66-84D4-F52A23780169}" type="presOf" srcId="{1AB08EB3-EEBC-4D8F-B56A-2185C815D866}" destId="{126342C5-3EFB-41E2-8339-DB3B1F7A636D}" srcOrd="0" destOrd="0" presId="urn:microsoft.com/office/officeart/2005/8/layout/vList5"/>
    <dgm:cxn modelId="{C9EC0199-FC82-493B-8AC1-9E60BF247C5A}" type="presOf" srcId="{F0A4F772-8103-43CC-8F9A-3AD7FD2AF9B4}" destId="{169B7729-EF1A-460E-8FE4-5F4BFD360B52}" srcOrd="0" destOrd="0" presId="urn:microsoft.com/office/officeart/2005/8/layout/vList5"/>
    <dgm:cxn modelId="{1169E799-37D2-4A38-8EB4-E51F7BD23F62}" type="presOf" srcId="{FEFA90B7-C6B2-4390-9F47-92DDF0915A28}" destId="{169B7729-EF1A-460E-8FE4-5F4BFD360B52}" srcOrd="0" destOrd="4" presId="urn:microsoft.com/office/officeart/2005/8/layout/vList5"/>
    <dgm:cxn modelId="{0DE9869E-9265-4407-A71F-26CC65517D07}" type="presOf" srcId="{7A4352DE-29EC-4012-87E9-4FBE482FD670}" destId="{169B7729-EF1A-460E-8FE4-5F4BFD360B52}" srcOrd="0" destOrd="7" presId="urn:microsoft.com/office/officeart/2005/8/layout/vList5"/>
    <dgm:cxn modelId="{4B135CB0-C10B-476F-8D63-428FB3B0C7B8}" type="presOf" srcId="{75CE2E18-263C-442D-BCBE-80ACA0433F02}" destId="{169B7729-EF1A-460E-8FE4-5F4BFD360B52}" srcOrd="0" destOrd="3" presId="urn:microsoft.com/office/officeart/2005/8/layout/vList5"/>
    <dgm:cxn modelId="{46C95CC4-D8B6-4837-A44D-BE2EF0D49773}" srcId="{8E802913-C9ED-43D3-8EA2-FC9F0C4A57F2}" destId="{1AB08EB3-EEBC-4D8F-B56A-2185C815D866}" srcOrd="0" destOrd="0" parTransId="{A491396E-C724-494F-AC12-4723D15C16E1}" sibTransId="{36B4FCC3-38D7-4A2A-8A0E-157AE3A59FD4}"/>
    <dgm:cxn modelId="{0C73A2CF-8AA3-4090-B848-705B351F9183}" srcId="{1AB08EB3-EEBC-4D8F-B56A-2185C815D866}" destId="{F0A4F772-8103-43CC-8F9A-3AD7FD2AF9B4}" srcOrd="0" destOrd="0" parTransId="{21806A36-3457-48F0-B6DD-EBEF24CEA8F6}" sibTransId="{E208E447-CA64-4EDC-A226-5404CE3A2C97}"/>
    <dgm:cxn modelId="{699A05D0-F6DB-4862-8974-117FD16839A3}" srcId="{1AB08EB3-EEBC-4D8F-B56A-2185C815D866}" destId="{7A4352DE-29EC-4012-87E9-4FBE482FD670}" srcOrd="7" destOrd="0" parTransId="{E8A5BED0-CD37-4CF6-B4D4-0A67F1358B81}" sibTransId="{7EAB8817-2C9B-453B-9E1E-E5D5E513FF29}"/>
    <dgm:cxn modelId="{EE0429E2-6FE5-4364-87E4-589C0DA6B482}" type="presOf" srcId="{9CC8355B-1632-4760-9139-1756BA22DD76}" destId="{169B7729-EF1A-460E-8FE4-5F4BFD360B52}" srcOrd="0" destOrd="6" presId="urn:microsoft.com/office/officeart/2005/8/layout/vList5"/>
    <dgm:cxn modelId="{D60598E5-9D4D-43AD-9D1B-5C47514F6A7F}" type="presOf" srcId="{8E802913-C9ED-43D3-8EA2-FC9F0C4A57F2}" destId="{8900F8AD-6D6B-4C25-B066-34F454807F7D}" srcOrd="0" destOrd="0" presId="urn:microsoft.com/office/officeart/2005/8/layout/vList5"/>
    <dgm:cxn modelId="{D09528D3-6B1B-4E47-AB45-D5E68E106092}" type="presParOf" srcId="{8900F8AD-6D6B-4C25-B066-34F454807F7D}" destId="{D6142B47-2B69-486D-BD29-71E958AB87EB}" srcOrd="0" destOrd="0" presId="urn:microsoft.com/office/officeart/2005/8/layout/vList5"/>
    <dgm:cxn modelId="{C5EBC851-8DBA-4D22-A437-666A63C0335C}" type="presParOf" srcId="{D6142B47-2B69-486D-BD29-71E958AB87EB}" destId="{126342C5-3EFB-41E2-8339-DB3B1F7A636D}" srcOrd="0" destOrd="0" presId="urn:microsoft.com/office/officeart/2005/8/layout/vList5"/>
    <dgm:cxn modelId="{FA87B0C0-801A-476C-9A9E-C7050358DB26}" type="presParOf" srcId="{D6142B47-2B69-486D-BD29-71E958AB87EB}" destId="{169B7729-EF1A-460E-8FE4-5F4BFD360B5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52D342-B5AA-4F34-91C6-6D789701D2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BE9A23-62D1-4672-BD76-4668EF023BEE}">
      <dgm:prSet/>
      <dgm:spPr/>
      <dgm:t>
        <a:bodyPr/>
        <a:lstStyle/>
        <a:p>
          <a:pPr>
            <a:lnSpc>
              <a:spcPct val="100000"/>
            </a:lnSpc>
          </a:pPr>
          <a:r>
            <a:rPr lang="tr-TR"/>
            <a:t>Yaşına uygun beslenme</a:t>
          </a:r>
          <a:endParaRPr lang="en-US"/>
        </a:p>
      </dgm:t>
    </dgm:pt>
    <dgm:pt modelId="{D13A13A5-7CF5-48C2-9E73-D68DF598D1FE}" type="parTrans" cxnId="{88DEFDE7-F850-4D35-8AE5-CE40808FC7FD}">
      <dgm:prSet/>
      <dgm:spPr/>
      <dgm:t>
        <a:bodyPr/>
        <a:lstStyle/>
        <a:p>
          <a:endParaRPr lang="en-US"/>
        </a:p>
      </dgm:t>
    </dgm:pt>
    <dgm:pt modelId="{244717D6-1668-47F3-9C48-76EAA1CAD34F}" type="sibTrans" cxnId="{88DEFDE7-F850-4D35-8AE5-CE40808FC7FD}">
      <dgm:prSet/>
      <dgm:spPr/>
      <dgm:t>
        <a:bodyPr/>
        <a:lstStyle/>
        <a:p>
          <a:endParaRPr lang="en-US"/>
        </a:p>
      </dgm:t>
    </dgm:pt>
    <dgm:pt modelId="{71AB7B52-9CF2-4BD4-A018-1E7EC8094EAA}">
      <dgm:prSet/>
      <dgm:spPr/>
      <dgm:t>
        <a:bodyPr/>
        <a:lstStyle/>
        <a:p>
          <a:pPr>
            <a:lnSpc>
              <a:spcPct val="100000"/>
            </a:lnSpc>
          </a:pPr>
          <a:r>
            <a:rPr lang="tr-TR"/>
            <a:t>Çocukla sağlıklı iletişim; isim-soyisim, adres vb bilgileri öğretmek</a:t>
          </a:r>
          <a:endParaRPr lang="en-US"/>
        </a:p>
      </dgm:t>
    </dgm:pt>
    <dgm:pt modelId="{3F0EA1B1-C0ED-41BF-B4BB-4917297C88CE}" type="parTrans" cxnId="{54E896B8-5BE9-4186-B94C-F940588D241A}">
      <dgm:prSet/>
      <dgm:spPr/>
      <dgm:t>
        <a:bodyPr/>
        <a:lstStyle/>
        <a:p>
          <a:endParaRPr lang="en-US"/>
        </a:p>
      </dgm:t>
    </dgm:pt>
    <dgm:pt modelId="{C1F3D52D-B710-413C-B787-6B61C7FEC0AA}" type="sibTrans" cxnId="{54E896B8-5BE9-4186-B94C-F940588D241A}">
      <dgm:prSet/>
      <dgm:spPr/>
      <dgm:t>
        <a:bodyPr/>
        <a:lstStyle/>
        <a:p>
          <a:endParaRPr lang="en-US"/>
        </a:p>
      </dgm:t>
    </dgm:pt>
    <dgm:pt modelId="{324E143B-6DAF-40D7-9415-B4DA8E48C7C0}">
      <dgm:prSet/>
      <dgm:spPr/>
      <dgm:t>
        <a:bodyPr/>
        <a:lstStyle/>
        <a:p>
          <a:pPr>
            <a:lnSpc>
              <a:spcPct val="100000"/>
            </a:lnSpc>
          </a:pPr>
          <a:r>
            <a:rPr lang="tr-TR"/>
            <a:t>Okul öncesi eğitim- ilkokula başlama durumu</a:t>
          </a:r>
          <a:endParaRPr lang="en-US"/>
        </a:p>
      </dgm:t>
    </dgm:pt>
    <dgm:pt modelId="{7AFE00BE-E57A-411E-AB26-43DBB10B54BC}" type="parTrans" cxnId="{BE00CC08-9296-4552-8D60-A2EB8B5E8319}">
      <dgm:prSet/>
      <dgm:spPr/>
      <dgm:t>
        <a:bodyPr/>
        <a:lstStyle/>
        <a:p>
          <a:endParaRPr lang="en-US"/>
        </a:p>
      </dgm:t>
    </dgm:pt>
    <dgm:pt modelId="{82B8E512-D5CF-4820-9B07-78CC2D50A30C}" type="sibTrans" cxnId="{BE00CC08-9296-4552-8D60-A2EB8B5E8319}">
      <dgm:prSet/>
      <dgm:spPr/>
      <dgm:t>
        <a:bodyPr/>
        <a:lstStyle/>
        <a:p>
          <a:endParaRPr lang="en-US"/>
        </a:p>
      </dgm:t>
    </dgm:pt>
    <dgm:pt modelId="{8C8B98ED-0EB4-4818-BE03-98EC9A69F491}">
      <dgm:prSet/>
      <dgm:spPr/>
      <dgm:t>
        <a:bodyPr/>
        <a:lstStyle/>
        <a:p>
          <a:pPr>
            <a:lnSpc>
              <a:spcPct val="100000"/>
            </a:lnSpc>
          </a:pPr>
          <a:r>
            <a:rPr lang="tr-TR"/>
            <a:t>Diş sağlığı</a:t>
          </a:r>
          <a:endParaRPr lang="en-US"/>
        </a:p>
      </dgm:t>
    </dgm:pt>
    <dgm:pt modelId="{38AB150E-3AED-40FB-BE49-67C8214FBDB3}" type="parTrans" cxnId="{8C502A4D-AD77-4ACE-94BD-CC1CAE802BA8}">
      <dgm:prSet/>
      <dgm:spPr/>
      <dgm:t>
        <a:bodyPr/>
        <a:lstStyle/>
        <a:p>
          <a:endParaRPr lang="en-US"/>
        </a:p>
      </dgm:t>
    </dgm:pt>
    <dgm:pt modelId="{9DFA603F-537C-4C48-8ED3-9AB8746CACB3}" type="sibTrans" cxnId="{8C502A4D-AD77-4ACE-94BD-CC1CAE802BA8}">
      <dgm:prSet/>
      <dgm:spPr/>
      <dgm:t>
        <a:bodyPr/>
        <a:lstStyle/>
        <a:p>
          <a:endParaRPr lang="en-US"/>
        </a:p>
      </dgm:t>
    </dgm:pt>
    <dgm:pt modelId="{91A6FE98-0BB7-4E12-9642-5341C3687C17}">
      <dgm:prSet/>
      <dgm:spPr/>
      <dgm:t>
        <a:bodyPr/>
        <a:lstStyle/>
        <a:p>
          <a:pPr>
            <a:lnSpc>
              <a:spcPct val="100000"/>
            </a:lnSpc>
          </a:pPr>
          <a:r>
            <a:rPr lang="tr-TR"/>
            <a:t>Fiziksel aktivite</a:t>
          </a:r>
          <a:endParaRPr lang="en-US"/>
        </a:p>
      </dgm:t>
    </dgm:pt>
    <dgm:pt modelId="{DA395C7A-D8AA-42D1-A050-96AFE64FE8FC}" type="parTrans" cxnId="{EFB8A7BC-5C17-4F2B-9E62-849B7519ACD3}">
      <dgm:prSet/>
      <dgm:spPr/>
      <dgm:t>
        <a:bodyPr/>
        <a:lstStyle/>
        <a:p>
          <a:endParaRPr lang="en-US"/>
        </a:p>
      </dgm:t>
    </dgm:pt>
    <dgm:pt modelId="{E0089714-2BF0-4EB9-90FA-E6327511DB77}" type="sibTrans" cxnId="{EFB8A7BC-5C17-4F2B-9E62-849B7519ACD3}">
      <dgm:prSet/>
      <dgm:spPr/>
      <dgm:t>
        <a:bodyPr/>
        <a:lstStyle/>
        <a:p>
          <a:endParaRPr lang="en-US"/>
        </a:p>
      </dgm:t>
    </dgm:pt>
    <dgm:pt modelId="{19EDB3CE-E8B3-4377-9BB5-CBDE274768BD}">
      <dgm:prSet/>
      <dgm:spPr/>
      <dgm:t>
        <a:bodyPr/>
        <a:lstStyle/>
        <a:p>
          <a:pPr>
            <a:lnSpc>
              <a:spcPct val="100000"/>
            </a:lnSpc>
          </a:pPr>
          <a:r>
            <a:rPr lang="tr-TR"/>
            <a:t>Üreme sağlığı</a:t>
          </a:r>
          <a:endParaRPr lang="en-US"/>
        </a:p>
      </dgm:t>
    </dgm:pt>
    <dgm:pt modelId="{48238167-732F-4F37-B76B-1D7AE7E7CEBD}" type="parTrans" cxnId="{D5E5C21D-3DA5-4B0A-9862-4C6D8A403620}">
      <dgm:prSet/>
      <dgm:spPr/>
      <dgm:t>
        <a:bodyPr/>
        <a:lstStyle/>
        <a:p>
          <a:endParaRPr lang="en-US"/>
        </a:p>
      </dgm:t>
    </dgm:pt>
    <dgm:pt modelId="{B5F6D9D3-D05E-4928-ABEE-06C7AF01A92E}" type="sibTrans" cxnId="{D5E5C21D-3DA5-4B0A-9862-4C6D8A403620}">
      <dgm:prSet/>
      <dgm:spPr/>
      <dgm:t>
        <a:bodyPr/>
        <a:lstStyle/>
        <a:p>
          <a:endParaRPr lang="en-US"/>
        </a:p>
      </dgm:t>
    </dgm:pt>
    <dgm:pt modelId="{B4EB454F-7500-431B-A4ED-9993EA14F353}">
      <dgm:prSet/>
      <dgm:spPr/>
      <dgm:t>
        <a:bodyPr/>
        <a:lstStyle/>
        <a:p>
          <a:pPr>
            <a:lnSpc>
              <a:spcPct val="100000"/>
            </a:lnSpc>
          </a:pPr>
          <a:r>
            <a:rPr lang="tr-TR"/>
            <a:t>Ailenin soruları varsa yanıtlanmalı ve ilgili broşürler verilmeli</a:t>
          </a:r>
          <a:endParaRPr lang="en-US"/>
        </a:p>
      </dgm:t>
    </dgm:pt>
    <dgm:pt modelId="{377C418F-46DE-4328-B84E-D14CC23B76D9}" type="parTrans" cxnId="{7AB79D6D-6D8C-45A6-A6C2-8590C40F9CB2}">
      <dgm:prSet/>
      <dgm:spPr/>
      <dgm:t>
        <a:bodyPr/>
        <a:lstStyle/>
        <a:p>
          <a:endParaRPr lang="en-US"/>
        </a:p>
      </dgm:t>
    </dgm:pt>
    <dgm:pt modelId="{D5E082AD-1347-497B-97C8-E5D78300E9D0}" type="sibTrans" cxnId="{7AB79D6D-6D8C-45A6-A6C2-8590C40F9CB2}">
      <dgm:prSet/>
      <dgm:spPr/>
      <dgm:t>
        <a:bodyPr/>
        <a:lstStyle/>
        <a:p>
          <a:endParaRPr lang="en-US"/>
        </a:p>
      </dgm:t>
    </dgm:pt>
    <dgm:pt modelId="{21301D86-8772-4338-8301-2EE091673A84}" type="pres">
      <dgm:prSet presAssocID="{3E52D342-B5AA-4F34-91C6-6D789701D274}" presName="root" presStyleCnt="0">
        <dgm:presLayoutVars>
          <dgm:dir/>
          <dgm:resizeHandles val="exact"/>
        </dgm:presLayoutVars>
      </dgm:prSet>
      <dgm:spPr/>
    </dgm:pt>
    <dgm:pt modelId="{CC9AADCC-BB08-46C0-87B9-174C6B7E28C4}" type="pres">
      <dgm:prSet presAssocID="{6BBE9A23-62D1-4672-BD76-4668EF023BEE}" presName="compNode" presStyleCnt="0"/>
      <dgm:spPr/>
    </dgm:pt>
    <dgm:pt modelId="{EEE8B444-0690-4ED6-9D4C-F0D6BDB5F90E}" type="pres">
      <dgm:prSet presAssocID="{6BBE9A23-62D1-4672-BD76-4668EF023BEE}" presName="bgRect" presStyleLbl="bgShp" presStyleIdx="0" presStyleCnt="7"/>
      <dgm:spPr/>
    </dgm:pt>
    <dgm:pt modelId="{05F7A40F-909F-48E6-BCC3-735995115814}" type="pres">
      <dgm:prSet presAssocID="{6BBE9A23-62D1-4672-BD76-4668EF023BE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nay işareti"/>
        </a:ext>
      </dgm:extLst>
    </dgm:pt>
    <dgm:pt modelId="{1A5B6862-A47C-404D-85B3-7E11E8FDF28F}" type="pres">
      <dgm:prSet presAssocID="{6BBE9A23-62D1-4672-BD76-4668EF023BEE}" presName="spaceRect" presStyleCnt="0"/>
      <dgm:spPr/>
    </dgm:pt>
    <dgm:pt modelId="{E5AE54A1-7977-48A7-86F0-6E05882AC757}" type="pres">
      <dgm:prSet presAssocID="{6BBE9A23-62D1-4672-BD76-4668EF023BEE}" presName="parTx" presStyleLbl="revTx" presStyleIdx="0" presStyleCnt="7">
        <dgm:presLayoutVars>
          <dgm:chMax val="0"/>
          <dgm:chPref val="0"/>
        </dgm:presLayoutVars>
      </dgm:prSet>
      <dgm:spPr/>
    </dgm:pt>
    <dgm:pt modelId="{7E03C6A3-ABB0-49D6-A915-0CF50225709E}" type="pres">
      <dgm:prSet presAssocID="{244717D6-1668-47F3-9C48-76EAA1CAD34F}" presName="sibTrans" presStyleCnt="0"/>
      <dgm:spPr/>
    </dgm:pt>
    <dgm:pt modelId="{3E4A5686-5901-43F0-8EE4-A82B3191D445}" type="pres">
      <dgm:prSet presAssocID="{71AB7B52-9CF2-4BD4-A018-1E7EC8094EAA}" presName="compNode" presStyleCnt="0"/>
      <dgm:spPr/>
    </dgm:pt>
    <dgm:pt modelId="{26FE008D-27DD-458B-8E8D-77CD4F42801F}" type="pres">
      <dgm:prSet presAssocID="{71AB7B52-9CF2-4BD4-A018-1E7EC8094EAA}" presName="bgRect" presStyleLbl="bgShp" presStyleIdx="1" presStyleCnt="7"/>
      <dgm:spPr/>
    </dgm:pt>
    <dgm:pt modelId="{5EC26A83-6DB5-44FC-93DD-BB24962CCB15}" type="pres">
      <dgm:prSet presAssocID="{71AB7B52-9CF2-4BD4-A018-1E7EC8094EAA}"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Zarf"/>
        </a:ext>
      </dgm:extLst>
    </dgm:pt>
    <dgm:pt modelId="{85F888BD-23E6-4D7B-9828-73EC88EBCAB1}" type="pres">
      <dgm:prSet presAssocID="{71AB7B52-9CF2-4BD4-A018-1E7EC8094EAA}" presName="spaceRect" presStyleCnt="0"/>
      <dgm:spPr/>
    </dgm:pt>
    <dgm:pt modelId="{D7778C0D-E85A-4256-952C-D8BDEA4036BF}" type="pres">
      <dgm:prSet presAssocID="{71AB7B52-9CF2-4BD4-A018-1E7EC8094EAA}" presName="parTx" presStyleLbl="revTx" presStyleIdx="1" presStyleCnt="7">
        <dgm:presLayoutVars>
          <dgm:chMax val="0"/>
          <dgm:chPref val="0"/>
        </dgm:presLayoutVars>
      </dgm:prSet>
      <dgm:spPr/>
    </dgm:pt>
    <dgm:pt modelId="{EAD03956-5818-4A9F-B9C9-D1E351849A4A}" type="pres">
      <dgm:prSet presAssocID="{C1F3D52D-B710-413C-B787-6B61C7FEC0AA}" presName="sibTrans" presStyleCnt="0"/>
      <dgm:spPr/>
    </dgm:pt>
    <dgm:pt modelId="{524F396D-54DC-4B6F-A856-8F62E9BF4859}" type="pres">
      <dgm:prSet presAssocID="{324E143B-6DAF-40D7-9415-B4DA8E48C7C0}" presName="compNode" presStyleCnt="0"/>
      <dgm:spPr/>
    </dgm:pt>
    <dgm:pt modelId="{1E7A732F-7DAC-4728-8FB0-978DBAD4479F}" type="pres">
      <dgm:prSet presAssocID="{324E143B-6DAF-40D7-9415-B4DA8E48C7C0}" presName="bgRect" presStyleLbl="bgShp" presStyleIdx="2" presStyleCnt="7"/>
      <dgm:spPr/>
    </dgm:pt>
    <dgm:pt modelId="{444D9172-8EBE-4B04-8144-3A8332CDF98A}" type="pres">
      <dgm:prSet presAssocID="{324E143B-6DAF-40D7-9415-B4DA8E48C7C0}"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itaplar"/>
        </a:ext>
      </dgm:extLst>
    </dgm:pt>
    <dgm:pt modelId="{7741BBE2-BE4E-4955-ADCA-C736C7387281}" type="pres">
      <dgm:prSet presAssocID="{324E143B-6DAF-40D7-9415-B4DA8E48C7C0}" presName="spaceRect" presStyleCnt="0"/>
      <dgm:spPr/>
    </dgm:pt>
    <dgm:pt modelId="{8B0DFF33-1943-47DF-8BBC-A83E1BD497FB}" type="pres">
      <dgm:prSet presAssocID="{324E143B-6DAF-40D7-9415-B4DA8E48C7C0}" presName="parTx" presStyleLbl="revTx" presStyleIdx="2" presStyleCnt="7">
        <dgm:presLayoutVars>
          <dgm:chMax val="0"/>
          <dgm:chPref val="0"/>
        </dgm:presLayoutVars>
      </dgm:prSet>
      <dgm:spPr/>
    </dgm:pt>
    <dgm:pt modelId="{237DD0C2-376F-40B6-921E-927DF0058CB8}" type="pres">
      <dgm:prSet presAssocID="{82B8E512-D5CF-4820-9B07-78CC2D50A30C}" presName="sibTrans" presStyleCnt="0"/>
      <dgm:spPr/>
    </dgm:pt>
    <dgm:pt modelId="{B2A1D46D-BE7B-461E-83CA-DA14B52E5604}" type="pres">
      <dgm:prSet presAssocID="{8C8B98ED-0EB4-4818-BE03-98EC9A69F491}" presName="compNode" presStyleCnt="0"/>
      <dgm:spPr/>
    </dgm:pt>
    <dgm:pt modelId="{1EF5E32A-F065-4507-8A1A-7F070B984786}" type="pres">
      <dgm:prSet presAssocID="{8C8B98ED-0EB4-4818-BE03-98EC9A69F491}" presName="bgRect" presStyleLbl="bgShp" presStyleIdx="3" presStyleCnt="7"/>
      <dgm:spPr/>
    </dgm:pt>
    <dgm:pt modelId="{84C52A09-3176-480C-8559-350594EC5E97}" type="pres">
      <dgm:prSet presAssocID="{8C8B98ED-0EB4-4818-BE03-98EC9A69F491}"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ş"/>
        </a:ext>
      </dgm:extLst>
    </dgm:pt>
    <dgm:pt modelId="{C12D9843-8BEB-4577-A8B0-15DEDFF3F743}" type="pres">
      <dgm:prSet presAssocID="{8C8B98ED-0EB4-4818-BE03-98EC9A69F491}" presName="spaceRect" presStyleCnt="0"/>
      <dgm:spPr/>
    </dgm:pt>
    <dgm:pt modelId="{40FA24B8-D8B5-4C6A-B4F7-6EEC160FEC95}" type="pres">
      <dgm:prSet presAssocID="{8C8B98ED-0EB4-4818-BE03-98EC9A69F491}" presName="parTx" presStyleLbl="revTx" presStyleIdx="3" presStyleCnt="7">
        <dgm:presLayoutVars>
          <dgm:chMax val="0"/>
          <dgm:chPref val="0"/>
        </dgm:presLayoutVars>
      </dgm:prSet>
      <dgm:spPr/>
    </dgm:pt>
    <dgm:pt modelId="{75D5EC40-E90F-431F-9423-FCC82E0A8400}" type="pres">
      <dgm:prSet presAssocID="{9DFA603F-537C-4C48-8ED3-9AB8746CACB3}" presName="sibTrans" presStyleCnt="0"/>
      <dgm:spPr/>
    </dgm:pt>
    <dgm:pt modelId="{5110F63A-065A-43A9-86F1-BD8E062EB1D7}" type="pres">
      <dgm:prSet presAssocID="{91A6FE98-0BB7-4E12-9642-5341C3687C17}" presName="compNode" presStyleCnt="0"/>
      <dgm:spPr/>
    </dgm:pt>
    <dgm:pt modelId="{1F51F67C-8135-4EBF-A401-C89A09D96E3F}" type="pres">
      <dgm:prSet presAssocID="{91A6FE98-0BB7-4E12-9642-5341C3687C17}" presName="bgRect" presStyleLbl="bgShp" presStyleIdx="4" presStyleCnt="7"/>
      <dgm:spPr/>
    </dgm:pt>
    <dgm:pt modelId="{FE8F9A87-D066-4C8D-958D-DE4B8DACA969}" type="pres">
      <dgm:prSet presAssocID="{91A6FE98-0BB7-4E12-9642-5341C3687C1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Çalıştır"/>
        </a:ext>
      </dgm:extLst>
    </dgm:pt>
    <dgm:pt modelId="{4DF4764F-E68A-421E-88C3-E72A3A3CEA97}" type="pres">
      <dgm:prSet presAssocID="{91A6FE98-0BB7-4E12-9642-5341C3687C17}" presName="spaceRect" presStyleCnt="0"/>
      <dgm:spPr/>
    </dgm:pt>
    <dgm:pt modelId="{577AC36B-2349-48A7-A9CD-0E0422E39CC1}" type="pres">
      <dgm:prSet presAssocID="{91A6FE98-0BB7-4E12-9642-5341C3687C17}" presName="parTx" presStyleLbl="revTx" presStyleIdx="4" presStyleCnt="7">
        <dgm:presLayoutVars>
          <dgm:chMax val="0"/>
          <dgm:chPref val="0"/>
        </dgm:presLayoutVars>
      </dgm:prSet>
      <dgm:spPr/>
    </dgm:pt>
    <dgm:pt modelId="{E3C82EA7-F88A-4616-AAAA-C6FC55B68304}" type="pres">
      <dgm:prSet presAssocID="{E0089714-2BF0-4EB9-90FA-E6327511DB77}" presName="sibTrans" presStyleCnt="0"/>
      <dgm:spPr/>
    </dgm:pt>
    <dgm:pt modelId="{23CEB65E-AC0D-46EF-92A4-182809C7F1A7}" type="pres">
      <dgm:prSet presAssocID="{19EDB3CE-E8B3-4377-9BB5-CBDE274768BD}" presName="compNode" presStyleCnt="0"/>
      <dgm:spPr/>
    </dgm:pt>
    <dgm:pt modelId="{78030D95-8EED-4BF7-BDB6-C7B6F4F01E6C}" type="pres">
      <dgm:prSet presAssocID="{19EDB3CE-E8B3-4377-9BB5-CBDE274768BD}" presName="bgRect" presStyleLbl="bgShp" presStyleIdx="5" presStyleCnt="7"/>
      <dgm:spPr/>
    </dgm:pt>
    <dgm:pt modelId="{31FF4FEE-E39C-4658-87E2-DC99356E2893}" type="pres">
      <dgm:prSet presAssocID="{19EDB3CE-E8B3-4377-9BB5-CBDE274768B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Arrow: Slight curve"/>
        </a:ext>
      </dgm:extLst>
    </dgm:pt>
    <dgm:pt modelId="{B130D21C-5886-433C-9322-3DF0A250E1C0}" type="pres">
      <dgm:prSet presAssocID="{19EDB3CE-E8B3-4377-9BB5-CBDE274768BD}" presName="spaceRect" presStyleCnt="0"/>
      <dgm:spPr/>
    </dgm:pt>
    <dgm:pt modelId="{8C35EBB0-D96E-4777-8CD5-15F08FC5E95E}" type="pres">
      <dgm:prSet presAssocID="{19EDB3CE-E8B3-4377-9BB5-CBDE274768BD}" presName="parTx" presStyleLbl="revTx" presStyleIdx="5" presStyleCnt="7">
        <dgm:presLayoutVars>
          <dgm:chMax val="0"/>
          <dgm:chPref val="0"/>
        </dgm:presLayoutVars>
      </dgm:prSet>
      <dgm:spPr/>
    </dgm:pt>
    <dgm:pt modelId="{FA5061E2-E0E4-459E-A0DE-52A7D51299D7}" type="pres">
      <dgm:prSet presAssocID="{B5F6D9D3-D05E-4928-ABEE-06C7AF01A92E}" presName="sibTrans" presStyleCnt="0"/>
      <dgm:spPr/>
    </dgm:pt>
    <dgm:pt modelId="{5B4F1171-217B-49A1-94A5-27AFB157DE4C}" type="pres">
      <dgm:prSet presAssocID="{B4EB454F-7500-431B-A4ED-9993EA14F353}" presName="compNode" presStyleCnt="0"/>
      <dgm:spPr/>
    </dgm:pt>
    <dgm:pt modelId="{92AE2539-E238-409D-9856-B92BF13632A5}" type="pres">
      <dgm:prSet presAssocID="{B4EB454F-7500-431B-A4ED-9993EA14F353}" presName="bgRect" presStyleLbl="bgShp" presStyleIdx="6" presStyleCnt="7"/>
      <dgm:spPr/>
    </dgm:pt>
    <dgm:pt modelId="{DEF733D5-CF2A-4736-AC53-A72FC1A8758B}" type="pres">
      <dgm:prSet presAssocID="{B4EB454F-7500-431B-A4ED-9993EA14F35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Help"/>
        </a:ext>
      </dgm:extLst>
    </dgm:pt>
    <dgm:pt modelId="{2E9BE944-2AEE-4557-98C3-65028F2A3767}" type="pres">
      <dgm:prSet presAssocID="{B4EB454F-7500-431B-A4ED-9993EA14F353}" presName="spaceRect" presStyleCnt="0"/>
      <dgm:spPr/>
    </dgm:pt>
    <dgm:pt modelId="{746BCA2E-D8F7-4420-B07C-4E48822D8A05}" type="pres">
      <dgm:prSet presAssocID="{B4EB454F-7500-431B-A4ED-9993EA14F353}" presName="parTx" presStyleLbl="revTx" presStyleIdx="6" presStyleCnt="7">
        <dgm:presLayoutVars>
          <dgm:chMax val="0"/>
          <dgm:chPref val="0"/>
        </dgm:presLayoutVars>
      </dgm:prSet>
      <dgm:spPr/>
    </dgm:pt>
  </dgm:ptLst>
  <dgm:cxnLst>
    <dgm:cxn modelId="{BE00CC08-9296-4552-8D60-A2EB8B5E8319}" srcId="{3E52D342-B5AA-4F34-91C6-6D789701D274}" destId="{324E143B-6DAF-40D7-9415-B4DA8E48C7C0}" srcOrd="2" destOrd="0" parTransId="{7AFE00BE-E57A-411E-AB26-43DBB10B54BC}" sibTransId="{82B8E512-D5CF-4820-9B07-78CC2D50A30C}"/>
    <dgm:cxn modelId="{D5E5C21D-3DA5-4B0A-9862-4C6D8A403620}" srcId="{3E52D342-B5AA-4F34-91C6-6D789701D274}" destId="{19EDB3CE-E8B3-4377-9BB5-CBDE274768BD}" srcOrd="5" destOrd="0" parTransId="{48238167-732F-4F37-B76B-1D7AE7E7CEBD}" sibTransId="{B5F6D9D3-D05E-4928-ABEE-06C7AF01A92E}"/>
    <dgm:cxn modelId="{F18C1130-0F49-4738-9220-08E9092B0128}" type="presOf" srcId="{8C8B98ED-0EB4-4818-BE03-98EC9A69F491}" destId="{40FA24B8-D8B5-4C6A-B4F7-6EEC160FEC95}" srcOrd="0" destOrd="0" presId="urn:microsoft.com/office/officeart/2018/2/layout/IconVerticalSolidList"/>
    <dgm:cxn modelId="{5B7E7A4C-FB69-443B-9A86-B517F3A91F50}" type="presOf" srcId="{324E143B-6DAF-40D7-9415-B4DA8E48C7C0}" destId="{8B0DFF33-1943-47DF-8BBC-A83E1BD497FB}" srcOrd="0" destOrd="0" presId="urn:microsoft.com/office/officeart/2018/2/layout/IconVerticalSolidList"/>
    <dgm:cxn modelId="{8C502A4D-AD77-4ACE-94BD-CC1CAE802BA8}" srcId="{3E52D342-B5AA-4F34-91C6-6D789701D274}" destId="{8C8B98ED-0EB4-4818-BE03-98EC9A69F491}" srcOrd="3" destOrd="0" parTransId="{38AB150E-3AED-40FB-BE49-67C8214FBDB3}" sibTransId="{9DFA603F-537C-4C48-8ED3-9AB8746CACB3}"/>
    <dgm:cxn modelId="{7AB79D6D-6D8C-45A6-A6C2-8590C40F9CB2}" srcId="{3E52D342-B5AA-4F34-91C6-6D789701D274}" destId="{B4EB454F-7500-431B-A4ED-9993EA14F353}" srcOrd="6" destOrd="0" parTransId="{377C418F-46DE-4328-B84E-D14CC23B76D9}" sibTransId="{D5E082AD-1347-497B-97C8-E5D78300E9D0}"/>
    <dgm:cxn modelId="{2ED6126E-FC3C-45D3-8051-7A39658A1280}" type="presOf" srcId="{71AB7B52-9CF2-4BD4-A018-1E7EC8094EAA}" destId="{D7778C0D-E85A-4256-952C-D8BDEA4036BF}" srcOrd="0" destOrd="0" presId="urn:microsoft.com/office/officeart/2018/2/layout/IconVerticalSolidList"/>
    <dgm:cxn modelId="{0DEF267E-80A5-495F-A2BA-7338DBFBAE56}" type="presOf" srcId="{6BBE9A23-62D1-4672-BD76-4668EF023BEE}" destId="{E5AE54A1-7977-48A7-86F0-6E05882AC757}" srcOrd="0" destOrd="0" presId="urn:microsoft.com/office/officeart/2018/2/layout/IconVerticalSolidList"/>
    <dgm:cxn modelId="{A8333C7F-017B-4B9F-B21C-3A07E62CC695}" type="presOf" srcId="{3E52D342-B5AA-4F34-91C6-6D789701D274}" destId="{21301D86-8772-4338-8301-2EE091673A84}" srcOrd="0" destOrd="0" presId="urn:microsoft.com/office/officeart/2018/2/layout/IconVerticalSolidList"/>
    <dgm:cxn modelId="{70FC9B9C-20ED-408E-8CD4-49E56A200D04}" type="presOf" srcId="{B4EB454F-7500-431B-A4ED-9993EA14F353}" destId="{746BCA2E-D8F7-4420-B07C-4E48822D8A05}" srcOrd="0" destOrd="0" presId="urn:microsoft.com/office/officeart/2018/2/layout/IconVerticalSolidList"/>
    <dgm:cxn modelId="{54E896B8-5BE9-4186-B94C-F940588D241A}" srcId="{3E52D342-B5AA-4F34-91C6-6D789701D274}" destId="{71AB7B52-9CF2-4BD4-A018-1E7EC8094EAA}" srcOrd="1" destOrd="0" parTransId="{3F0EA1B1-C0ED-41BF-B4BB-4917297C88CE}" sibTransId="{C1F3D52D-B710-413C-B787-6B61C7FEC0AA}"/>
    <dgm:cxn modelId="{EFB8A7BC-5C17-4F2B-9E62-849B7519ACD3}" srcId="{3E52D342-B5AA-4F34-91C6-6D789701D274}" destId="{91A6FE98-0BB7-4E12-9642-5341C3687C17}" srcOrd="4" destOrd="0" parTransId="{DA395C7A-D8AA-42D1-A050-96AFE64FE8FC}" sibTransId="{E0089714-2BF0-4EB9-90FA-E6327511DB77}"/>
    <dgm:cxn modelId="{0FD9ABC6-D9BA-4C9E-B298-D7490CCEBD56}" type="presOf" srcId="{91A6FE98-0BB7-4E12-9642-5341C3687C17}" destId="{577AC36B-2349-48A7-A9CD-0E0422E39CC1}" srcOrd="0" destOrd="0" presId="urn:microsoft.com/office/officeart/2018/2/layout/IconVerticalSolidList"/>
    <dgm:cxn modelId="{D91BE4E4-6005-45F9-8C0C-7BA5797B6862}" type="presOf" srcId="{19EDB3CE-E8B3-4377-9BB5-CBDE274768BD}" destId="{8C35EBB0-D96E-4777-8CD5-15F08FC5E95E}" srcOrd="0" destOrd="0" presId="urn:microsoft.com/office/officeart/2018/2/layout/IconVerticalSolidList"/>
    <dgm:cxn modelId="{88DEFDE7-F850-4D35-8AE5-CE40808FC7FD}" srcId="{3E52D342-B5AA-4F34-91C6-6D789701D274}" destId="{6BBE9A23-62D1-4672-BD76-4668EF023BEE}" srcOrd="0" destOrd="0" parTransId="{D13A13A5-7CF5-48C2-9E73-D68DF598D1FE}" sibTransId="{244717D6-1668-47F3-9C48-76EAA1CAD34F}"/>
    <dgm:cxn modelId="{DC3A5D9E-79BC-4DC1-9C65-8542611F2E1D}" type="presParOf" srcId="{21301D86-8772-4338-8301-2EE091673A84}" destId="{CC9AADCC-BB08-46C0-87B9-174C6B7E28C4}" srcOrd="0" destOrd="0" presId="urn:microsoft.com/office/officeart/2018/2/layout/IconVerticalSolidList"/>
    <dgm:cxn modelId="{2375FB7F-D226-4F8E-A5AA-9BF184100E1F}" type="presParOf" srcId="{CC9AADCC-BB08-46C0-87B9-174C6B7E28C4}" destId="{EEE8B444-0690-4ED6-9D4C-F0D6BDB5F90E}" srcOrd="0" destOrd="0" presId="urn:microsoft.com/office/officeart/2018/2/layout/IconVerticalSolidList"/>
    <dgm:cxn modelId="{91ADC094-0FD7-44D2-A524-899C50619660}" type="presParOf" srcId="{CC9AADCC-BB08-46C0-87B9-174C6B7E28C4}" destId="{05F7A40F-909F-48E6-BCC3-735995115814}" srcOrd="1" destOrd="0" presId="urn:microsoft.com/office/officeart/2018/2/layout/IconVerticalSolidList"/>
    <dgm:cxn modelId="{74711B51-063D-4853-AED6-6F4312F932BE}" type="presParOf" srcId="{CC9AADCC-BB08-46C0-87B9-174C6B7E28C4}" destId="{1A5B6862-A47C-404D-85B3-7E11E8FDF28F}" srcOrd="2" destOrd="0" presId="urn:microsoft.com/office/officeart/2018/2/layout/IconVerticalSolidList"/>
    <dgm:cxn modelId="{EC90132A-2C39-49A8-A385-D3BAFD1FBFEA}" type="presParOf" srcId="{CC9AADCC-BB08-46C0-87B9-174C6B7E28C4}" destId="{E5AE54A1-7977-48A7-86F0-6E05882AC757}" srcOrd="3" destOrd="0" presId="urn:microsoft.com/office/officeart/2018/2/layout/IconVerticalSolidList"/>
    <dgm:cxn modelId="{AB888C43-C0B5-4C04-85A5-5D2AB9579BF8}" type="presParOf" srcId="{21301D86-8772-4338-8301-2EE091673A84}" destId="{7E03C6A3-ABB0-49D6-A915-0CF50225709E}" srcOrd="1" destOrd="0" presId="urn:microsoft.com/office/officeart/2018/2/layout/IconVerticalSolidList"/>
    <dgm:cxn modelId="{7FF62698-6C67-4C7D-A923-84751F482878}" type="presParOf" srcId="{21301D86-8772-4338-8301-2EE091673A84}" destId="{3E4A5686-5901-43F0-8EE4-A82B3191D445}" srcOrd="2" destOrd="0" presId="urn:microsoft.com/office/officeart/2018/2/layout/IconVerticalSolidList"/>
    <dgm:cxn modelId="{4095A4B3-705D-4236-A0F3-0996E2997E63}" type="presParOf" srcId="{3E4A5686-5901-43F0-8EE4-A82B3191D445}" destId="{26FE008D-27DD-458B-8E8D-77CD4F42801F}" srcOrd="0" destOrd="0" presId="urn:microsoft.com/office/officeart/2018/2/layout/IconVerticalSolidList"/>
    <dgm:cxn modelId="{E3C7184A-B742-41C4-B154-113543FFCDB8}" type="presParOf" srcId="{3E4A5686-5901-43F0-8EE4-A82B3191D445}" destId="{5EC26A83-6DB5-44FC-93DD-BB24962CCB15}" srcOrd="1" destOrd="0" presId="urn:microsoft.com/office/officeart/2018/2/layout/IconVerticalSolidList"/>
    <dgm:cxn modelId="{0292CFEA-B2EA-40E7-84C7-BFA3F927D526}" type="presParOf" srcId="{3E4A5686-5901-43F0-8EE4-A82B3191D445}" destId="{85F888BD-23E6-4D7B-9828-73EC88EBCAB1}" srcOrd="2" destOrd="0" presId="urn:microsoft.com/office/officeart/2018/2/layout/IconVerticalSolidList"/>
    <dgm:cxn modelId="{F2171408-9EFB-4AB4-BA80-F604CCEC116B}" type="presParOf" srcId="{3E4A5686-5901-43F0-8EE4-A82B3191D445}" destId="{D7778C0D-E85A-4256-952C-D8BDEA4036BF}" srcOrd="3" destOrd="0" presId="urn:microsoft.com/office/officeart/2018/2/layout/IconVerticalSolidList"/>
    <dgm:cxn modelId="{17955A00-1337-4448-AACE-D661DCC21784}" type="presParOf" srcId="{21301D86-8772-4338-8301-2EE091673A84}" destId="{EAD03956-5818-4A9F-B9C9-D1E351849A4A}" srcOrd="3" destOrd="0" presId="urn:microsoft.com/office/officeart/2018/2/layout/IconVerticalSolidList"/>
    <dgm:cxn modelId="{36F2FB1B-9ED9-4CB8-87A0-8001E7E8AF31}" type="presParOf" srcId="{21301D86-8772-4338-8301-2EE091673A84}" destId="{524F396D-54DC-4B6F-A856-8F62E9BF4859}" srcOrd="4" destOrd="0" presId="urn:microsoft.com/office/officeart/2018/2/layout/IconVerticalSolidList"/>
    <dgm:cxn modelId="{BADFC1ED-26BA-4FB8-B7E3-E8347EB1260B}" type="presParOf" srcId="{524F396D-54DC-4B6F-A856-8F62E9BF4859}" destId="{1E7A732F-7DAC-4728-8FB0-978DBAD4479F}" srcOrd="0" destOrd="0" presId="urn:microsoft.com/office/officeart/2018/2/layout/IconVerticalSolidList"/>
    <dgm:cxn modelId="{855C89E1-90D4-49B1-BA46-87A25FDD54E8}" type="presParOf" srcId="{524F396D-54DC-4B6F-A856-8F62E9BF4859}" destId="{444D9172-8EBE-4B04-8144-3A8332CDF98A}" srcOrd="1" destOrd="0" presId="urn:microsoft.com/office/officeart/2018/2/layout/IconVerticalSolidList"/>
    <dgm:cxn modelId="{06E092F1-87DB-45E8-A5C0-256B560E49DC}" type="presParOf" srcId="{524F396D-54DC-4B6F-A856-8F62E9BF4859}" destId="{7741BBE2-BE4E-4955-ADCA-C736C7387281}" srcOrd="2" destOrd="0" presId="urn:microsoft.com/office/officeart/2018/2/layout/IconVerticalSolidList"/>
    <dgm:cxn modelId="{5BDE701B-0CAC-4713-BCFD-475A58BE60CB}" type="presParOf" srcId="{524F396D-54DC-4B6F-A856-8F62E9BF4859}" destId="{8B0DFF33-1943-47DF-8BBC-A83E1BD497FB}" srcOrd="3" destOrd="0" presId="urn:microsoft.com/office/officeart/2018/2/layout/IconVerticalSolidList"/>
    <dgm:cxn modelId="{CE557832-B26A-4C89-B61B-7349780EEA40}" type="presParOf" srcId="{21301D86-8772-4338-8301-2EE091673A84}" destId="{237DD0C2-376F-40B6-921E-927DF0058CB8}" srcOrd="5" destOrd="0" presId="urn:microsoft.com/office/officeart/2018/2/layout/IconVerticalSolidList"/>
    <dgm:cxn modelId="{B7BC093E-55AC-4697-8536-9BA702CDF079}" type="presParOf" srcId="{21301D86-8772-4338-8301-2EE091673A84}" destId="{B2A1D46D-BE7B-461E-83CA-DA14B52E5604}" srcOrd="6" destOrd="0" presId="urn:microsoft.com/office/officeart/2018/2/layout/IconVerticalSolidList"/>
    <dgm:cxn modelId="{5F69C51F-9098-46B0-B85D-E40F7267A1A3}" type="presParOf" srcId="{B2A1D46D-BE7B-461E-83CA-DA14B52E5604}" destId="{1EF5E32A-F065-4507-8A1A-7F070B984786}" srcOrd="0" destOrd="0" presId="urn:microsoft.com/office/officeart/2018/2/layout/IconVerticalSolidList"/>
    <dgm:cxn modelId="{D97060CD-F1AA-4FD3-BB20-62FDD764DA96}" type="presParOf" srcId="{B2A1D46D-BE7B-461E-83CA-DA14B52E5604}" destId="{84C52A09-3176-480C-8559-350594EC5E97}" srcOrd="1" destOrd="0" presId="urn:microsoft.com/office/officeart/2018/2/layout/IconVerticalSolidList"/>
    <dgm:cxn modelId="{7C55972B-4E87-45AE-BACB-0647C053067B}" type="presParOf" srcId="{B2A1D46D-BE7B-461E-83CA-DA14B52E5604}" destId="{C12D9843-8BEB-4577-A8B0-15DEDFF3F743}" srcOrd="2" destOrd="0" presId="urn:microsoft.com/office/officeart/2018/2/layout/IconVerticalSolidList"/>
    <dgm:cxn modelId="{5DE79AFB-DEB0-44EE-AAFE-80F1E4DEE417}" type="presParOf" srcId="{B2A1D46D-BE7B-461E-83CA-DA14B52E5604}" destId="{40FA24B8-D8B5-4C6A-B4F7-6EEC160FEC95}" srcOrd="3" destOrd="0" presId="urn:microsoft.com/office/officeart/2018/2/layout/IconVerticalSolidList"/>
    <dgm:cxn modelId="{925F6403-EEB8-4C30-8944-794F0C7DE2DB}" type="presParOf" srcId="{21301D86-8772-4338-8301-2EE091673A84}" destId="{75D5EC40-E90F-431F-9423-FCC82E0A8400}" srcOrd="7" destOrd="0" presId="urn:microsoft.com/office/officeart/2018/2/layout/IconVerticalSolidList"/>
    <dgm:cxn modelId="{C1252CBE-1FB5-4FEE-8FF0-C9707CA94937}" type="presParOf" srcId="{21301D86-8772-4338-8301-2EE091673A84}" destId="{5110F63A-065A-43A9-86F1-BD8E062EB1D7}" srcOrd="8" destOrd="0" presId="urn:microsoft.com/office/officeart/2018/2/layout/IconVerticalSolidList"/>
    <dgm:cxn modelId="{927EEB1C-E660-4650-BD23-71A93CE0CEF3}" type="presParOf" srcId="{5110F63A-065A-43A9-86F1-BD8E062EB1D7}" destId="{1F51F67C-8135-4EBF-A401-C89A09D96E3F}" srcOrd="0" destOrd="0" presId="urn:microsoft.com/office/officeart/2018/2/layout/IconVerticalSolidList"/>
    <dgm:cxn modelId="{FF5DD949-DDE4-4DF1-9F24-F7A00E254EA5}" type="presParOf" srcId="{5110F63A-065A-43A9-86F1-BD8E062EB1D7}" destId="{FE8F9A87-D066-4C8D-958D-DE4B8DACA969}" srcOrd="1" destOrd="0" presId="urn:microsoft.com/office/officeart/2018/2/layout/IconVerticalSolidList"/>
    <dgm:cxn modelId="{41940778-15A8-43F1-8920-AD76AEC3A71B}" type="presParOf" srcId="{5110F63A-065A-43A9-86F1-BD8E062EB1D7}" destId="{4DF4764F-E68A-421E-88C3-E72A3A3CEA97}" srcOrd="2" destOrd="0" presId="urn:microsoft.com/office/officeart/2018/2/layout/IconVerticalSolidList"/>
    <dgm:cxn modelId="{66D094C6-C4EE-40E2-8F87-B37FFFF7B93D}" type="presParOf" srcId="{5110F63A-065A-43A9-86F1-BD8E062EB1D7}" destId="{577AC36B-2349-48A7-A9CD-0E0422E39CC1}" srcOrd="3" destOrd="0" presId="urn:microsoft.com/office/officeart/2018/2/layout/IconVerticalSolidList"/>
    <dgm:cxn modelId="{DCAA668F-E3F1-4B89-A571-19541F1C1401}" type="presParOf" srcId="{21301D86-8772-4338-8301-2EE091673A84}" destId="{E3C82EA7-F88A-4616-AAAA-C6FC55B68304}" srcOrd="9" destOrd="0" presId="urn:microsoft.com/office/officeart/2018/2/layout/IconVerticalSolidList"/>
    <dgm:cxn modelId="{BE21BB6B-EFF9-462F-AB35-F4E959E7C399}" type="presParOf" srcId="{21301D86-8772-4338-8301-2EE091673A84}" destId="{23CEB65E-AC0D-46EF-92A4-182809C7F1A7}" srcOrd="10" destOrd="0" presId="urn:microsoft.com/office/officeart/2018/2/layout/IconVerticalSolidList"/>
    <dgm:cxn modelId="{555EB352-DA60-4F93-AC05-4B899396EC44}" type="presParOf" srcId="{23CEB65E-AC0D-46EF-92A4-182809C7F1A7}" destId="{78030D95-8EED-4BF7-BDB6-C7B6F4F01E6C}" srcOrd="0" destOrd="0" presId="urn:microsoft.com/office/officeart/2018/2/layout/IconVerticalSolidList"/>
    <dgm:cxn modelId="{041F79AC-07D7-499C-822C-924EE18EC3BD}" type="presParOf" srcId="{23CEB65E-AC0D-46EF-92A4-182809C7F1A7}" destId="{31FF4FEE-E39C-4658-87E2-DC99356E2893}" srcOrd="1" destOrd="0" presId="urn:microsoft.com/office/officeart/2018/2/layout/IconVerticalSolidList"/>
    <dgm:cxn modelId="{8D6B334F-46DF-45BF-8712-2A9CAA29B336}" type="presParOf" srcId="{23CEB65E-AC0D-46EF-92A4-182809C7F1A7}" destId="{B130D21C-5886-433C-9322-3DF0A250E1C0}" srcOrd="2" destOrd="0" presId="urn:microsoft.com/office/officeart/2018/2/layout/IconVerticalSolidList"/>
    <dgm:cxn modelId="{9AE4466D-C465-43F4-91CB-13C731B8A412}" type="presParOf" srcId="{23CEB65E-AC0D-46EF-92A4-182809C7F1A7}" destId="{8C35EBB0-D96E-4777-8CD5-15F08FC5E95E}" srcOrd="3" destOrd="0" presId="urn:microsoft.com/office/officeart/2018/2/layout/IconVerticalSolidList"/>
    <dgm:cxn modelId="{C0B65811-8A96-4440-93CE-7C72B8CA0459}" type="presParOf" srcId="{21301D86-8772-4338-8301-2EE091673A84}" destId="{FA5061E2-E0E4-459E-A0DE-52A7D51299D7}" srcOrd="11" destOrd="0" presId="urn:microsoft.com/office/officeart/2018/2/layout/IconVerticalSolidList"/>
    <dgm:cxn modelId="{46E6F817-F7A4-498F-812F-3BC078DED997}" type="presParOf" srcId="{21301D86-8772-4338-8301-2EE091673A84}" destId="{5B4F1171-217B-49A1-94A5-27AFB157DE4C}" srcOrd="12" destOrd="0" presId="urn:microsoft.com/office/officeart/2018/2/layout/IconVerticalSolidList"/>
    <dgm:cxn modelId="{AD7A0213-4EF7-4AD9-96BA-939A196B6F77}" type="presParOf" srcId="{5B4F1171-217B-49A1-94A5-27AFB157DE4C}" destId="{92AE2539-E238-409D-9856-B92BF13632A5}" srcOrd="0" destOrd="0" presId="urn:microsoft.com/office/officeart/2018/2/layout/IconVerticalSolidList"/>
    <dgm:cxn modelId="{BC66B134-3F2C-4B79-BF03-94FAB15A3FD7}" type="presParOf" srcId="{5B4F1171-217B-49A1-94A5-27AFB157DE4C}" destId="{DEF733D5-CF2A-4736-AC53-A72FC1A8758B}" srcOrd="1" destOrd="0" presId="urn:microsoft.com/office/officeart/2018/2/layout/IconVerticalSolidList"/>
    <dgm:cxn modelId="{B542F725-1F5E-41D0-B0D3-C6B0E808D2FA}" type="presParOf" srcId="{5B4F1171-217B-49A1-94A5-27AFB157DE4C}" destId="{2E9BE944-2AEE-4557-98C3-65028F2A3767}" srcOrd="2" destOrd="0" presId="urn:microsoft.com/office/officeart/2018/2/layout/IconVerticalSolidList"/>
    <dgm:cxn modelId="{4B376252-8FE6-4356-ADE3-D2DF8FCBA29E}" type="presParOf" srcId="{5B4F1171-217B-49A1-94A5-27AFB157DE4C}" destId="{746BCA2E-D8F7-4420-B07C-4E48822D8A0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F28546-520D-4807-8227-162EA40762A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BF5094C-ED0F-488A-99F0-61047F2D3C1C}">
      <dgm:prSet/>
      <dgm:spPr/>
      <dgm:t>
        <a:bodyPr/>
        <a:lstStyle/>
        <a:p>
          <a:pPr>
            <a:lnSpc>
              <a:spcPct val="100000"/>
            </a:lnSpc>
          </a:pPr>
          <a:r>
            <a:rPr lang="tr-TR" dirty="0"/>
            <a:t>Yaşına uygun beslenme</a:t>
          </a:r>
          <a:endParaRPr lang="en-US" dirty="0"/>
        </a:p>
      </dgm:t>
    </dgm:pt>
    <dgm:pt modelId="{2447CC50-2490-4F7F-9384-699784FA1220}" type="parTrans" cxnId="{5252673F-3D7B-48DA-915A-53468EC5BE84}">
      <dgm:prSet/>
      <dgm:spPr/>
      <dgm:t>
        <a:bodyPr/>
        <a:lstStyle/>
        <a:p>
          <a:endParaRPr lang="en-US"/>
        </a:p>
      </dgm:t>
    </dgm:pt>
    <dgm:pt modelId="{EB657BAF-2F19-48B9-835B-5EDB1A82A326}" type="sibTrans" cxnId="{5252673F-3D7B-48DA-915A-53468EC5BE84}">
      <dgm:prSet/>
      <dgm:spPr/>
      <dgm:t>
        <a:bodyPr/>
        <a:lstStyle/>
        <a:p>
          <a:endParaRPr lang="en-US"/>
        </a:p>
      </dgm:t>
    </dgm:pt>
    <dgm:pt modelId="{FD419C50-EB1C-47B4-886E-9F56CD421194}">
      <dgm:prSet/>
      <dgm:spPr/>
      <dgm:t>
        <a:bodyPr/>
        <a:lstStyle/>
        <a:p>
          <a:pPr>
            <a:lnSpc>
              <a:spcPct val="100000"/>
            </a:lnSpc>
          </a:pPr>
          <a:r>
            <a:rPr lang="tr-TR"/>
            <a:t>Çocukla sağlıklı iletişim</a:t>
          </a:r>
          <a:endParaRPr lang="en-US"/>
        </a:p>
      </dgm:t>
    </dgm:pt>
    <dgm:pt modelId="{7F898B30-C8D0-447B-A32C-9A0FE7EFAFFA}" type="parTrans" cxnId="{C16832F6-517F-4B63-A478-8979FA7B02A5}">
      <dgm:prSet/>
      <dgm:spPr/>
      <dgm:t>
        <a:bodyPr/>
        <a:lstStyle/>
        <a:p>
          <a:endParaRPr lang="en-US"/>
        </a:p>
      </dgm:t>
    </dgm:pt>
    <dgm:pt modelId="{27427FA5-9981-43E3-883A-A97B0E381A9F}" type="sibTrans" cxnId="{C16832F6-517F-4B63-A478-8979FA7B02A5}">
      <dgm:prSet/>
      <dgm:spPr/>
      <dgm:t>
        <a:bodyPr/>
        <a:lstStyle/>
        <a:p>
          <a:endParaRPr lang="en-US"/>
        </a:p>
      </dgm:t>
    </dgm:pt>
    <dgm:pt modelId="{6AFD10A5-26F6-4089-9BC5-B72AC0FB6298}">
      <dgm:prSet/>
      <dgm:spPr/>
      <dgm:t>
        <a:bodyPr/>
        <a:lstStyle/>
        <a:p>
          <a:pPr>
            <a:lnSpc>
              <a:spcPct val="100000"/>
            </a:lnSpc>
          </a:pPr>
          <a:r>
            <a:rPr lang="tr-TR"/>
            <a:t>Diş sağlığı</a:t>
          </a:r>
          <a:endParaRPr lang="en-US"/>
        </a:p>
      </dgm:t>
    </dgm:pt>
    <dgm:pt modelId="{E602C1EF-088E-4BE2-B6CC-0E3C0484AB33}" type="parTrans" cxnId="{A6E4B2A3-E4AA-4259-9744-FF48091587CE}">
      <dgm:prSet/>
      <dgm:spPr/>
      <dgm:t>
        <a:bodyPr/>
        <a:lstStyle/>
        <a:p>
          <a:endParaRPr lang="en-US"/>
        </a:p>
      </dgm:t>
    </dgm:pt>
    <dgm:pt modelId="{8DACF3AD-E882-40A8-87CD-8083CE3FE2FC}" type="sibTrans" cxnId="{A6E4B2A3-E4AA-4259-9744-FF48091587CE}">
      <dgm:prSet/>
      <dgm:spPr/>
      <dgm:t>
        <a:bodyPr/>
        <a:lstStyle/>
        <a:p>
          <a:endParaRPr lang="en-US"/>
        </a:p>
      </dgm:t>
    </dgm:pt>
    <dgm:pt modelId="{33002780-336C-45B2-BA06-162E7420FDAE}">
      <dgm:prSet/>
      <dgm:spPr/>
      <dgm:t>
        <a:bodyPr/>
        <a:lstStyle/>
        <a:p>
          <a:pPr>
            <a:lnSpc>
              <a:spcPct val="100000"/>
            </a:lnSpc>
          </a:pPr>
          <a:r>
            <a:rPr lang="tr-TR"/>
            <a:t>Fiziksel aktivite</a:t>
          </a:r>
          <a:endParaRPr lang="en-US"/>
        </a:p>
      </dgm:t>
    </dgm:pt>
    <dgm:pt modelId="{CBC9BB27-385C-4F41-9671-DDCCCB520081}" type="parTrans" cxnId="{A8F654D4-4071-404F-8713-24D8D91D2F03}">
      <dgm:prSet/>
      <dgm:spPr/>
      <dgm:t>
        <a:bodyPr/>
        <a:lstStyle/>
        <a:p>
          <a:endParaRPr lang="en-US"/>
        </a:p>
      </dgm:t>
    </dgm:pt>
    <dgm:pt modelId="{106458BE-FA88-4B4F-84B6-98A390832F47}" type="sibTrans" cxnId="{A8F654D4-4071-404F-8713-24D8D91D2F03}">
      <dgm:prSet/>
      <dgm:spPr/>
      <dgm:t>
        <a:bodyPr/>
        <a:lstStyle/>
        <a:p>
          <a:endParaRPr lang="en-US"/>
        </a:p>
      </dgm:t>
    </dgm:pt>
    <dgm:pt modelId="{E519F0D7-59D5-442F-A15C-48E24E2AB6EC}">
      <dgm:prSet/>
      <dgm:spPr/>
      <dgm:t>
        <a:bodyPr/>
        <a:lstStyle/>
        <a:p>
          <a:pPr>
            <a:lnSpc>
              <a:spcPct val="100000"/>
            </a:lnSpc>
          </a:pPr>
          <a:r>
            <a:rPr lang="tr-TR"/>
            <a:t>Üreme sağlığı</a:t>
          </a:r>
          <a:endParaRPr lang="en-US"/>
        </a:p>
      </dgm:t>
    </dgm:pt>
    <dgm:pt modelId="{C9843623-996D-44F0-93A4-7BD644E730E2}" type="parTrans" cxnId="{F455D3D4-1DFB-4B34-981E-8E7565E81CAB}">
      <dgm:prSet/>
      <dgm:spPr/>
      <dgm:t>
        <a:bodyPr/>
        <a:lstStyle/>
        <a:p>
          <a:endParaRPr lang="en-US"/>
        </a:p>
      </dgm:t>
    </dgm:pt>
    <dgm:pt modelId="{9AABAB06-8EB7-4880-99DA-D47A944A03EA}" type="sibTrans" cxnId="{F455D3D4-1DFB-4B34-981E-8E7565E81CAB}">
      <dgm:prSet/>
      <dgm:spPr/>
      <dgm:t>
        <a:bodyPr/>
        <a:lstStyle/>
        <a:p>
          <a:endParaRPr lang="en-US"/>
        </a:p>
      </dgm:t>
    </dgm:pt>
    <dgm:pt modelId="{03814DDC-54F1-436D-ADCA-1CF4050FFF98}">
      <dgm:prSet/>
      <dgm:spPr/>
      <dgm:t>
        <a:bodyPr/>
        <a:lstStyle/>
        <a:p>
          <a:pPr>
            <a:lnSpc>
              <a:spcPct val="100000"/>
            </a:lnSpc>
          </a:pPr>
          <a:r>
            <a:rPr lang="tr-TR"/>
            <a:t>Ailenin soruları varsa yanıtlanmalı ve ilgili broşürler verilmeli</a:t>
          </a:r>
          <a:endParaRPr lang="en-US"/>
        </a:p>
      </dgm:t>
    </dgm:pt>
    <dgm:pt modelId="{56902F80-C71E-4D69-B74E-0B5D57446248}" type="parTrans" cxnId="{9F7EEDC9-1DD7-435C-8360-12BB3CD69D62}">
      <dgm:prSet/>
      <dgm:spPr/>
      <dgm:t>
        <a:bodyPr/>
        <a:lstStyle/>
        <a:p>
          <a:endParaRPr lang="en-US"/>
        </a:p>
      </dgm:t>
    </dgm:pt>
    <dgm:pt modelId="{7771C27A-BC58-41C9-8BA4-5000DB449839}" type="sibTrans" cxnId="{9F7EEDC9-1DD7-435C-8360-12BB3CD69D62}">
      <dgm:prSet/>
      <dgm:spPr/>
      <dgm:t>
        <a:bodyPr/>
        <a:lstStyle/>
        <a:p>
          <a:endParaRPr lang="en-US"/>
        </a:p>
      </dgm:t>
    </dgm:pt>
    <dgm:pt modelId="{2F55D286-3108-41C1-A54B-E8981C9C33C2}" type="pres">
      <dgm:prSet presAssocID="{DBF28546-520D-4807-8227-162EA40762AC}" presName="root" presStyleCnt="0">
        <dgm:presLayoutVars>
          <dgm:dir/>
          <dgm:resizeHandles val="exact"/>
        </dgm:presLayoutVars>
      </dgm:prSet>
      <dgm:spPr/>
    </dgm:pt>
    <dgm:pt modelId="{F0515AAC-68C2-49D6-8C7C-72803644558D}" type="pres">
      <dgm:prSet presAssocID="{EBF5094C-ED0F-488A-99F0-61047F2D3C1C}" presName="compNode" presStyleCnt="0"/>
      <dgm:spPr/>
    </dgm:pt>
    <dgm:pt modelId="{DA9C8398-D8CE-4BCE-8E4A-52DCE43FB5AE}" type="pres">
      <dgm:prSet presAssocID="{EBF5094C-ED0F-488A-99F0-61047F2D3C1C}" presName="bgRect" presStyleLbl="bgShp" presStyleIdx="0" presStyleCnt="6"/>
      <dgm:spPr/>
    </dgm:pt>
    <dgm:pt modelId="{341DA541-5979-4144-A92A-32E1DAA68D1E}" type="pres">
      <dgm:prSet presAssocID="{EBF5094C-ED0F-488A-99F0-61047F2D3C1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nay işareti"/>
        </a:ext>
      </dgm:extLst>
    </dgm:pt>
    <dgm:pt modelId="{073F71A2-F7DB-458E-80C9-808C71A85BA8}" type="pres">
      <dgm:prSet presAssocID="{EBF5094C-ED0F-488A-99F0-61047F2D3C1C}" presName="spaceRect" presStyleCnt="0"/>
      <dgm:spPr/>
    </dgm:pt>
    <dgm:pt modelId="{918CA522-B7C7-4AD5-9E6E-3D70D1EDBC2E}" type="pres">
      <dgm:prSet presAssocID="{EBF5094C-ED0F-488A-99F0-61047F2D3C1C}" presName="parTx" presStyleLbl="revTx" presStyleIdx="0" presStyleCnt="6">
        <dgm:presLayoutVars>
          <dgm:chMax val="0"/>
          <dgm:chPref val="0"/>
        </dgm:presLayoutVars>
      </dgm:prSet>
      <dgm:spPr/>
    </dgm:pt>
    <dgm:pt modelId="{73460252-A9EA-40BC-8109-C1F4CF3B2411}" type="pres">
      <dgm:prSet presAssocID="{EB657BAF-2F19-48B9-835B-5EDB1A82A326}" presName="sibTrans" presStyleCnt="0"/>
      <dgm:spPr/>
    </dgm:pt>
    <dgm:pt modelId="{B5B84D1C-46F8-45AE-8D8D-140D2EA9082A}" type="pres">
      <dgm:prSet presAssocID="{FD419C50-EB1C-47B4-886E-9F56CD421194}" presName="compNode" presStyleCnt="0"/>
      <dgm:spPr/>
    </dgm:pt>
    <dgm:pt modelId="{06CC678C-5F3E-4BE0-AADC-7D2673E06912}" type="pres">
      <dgm:prSet presAssocID="{FD419C50-EB1C-47B4-886E-9F56CD421194}" presName="bgRect" presStyleLbl="bgShp" presStyleIdx="1" presStyleCnt="6"/>
      <dgm:spPr/>
    </dgm:pt>
    <dgm:pt modelId="{661BB667-0FDD-4A78-840E-40E00CAE6977}" type="pres">
      <dgm:prSet presAssocID="{FD419C50-EB1C-47B4-886E-9F56CD42119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posta"/>
        </a:ext>
      </dgm:extLst>
    </dgm:pt>
    <dgm:pt modelId="{12200318-866C-45BF-8757-0F385F8AAABC}" type="pres">
      <dgm:prSet presAssocID="{FD419C50-EB1C-47B4-886E-9F56CD421194}" presName="spaceRect" presStyleCnt="0"/>
      <dgm:spPr/>
    </dgm:pt>
    <dgm:pt modelId="{8676D437-2AA5-441F-B09F-90A46D29A2B2}" type="pres">
      <dgm:prSet presAssocID="{FD419C50-EB1C-47B4-886E-9F56CD421194}" presName="parTx" presStyleLbl="revTx" presStyleIdx="1" presStyleCnt="6">
        <dgm:presLayoutVars>
          <dgm:chMax val="0"/>
          <dgm:chPref val="0"/>
        </dgm:presLayoutVars>
      </dgm:prSet>
      <dgm:spPr/>
    </dgm:pt>
    <dgm:pt modelId="{FAFFED63-6470-4509-A8AC-19FAA29F69D3}" type="pres">
      <dgm:prSet presAssocID="{27427FA5-9981-43E3-883A-A97B0E381A9F}" presName="sibTrans" presStyleCnt="0"/>
      <dgm:spPr/>
    </dgm:pt>
    <dgm:pt modelId="{615869C4-ECF5-4F5B-A289-2A686282BD53}" type="pres">
      <dgm:prSet presAssocID="{6AFD10A5-26F6-4089-9BC5-B72AC0FB6298}" presName="compNode" presStyleCnt="0"/>
      <dgm:spPr/>
    </dgm:pt>
    <dgm:pt modelId="{7AF4F156-7E14-460A-BD83-848FAD18C3BB}" type="pres">
      <dgm:prSet presAssocID="{6AFD10A5-26F6-4089-9BC5-B72AC0FB6298}" presName="bgRect" presStyleLbl="bgShp" presStyleIdx="2" presStyleCnt="6"/>
      <dgm:spPr/>
    </dgm:pt>
    <dgm:pt modelId="{81683840-ADC3-4176-824C-9CF9444D3DEB}" type="pres">
      <dgm:prSet presAssocID="{6AFD10A5-26F6-4089-9BC5-B72AC0FB629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ş"/>
        </a:ext>
      </dgm:extLst>
    </dgm:pt>
    <dgm:pt modelId="{90406545-0E0B-4E20-A94A-FCAB23E34C94}" type="pres">
      <dgm:prSet presAssocID="{6AFD10A5-26F6-4089-9BC5-B72AC0FB6298}" presName="spaceRect" presStyleCnt="0"/>
      <dgm:spPr/>
    </dgm:pt>
    <dgm:pt modelId="{FDD01787-230A-4F97-9A14-1085C97C34D1}" type="pres">
      <dgm:prSet presAssocID="{6AFD10A5-26F6-4089-9BC5-B72AC0FB6298}" presName="parTx" presStyleLbl="revTx" presStyleIdx="2" presStyleCnt="6">
        <dgm:presLayoutVars>
          <dgm:chMax val="0"/>
          <dgm:chPref val="0"/>
        </dgm:presLayoutVars>
      </dgm:prSet>
      <dgm:spPr/>
    </dgm:pt>
    <dgm:pt modelId="{DE644E14-6ED4-4D03-8118-769F442F360F}" type="pres">
      <dgm:prSet presAssocID="{8DACF3AD-E882-40A8-87CD-8083CE3FE2FC}" presName="sibTrans" presStyleCnt="0"/>
      <dgm:spPr/>
    </dgm:pt>
    <dgm:pt modelId="{6A2F9E3A-5F14-4AB6-8EDD-5F745A376818}" type="pres">
      <dgm:prSet presAssocID="{33002780-336C-45B2-BA06-162E7420FDAE}" presName="compNode" presStyleCnt="0"/>
      <dgm:spPr/>
    </dgm:pt>
    <dgm:pt modelId="{4A970B27-7E75-4041-969F-C086130631BC}" type="pres">
      <dgm:prSet presAssocID="{33002780-336C-45B2-BA06-162E7420FDAE}" presName="bgRect" presStyleLbl="bgShp" presStyleIdx="3" presStyleCnt="6"/>
      <dgm:spPr/>
    </dgm:pt>
    <dgm:pt modelId="{31226DD7-9977-422C-9D56-B85D2F22E885}" type="pres">
      <dgm:prSet presAssocID="{33002780-336C-45B2-BA06-162E7420FDA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Çalıştır"/>
        </a:ext>
      </dgm:extLst>
    </dgm:pt>
    <dgm:pt modelId="{FF0C9975-8B12-47E5-A0AC-F9883F02AD62}" type="pres">
      <dgm:prSet presAssocID="{33002780-336C-45B2-BA06-162E7420FDAE}" presName="spaceRect" presStyleCnt="0"/>
      <dgm:spPr/>
    </dgm:pt>
    <dgm:pt modelId="{48286036-553D-4103-AD2D-389EB5FB2856}" type="pres">
      <dgm:prSet presAssocID="{33002780-336C-45B2-BA06-162E7420FDAE}" presName="parTx" presStyleLbl="revTx" presStyleIdx="3" presStyleCnt="6">
        <dgm:presLayoutVars>
          <dgm:chMax val="0"/>
          <dgm:chPref val="0"/>
        </dgm:presLayoutVars>
      </dgm:prSet>
      <dgm:spPr/>
    </dgm:pt>
    <dgm:pt modelId="{856A4A16-34C7-4A0D-A104-DE2E73F72B0E}" type="pres">
      <dgm:prSet presAssocID="{106458BE-FA88-4B4F-84B6-98A390832F47}" presName="sibTrans" presStyleCnt="0"/>
      <dgm:spPr/>
    </dgm:pt>
    <dgm:pt modelId="{7B1CD579-2B93-48C6-842C-2B341A0F534B}" type="pres">
      <dgm:prSet presAssocID="{E519F0D7-59D5-442F-A15C-48E24E2AB6EC}" presName="compNode" presStyleCnt="0"/>
      <dgm:spPr/>
    </dgm:pt>
    <dgm:pt modelId="{ADD323EE-0EC1-4155-8055-7AA7D573FCE3}" type="pres">
      <dgm:prSet presAssocID="{E519F0D7-59D5-442F-A15C-48E24E2AB6EC}" presName="bgRect" presStyleLbl="bgShp" presStyleIdx="4" presStyleCnt="6"/>
      <dgm:spPr/>
    </dgm:pt>
    <dgm:pt modelId="{919799B0-82A4-4BBB-9BDF-B6F34A87950C}" type="pres">
      <dgm:prSet presAssocID="{E519F0D7-59D5-442F-A15C-48E24E2AB6E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rrow: Slight curve"/>
        </a:ext>
      </dgm:extLst>
    </dgm:pt>
    <dgm:pt modelId="{B852AB2C-7112-4267-AE60-DB1A8816E842}" type="pres">
      <dgm:prSet presAssocID="{E519F0D7-59D5-442F-A15C-48E24E2AB6EC}" presName="spaceRect" presStyleCnt="0"/>
      <dgm:spPr/>
    </dgm:pt>
    <dgm:pt modelId="{1FC3A345-402C-4CBF-9B38-9448C267F704}" type="pres">
      <dgm:prSet presAssocID="{E519F0D7-59D5-442F-A15C-48E24E2AB6EC}" presName="parTx" presStyleLbl="revTx" presStyleIdx="4" presStyleCnt="6">
        <dgm:presLayoutVars>
          <dgm:chMax val="0"/>
          <dgm:chPref val="0"/>
        </dgm:presLayoutVars>
      </dgm:prSet>
      <dgm:spPr/>
    </dgm:pt>
    <dgm:pt modelId="{B8D6362E-9D36-4227-BF37-D0B994D7C1C3}" type="pres">
      <dgm:prSet presAssocID="{9AABAB06-8EB7-4880-99DA-D47A944A03EA}" presName="sibTrans" presStyleCnt="0"/>
      <dgm:spPr/>
    </dgm:pt>
    <dgm:pt modelId="{8B391835-09D2-4CC5-93C7-35D2A01F3609}" type="pres">
      <dgm:prSet presAssocID="{03814DDC-54F1-436D-ADCA-1CF4050FFF98}" presName="compNode" presStyleCnt="0"/>
      <dgm:spPr/>
    </dgm:pt>
    <dgm:pt modelId="{BAAED914-19B0-4B4C-A68A-A258BFE6BBCF}" type="pres">
      <dgm:prSet presAssocID="{03814DDC-54F1-436D-ADCA-1CF4050FFF98}" presName="bgRect" presStyleLbl="bgShp" presStyleIdx="5" presStyleCnt="6"/>
      <dgm:spPr/>
    </dgm:pt>
    <dgm:pt modelId="{E016AB36-0E31-408F-B3A1-186DA163A0F2}" type="pres">
      <dgm:prSet presAssocID="{03814DDC-54F1-436D-ADCA-1CF4050FFF9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lp"/>
        </a:ext>
      </dgm:extLst>
    </dgm:pt>
    <dgm:pt modelId="{0D113E7E-1C7A-470F-9D1A-DECD6692CA1D}" type="pres">
      <dgm:prSet presAssocID="{03814DDC-54F1-436D-ADCA-1CF4050FFF98}" presName="spaceRect" presStyleCnt="0"/>
      <dgm:spPr/>
    </dgm:pt>
    <dgm:pt modelId="{DFA39584-439D-404F-90CF-6BAFBB337EAA}" type="pres">
      <dgm:prSet presAssocID="{03814DDC-54F1-436D-ADCA-1CF4050FFF98}" presName="parTx" presStyleLbl="revTx" presStyleIdx="5" presStyleCnt="6">
        <dgm:presLayoutVars>
          <dgm:chMax val="0"/>
          <dgm:chPref val="0"/>
        </dgm:presLayoutVars>
      </dgm:prSet>
      <dgm:spPr/>
    </dgm:pt>
  </dgm:ptLst>
  <dgm:cxnLst>
    <dgm:cxn modelId="{59A97A27-4C82-4FE6-9869-AD79F5326F68}" type="presOf" srcId="{DBF28546-520D-4807-8227-162EA40762AC}" destId="{2F55D286-3108-41C1-A54B-E8981C9C33C2}" srcOrd="0" destOrd="0" presId="urn:microsoft.com/office/officeart/2018/2/layout/IconVerticalSolidList"/>
    <dgm:cxn modelId="{5252673F-3D7B-48DA-915A-53468EC5BE84}" srcId="{DBF28546-520D-4807-8227-162EA40762AC}" destId="{EBF5094C-ED0F-488A-99F0-61047F2D3C1C}" srcOrd="0" destOrd="0" parTransId="{2447CC50-2490-4F7F-9384-699784FA1220}" sibTransId="{EB657BAF-2F19-48B9-835B-5EDB1A82A326}"/>
    <dgm:cxn modelId="{8462D460-1C4C-4E35-B2FB-D3330CE8333A}" type="presOf" srcId="{E519F0D7-59D5-442F-A15C-48E24E2AB6EC}" destId="{1FC3A345-402C-4CBF-9B38-9448C267F704}" srcOrd="0" destOrd="0" presId="urn:microsoft.com/office/officeart/2018/2/layout/IconVerticalSolidList"/>
    <dgm:cxn modelId="{B86AF542-5C6E-47F3-962C-D112570A0879}" type="presOf" srcId="{6AFD10A5-26F6-4089-9BC5-B72AC0FB6298}" destId="{FDD01787-230A-4F97-9A14-1085C97C34D1}" srcOrd="0" destOrd="0" presId="urn:microsoft.com/office/officeart/2018/2/layout/IconVerticalSolidList"/>
    <dgm:cxn modelId="{F5C4E481-CB95-4E9C-A653-FC878BB40651}" type="presOf" srcId="{03814DDC-54F1-436D-ADCA-1CF4050FFF98}" destId="{DFA39584-439D-404F-90CF-6BAFBB337EAA}" srcOrd="0" destOrd="0" presId="urn:microsoft.com/office/officeart/2018/2/layout/IconVerticalSolidList"/>
    <dgm:cxn modelId="{A6E4B2A3-E4AA-4259-9744-FF48091587CE}" srcId="{DBF28546-520D-4807-8227-162EA40762AC}" destId="{6AFD10A5-26F6-4089-9BC5-B72AC0FB6298}" srcOrd="2" destOrd="0" parTransId="{E602C1EF-088E-4BE2-B6CC-0E3C0484AB33}" sibTransId="{8DACF3AD-E882-40A8-87CD-8083CE3FE2FC}"/>
    <dgm:cxn modelId="{9F7EEDC9-1DD7-435C-8360-12BB3CD69D62}" srcId="{DBF28546-520D-4807-8227-162EA40762AC}" destId="{03814DDC-54F1-436D-ADCA-1CF4050FFF98}" srcOrd="5" destOrd="0" parTransId="{56902F80-C71E-4D69-B74E-0B5D57446248}" sibTransId="{7771C27A-BC58-41C9-8BA4-5000DB449839}"/>
    <dgm:cxn modelId="{A8F654D4-4071-404F-8713-24D8D91D2F03}" srcId="{DBF28546-520D-4807-8227-162EA40762AC}" destId="{33002780-336C-45B2-BA06-162E7420FDAE}" srcOrd="3" destOrd="0" parTransId="{CBC9BB27-385C-4F41-9671-DDCCCB520081}" sibTransId="{106458BE-FA88-4B4F-84B6-98A390832F47}"/>
    <dgm:cxn modelId="{F455D3D4-1DFB-4B34-981E-8E7565E81CAB}" srcId="{DBF28546-520D-4807-8227-162EA40762AC}" destId="{E519F0D7-59D5-442F-A15C-48E24E2AB6EC}" srcOrd="4" destOrd="0" parTransId="{C9843623-996D-44F0-93A4-7BD644E730E2}" sibTransId="{9AABAB06-8EB7-4880-99DA-D47A944A03EA}"/>
    <dgm:cxn modelId="{93B7DFDD-DAD6-4B23-962B-9DC1EA50B267}" type="presOf" srcId="{33002780-336C-45B2-BA06-162E7420FDAE}" destId="{48286036-553D-4103-AD2D-389EB5FB2856}" srcOrd="0" destOrd="0" presId="urn:microsoft.com/office/officeart/2018/2/layout/IconVerticalSolidList"/>
    <dgm:cxn modelId="{460D01E2-480D-43D4-BA09-7DE1B7FAA7D1}" type="presOf" srcId="{EBF5094C-ED0F-488A-99F0-61047F2D3C1C}" destId="{918CA522-B7C7-4AD5-9E6E-3D70D1EDBC2E}" srcOrd="0" destOrd="0" presId="urn:microsoft.com/office/officeart/2018/2/layout/IconVerticalSolidList"/>
    <dgm:cxn modelId="{4E66B9EC-4C0B-47A4-B8BA-47FA7C4E7FE8}" type="presOf" srcId="{FD419C50-EB1C-47B4-886E-9F56CD421194}" destId="{8676D437-2AA5-441F-B09F-90A46D29A2B2}" srcOrd="0" destOrd="0" presId="urn:microsoft.com/office/officeart/2018/2/layout/IconVerticalSolidList"/>
    <dgm:cxn modelId="{C16832F6-517F-4B63-A478-8979FA7B02A5}" srcId="{DBF28546-520D-4807-8227-162EA40762AC}" destId="{FD419C50-EB1C-47B4-886E-9F56CD421194}" srcOrd="1" destOrd="0" parTransId="{7F898B30-C8D0-447B-A32C-9A0FE7EFAFFA}" sibTransId="{27427FA5-9981-43E3-883A-A97B0E381A9F}"/>
    <dgm:cxn modelId="{C540B85A-C6BE-4E61-983F-D43CCAD675FF}" type="presParOf" srcId="{2F55D286-3108-41C1-A54B-E8981C9C33C2}" destId="{F0515AAC-68C2-49D6-8C7C-72803644558D}" srcOrd="0" destOrd="0" presId="urn:microsoft.com/office/officeart/2018/2/layout/IconVerticalSolidList"/>
    <dgm:cxn modelId="{A7083B18-A619-4CDD-B12C-312DDD29BCC7}" type="presParOf" srcId="{F0515AAC-68C2-49D6-8C7C-72803644558D}" destId="{DA9C8398-D8CE-4BCE-8E4A-52DCE43FB5AE}" srcOrd="0" destOrd="0" presId="urn:microsoft.com/office/officeart/2018/2/layout/IconVerticalSolidList"/>
    <dgm:cxn modelId="{1C564978-BEBD-4FEC-9517-C2BECAEDF4A4}" type="presParOf" srcId="{F0515AAC-68C2-49D6-8C7C-72803644558D}" destId="{341DA541-5979-4144-A92A-32E1DAA68D1E}" srcOrd="1" destOrd="0" presId="urn:microsoft.com/office/officeart/2018/2/layout/IconVerticalSolidList"/>
    <dgm:cxn modelId="{92055D7D-8FA3-4B8B-9F5A-FCAD03A237C7}" type="presParOf" srcId="{F0515AAC-68C2-49D6-8C7C-72803644558D}" destId="{073F71A2-F7DB-458E-80C9-808C71A85BA8}" srcOrd="2" destOrd="0" presId="urn:microsoft.com/office/officeart/2018/2/layout/IconVerticalSolidList"/>
    <dgm:cxn modelId="{11118B1C-1A10-4317-B5E7-6337795FE42D}" type="presParOf" srcId="{F0515AAC-68C2-49D6-8C7C-72803644558D}" destId="{918CA522-B7C7-4AD5-9E6E-3D70D1EDBC2E}" srcOrd="3" destOrd="0" presId="urn:microsoft.com/office/officeart/2018/2/layout/IconVerticalSolidList"/>
    <dgm:cxn modelId="{B0633F9E-004A-4553-8F2B-CFCBE1FD45A0}" type="presParOf" srcId="{2F55D286-3108-41C1-A54B-E8981C9C33C2}" destId="{73460252-A9EA-40BC-8109-C1F4CF3B2411}" srcOrd="1" destOrd="0" presId="urn:microsoft.com/office/officeart/2018/2/layout/IconVerticalSolidList"/>
    <dgm:cxn modelId="{02615A62-4CCB-47E5-98E4-D29FF34C61AB}" type="presParOf" srcId="{2F55D286-3108-41C1-A54B-E8981C9C33C2}" destId="{B5B84D1C-46F8-45AE-8D8D-140D2EA9082A}" srcOrd="2" destOrd="0" presId="urn:microsoft.com/office/officeart/2018/2/layout/IconVerticalSolidList"/>
    <dgm:cxn modelId="{03691C4B-58E0-4B81-B421-52D96E3369D1}" type="presParOf" srcId="{B5B84D1C-46F8-45AE-8D8D-140D2EA9082A}" destId="{06CC678C-5F3E-4BE0-AADC-7D2673E06912}" srcOrd="0" destOrd="0" presId="urn:microsoft.com/office/officeart/2018/2/layout/IconVerticalSolidList"/>
    <dgm:cxn modelId="{C41AC7ED-E5CF-40FD-8690-FD4197FA8876}" type="presParOf" srcId="{B5B84D1C-46F8-45AE-8D8D-140D2EA9082A}" destId="{661BB667-0FDD-4A78-840E-40E00CAE6977}" srcOrd="1" destOrd="0" presId="urn:microsoft.com/office/officeart/2018/2/layout/IconVerticalSolidList"/>
    <dgm:cxn modelId="{CF1F80A2-B391-48C7-8EC3-E064208F182D}" type="presParOf" srcId="{B5B84D1C-46F8-45AE-8D8D-140D2EA9082A}" destId="{12200318-866C-45BF-8757-0F385F8AAABC}" srcOrd="2" destOrd="0" presId="urn:microsoft.com/office/officeart/2018/2/layout/IconVerticalSolidList"/>
    <dgm:cxn modelId="{DE050F90-FAEE-40A3-BB28-7C68099C9A01}" type="presParOf" srcId="{B5B84D1C-46F8-45AE-8D8D-140D2EA9082A}" destId="{8676D437-2AA5-441F-B09F-90A46D29A2B2}" srcOrd="3" destOrd="0" presId="urn:microsoft.com/office/officeart/2018/2/layout/IconVerticalSolidList"/>
    <dgm:cxn modelId="{9198EFC4-0154-4C09-B533-DC9FEA513625}" type="presParOf" srcId="{2F55D286-3108-41C1-A54B-E8981C9C33C2}" destId="{FAFFED63-6470-4509-A8AC-19FAA29F69D3}" srcOrd="3" destOrd="0" presId="urn:microsoft.com/office/officeart/2018/2/layout/IconVerticalSolidList"/>
    <dgm:cxn modelId="{900D15DF-7716-4A5F-9534-91A0650C5A31}" type="presParOf" srcId="{2F55D286-3108-41C1-A54B-E8981C9C33C2}" destId="{615869C4-ECF5-4F5B-A289-2A686282BD53}" srcOrd="4" destOrd="0" presId="urn:microsoft.com/office/officeart/2018/2/layout/IconVerticalSolidList"/>
    <dgm:cxn modelId="{955ACF45-D036-410E-8875-91D56AD1A5B6}" type="presParOf" srcId="{615869C4-ECF5-4F5B-A289-2A686282BD53}" destId="{7AF4F156-7E14-460A-BD83-848FAD18C3BB}" srcOrd="0" destOrd="0" presId="urn:microsoft.com/office/officeart/2018/2/layout/IconVerticalSolidList"/>
    <dgm:cxn modelId="{693AC722-19B2-4F57-B593-19D5711B0A81}" type="presParOf" srcId="{615869C4-ECF5-4F5B-A289-2A686282BD53}" destId="{81683840-ADC3-4176-824C-9CF9444D3DEB}" srcOrd="1" destOrd="0" presId="urn:microsoft.com/office/officeart/2018/2/layout/IconVerticalSolidList"/>
    <dgm:cxn modelId="{40CF9BA3-F8C9-4D7D-B38E-A0406277699D}" type="presParOf" srcId="{615869C4-ECF5-4F5B-A289-2A686282BD53}" destId="{90406545-0E0B-4E20-A94A-FCAB23E34C94}" srcOrd="2" destOrd="0" presId="urn:microsoft.com/office/officeart/2018/2/layout/IconVerticalSolidList"/>
    <dgm:cxn modelId="{6E40C759-FD91-4441-A9CF-998E540B170B}" type="presParOf" srcId="{615869C4-ECF5-4F5B-A289-2A686282BD53}" destId="{FDD01787-230A-4F97-9A14-1085C97C34D1}" srcOrd="3" destOrd="0" presId="urn:microsoft.com/office/officeart/2018/2/layout/IconVerticalSolidList"/>
    <dgm:cxn modelId="{84CB3B92-15D0-4644-9F2C-0027E071CCA3}" type="presParOf" srcId="{2F55D286-3108-41C1-A54B-E8981C9C33C2}" destId="{DE644E14-6ED4-4D03-8118-769F442F360F}" srcOrd="5" destOrd="0" presId="urn:microsoft.com/office/officeart/2018/2/layout/IconVerticalSolidList"/>
    <dgm:cxn modelId="{92FC35CC-A7D2-4D06-836B-4CA0DB135CDF}" type="presParOf" srcId="{2F55D286-3108-41C1-A54B-E8981C9C33C2}" destId="{6A2F9E3A-5F14-4AB6-8EDD-5F745A376818}" srcOrd="6" destOrd="0" presId="urn:microsoft.com/office/officeart/2018/2/layout/IconVerticalSolidList"/>
    <dgm:cxn modelId="{78417E9A-CD4F-4B78-867B-EDB84442F88D}" type="presParOf" srcId="{6A2F9E3A-5F14-4AB6-8EDD-5F745A376818}" destId="{4A970B27-7E75-4041-969F-C086130631BC}" srcOrd="0" destOrd="0" presId="urn:microsoft.com/office/officeart/2018/2/layout/IconVerticalSolidList"/>
    <dgm:cxn modelId="{B4579B22-C7A8-4898-A02D-68F5EADFD040}" type="presParOf" srcId="{6A2F9E3A-5F14-4AB6-8EDD-5F745A376818}" destId="{31226DD7-9977-422C-9D56-B85D2F22E885}" srcOrd="1" destOrd="0" presId="urn:microsoft.com/office/officeart/2018/2/layout/IconVerticalSolidList"/>
    <dgm:cxn modelId="{988F8C02-A31D-4A39-A2AD-752CACAF920C}" type="presParOf" srcId="{6A2F9E3A-5F14-4AB6-8EDD-5F745A376818}" destId="{FF0C9975-8B12-47E5-A0AC-F9883F02AD62}" srcOrd="2" destOrd="0" presId="urn:microsoft.com/office/officeart/2018/2/layout/IconVerticalSolidList"/>
    <dgm:cxn modelId="{BA2D85AA-91F0-403B-918C-E46BD5929C01}" type="presParOf" srcId="{6A2F9E3A-5F14-4AB6-8EDD-5F745A376818}" destId="{48286036-553D-4103-AD2D-389EB5FB2856}" srcOrd="3" destOrd="0" presId="urn:microsoft.com/office/officeart/2018/2/layout/IconVerticalSolidList"/>
    <dgm:cxn modelId="{6C788301-E2E9-4E39-B12B-828DD4902184}" type="presParOf" srcId="{2F55D286-3108-41C1-A54B-E8981C9C33C2}" destId="{856A4A16-34C7-4A0D-A104-DE2E73F72B0E}" srcOrd="7" destOrd="0" presId="urn:microsoft.com/office/officeart/2018/2/layout/IconVerticalSolidList"/>
    <dgm:cxn modelId="{6D243EE5-93C5-4E03-A7A8-DF1862947088}" type="presParOf" srcId="{2F55D286-3108-41C1-A54B-E8981C9C33C2}" destId="{7B1CD579-2B93-48C6-842C-2B341A0F534B}" srcOrd="8" destOrd="0" presId="urn:microsoft.com/office/officeart/2018/2/layout/IconVerticalSolidList"/>
    <dgm:cxn modelId="{093CD715-42E5-49DD-8FFB-8089E2620E53}" type="presParOf" srcId="{7B1CD579-2B93-48C6-842C-2B341A0F534B}" destId="{ADD323EE-0EC1-4155-8055-7AA7D573FCE3}" srcOrd="0" destOrd="0" presId="urn:microsoft.com/office/officeart/2018/2/layout/IconVerticalSolidList"/>
    <dgm:cxn modelId="{E67C404B-8ABD-480B-8B29-448AC98963C2}" type="presParOf" srcId="{7B1CD579-2B93-48C6-842C-2B341A0F534B}" destId="{919799B0-82A4-4BBB-9BDF-B6F34A87950C}" srcOrd="1" destOrd="0" presId="urn:microsoft.com/office/officeart/2018/2/layout/IconVerticalSolidList"/>
    <dgm:cxn modelId="{6E3A26A7-163A-4A26-83C7-9ADD4A7DB34C}" type="presParOf" srcId="{7B1CD579-2B93-48C6-842C-2B341A0F534B}" destId="{B852AB2C-7112-4267-AE60-DB1A8816E842}" srcOrd="2" destOrd="0" presId="urn:microsoft.com/office/officeart/2018/2/layout/IconVerticalSolidList"/>
    <dgm:cxn modelId="{23F61224-12B8-4ADF-9279-3ADE66FC38BB}" type="presParOf" srcId="{7B1CD579-2B93-48C6-842C-2B341A0F534B}" destId="{1FC3A345-402C-4CBF-9B38-9448C267F704}" srcOrd="3" destOrd="0" presId="urn:microsoft.com/office/officeart/2018/2/layout/IconVerticalSolidList"/>
    <dgm:cxn modelId="{99066FC6-82C2-4521-A905-BD499CE54390}" type="presParOf" srcId="{2F55D286-3108-41C1-A54B-E8981C9C33C2}" destId="{B8D6362E-9D36-4227-BF37-D0B994D7C1C3}" srcOrd="9" destOrd="0" presId="urn:microsoft.com/office/officeart/2018/2/layout/IconVerticalSolidList"/>
    <dgm:cxn modelId="{3E827346-13CD-4520-A372-55A895352AE0}" type="presParOf" srcId="{2F55D286-3108-41C1-A54B-E8981C9C33C2}" destId="{8B391835-09D2-4CC5-93C7-35D2A01F3609}" srcOrd="10" destOrd="0" presId="urn:microsoft.com/office/officeart/2018/2/layout/IconVerticalSolidList"/>
    <dgm:cxn modelId="{75E2E8B5-CEE9-448C-A3B9-5AFDFC5697D7}" type="presParOf" srcId="{8B391835-09D2-4CC5-93C7-35D2A01F3609}" destId="{BAAED914-19B0-4B4C-A68A-A258BFE6BBCF}" srcOrd="0" destOrd="0" presId="urn:microsoft.com/office/officeart/2018/2/layout/IconVerticalSolidList"/>
    <dgm:cxn modelId="{0C7CBCCF-F14A-4C55-BD63-F490C09C14E7}" type="presParOf" srcId="{8B391835-09D2-4CC5-93C7-35D2A01F3609}" destId="{E016AB36-0E31-408F-B3A1-186DA163A0F2}" srcOrd="1" destOrd="0" presId="urn:microsoft.com/office/officeart/2018/2/layout/IconVerticalSolidList"/>
    <dgm:cxn modelId="{5AFF41E4-552B-4A4C-9426-AF88848C6D03}" type="presParOf" srcId="{8B391835-09D2-4CC5-93C7-35D2A01F3609}" destId="{0D113E7E-1C7A-470F-9D1A-DECD6692CA1D}" srcOrd="2" destOrd="0" presId="urn:microsoft.com/office/officeart/2018/2/layout/IconVerticalSolidList"/>
    <dgm:cxn modelId="{ABF59AAE-1F9D-413E-B9D1-169BF672AAC6}" type="presParOf" srcId="{8B391835-09D2-4CC5-93C7-35D2A01F3609}" destId="{DFA39584-439D-404F-90CF-6BAFBB337E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7A2E0-E5C8-47AA-8E3D-564A24E7AF38}">
      <dsp:nvSpPr>
        <dsp:cNvPr id="0" name=""/>
        <dsp:cNvSpPr/>
      </dsp:nvSpPr>
      <dsp:spPr>
        <a:xfrm>
          <a:off x="926071" y="952838"/>
          <a:ext cx="736537" cy="7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ED9368-8C8E-4A8E-BE0B-8B3D4E71D8BE}">
      <dsp:nvSpPr>
        <dsp:cNvPr id="0" name=""/>
        <dsp:cNvSpPr/>
      </dsp:nvSpPr>
      <dsp:spPr>
        <a:xfrm>
          <a:off x="1706801" y="891005"/>
          <a:ext cx="84701" cy="159091"/>
        </a:xfrm>
        <a:prstGeom prst="chevron">
          <a:avLst>
            <a:gd name="adj" fmla="val 9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A94C61-F263-4A24-8CAA-F166D4028111}">
      <dsp:nvSpPr>
        <dsp:cNvPr id="0" name=""/>
        <dsp:cNvSpPr/>
      </dsp:nvSpPr>
      <dsp:spPr>
        <a:xfrm>
          <a:off x="474881" y="593752"/>
          <a:ext cx="718244" cy="718244"/>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872" tIns="27872" rIns="27872" bIns="27872" numCol="1" spcCol="1270" anchor="ctr" anchorCtr="0">
          <a:noAutofit/>
        </a:bodyPr>
        <a:lstStyle/>
        <a:p>
          <a:pPr marL="0" lvl="0" indent="0" algn="ctr" defTabSz="1422400">
            <a:lnSpc>
              <a:spcPct val="90000"/>
            </a:lnSpc>
            <a:spcBef>
              <a:spcPct val="0"/>
            </a:spcBef>
            <a:spcAft>
              <a:spcPct val="35000"/>
            </a:spcAft>
            <a:buNone/>
          </a:pPr>
          <a:r>
            <a:rPr lang="en-US" sz="3200" kern="1200"/>
            <a:t>1</a:t>
          </a:r>
        </a:p>
      </dsp:txBody>
      <dsp:txXfrm>
        <a:off x="580065" y="698936"/>
        <a:ext cx="507876" cy="507876"/>
      </dsp:txXfrm>
    </dsp:sp>
    <dsp:sp modelId="{618199CB-0DEA-491F-890D-A8509EEC1310}">
      <dsp:nvSpPr>
        <dsp:cNvPr id="0" name=""/>
        <dsp:cNvSpPr/>
      </dsp:nvSpPr>
      <dsp:spPr>
        <a:xfrm>
          <a:off x="5399" y="1477596"/>
          <a:ext cx="1657209"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23" tIns="165100" rIns="130723" bIns="165100" numCol="1" spcCol="1270" anchor="t" anchorCtr="0">
          <a:noAutofit/>
        </a:bodyPr>
        <a:lstStyle/>
        <a:p>
          <a:pPr marL="0" lvl="0" indent="0" algn="l" defTabSz="533400">
            <a:lnSpc>
              <a:spcPct val="90000"/>
            </a:lnSpc>
            <a:spcBef>
              <a:spcPct val="0"/>
            </a:spcBef>
            <a:spcAft>
              <a:spcPct val="35000"/>
            </a:spcAft>
            <a:buNone/>
          </a:pPr>
          <a:r>
            <a:rPr lang="tr-TR" sz="1200" kern="1200" dirty="0"/>
            <a:t>• </a:t>
          </a:r>
          <a:r>
            <a:rPr lang="tr-TR" sz="1400" kern="1200" dirty="0"/>
            <a:t>İzlem yapılması gerekli grupları sayabilmek</a:t>
          </a:r>
          <a:endParaRPr lang="en-US" sz="1400" kern="1200" dirty="0"/>
        </a:p>
      </dsp:txBody>
      <dsp:txXfrm>
        <a:off x="5399" y="1809038"/>
        <a:ext cx="1657209" cy="1634158"/>
      </dsp:txXfrm>
    </dsp:sp>
    <dsp:sp modelId="{DA3B70C8-5761-425A-AA92-7FB3940623D6}">
      <dsp:nvSpPr>
        <dsp:cNvPr id="0" name=""/>
        <dsp:cNvSpPr/>
      </dsp:nvSpPr>
      <dsp:spPr>
        <a:xfrm>
          <a:off x="1846743" y="952838"/>
          <a:ext cx="1657209" cy="72"/>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A2411F-0165-4C59-AE86-2BA555EBAC66}">
      <dsp:nvSpPr>
        <dsp:cNvPr id="0" name=""/>
        <dsp:cNvSpPr/>
      </dsp:nvSpPr>
      <dsp:spPr>
        <a:xfrm>
          <a:off x="3548144" y="891005"/>
          <a:ext cx="84701" cy="159092"/>
        </a:xfrm>
        <a:prstGeom prst="chevron">
          <a:avLst>
            <a:gd name="adj" fmla="val 90000"/>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D79752-A5D4-48BE-A00D-BCEFF399F83A}">
      <dsp:nvSpPr>
        <dsp:cNvPr id="0" name=""/>
        <dsp:cNvSpPr/>
      </dsp:nvSpPr>
      <dsp:spPr>
        <a:xfrm>
          <a:off x="2316225" y="593752"/>
          <a:ext cx="718244" cy="718244"/>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872" tIns="27872" rIns="27872" bIns="27872" numCol="1" spcCol="1270" anchor="ctr" anchorCtr="0">
          <a:noAutofit/>
        </a:bodyPr>
        <a:lstStyle/>
        <a:p>
          <a:pPr marL="0" lvl="0" indent="0" algn="ctr" defTabSz="1422400">
            <a:lnSpc>
              <a:spcPct val="90000"/>
            </a:lnSpc>
            <a:spcBef>
              <a:spcPct val="0"/>
            </a:spcBef>
            <a:spcAft>
              <a:spcPct val="35000"/>
            </a:spcAft>
            <a:buNone/>
          </a:pPr>
          <a:r>
            <a:rPr lang="en-US" sz="3200" kern="1200"/>
            <a:t>2</a:t>
          </a:r>
        </a:p>
      </dsp:txBody>
      <dsp:txXfrm>
        <a:off x="2421409" y="698936"/>
        <a:ext cx="507876" cy="507876"/>
      </dsp:txXfrm>
    </dsp:sp>
    <dsp:sp modelId="{D80F209F-DC9F-45C5-81EA-BB6F919F19C2}">
      <dsp:nvSpPr>
        <dsp:cNvPr id="0" name=""/>
        <dsp:cNvSpPr/>
      </dsp:nvSpPr>
      <dsp:spPr>
        <a:xfrm>
          <a:off x="1846743" y="1477596"/>
          <a:ext cx="1657209"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23" tIns="165100" rIns="130723" bIns="165100" numCol="1" spcCol="1270" anchor="t" anchorCtr="0">
          <a:noAutofit/>
        </a:bodyPr>
        <a:lstStyle/>
        <a:p>
          <a:pPr marL="0" lvl="0" indent="0" algn="l" defTabSz="622300">
            <a:lnSpc>
              <a:spcPct val="90000"/>
            </a:lnSpc>
            <a:spcBef>
              <a:spcPct val="0"/>
            </a:spcBef>
            <a:spcAft>
              <a:spcPct val="35000"/>
            </a:spcAft>
            <a:buNone/>
          </a:pPr>
          <a:r>
            <a:rPr lang="tr-TR" sz="1400" kern="1200" dirty="0"/>
            <a:t>• İzlemin ve </a:t>
          </a:r>
          <a:r>
            <a:rPr lang="tr-TR" sz="1400" kern="1200" dirty="0" err="1"/>
            <a:t>protokllerin</a:t>
          </a:r>
          <a:r>
            <a:rPr lang="tr-TR" sz="1400" kern="1200" dirty="0"/>
            <a:t> önemini açıklayabilmek</a:t>
          </a:r>
          <a:endParaRPr lang="en-US" sz="1400" kern="1200" dirty="0"/>
        </a:p>
      </dsp:txBody>
      <dsp:txXfrm>
        <a:off x="1846743" y="1809038"/>
        <a:ext cx="1657209" cy="1634158"/>
      </dsp:txXfrm>
    </dsp:sp>
    <dsp:sp modelId="{0496E279-59DC-4754-A26E-DFC2B4B3356A}">
      <dsp:nvSpPr>
        <dsp:cNvPr id="0" name=""/>
        <dsp:cNvSpPr/>
      </dsp:nvSpPr>
      <dsp:spPr>
        <a:xfrm>
          <a:off x="3688086" y="952838"/>
          <a:ext cx="1657209" cy="7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7B2FF3-BDD0-4364-AF6C-31A90889575B}">
      <dsp:nvSpPr>
        <dsp:cNvPr id="0" name=""/>
        <dsp:cNvSpPr/>
      </dsp:nvSpPr>
      <dsp:spPr>
        <a:xfrm>
          <a:off x="5389488" y="891005"/>
          <a:ext cx="84701" cy="159092"/>
        </a:xfrm>
        <a:prstGeom prst="chevron">
          <a:avLst>
            <a:gd name="adj" fmla="val 9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F34820-9157-496A-910F-0B42037EE8A1}">
      <dsp:nvSpPr>
        <dsp:cNvPr id="0" name=""/>
        <dsp:cNvSpPr/>
      </dsp:nvSpPr>
      <dsp:spPr>
        <a:xfrm>
          <a:off x="4157569" y="593752"/>
          <a:ext cx="718244" cy="718244"/>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872" tIns="27872" rIns="27872" bIns="27872" numCol="1" spcCol="1270" anchor="ctr" anchorCtr="0">
          <a:noAutofit/>
        </a:bodyPr>
        <a:lstStyle/>
        <a:p>
          <a:pPr marL="0" lvl="0" indent="0" algn="ctr" defTabSz="1422400">
            <a:lnSpc>
              <a:spcPct val="90000"/>
            </a:lnSpc>
            <a:spcBef>
              <a:spcPct val="0"/>
            </a:spcBef>
            <a:spcAft>
              <a:spcPct val="35000"/>
            </a:spcAft>
            <a:buNone/>
          </a:pPr>
          <a:r>
            <a:rPr lang="en-US" sz="3200" kern="1200"/>
            <a:t>3</a:t>
          </a:r>
        </a:p>
      </dsp:txBody>
      <dsp:txXfrm>
        <a:off x="4262753" y="698936"/>
        <a:ext cx="507876" cy="507876"/>
      </dsp:txXfrm>
    </dsp:sp>
    <dsp:sp modelId="{B52CF7DA-E988-4504-AD37-63A1C685D562}">
      <dsp:nvSpPr>
        <dsp:cNvPr id="0" name=""/>
        <dsp:cNvSpPr/>
      </dsp:nvSpPr>
      <dsp:spPr>
        <a:xfrm>
          <a:off x="3688086" y="1477596"/>
          <a:ext cx="1657209"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23" tIns="165100" rIns="130723" bIns="165100" numCol="1" spcCol="1270" anchor="t" anchorCtr="0">
          <a:noAutofit/>
        </a:bodyPr>
        <a:lstStyle/>
        <a:p>
          <a:pPr marL="0" lvl="0" indent="0" algn="l" defTabSz="622300">
            <a:lnSpc>
              <a:spcPct val="90000"/>
            </a:lnSpc>
            <a:spcBef>
              <a:spcPct val="0"/>
            </a:spcBef>
            <a:spcAft>
              <a:spcPct val="35000"/>
            </a:spcAft>
            <a:buNone/>
          </a:pPr>
          <a:r>
            <a:rPr lang="tr-TR" sz="1400" kern="1200" dirty="0"/>
            <a:t>• İzlemin ilkelerini sayabilmek</a:t>
          </a:r>
          <a:endParaRPr lang="en-US" sz="1400" kern="1200" dirty="0"/>
        </a:p>
      </dsp:txBody>
      <dsp:txXfrm>
        <a:off x="3688086" y="1809038"/>
        <a:ext cx="1657209" cy="1634158"/>
      </dsp:txXfrm>
    </dsp:sp>
    <dsp:sp modelId="{711F0D95-3337-4244-BEF0-EF1B8C058445}">
      <dsp:nvSpPr>
        <dsp:cNvPr id="0" name=""/>
        <dsp:cNvSpPr/>
      </dsp:nvSpPr>
      <dsp:spPr>
        <a:xfrm>
          <a:off x="5529430" y="952838"/>
          <a:ext cx="1657209" cy="72"/>
        </a:xfrm>
        <a:prstGeom prst="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6ACFE3-2CE8-466B-984B-1BCDE4379B42}">
      <dsp:nvSpPr>
        <dsp:cNvPr id="0" name=""/>
        <dsp:cNvSpPr/>
      </dsp:nvSpPr>
      <dsp:spPr>
        <a:xfrm>
          <a:off x="7230831" y="891005"/>
          <a:ext cx="84701" cy="159092"/>
        </a:xfrm>
        <a:prstGeom prst="chevron">
          <a:avLst>
            <a:gd name="adj" fmla="val 9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384303-0BBC-438E-A76B-3B7198C8113F}">
      <dsp:nvSpPr>
        <dsp:cNvPr id="0" name=""/>
        <dsp:cNvSpPr/>
      </dsp:nvSpPr>
      <dsp:spPr>
        <a:xfrm>
          <a:off x="5998912" y="593752"/>
          <a:ext cx="718244" cy="718244"/>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872" tIns="27872" rIns="27872" bIns="27872" numCol="1" spcCol="1270" anchor="ctr" anchorCtr="0">
          <a:noAutofit/>
        </a:bodyPr>
        <a:lstStyle/>
        <a:p>
          <a:pPr marL="0" lvl="0" indent="0" algn="ctr" defTabSz="1422400">
            <a:lnSpc>
              <a:spcPct val="90000"/>
            </a:lnSpc>
            <a:spcBef>
              <a:spcPct val="0"/>
            </a:spcBef>
            <a:spcAft>
              <a:spcPct val="35000"/>
            </a:spcAft>
            <a:buNone/>
          </a:pPr>
          <a:r>
            <a:rPr lang="en-US" sz="3200" kern="1200"/>
            <a:t>4</a:t>
          </a:r>
        </a:p>
      </dsp:txBody>
      <dsp:txXfrm>
        <a:off x="6104096" y="698936"/>
        <a:ext cx="507876" cy="507876"/>
      </dsp:txXfrm>
    </dsp:sp>
    <dsp:sp modelId="{D4899C82-4124-4C49-B2CB-EF7FC41181A9}">
      <dsp:nvSpPr>
        <dsp:cNvPr id="0" name=""/>
        <dsp:cNvSpPr/>
      </dsp:nvSpPr>
      <dsp:spPr>
        <a:xfrm>
          <a:off x="5529430" y="1477596"/>
          <a:ext cx="1657209" cy="196560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23" tIns="165100" rIns="130723" bIns="165100" numCol="1" spcCol="1270" anchor="t" anchorCtr="0">
          <a:noAutofit/>
        </a:bodyPr>
        <a:lstStyle/>
        <a:p>
          <a:pPr marL="0" lvl="0" indent="0" algn="l" defTabSz="622300">
            <a:lnSpc>
              <a:spcPct val="90000"/>
            </a:lnSpc>
            <a:spcBef>
              <a:spcPct val="0"/>
            </a:spcBef>
            <a:spcAft>
              <a:spcPct val="35000"/>
            </a:spcAft>
            <a:buNone/>
          </a:pPr>
          <a:r>
            <a:rPr lang="tr-TR" sz="1400" kern="1200" dirty="0"/>
            <a:t>• Bebek, çocuk ve ergenlerde tanımlanan izlem zamanlarını ve aralıklarını açıklayabilmek</a:t>
          </a:r>
          <a:endParaRPr lang="en-US" sz="1400" kern="1200" dirty="0"/>
        </a:p>
      </dsp:txBody>
      <dsp:txXfrm>
        <a:off x="5529430" y="1809038"/>
        <a:ext cx="1657209" cy="1634158"/>
      </dsp:txXfrm>
    </dsp:sp>
    <dsp:sp modelId="{3F8D89CD-9638-4BB6-91CB-02F37B270768}">
      <dsp:nvSpPr>
        <dsp:cNvPr id="0" name=""/>
        <dsp:cNvSpPr/>
      </dsp:nvSpPr>
      <dsp:spPr>
        <a:xfrm>
          <a:off x="7370774" y="952838"/>
          <a:ext cx="1657209" cy="72"/>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DBE7F8-A4EF-4671-A5D5-0FBF1C5015B4}">
      <dsp:nvSpPr>
        <dsp:cNvPr id="0" name=""/>
        <dsp:cNvSpPr/>
      </dsp:nvSpPr>
      <dsp:spPr>
        <a:xfrm>
          <a:off x="9072175" y="891005"/>
          <a:ext cx="84701" cy="159092"/>
        </a:xfrm>
        <a:prstGeom prst="chevron">
          <a:avLst>
            <a:gd name="adj" fmla="val 9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08B5E-41B5-473F-8629-6F5B4A905A64}">
      <dsp:nvSpPr>
        <dsp:cNvPr id="0" name=""/>
        <dsp:cNvSpPr/>
      </dsp:nvSpPr>
      <dsp:spPr>
        <a:xfrm>
          <a:off x="7840256" y="593752"/>
          <a:ext cx="718244" cy="718244"/>
        </a:xfrm>
        <a:prstGeom prst="ellips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872" tIns="27872" rIns="27872" bIns="27872" numCol="1" spcCol="1270" anchor="ctr" anchorCtr="0">
          <a:noAutofit/>
        </a:bodyPr>
        <a:lstStyle/>
        <a:p>
          <a:pPr marL="0" lvl="0" indent="0" algn="ctr" defTabSz="1422400">
            <a:lnSpc>
              <a:spcPct val="90000"/>
            </a:lnSpc>
            <a:spcBef>
              <a:spcPct val="0"/>
            </a:spcBef>
            <a:spcAft>
              <a:spcPct val="35000"/>
            </a:spcAft>
            <a:buNone/>
          </a:pPr>
          <a:r>
            <a:rPr lang="en-US" sz="3200" kern="1200"/>
            <a:t>5</a:t>
          </a:r>
        </a:p>
      </dsp:txBody>
      <dsp:txXfrm>
        <a:off x="7945440" y="698936"/>
        <a:ext cx="507876" cy="507876"/>
      </dsp:txXfrm>
    </dsp:sp>
    <dsp:sp modelId="{6B6DE417-A81C-4F96-88E5-A8F1EAAEC937}">
      <dsp:nvSpPr>
        <dsp:cNvPr id="0" name=""/>
        <dsp:cNvSpPr/>
      </dsp:nvSpPr>
      <dsp:spPr>
        <a:xfrm>
          <a:off x="7370774" y="1477596"/>
          <a:ext cx="1657209" cy="1965600"/>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23" tIns="165100" rIns="130723" bIns="165100" numCol="1" spcCol="1270" anchor="t" anchorCtr="0">
          <a:noAutofit/>
        </a:bodyPr>
        <a:lstStyle/>
        <a:p>
          <a:pPr marL="0" lvl="0" indent="0" algn="l" defTabSz="622300">
            <a:lnSpc>
              <a:spcPct val="90000"/>
            </a:lnSpc>
            <a:spcBef>
              <a:spcPct val="0"/>
            </a:spcBef>
            <a:spcAft>
              <a:spcPct val="35000"/>
            </a:spcAft>
            <a:buNone/>
          </a:pPr>
          <a:r>
            <a:rPr lang="tr-TR" sz="1400" kern="1200" dirty="0"/>
            <a:t>• Protokollerin içeriği ve kullanım yöntemini açıklayabilmek</a:t>
          </a:r>
          <a:endParaRPr lang="en-US" sz="1400" kern="1200" dirty="0"/>
        </a:p>
      </dsp:txBody>
      <dsp:txXfrm>
        <a:off x="7370774" y="1809038"/>
        <a:ext cx="1657209" cy="1634158"/>
      </dsp:txXfrm>
    </dsp:sp>
    <dsp:sp modelId="{4C5C3F4A-B38E-4D71-8165-6D066D6C3DBD}">
      <dsp:nvSpPr>
        <dsp:cNvPr id="0" name=""/>
        <dsp:cNvSpPr/>
      </dsp:nvSpPr>
      <dsp:spPr>
        <a:xfrm>
          <a:off x="9212117" y="952838"/>
          <a:ext cx="828604" cy="7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BC7C8D-2451-47D6-A514-AB24F71A0400}">
      <dsp:nvSpPr>
        <dsp:cNvPr id="0" name=""/>
        <dsp:cNvSpPr/>
      </dsp:nvSpPr>
      <dsp:spPr>
        <a:xfrm>
          <a:off x="9681599" y="593752"/>
          <a:ext cx="718244" cy="718244"/>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872" tIns="27872" rIns="27872" bIns="27872" numCol="1" spcCol="1270" anchor="ctr" anchorCtr="0">
          <a:noAutofit/>
        </a:bodyPr>
        <a:lstStyle/>
        <a:p>
          <a:pPr marL="0" lvl="0" indent="0" algn="ctr" defTabSz="1422400">
            <a:lnSpc>
              <a:spcPct val="90000"/>
            </a:lnSpc>
            <a:spcBef>
              <a:spcPct val="0"/>
            </a:spcBef>
            <a:spcAft>
              <a:spcPct val="35000"/>
            </a:spcAft>
            <a:buNone/>
          </a:pPr>
          <a:r>
            <a:rPr lang="en-US" sz="3200" kern="1200"/>
            <a:t>6</a:t>
          </a:r>
        </a:p>
      </dsp:txBody>
      <dsp:txXfrm>
        <a:off x="9786783" y="698936"/>
        <a:ext cx="507876" cy="507876"/>
      </dsp:txXfrm>
    </dsp:sp>
    <dsp:sp modelId="{5B611F51-CD59-4B29-BE51-8908ACCF213F}">
      <dsp:nvSpPr>
        <dsp:cNvPr id="0" name=""/>
        <dsp:cNvSpPr/>
      </dsp:nvSpPr>
      <dsp:spPr>
        <a:xfrm>
          <a:off x="9212117" y="1477596"/>
          <a:ext cx="1657209"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23" tIns="165100" rIns="130723" bIns="165100" numCol="1" spcCol="1270" anchor="t" anchorCtr="0">
          <a:noAutofit/>
        </a:bodyPr>
        <a:lstStyle/>
        <a:p>
          <a:pPr marL="0" lvl="0" indent="0" algn="l" defTabSz="622300">
            <a:lnSpc>
              <a:spcPct val="90000"/>
            </a:lnSpc>
            <a:spcBef>
              <a:spcPct val="0"/>
            </a:spcBef>
            <a:spcAft>
              <a:spcPct val="35000"/>
            </a:spcAft>
            <a:buNone/>
          </a:pPr>
          <a:r>
            <a:rPr lang="tr-TR" sz="1400" kern="1200" dirty="0"/>
            <a:t>Her izlemde yapılması gerekenleri sıralayabilmek</a:t>
          </a:r>
          <a:endParaRPr lang="en-US" sz="1400" kern="1200" dirty="0"/>
        </a:p>
      </dsp:txBody>
      <dsp:txXfrm>
        <a:off x="9212117" y="1809038"/>
        <a:ext cx="1657209" cy="16341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F637E-C888-45BE-A736-3B1F016664C9}">
      <dsp:nvSpPr>
        <dsp:cNvPr id="0" name=""/>
        <dsp:cNvSpPr/>
      </dsp:nvSpPr>
      <dsp:spPr>
        <a:xfrm>
          <a:off x="0" y="461896"/>
          <a:ext cx="6666833" cy="680400"/>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3DF4AF7-B950-44EA-A104-7A84FF1BB8F1}">
      <dsp:nvSpPr>
        <dsp:cNvPr id="0" name=""/>
        <dsp:cNvSpPr/>
      </dsp:nvSpPr>
      <dsp:spPr>
        <a:xfrm>
          <a:off x="333341" y="63376"/>
          <a:ext cx="4666783" cy="797040"/>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tr-TR" sz="1800" kern="1200" dirty="0"/>
            <a:t>Kızlar ergenliğin erken; erkekler ise orta – geç evrelerinde boy sıçraması yaşar</a:t>
          </a:r>
          <a:endParaRPr lang="en-US" sz="1800" kern="1200" dirty="0"/>
        </a:p>
      </dsp:txBody>
      <dsp:txXfrm>
        <a:off x="372249" y="102284"/>
        <a:ext cx="4588967" cy="719224"/>
      </dsp:txXfrm>
    </dsp:sp>
    <dsp:sp modelId="{7936E86C-61E5-4184-9482-91EE81990FBA}">
      <dsp:nvSpPr>
        <dsp:cNvPr id="0" name=""/>
        <dsp:cNvSpPr/>
      </dsp:nvSpPr>
      <dsp:spPr>
        <a:xfrm>
          <a:off x="0" y="1686616"/>
          <a:ext cx="6666833" cy="680400"/>
        </a:xfrm>
        <a:prstGeom prst="rect">
          <a:avLst/>
        </a:prstGeom>
        <a:solidFill>
          <a:schemeClr val="lt1">
            <a:alpha val="90000"/>
            <a:hueOff val="0"/>
            <a:satOff val="0"/>
            <a:lumOff val="0"/>
            <a:alphaOff val="0"/>
          </a:schemeClr>
        </a:solidFill>
        <a:ln w="12700" cap="flat" cmpd="sng" algn="ctr">
          <a:solidFill>
            <a:schemeClr val="accent1">
              <a:shade val="80000"/>
              <a:hueOff val="181866"/>
              <a:satOff val="-18964"/>
              <a:lumOff val="1274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434904C-A009-4EA6-AE6A-3E753F9BAF59}">
      <dsp:nvSpPr>
        <dsp:cNvPr id="0" name=""/>
        <dsp:cNvSpPr/>
      </dsp:nvSpPr>
      <dsp:spPr>
        <a:xfrm>
          <a:off x="333341" y="1288096"/>
          <a:ext cx="4666783" cy="797040"/>
        </a:xfrm>
        <a:prstGeom prst="roundRect">
          <a:avLst/>
        </a:prstGeom>
        <a:gradFill rotWithShape="0">
          <a:gsLst>
            <a:gs pos="0">
              <a:schemeClr val="accent1">
                <a:shade val="80000"/>
                <a:hueOff val="181866"/>
                <a:satOff val="-18964"/>
                <a:lumOff val="12740"/>
                <a:alphaOff val="0"/>
                <a:satMod val="103000"/>
                <a:lumMod val="102000"/>
                <a:tint val="94000"/>
              </a:schemeClr>
            </a:gs>
            <a:gs pos="50000">
              <a:schemeClr val="accent1">
                <a:shade val="80000"/>
                <a:hueOff val="181866"/>
                <a:satOff val="-18964"/>
                <a:lumOff val="12740"/>
                <a:alphaOff val="0"/>
                <a:satMod val="110000"/>
                <a:lumMod val="100000"/>
                <a:shade val="100000"/>
              </a:schemeClr>
            </a:gs>
            <a:gs pos="100000">
              <a:schemeClr val="accent1">
                <a:shade val="80000"/>
                <a:hueOff val="181866"/>
                <a:satOff val="-18964"/>
                <a:lumOff val="127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tr-TR" sz="1800" kern="1200" dirty="0"/>
            <a:t>Büyümenin tamamlanmasında </a:t>
          </a:r>
          <a:r>
            <a:rPr lang="tr-TR" sz="1800" kern="1200" dirty="0">
              <a:sym typeface="Wingdings" panose="05000000000000000000" pitchFamily="2" charset="2"/>
            </a:rPr>
            <a:t></a:t>
          </a:r>
          <a:r>
            <a:rPr lang="tr-TR" sz="1800" kern="1200" dirty="0"/>
            <a:t> takvim yaşından ziyade </a:t>
          </a:r>
          <a:r>
            <a:rPr lang="tr-TR" sz="1800" b="1" kern="1200" dirty="0"/>
            <a:t>kemik yaşı önemlidir</a:t>
          </a:r>
          <a:endParaRPr lang="en-US" sz="1800" kern="1200" dirty="0"/>
        </a:p>
      </dsp:txBody>
      <dsp:txXfrm>
        <a:off x="372249" y="1327004"/>
        <a:ext cx="4588967" cy="719224"/>
      </dsp:txXfrm>
    </dsp:sp>
    <dsp:sp modelId="{6EB6C89D-7FE5-4446-959B-15718BF3AF94}">
      <dsp:nvSpPr>
        <dsp:cNvPr id="0" name=""/>
        <dsp:cNvSpPr/>
      </dsp:nvSpPr>
      <dsp:spPr>
        <a:xfrm>
          <a:off x="0" y="2911336"/>
          <a:ext cx="6666833" cy="680400"/>
        </a:xfrm>
        <a:prstGeom prst="rect">
          <a:avLst/>
        </a:prstGeom>
        <a:solidFill>
          <a:schemeClr val="lt1">
            <a:alpha val="90000"/>
            <a:hueOff val="0"/>
            <a:satOff val="0"/>
            <a:lumOff val="0"/>
            <a:alphaOff val="0"/>
          </a:schemeClr>
        </a:solidFill>
        <a:ln w="12700" cap="flat" cmpd="sng" algn="ctr">
          <a:solidFill>
            <a:schemeClr val="accent1">
              <a:shade val="80000"/>
              <a:hueOff val="363732"/>
              <a:satOff val="-37928"/>
              <a:lumOff val="25481"/>
              <a:alphaOff val="0"/>
            </a:schemeClr>
          </a:solidFill>
          <a:prstDash val="solid"/>
          <a:miter lim="800000"/>
        </a:ln>
        <a:effectLst/>
      </dsp:spPr>
      <dsp:style>
        <a:lnRef idx="1">
          <a:scrgbClr r="0" g="0" b="0"/>
        </a:lnRef>
        <a:fillRef idx="1">
          <a:scrgbClr r="0" g="0" b="0"/>
        </a:fillRef>
        <a:effectRef idx="0">
          <a:scrgbClr r="0" g="0" b="0"/>
        </a:effectRef>
        <a:fontRef idx="minor"/>
      </dsp:style>
    </dsp:sp>
    <dsp:sp modelId="{BC555C7A-2DCF-46E1-BD94-76139722A9AA}">
      <dsp:nvSpPr>
        <dsp:cNvPr id="0" name=""/>
        <dsp:cNvSpPr/>
      </dsp:nvSpPr>
      <dsp:spPr>
        <a:xfrm>
          <a:off x="333341" y="2512816"/>
          <a:ext cx="4666783" cy="797040"/>
        </a:xfrm>
        <a:prstGeom prst="roundRect">
          <a:avLst/>
        </a:prstGeom>
        <a:gradFill rotWithShape="0">
          <a:gsLst>
            <a:gs pos="0">
              <a:schemeClr val="accent1">
                <a:shade val="80000"/>
                <a:hueOff val="363732"/>
                <a:satOff val="-37928"/>
                <a:lumOff val="25481"/>
                <a:alphaOff val="0"/>
                <a:satMod val="103000"/>
                <a:lumMod val="102000"/>
                <a:tint val="94000"/>
              </a:schemeClr>
            </a:gs>
            <a:gs pos="50000">
              <a:schemeClr val="accent1">
                <a:shade val="80000"/>
                <a:hueOff val="363732"/>
                <a:satOff val="-37928"/>
                <a:lumOff val="25481"/>
                <a:alphaOff val="0"/>
                <a:satMod val="110000"/>
                <a:lumMod val="100000"/>
                <a:shade val="100000"/>
              </a:schemeClr>
            </a:gs>
            <a:gs pos="100000">
              <a:schemeClr val="accent1">
                <a:shade val="80000"/>
                <a:hueOff val="363732"/>
                <a:satOff val="-37928"/>
                <a:lumOff val="254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tr-TR" sz="1800" kern="1200" dirty="0"/>
            <a:t>Kemik yaşı kızlarda 15 – 16</a:t>
          </a:r>
          <a:endParaRPr lang="en-US" sz="1800" kern="1200" dirty="0"/>
        </a:p>
      </dsp:txBody>
      <dsp:txXfrm>
        <a:off x="372249" y="2551724"/>
        <a:ext cx="4588967" cy="719224"/>
      </dsp:txXfrm>
    </dsp:sp>
    <dsp:sp modelId="{5506FE69-3F13-421F-960A-8A5ED347A728}">
      <dsp:nvSpPr>
        <dsp:cNvPr id="0" name=""/>
        <dsp:cNvSpPr/>
      </dsp:nvSpPr>
      <dsp:spPr>
        <a:xfrm>
          <a:off x="0" y="4136056"/>
          <a:ext cx="6666833" cy="1254487"/>
        </a:xfrm>
        <a:prstGeom prst="rect">
          <a:avLst/>
        </a:prstGeom>
        <a:solidFill>
          <a:schemeClr val="lt1">
            <a:alpha val="90000"/>
            <a:hueOff val="0"/>
            <a:satOff val="0"/>
            <a:lumOff val="0"/>
            <a:alphaOff val="0"/>
          </a:schemeClr>
        </a:solidFill>
        <a:ln w="12700" cap="flat" cmpd="sng" algn="ctr">
          <a:solidFill>
            <a:schemeClr val="accent1">
              <a:shade val="80000"/>
              <a:hueOff val="545598"/>
              <a:satOff val="-56892"/>
              <a:lumOff val="3822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562356" rIns="517420" bIns="128016" numCol="1" spcCol="1270" anchor="t" anchorCtr="0">
          <a:noAutofit/>
        </a:bodyPr>
        <a:lstStyle/>
        <a:p>
          <a:pPr marL="171450" lvl="1" indent="-171450" algn="l" defTabSz="800100">
            <a:lnSpc>
              <a:spcPct val="90000"/>
            </a:lnSpc>
            <a:spcBef>
              <a:spcPct val="0"/>
            </a:spcBef>
            <a:spcAft>
              <a:spcPct val="15000"/>
            </a:spcAft>
            <a:buChar char="•"/>
          </a:pPr>
          <a:r>
            <a:rPr lang="tr-TR" sz="1800" kern="1200" dirty="0"/>
            <a:t>kız çocuk = anne boyu + baba boyu – 13 /2</a:t>
          </a:r>
          <a:endParaRPr lang="en-US" sz="1800" kern="1200" dirty="0"/>
        </a:p>
        <a:p>
          <a:pPr marL="171450" lvl="1" indent="-171450" algn="l" defTabSz="800100">
            <a:lnSpc>
              <a:spcPct val="90000"/>
            </a:lnSpc>
            <a:spcBef>
              <a:spcPct val="0"/>
            </a:spcBef>
            <a:spcAft>
              <a:spcPct val="15000"/>
            </a:spcAft>
            <a:buChar char="•"/>
          </a:pPr>
          <a:r>
            <a:rPr lang="tr-TR" sz="1800" kern="1200" dirty="0"/>
            <a:t>erkek çocuk = anne boyu + baba boyu + 13 / 2</a:t>
          </a:r>
          <a:endParaRPr lang="en-US" sz="1800" kern="1200" dirty="0"/>
        </a:p>
      </dsp:txBody>
      <dsp:txXfrm>
        <a:off x="0" y="4136056"/>
        <a:ext cx="6666833" cy="1254487"/>
      </dsp:txXfrm>
    </dsp:sp>
    <dsp:sp modelId="{598FA61D-C63A-40F3-BC7D-C714031F4F07}">
      <dsp:nvSpPr>
        <dsp:cNvPr id="0" name=""/>
        <dsp:cNvSpPr/>
      </dsp:nvSpPr>
      <dsp:spPr>
        <a:xfrm>
          <a:off x="333341" y="3737536"/>
          <a:ext cx="4666783" cy="797040"/>
        </a:xfrm>
        <a:prstGeom prst="roundRect">
          <a:avLst/>
        </a:prstGeom>
        <a:gradFill rotWithShape="0">
          <a:gsLst>
            <a:gs pos="0">
              <a:schemeClr val="accent1">
                <a:shade val="80000"/>
                <a:hueOff val="545598"/>
                <a:satOff val="-56892"/>
                <a:lumOff val="38221"/>
                <a:alphaOff val="0"/>
                <a:satMod val="103000"/>
                <a:lumMod val="102000"/>
                <a:tint val="94000"/>
              </a:schemeClr>
            </a:gs>
            <a:gs pos="50000">
              <a:schemeClr val="accent1">
                <a:shade val="80000"/>
                <a:hueOff val="545598"/>
                <a:satOff val="-56892"/>
                <a:lumOff val="38221"/>
                <a:alphaOff val="0"/>
                <a:satMod val="110000"/>
                <a:lumMod val="100000"/>
                <a:shade val="100000"/>
              </a:schemeClr>
            </a:gs>
            <a:gs pos="100000">
              <a:schemeClr val="accent1">
                <a:shade val="80000"/>
                <a:hueOff val="545598"/>
                <a:satOff val="-56892"/>
                <a:lumOff val="382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11200">
            <a:lnSpc>
              <a:spcPct val="90000"/>
            </a:lnSpc>
            <a:spcBef>
              <a:spcPct val="0"/>
            </a:spcBef>
            <a:spcAft>
              <a:spcPct val="35000"/>
            </a:spcAft>
            <a:buNone/>
          </a:pPr>
          <a:r>
            <a:rPr lang="tr-TR" sz="1600" kern="1200" dirty="0"/>
            <a:t>erkeklerde 17 – 18 </a:t>
          </a:r>
          <a:r>
            <a:rPr lang="tr-TR" sz="1600" kern="1200" dirty="0">
              <a:sym typeface="Wingdings" panose="05000000000000000000" pitchFamily="2" charset="2"/>
            </a:rPr>
            <a:t></a:t>
          </a:r>
          <a:r>
            <a:rPr lang="tr-TR" sz="1600" kern="1200" dirty="0"/>
            <a:t> epifizler tamamen kapanmış ve final boya ulaşılmıştır</a:t>
          </a:r>
          <a:endParaRPr lang="en-US" sz="1600" kern="1200" dirty="0"/>
        </a:p>
      </dsp:txBody>
      <dsp:txXfrm>
        <a:off x="372249" y="3776444"/>
        <a:ext cx="4588967" cy="7192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50AC3-CF86-4B76-B551-034B6A161369}">
      <dsp:nvSpPr>
        <dsp:cNvPr id="0" name=""/>
        <dsp:cNvSpPr/>
      </dsp:nvSpPr>
      <dsp:spPr>
        <a:xfrm>
          <a:off x="0" y="355376"/>
          <a:ext cx="6394196" cy="4284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581A28-21D6-45F5-8C20-A8F3D2B8023F}">
      <dsp:nvSpPr>
        <dsp:cNvPr id="0" name=""/>
        <dsp:cNvSpPr/>
      </dsp:nvSpPr>
      <dsp:spPr>
        <a:xfrm>
          <a:off x="319709" y="104456"/>
          <a:ext cx="4475937" cy="501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180" tIns="0" rIns="169180" bIns="0" numCol="1" spcCol="1270" anchor="ctr" anchorCtr="0">
          <a:noAutofit/>
        </a:bodyPr>
        <a:lstStyle/>
        <a:p>
          <a:pPr marL="0" lvl="0" indent="0" algn="l" defTabSz="755650">
            <a:lnSpc>
              <a:spcPct val="90000"/>
            </a:lnSpc>
            <a:spcBef>
              <a:spcPct val="0"/>
            </a:spcBef>
            <a:spcAft>
              <a:spcPct val="35000"/>
            </a:spcAft>
            <a:buNone/>
          </a:pPr>
          <a:r>
            <a:rPr lang="tr-TR" sz="1700" kern="1200"/>
            <a:t>Topuk kanı taramaları</a:t>
          </a:r>
          <a:endParaRPr lang="en-US" sz="1700" kern="1200"/>
        </a:p>
      </dsp:txBody>
      <dsp:txXfrm>
        <a:off x="344207" y="128954"/>
        <a:ext cx="4426941" cy="452844"/>
      </dsp:txXfrm>
    </dsp:sp>
    <dsp:sp modelId="{972CB70E-4526-46AE-99E4-69E5ECF810BA}">
      <dsp:nvSpPr>
        <dsp:cNvPr id="0" name=""/>
        <dsp:cNvSpPr/>
      </dsp:nvSpPr>
      <dsp:spPr>
        <a:xfrm>
          <a:off x="0" y="1126496"/>
          <a:ext cx="6394196" cy="428400"/>
        </a:xfrm>
        <a:prstGeom prst="rect">
          <a:avLst/>
        </a:prstGeom>
        <a:solidFill>
          <a:schemeClr val="lt1">
            <a:alpha val="90000"/>
            <a:hueOff val="0"/>
            <a:satOff val="0"/>
            <a:lumOff val="0"/>
            <a:alphaOff val="0"/>
          </a:schemeClr>
        </a:solidFill>
        <a:ln w="19050" cap="flat" cmpd="sng" algn="ctr">
          <a:solidFill>
            <a:schemeClr val="accent3">
              <a:hueOff val="588166"/>
              <a:satOff val="3530"/>
              <a:lumOff val="26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2C903C-F650-41C7-B701-A24818BA4AF9}">
      <dsp:nvSpPr>
        <dsp:cNvPr id="0" name=""/>
        <dsp:cNvSpPr/>
      </dsp:nvSpPr>
      <dsp:spPr>
        <a:xfrm>
          <a:off x="319709" y="875576"/>
          <a:ext cx="4475937" cy="501840"/>
        </a:xfrm>
        <a:prstGeom prst="roundRect">
          <a:avLst/>
        </a:prstGeom>
        <a:solidFill>
          <a:schemeClr val="accent3">
            <a:hueOff val="588166"/>
            <a:satOff val="3530"/>
            <a:lumOff val="268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180" tIns="0" rIns="169180" bIns="0" numCol="1" spcCol="1270" anchor="ctr" anchorCtr="0">
          <a:noAutofit/>
        </a:bodyPr>
        <a:lstStyle/>
        <a:p>
          <a:pPr marL="0" lvl="0" indent="0" algn="l" defTabSz="755650">
            <a:lnSpc>
              <a:spcPct val="90000"/>
            </a:lnSpc>
            <a:spcBef>
              <a:spcPct val="0"/>
            </a:spcBef>
            <a:spcAft>
              <a:spcPct val="35000"/>
            </a:spcAft>
            <a:buNone/>
          </a:pPr>
          <a:r>
            <a:rPr lang="tr-TR" sz="1700" kern="1200"/>
            <a:t>Gelişimsel kalça displazisi</a:t>
          </a:r>
          <a:endParaRPr lang="en-US" sz="1700" kern="1200"/>
        </a:p>
      </dsp:txBody>
      <dsp:txXfrm>
        <a:off x="344207" y="900074"/>
        <a:ext cx="4426941" cy="452844"/>
      </dsp:txXfrm>
    </dsp:sp>
    <dsp:sp modelId="{C973910C-8F92-42E8-B6B1-629550E03BBA}">
      <dsp:nvSpPr>
        <dsp:cNvPr id="0" name=""/>
        <dsp:cNvSpPr/>
      </dsp:nvSpPr>
      <dsp:spPr>
        <a:xfrm>
          <a:off x="0" y="1897616"/>
          <a:ext cx="6394196" cy="428400"/>
        </a:xfrm>
        <a:prstGeom prst="rect">
          <a:avLst/>
        </a:prstGeom>
        <a:solidFill>
          <a:schemeClr val="lt1">
            <a:alpha val="90000"/>
            <a:hueOff val="0"/>
            <a:satOff val="0"/>
            <a:lumOff val="0"/>
            <a:alphaOff val="0"/>
          </a:schemeClr>
        </a:solidFill>
        <a:ln w="19050" cap="flat" cmpd="sng" algn="ctr">
          <a:solidFill>
            <a:schemeClr val="accent3">
              <a:hueOff val="1176332"/>
              <a:satOff val="7061"/>
              <a:lumOff val="53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332374-27CB-43AE-85E9-564C2BAB1B84}">
      <dsp:nvSpPr>
        <dsp:cNvPr id="0" name=""/>
        <dsp:cNvSpPr/>
      </dsp:nvSpPr>
      <dsp:spPr>
        <a:xfrm>
          <a:off x="319709" y="1646696"/>
          <a:ext cx="4475937" cy="501840"/>
        </a:xfrm>
        <a:prstGeom prst="roundRect">
          <a:avLst/>
        </a:prstGeom>
        <a:solidFill>
          <a:schemeClr val="accent3">
            <a:hueOff val="1176332"/>
            <a:satOff val="7061"/>
            <a:lumOff val="53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180" tIns="0" rIns="169180" bIns="0" numCol="1" spcCol="1270" anchor="ctr" anchorCtr="0">
          <a:noAutofit/>
        </a:bodyPr>
        <a:lstStyle/>
        <a:p>
          <a:pPr marL="0" lvl="0" indent="0" algn="l" defTabSz="755650">
            <a:lnSpc>
              <a:spcPct val="90000"/>
            </a:lnSpc>
            <a:spcBef>
              <a:spcPct val="0"/>
            </a:spcBef>
            <a:spcAft>
              <a:spcPct val="35000"/>
            </a:spcAft>
            <a:buNone/>
          </a:pPr>
          <a:r>
            <a:rPr lang="tr-TR" sz="1700" kern="1200" dirty="0"/>
            <a:t>Görme taramaları</a:t>
          </a:r>
          <a:endParaRPr lang="en-US" sz="1700" kern="1200" dirty="0"/>
        </a:p>
      </dsp:txBody>
      <dsp:txXfrm>
        <a:off x="344207" y="1671194"/>
        <a:ext cx="4426941" cy="452844"/>
      </dsp:txXfrm>
    </dsp:sp>
    <dsp:sp modelId="{1A500658-327D-415E-A157-ABE02E1BFD37}">
      <dsp:nvSpPr>
        <dsp:cNvPr id="0" name=""/>
        <dsp:cNvSpPr/>
      </dsp:nvSpPr>
      <dsp:spPr>
        <a:xfrm>
          <a:off x="0" y="2668736"/>
          <a:ext cx="6394196" cy="428400"/>
        </a:xfrm>
        <a:prstGeom prst="rect">
          <a:avLst/>
        </a:prstGeom>
        <a:solidFill>
          <a:schemeClr val="lt1">
            <a:alpha val="90000"/>
            <a:hueOff val="0"/>
            <a:satOff val="0"/>
            <a:lumOff val="0"/>
            <a:alphaOff val="0"/>
          </a:schemeClr>
        </a:solidFill>
        <a:ln w="19050" cap="flat" cmpd="sng" algn="ctr">
          <a:solidFill>
            <a:schemeClr val="accent3">
              <a:hueOff val="1764498"/>
              <a:satOff val="10591"/>
              <a:lumOff val="80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73E4E7-252E-4BAE-A3E3-958F07FB5979}">
      <dsp:nvSpPr>
        <dsp:cNvPr id="0" name=""/>
        <dsp:cNvSpPr/>
      </dsp:nvSpPr>
      <dsp:spPr>
        <a:xfrm>
          <a:off x="319709" y="2417816"/>
          <a:ext cx="4475937" cy="501840"/>
        </a:xfrm>
        <a:prstGeom prst="roundRect">
          <a:avLst/>
        </a:prstGeom>
        <a:solidFill>
          <a:schemeClr val="accent3">
            <a:hueOff val="1764498"/>
            <a:satOff val="10591"/>
            <a:lumOff val="806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180" tIns="0" rIns="169180" bIns="0" numCol="1" spcCol="1270" anchor="ctr" anchorCtr="0">
          <a:noAutofit/>
        </a:bodyPr>
        <a:lstStyle/>
        <a:p>
          <a:pPr marL="0" lvl="0" indent="0" algn="l" defTabSz="755650">
            <a:lnSpc>
              <a:spcPct val="90000"/>
            </a:lnSpc>
            <a:spcBef>
              <a:spcPct val="0"/>
            </a:spcBef>
            <a:spcAft>
              <a:spcPct val="35000"/>
            </a:spcAft>
            <a:buNone/>
          </a:pPr>
          <a:r>
            <a:rPr lang="tr-TR" sz="1700" kern="1200"/>
            <a:t>İşitme taramaları</a:t>
          </a:r>
          <a:endParaRPr lang="en-US" sz="1700" kern="1200"/>
        </a:p>
      </dsp:txBody>
      <dsp:txXfrm>
        <a:off x="344207" y="2442314"/>
        <a:ext cx="4426941" cy="452844"/>
      </dsp:txXfrm>
    </dsp:sp>
    <dsp:sp modelId="{25EA7A06-B337-4F3C-B237-0EE7CAACBC85}">
      <dsp:nvSpPr>
        <dsp:cNvPr id="0" name=""/>
        <dsp:cNvSpPr/>
      </dsp:nvSpPr>
      <dsp:spPr>
        <a:xfrm>
          <a:off x="0" y="3439857"/>
          <a:ext cx="6394196" cy="428400"/>
        </a:xfrm>
        <a:prstGeom prst="rect">
          <a:avLst/>
        </a:prstGeom>
        <a:solidFill>
          <a:schemeClr val="lt1">
            <a:alpha val="90000"/>
            <a:hueOff val="0"/>
            <a:satOff val="0"/>
            <a:lumOff val="0"/>
            <a:alphaOff val="0"/>
          </a:schemeClr>
        </a:solidFill>
        <a:ln w="19050" cap="flat" cmpd="sng" algn="ctr">
          <a:solidFill>
            <a:schemeClr val="accent3">
              <a:hueOff val="2352665"/>
              <a:satOff val="14121"/>
              <a:lumOff val="107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E96FD3-859F-4816-B36D-9C23BE1D0C82}">
      <dsp:nvSpPr>
        <dsp:cNvPr id="0" name=""/>
        <dsp:cNvSpPr/>
      </dsp:nvSpPr>
      <dsp:spPr>
        <a:xfrm>
          <a:off x="319709" y="3188936"/>
          <a:ext cx="4475937" cy="501840"/>
        </a:xfrm>
        <a:prstGeom prst="roundRect">
          <a:avLst/>
        </a:prstGeom>
        <a:solidFill>
          <a:schemeClr val="accent3">
            <a:hueOff val="2352665"/>
            <a:satOff val="14121"/>
            <a:lumOff val="107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180" tIns="0" rIns="169180" bIns="0" numCol="1" spcCol="1270" anchor="ctr" anchorCtr="0">
          <a:noAutofit/>
        </a:bodyPr>
        <a:lstStyle/>
        <a:p>
          <a:pPr marL="0" lvl="0" indent="0" algn="l" defTabSz="755650">
            <a:lnSpc>
              <a:spcPct val="90000"/>
            </a:lnSpc>
            <a:spcBef>
              <a:spcPct val="0"/>
            </a:spcBef>
            <a:spcAft>
              <a:spcPct val="35000"/>
            </a:spcAft>
            <a:buNone/>
          </a:pPr>
          <a:r>
            <a:rPr lang="tr-TR" sz="1700" kern="1200"/>
            <a:t>Demir eksikliği anemisi</a:t>
          </a:r>
          <a:endParaRPr lang="en-US" sz="1700" kern="1200"/>
        </a:p>
      </dsp:txBody>
      <dsp:txXfrm>
        <a:off x="344207" y="3213434"/>
        <a:ext cx="4426941" cy="452844"/>
      </dsp:txXfrm>
    </dsp:sp>
    <dsp:sp modelId="{0CEB3470-0E1C-416A-AF57-22C9C139E3FA}">
      <dsp:nvSpPr>
        <dsp:cNvPr id="0" name=""/>
        <dsp:cNvSpPr/>
      </dsp:nvSpPr>
      <dsp:spPr>
        <a:xfrm>
          <a:off x="0" y="4210977"/>
          <a:ext cx="6394196" cy="428400"/>
        </a:xfrm>
        <a:prstGeom prst="rect">
          <a:avLst/>
        </a:prstGeom>
        <a:solidFill>
          <a:schemeClr val="lt1">
            <a:alpha val="90000"/>
            <a:hueOff val="0"/>
            <a:satOff val="0"/>
            <a:lumOff val="0"/>
            <a:alphaOff val="0"/>
          </a:schemeClr>
        </a:solidFill>
        <a:ln w="19050" cap="flat" cmpd="sng" algn="ctr">
          <a:solidFill>
            <a:schemeClr val="accent3">
              <a:hueOff val="2940831"/>
              <a:satOff val="17651"/>
              <a:lumOff val="1344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5971D7-E156-4ABB-8171-EF5A750DF27D}">
      <dsp:nvSpPr>
        <dsp:cNvPr id="0" name=""/>
        <dsp:cNvSpPr/>
      </dsp:nvSpPr>
      <dsp:spPr>
        <a:xfrm>
          <a:off x="319709" y="3960057"/>
          <a:ext cx="4475937" cy="501840"/>
        </a:xfrm>
        <a:prstGeom prst="roundRect">
          <a:avLst/>
        </a:prstGeom>
        <a:solidFill>
          <a:schemeClr val="accent3">
            <a:hueOff val="2940831"/>
            <a:satOff val="17651"/>
            <a:lumOff val="134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180" tIns="0" rIns="169180" bIns="0" numCol="1" spcCol="1270" anchor="ctr" anchorCtr="0">
          <a:noAutofit/>
        </a:bodyPr>
        <a:lstStyle/>
        <a:p>
          <a:pPr marL="0" lvl="0" indent="0" algn="l" defTabSz="755650">
            <a:lnSpc>
              <a:spcPct val="90000"/>
            </a:lnSpc>
            <a:spcBef>
              <a:spcPct val="0"/>
            </a:spcBef>
            <a:spcAft>
              <a:spcPct val="35000"/>
            </a:spcAft>
            <a:buNone/>
          </a:pPr>
          <a:r>
            <a:rPr lang="tr-TR" sz="1700" kern="1200"/>
            <a:t>idrar yolu enfeksiyonu</a:t>
          </a:r>
          <a:endParaRPr lang="en-US" sz="1700" kern="1200"/>
        </a:p>
      </dsp:txBody>
      <dsp:txXfrm>
        <a:off x="344207" y="3984555"/>
        <a:ext cx="4426941" cy="452844"/>
      </dsp:txXfrm>
    </dsp:sp>
    <dsp:sp modelId="{B0E7B363-5BE8-471E-ADD5-FB0C44134732}">
      <dsp:nvSpPr>
        <dsp:cNvPr id="0" name=""/>
        <dsp:cNvSpPr/>
      </dsp:nvSpPr>
      <dsp:spPr>
        <a:xfrm>
          <a:off x="0" y="4982097"/>
          <a:ext cx="6394196" cy="428400"/>
        </a:xfrm>
        <a:prstGeom prst="rect">
          <a:avLst/>
        </a:prstGeom>
        <a:solidFill>
          <a:schemeClr val="lt1">
            <a:alpha val="90000"/>
            <a:hueOff val="0"/>
            <a:satOff val="0"/>
            <a:lumOff val="0"/>
            <a:alphaOff val="0"/>
          </a:schemeClr>
        </a:solidFill>
        <a:ln w="19050" cap="flat" cmpd="sng" algn="ctr">
          <a:solidFill>
            <a:schemeClr val="accent3">
              <a:hueOff val="3528997"/>
              <a:satOff val="21182"/>
              <a:lumOff val="161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ADFF42-98D3-43B1-AF03-849513E6E4DF}">
      <dsp:nvSpPr>
        <dsp:cNvPr id="0" name=""/>
        <dsp:cNvSpPr/>
      </dsp:nvSpPr>
      <dsp:spPr>
        <a:xfrm>
          <a:off x="319709" y="4731177"/>
          <a:ext cx="4475937" cy="501840"/>
        </a:xfrm>
        <a:prstGeom prst="roundRect">
          <a:avLst/>
        </a:prstGeom>
        <a:solidFill>
          <a:schemeClr val="accent3">
            <a:hueOff val="3528997"/>
            <a:satOff val="21182"/>
            <a:lumOff val="161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180" tIns="0" rIns="169180" bIns="0" numCol="1" spcCol="1270" anchor="ctr" anchorCtr="0">
          <a:noAutofit/>
        </a:bodyPr>
        <a:lstStyle/>
        <a:p>
          <a:pPr marL="0" lvl="0" indent="0" algn="l" defTabSz="755650">
            <a:lnSpc>
              <a:spcPct val="90000"/>
            </a:lnSpc>
            <a:spcBef>
              <a:spcPct val="0"/>
            </a:spcBef>
            <a:spcAft>
              <a:spcPct val="35000"/>
            </a:spcAft>
            <a:buNone/>
          </a:pPr>
          <a:r>
            <a:rPr lang="tr-TR" sz="1700" kern="1200"/>
            <a:t>Kan basıncı</a:t>
          </a:r>
          <a:endParaRPr lang="en-US" sz="1700" kern="1200"/>
        </a:p>
      </dsp:txBody>
      <dsp:txXfrm>
        <a:off x="344207" y="4755675"/>
        <a:ext cx="4426941" cy="452844"/>
      </dsp:txXfrm>
    </dsp:sp>
    <dsp:sp modelId="{FC598127-B9BA-4B54-9D6D-E2C6CD4ECA83}">
      <dsp:nvSpPr>
        <dsp:cNvPr id="0" name=""/>
        <dsp:cNvSpPr/>
      </dsp:nvSpPr>
      <dsp:spPr>
        <a:xfrm>
          <a:off x="0" y="5753217"/>
          <a:ext cx="6394196" cy="428400"/>
        </a:xfrm>
        <a:prstGeom prst="rect">
          <a:avLst/>
        </a:prstGeom>
        <a:solidFill>
          <a:schemeClr val="lt1">
            <a:alpha val="90000"/>
            <a:hueOff val="0"/>
            <a:satOff val="0"/>
            <a:lumOff val="0"/>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287EDA-F958-4BF1-827D-C34A15071857}">
      <dsp:nvSpPr>
        <dsp:cNvPr id="0" name=""/>
        <dsp:cNvSpPr/>
      </dsp:nvSpPr>
      <dsp:spPr>
        <a:xfrm>
          <a:off x="319709" y="5502297"/>
          <a:ext cx="4475937" cy="50184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180" tIns="0" rIns="169180" bIns="0" numCol="1" spcCol="1270" anchor="ctr" anchorCtr="0">
          <a:noAutofit/>
        </a:bodyPr>
        <a:lstStyle/>
        <a:p>
          <a:pPr marL="0" lvl="0" indent="0" algn="l" defTabSz="755650">
            <a:lnSpc>
              <a:spcPct val="90000"/>
            </a:lnSpc>
            <a:spcBef>
              <a:spcPct val="0"/>
            </a:spcBef>
            <a:spcAft>
              <a:spcPct val="35000"/>
            </a:spcAft>
            <a:buNone/>
          </a:pPr>
          <a:r>
            <a:rPr lang="tr-TR" sz="1700" kern="1200"/>
            <a:t>Hiperlipidemi</a:t>
          </a:r>
          <a:endParaRPr lang="en-US" sz="1700" kern="1200"/>
        </a:p>
      </dsp:txBody>
      <dsp:txXfrm>
        <a:off x="344207" y="5526795"/>
        <a:ext cx="4426941"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6F0E7-8735-41C7-B5FC-392840FE900A}">
      <dsp:nvSpPr>
        <dsp:cNvPr id="0" name=""/>
        <dsp:cNvSpPr/>
      </dsp:nvSpPr>
      <dsp:spPr>
        <a:xfrm>
          <a:off x="0" y="2295"/>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D06A98-D90C-4489-9776-A08DEB14547C}">
      <dsp:nvSpPr>
        <dsp:cNvPr id="0" name=""/>
        <dsp:cNvSpPr/>
      </dsp:nvSpPr>
      <dsp:spPr>
        <a:xfrm>
          <a:off x="0" y="2295"/>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b="1" kern="1200" dirty="0"/>
            <a:t>1.Hastalıkların önlenmesi </a:t>
          </a:r>
          <a:endParaRPr lang="en-US" sz="1800" b="1" kern="1200" dirty="0"/>
        </a:p>
      </dsp:txBody>
      <dsp:txXfrm>
        <a:off x="0" y="2295"/>
        <a:ext cx="10515600" cy="391405"/>
      </dsp:txXfrm>
    </dsp:sp>
    <dsp:sp modelId="{99204744-173B-458D-8AE1-B4D4BED77EFF}">
      <dsp:nvSpPr>
        <dsp:cNvPr id="0" name=""/>
        <dsp:cNvSpPr/>
      </dsp:nvSpPr>
      <dsp:spPr>
        <a:xfrm>
          <a:off x="0" y="39370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3B669D-1B1D-4B05-A96C-2CC18177A8F8}">
      <dsp:nvSpPr>
        <dsp:cNvPr id="0" name=""/>
        <dsp:cNvSpPr/>
      </dsp:nvSpPr>
      <dsp:spPr>
        <a:xfrm>
          <a:off x="0" y="393700"/>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 Büyüme-gelişmenin izlenmesi </a:t>
          </a:r>
          <a:endParaRPr lang="en-US" sz="1800" kern="1200"/>
        </a:p>
      </dsp:txBody>
      <dsp:txXfrm>
        <a:off x="0" y="393700"/>
        <a:ext cx="10515600" cy="391405"/>
      </dsp:txXfrm>
    </dsp:sp>
    <dsp:sp modelId="{7A6497D3-96E1-469A-BF22-102AC0CC549E}">
      <dsp:nvSpPr>
        <dsp:cNvPr id="0" name=""/>
        <dsp:cNvSpPr/>
      </dsp:nvSpPr>
      <dsp:spPr>
        <a:xfrm>
          <a:off x="0" y="78510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A8F79E-221F-442D-AD54-AA7330624415}">
      <dsp:nvSpPr>
        <dsp:cNvPr id="0" name=""/>
        <dsp:cNvSpPr/>
      </dsp:nvSpPr>
      <dsp:spPr>
        <a:xfrm>
          <a:off x="0" y="785106"/>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 Yaşa uygun beslenmenin sağlanması </a:t>
          </a:r>
          <a:endParaRPr lang="en-US" sz="1800" kern="1200"/>
        </a:p>
      </dsp:txBody>
      <dsp:txXfrm>
        <a:off x="0" y="785106"/>
        <a:ext cx="10515600" cy="391405"/>
      </dsp:txXfrm>
    </dsp:sp>
    <dsp:sp modelId="{6032130C-5165-4F42-8FB6-2445E40F3C95}">
      <dsp:nvSpPr>
        <dsp:cNvPr id="0" name=""/>
        <dsp:cNvSpPr/>
      </dsp:nvSpPr>
      <dsp:spPr>
        <a:xfrm>
          <a:off x="0" y="117651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763A55-715D-49B0-AA2E-82060FEE4D5F}">
      <dsp:nvSpPr>
        <dsp:cNvPr id="0" name=""/>
        <dsp:cNvSpPr/>
      </dsp:nvSpPr>
      <dsp:spPr>
        <a:xfrm>
          <a:off x="0" y="1176511"/>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 Aşılama </a:t>
          </a:r>
          <a:endParaRPr lang="en-US" sz="1800" kern="1200"/>
        </a:p>
      </dsp:txBody>
      <dsp:txXfrm>
        <a:off x="0" y="1176511"/>
        <a:ext cx="10515600" cy="391405"/>
      </dsp:txXfrm>
    </dsp:sp>
    <dsp:sp modelId="{14EF13B9-2575-478E-98A5-4A993B0301B0}">
      <dsp:nvSpPr>
        <dsp:cNvPr id="0" name=""/>
        <dsp:cNvSpPr/>
      </dsp:nvSpPr>
      <dsp:spPr>
        <a:xfrm>
          <a:off x="0" y="156791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1AA109-1011-4C59-83D6-1C18682E9146}">
      <dsp:nvSpPr>
        <dsp:cNvPr id="0" name=""/>
        <dsp:cNvSpPr/>
      </dsp:nvSpPr>
      <dsp:spPr>
        <a:xfrm>
          <a:off x="0" y="1567916"/>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dirty="0"/>
            <a:t>• Sağlık eğitimi </a:t>
          </a:r>
          <a:endParaRPr lang="en-US" sz="1800" kern="1200" dirty="0"/>
        </a:p>
      </dsp:txBody>
      <dsp:txXfrm>
        <a:off x="0" y="1567916"/>
        <a:ext cx="10515600" cy="391405"/>
      </dsp:txXfrm>
    </dsp:sp>
    <dsp:sp modelId="{B3A6268F-A470-42D2-8407-86ABAEB081EE}">
      <dsp:nvSpPr>
        <dsp:cNvPr id="0" name=""/>
        <dsp:cNvSpPr/>
      </dsp:nvSpPr>
      <dsp:spPr>
        <a:xfrm>
          <a:off x="0" y="195932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146C1-4CF2-4B48-ACDA-C410B4D6E3CF}">
      <dsp:nvSpPr>
        <dsp:cNvPr id="0" name=""/>
        <dsp:cNvSpPr/>
      </dsp:nvSpPr>
      <dsp:spPr>
        <a:xfrm>
          <a:off x="0" y="1959321"/>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dirty="0"/>
            <a:t>2. </a:t>
          </a:r>
          <a:r>
            <a:rPr lang="tr-TR" sz="1800" b="1" kern="1200" dirty="0"/>
            <a:t>Hastalıkların erken tanı ve tedavisi </a:t>
          </a:r>
          <a:endParaRPr lang="en-US" sz="1800" b="1" kern="1200" dirty="0"/>
        </a:p>
      </dsp:txBody>
      <dsp:txXfrm>
        <a:off x="0" y="1959321"/>
        <a:ext cx="10515600" cy="391405"/>
      </dsp:txXfrm>
    </dsp:sp>
    <dsp:sp modelId="{3846B041-B73C-4BDF-AC83-D881AACA8BA9}">
      <dsp:nvSpPr>
        <dsp:cNvPr id="0" name=""/>
        <dsp:cNvSpPr/>
      </dsp:nvSpPr>
      <dsp:spPr>
        <a:xfrm>
          <a:off x="0" y="235072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ADA14-C81A-4894-949D-0F1A36F1DB6E}">
      <dsp:nvSpPr>
        <dsp:cNvPr id="0" name=""/>
        <dsp:cNvSpPr/>
      </dsp:nvSpPr>
      <dsp:spPr>
        <a:xfrm>
          <a:off x="0" y="2350727"/>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 Öykü • Fizik muayene </a:t>
          </a:r>
          <a:endParaRPr lang="en-US" sz="1800" kern="1200"/>
        </a:p>
      </dsp:txBody>
      <dsp:txXfrm>
        <a:off x="0" y="2350727"/>
        <a:ext cx="10515600" cy="391405"/>
      </dsp:txXfrm>
    </dsp:sp>
    <dsp:sp modelId="{FE78274B-D534-497B-A306-73616AA92ECB}">
      <dsp:nvSpPr>
        <dsp:cNvPr id="0" name=""/>
        <dsp:cNvSpPr/>
      </dsp:nvSpPr>
      <dsp:spPr>
        <a:xfrm>
          <a:off x="0" y="2742132"/>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E6F90-42DB-41D0-B480-962F5FC7CE30}">
      <dsp:nvSpPr>
        <dsp:cNvPr id="0" name=""/>
        <dsp:cNvSpPr/>
      </dsp:nvSpPr>
      <dsp:spPr>
        <a:xfrm>
          <a:off x="0" y="2742132"/>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 Taramalar </a:t>
          </a:r>
          <a:endParaRPr lang="en-US" sz="1800" kern="1200"/>
        </a:p>
      </dsp:txBody>
      <dsp:txXfrm>
        <a:off x="0" y="2742132"/>
        <a:ext cx="10515600" cy="391405"/>
      </dsp:txXfrm>
    </dsp:sp>
    <dsp:sp modelId="{3FE97932-F35B-4A32-9C82-DF5A8981B0A0}">
      <dsp:nvSpPr>
        <dsp:cNvPr id="0" name=""/>
        <dsp:cNvSpPr/>
      </dsp:nvSpPr>
      <dsp:spPr>
        <a:xfrm>
          <a:off x="0" y="313353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67715-2D51-4A3C-8E01-FA4F3262F380}">
      <dsp:nvSpPr>
        <dsp:cNvPr id="0" name=""/>
        <dsp:cNvSpPr/>
      </dsp:nvSpPr>
      <dsp:spPr>
        <a:xfrm>
          <a:off x="0" y="3133537"/>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b="1" kern="1200" dirty="0"/>
            <a:t>3. Çocuğun sağlıklı yetişmesi konusunda aileye destek</a:t>
          </a:r>
          <a:endParaRPr lang="en-US" sz="1800" b="1" kern="1200" dirty="0"/>
        </a:p>
      </dsp:txBody>
      <dsp:txXfrm>
        <a:off x="0" y="3133537"/>
        <a:ext cx="10515600" cy="391405"/>
      </dsp:txXfrm>
    </dsp:sp>
    <dsp:sp modelId="{36AD254B-89E5-4E2F-A252-485D7831B6EB}">
      <dsp:nvSpPr>
        <dsp:cNvPr id="0" name=""/>
        <dsp:cNvSpPr/>
      </dsp:nvSpPr>
      <dsp:spPr>
        <a:xfrm>
          <a:off x="0" y="3524942"/>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BD0731-BAA7-4448-86F9-C15B92FF5627}">
      <dsp:nvSpPr>
        <dsp:cNvPr id="0" name=""/>
        <dsp:cNvSpPr/>
      </dsp:nvSpPr>
      <dsp:spPr>
        <a:xfrm>
          <a:off x="0" y="3524942"/>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 Sağlık eğitimi </a:t>
          </a:r>
          <a:endParaRPr lang="en-US" sz="1800" kern="1200"/>
        </a:p>
      </dsp:txBody>
      <dsp:txXfrm>
        <a:off x="0" y="3524942"/>
        <a:ext cx="10515600" cy="391405"/>
      </dsp:txXfrm>
    </dsp:sp>
    <dsp:sp modelId="{1F58EEB6-662D-4273-B37C-EC6064FDE877}">
      <dsp:nvSpPr>
        <dsp:cNvPr id="0" name=""/>
        <dsp:cNvSpPr/>
      </dsp:nvSpPr>
      <dsp:spPr>
        <a:xfrm>
          <a:off x="0" y="391634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60729-66B3-4B9E-A683-562ADA8901A7}">
      <dsp:nvSpPr>
        <dsp:cNvPr id="0" name=""/>
        <dsp:cNvSpPr/>
      </dsp:nvSpPr>
      <dsp:spPr>
        <a:xfrm>
          <a:off x="0" y="3916347"/>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a:t>• Çocuk yetiştirilmesi konusunda danışmanlık </a:t>
          </a:r>
          <a:endParaRPr lang="en-US" sz="1800" kern="1200"/>
        </a:p>
      </dsp:txBody>
      <dsp:txXfrm>
        <a:off x="0" y="3916347"/>
        <a:ext cx="10515600" cy="391405"/>
      </dsp:txXfrm>
    </dsp:sp>
    <dsp:sp modelId="{F3A497D2-8034-4DFE-9D69-A7FAEFF64531}">
      <dsp:nvSpPr>
        <dsp:cNvPr id="0" name=""/>
        <dsp:cNvSpPr/>
      </dsp:nvSpPr>
      <dsp:spPr>
        <a:xfrm>
          <a:off x="0" y="430775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D7B2F3-F1C6-4310-A679-3CFFAA683C66}">
      <dsp:nvSpPr>
        <dsp:cNvPr id="0" name=""/>
        <dsp:cNvSpPr/>
      </dsp:nvSpPr>
      <dsp:spPr>
        <a:xfrm>
          <a:off x="0" y="4307753"/>
          <a:ext cx="10515600" cy="391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kern="1200" dirty="0"/>
            <a:t>• Aile planlaması konusunda danışmanlık 4. Bakımın sürekli olmasının sağlanması</a:t>
          </a:r>
          <a:endParaRPr lang="en-US" sz="1800" kern="1200" dirty="0"/>
        </a:p>
      </dsp:txBody>
      <dsp:txXfrm>
        <a:off x="0" y="4307753"/>
        <a:ext cx="10515600" cy="391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82372-E9FE-4638-B2FD-26C582242E5F}">
      <dsp:nvSpPr>
        <dsp:cNvPr id="0" name=""/>
        <dsp:cNvSpPr/>
      </dsp:nvSpPr>
      <dsp:spPr>
        <a:xfrm>
          <a:off x="1519037" y="586836"/>
          <a:ext cx="318265" cy="91440"/>
        </a:xfrm>
        <a:custGeom>
          <a:avLst/>
          <a:gdLst/>
          <a:ahLst/>
          <a:cxnLst/>
          <a:rect l="0" t="0" r="0" b="0"/>
          <a:pathLst>
            <a:path>
              <a:moveTo>
                <a:pt x="0" y="45720"/>
              </a:moveTo>
              <a:lnTo>
                <a:pt x="31826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69448" y="630812"/>
        <a:ext cx="17443" cy="3488"/>
      </dsp:txXfrm>
    </dsp:sp>
    <dsp:sp modelId="{56236642-41D9-4F9B-9F71-7EDDB9CE29C2}">
      <dsp:nvSpPr>
        <dsp:cNvPr id="0" name=""/>
        <dsp:cNvSpPr/>
      </dsp:nvSpPr>
      <dsp:spPr>
        <a:xfrm>
          <a:off x="4029" y="177514"/>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dirty="0"/>
            <a:t>Yeni doğmuş bebeğin değerlendirilmesi </a:t>
          </a:r>
          <a:endParaRPr lang="en-US" sz="1300" kern="1200" dirty="0"/>
        </a:p>
      </dsp:txBody>
      <dsp:txXfrm>
        <a:off x="4029" y="177514"/>
        <a:ext cx="1516807" cy="910084"/>
      </dsp:txXfrm>
    </dsp:sp>
    <dsp:sp modelId="{1B0CAE5B-10FB-4EC8-9C0E-F32056563719}">
      <dsp:nvSpPr>
        <dsp:cNvPr id="0" name=""/>
        <dsp:cNvSpPr/>
      </dsp:nvSpPr>
      <dsp:spPr>
        <a:xfrm>
          <a:off x="3384710" y="586836"/>
          <a:ext cx="318265" cy="91440"/>
        </a:xfrm>
        <a:custGeom>
          <a:avLst/>
          <a:gdLst/>
          <a:ahLst/>
          <a:cxnLst/>
          <a:rect l="0" t="0" r="0" b="0"/>
          <a:pathLst>
            <a:path>
              <a:moveTo>
                <a:pt x="0" y="45720"/>
              </a:moveTo>
              <a:lnTo>
                <a:pt x="31826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5122" y="630812"/>
        <a:ext cx="17443" cy="3488"/>
      </dsp:txXfrm>
    </dsp:sp>
    <dsp:sp modelId="{2E1FD524-634D-4AC8-AEA5-CD1AD9395791}">
      <dsp:nvSpPr>
        <dsp:cNvPr id="0" name=""/>
        <dsp:cNvSpPr/>
      </dsp:nvSpPr>
      <dsp:spPr>
        <a:xfrm>
          <a:off x="1869703" y="177514"/>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dirty="0"/>
            <a:t>Doğumdan sonraki ilk hafta içinde yenidoğanın değerlendirilmesi</a:t>
          </a:r>
          <a:endParaRPr lang="en-US" sz="1300" kern="1200" dirty="0"/>
        </a:p>
      </dsp:txBody>
      <dsp:txXfrm>
        <a:off x="1869703" y="177514"/>
        <a:ext cx="1516807" cy="910084"/>
      </dsp:txXfrm>
    </dsp:sp>
    <dsp:sp modelId="{63A5628F-6685-4D93-9A12-7A4474DF697C}">
      <dsp:nvSpPr>
        <dsp:cNvPr id="0" name=""/>
        <dsp:cNvSpPr/>
      </dsp:nvSpPr>
      <dsp:spPr>
        <a:xfrm>
          <a:off x="762433" y="1085799"/>
          <a:ext cx="3731347" cy="318265"/>
        </a:xfrm>
        <a:custGeom>
          <a:avLst/>
          <a:gdLst/>
          <a:ahLst/>
          <a:cxnLst/>
          <a:rect l="0" t="0" r="0" b="0"/>
          <a:pathLst>
            <a:path>
              <a:moveTo>
                <a:pt x="3731347" y="0"/>
              </a:moveTo>
              <a:lnTo>
                <a:pt x="3731347" y="176232"/>
              </a:lnTo>
              <a:lnTo>
                <a:pt x="0" y="176232"/>
              </a:lnTo>
              <a:lnTo>
                <a:pt x="0" y="318265"/>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4416" y="1243187"/>
        <a:ext cx="187381" cy="3488"/>
      </dsp:txXfrm>
    </dsp:sp>
    <dsp:sp modelId="{B9919C03-9BC3-4B2E-8C76-AA8DC6F0C62A}">
      <dsp:nvSpPr>
        <dsp:cNvPr id="0" name=""/>
        <dsp:cNvSpPr/>
      </dsp:nvSpPr>
      <dsp:spPr>
        <a:xfrm>
          <a:off x="3735376" y="177514"/>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a:t>15. - 41. gün ve 2. ay izlemleri</a:t>
          </a:r>
          <a:endParaRPr lang="en-US" sz="1300" kern="1200"/>
        </a:p>
      </dsp:txBody>
      <dsp:txXfrm>
        <a:off x="3735376" y="177514"/>
        <a:ext cx="1516807" cy="910084"/>
      </dsp:txXfrm>
    </dsp:sp>
    <dsp:sp modelId="{2ACCAA5D-2AAB-442A-AC97-1AF877114CD2}">
      <dsp:nvSpPr>
        <dsp:cNvPr id="0" name=""/>
        <dsp:cNvSpPr/>
      </dsp:nvSpPr>
      <dsp:spPr>
        <a:xfrm>
          <a:off x="1519037" y="1845787"/>
          <a:ext cx="318265" cy="91440"/>
        </a:xfrm>
        <a:custGeom>
          <a:avLst/>
          <a:gdLst/>
          <a:ahLst/>
          <a:cxnLst/>
          <a:rect l="0" t="0" r="0" b="0"/>
          <a:pathLst>
            <a:path>
              <a:moveTo>
                <a:pt x="0" y="45720"/>
              </a:moveTo>
              <a:lnTo>
                <a:pt x="31826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69448" y="1889763"/>
        <a:ext cx="17443" cy="3488"/>
      </dsp:txXfrm>
    </dsp:sp>
    <dsp:sp modelId="{5FE81076-D3CD-4DD8-95FD-8A1FFBCC0C28}">
      <dsp:nvSpPr>
        <dsp:cNvPr id="0" name=""/>
        <dsp:cNvSpPr/>
      </dsp:nvSpPr>
      <dsp:spPr>
        <a:xfrm>
          <a:off x="4029" y="1436465"/>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a:t>3.– 4. ay izlemleri </a:t>
          </a:r>
          <a:endParaRPr lang="en-US" sz="1300" kern="1200"/>
        </a:p>
      </dsp:txBody>
      <dsp:txXfrm>
        <a:off x="4029" y="1436465"/>
        <a:ext cx="1516807" cy="910084"/>
      </dsp:txXfrm>
    </dsp:sp>
    <dsp:sp modelId="{C0F81F64-F5A4-49EF-98EC-91D42E0003AE}">
      <dsp:nvSpPr>
        <dsp:cNvPr id="0" name=""/>
        <dsp:cNvSpPr/>
      </dsp:nvSpPr>
      <dsp:spPr>
        <a:xfrm>
          <a:off x="3384710" y="1845787"/>
          <a:ext cx="318265" cy="91440"/>
        </a:xfrm>
        <a:custGeom>
          <a:avLst/>
          <a:gdLst/>
          <a:ahLst/>
          <a:cxnLst/>
          <a:rect l="0" t="0" r="0" b="0"/>
          <a:pathLst>
            <a:path>
              <a:moveTo>
                <a:pt x="0" y="45720"/>
              </a:moveTo>
              <a:lnTo>
                <a:pt x="31826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5122" y="1889763"/>
        <a:ext cx="17443" cy="3488"/>
      </dsp:txXfrm>
    </dsp:sp>
    <dsp:sp modelId="{70D246AD-938C-4F8E-97B7-B612D8220DD0}">
      <dsp:nvSpPr>
        <dsp:cNvPr id="0" name=""/>
        <dsp:cNvSpPr/>
      </dsp:nvSpPr>
      <dsp:spPr>
        <a:xfrm>
          <a:off x="1869703" y="1436465"/>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a:t>6., 9. ve 12. ay izlemleri </a:t>
          </a:r>
          <a:endParaRPr lang="en-US" sz="1300" kern="1200"/>
        </a:p>
      </dsp:txBody>
      <dsp:txXfrm>
        <a:off x="1869703" y="1436465"/>
        <a:ext cx="1516807" cy="910084"/>
      </dsp:txXfrm>
    </dsp:sp>
    <dsp:sp modelId="{AF570305-1819-4C04-AEEF-155596CB02AC}">
      <dsp:nvSpPr>
        <dsp:cNvPr id="0" name=""/>
        <dsp:cNvSpPr/>
      </dsp:nvSpPr>
      <dsp:spPr>
        <a:xfrm>
          <a:off x="762433" y="2344749"/>
          <a:ext cx="3731347" cy="318265"/>
        </a:xfrm>
        <a:custGeom>
          <a:avLst/>
          <a:gdLst/>
          <a:ahLst/>
          <a:cxnLst/>
          <a:rect l="0" t="0" r="0" b="0"/>
          <a:pathLst>
            <a:path>
              <a:moveTo>
                <a:pt x="3731347" y="0"/>
              </a:moveTo>
              <a:lnTo>
                <a:pt x="3731347" y="176232"/>
              </a:lnTo>
              <a:lnTo>
                <a:pt x="0" y="176232"/>
              </a:lnTo>
              <a:lnTo>
                <a:pt x="0" y="318265"/>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4416" y="2502138"/>
        <a:ext cx="187381" cy="3488"/>
      </dsp:txXfrm>
    </dsp:sp>
    <dsp:sp modelId="{47BA2910-6BB5-4DA4-ACA0-008212DB46E7}">
      <dsp:nvSpPr>
        <dsp:cNvPr id="0" name=""/>
        <dsp:cNvSpPr/>
      </dsp:nvSpPr>
      <dsp:spPr>
        <a:xfrm>
          <a:off x="3735376" y="1436465"/>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a:t>13 -36 ay arası çocuk izlemleri </a:t>
          </a:r>
          <a:endParaRPr lang="en-US" sz="1300" kern="1200"/>
        </a:p>
      </dsp:txBody>
      <dsp:txXfrm>
        <a:off x="3735376" y="1436465"/>
        <a:ext cx="1516807" cy="910084"/>
      </dsp:txXfrm>
    </dsp:sp>
    <dsp:sp modelId="{B8B066DF-84F9-40B7-831B-1C9079BBFE08}">
      <dsp:nvSpPr>
        <dsp:cNvPr id="0" name=""/>
        <dsp:cNvSpPr/>
      </dsp:nvSpPr>
      <dsp:spPr>
        <a:xfrm>
          <a:off x="1519037" y="3104738"/>
          <a:ext cx="318265" cy="91440"/>
        </a:xfrm>
        <a:custGeom>
          <a:avLst/>
          <a:gdLst/>
          <a:ahLst/>
          <a:cxnLst/>
          <a:rect l="0" t="0" r="0" b="0"/>
          <a:pathLst>
            <a:path>
              <a:moveTo>
                <a:pt x="0" y="45720"/>
              </a:moveTo>
              <a:lnTo>
                <a:pt x="31826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69448" y="3148713"/>
        <a:ext cx="17443" cy="3488"/>
      </dsp:txXfrm>
    </dsp:sp>
    <dsp:sp modelId="{3A1BFB08-18F1-432D-BB3C-23FE728340A5}">
      <dsp:nvSpPr>
        <dsp:cNvPr id="0" name=""/>
        <dsp:cNvSpPr/>
      </dsp:nvSpPr>
      <dsp:spPr>
        <a:xfrm>
          <a:off x="4029" y="2695415"/>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a:t>4- 6 yaş arası çocuk izlemleri</a:t>
          </a:r>
          <a:endParaRPr lang="en-US" sz="1300" kern="1200"/>
        </a:p>
      </dsp:txBody>
      <dsp:txXfrm>
        <a:off x="4029" y="2695415"/>
        <a:ext cx="1516807" cy="910084"/>
      </dsp:txXfrm>
    </dsp:sp>
    <dsp:sp modelId="{3C151C8B-F72C-44A6-8854-2156BEDFBB0C}">
      <dsp:nvSpPr>
        <dsp:cNvPr id="0" name=""/>
        <dsp:cNvSpPr/>
      </dsp:nvSpPr>
      <dsp:spPr>
        <a:xfrm>
          <a:off x="3384710" y="3104738"/>
          <a:ext cx="318265" cy="91440"/>
        </a:xfrm>
        <a:custGeom>
          <a:avLst/>
          <a:gdLst/>
          <a:ahLst/>
          <a:cxnLst/>
          <a:rect l="0" t="0" r="0" b="0"/>
          <a:pathLst>
            <a:path>
              <a:moveTo>
                <a:pt x="0" y="45720"/>
              </a:moveTo>
              <a:lnTo>
                <a:pt x="31826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5122" y="3148713"/>
        <a:ext cx="17443" cy="3488"/>
      </dsp:txXfrm>
    </dsp:sp>
    <dsp:sp modelId="{CF148A68-1755-4E29-804B-12C53FD46CE8}">
      <dsp:nvSpPr>
        <dsp:cNvPr id="0" name=""/>
        <dsp:cNvSpPr/>
      </dsp:nvSpPr>
      <dsp:spPr>
        <a:xfrm>
          <a:off x="1869703" y="2695415"/>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a:t>7-9 yaş arası çocuk izlemleri</a:t>
          </a:r>
          <a:endParaRPr lang="en-US" sz="1300" kern="1200"/>
        </a:p>
      </dsp:txBody>
      <dsp:txXfrm>
        <a:off x="1869703" y="2695415"/>
        <a:ext cx="1516807" cy="910084"/>
      </dsp:txXfrm>
    </dsp:sp>
    <dsp:sp modelId="{9433D893-B47F-4380-9E98-C0BA57CBA302}">
      <dsp:nvSpPr>
        <dsp:cNvPr id="0" name=""/>
        <dsp:cNvSpPr/>
      </dsp:nvSpPr>
      <dsp:spPr>
        <a:xfrm>
          <a:off x="3735376" y="2695415"/>
          <a:ext cx="1516807" cy="9100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325" tIns="78017" rIns="74325" bIns="78017" numCol="1" spcCol="1270" anchor="ctr" anchorCtr="0">
          <a:noAutofit/>
        </a:bodyPr>
        <a:lstStyle/>
        <a:p>
          <a:pPr marL="0" lvl="0" indent="0" algn="ctr" defTabSz="577850">
            <a:lnSpc>
              <a:spcPct val="90000"/>
            </a:lnSpc>
            <a:spcBef>
              <a:spcPct val="0"/>
            </a:spcBef>
            <a:spcAft>
              <a:spcPct val="35000"/>
            </a:spcAft>
            <a:buNone/>
          </a:pPr>
          <a:r>
            <a:rPr lang="tr-TR" sz="1300" kern="1200"/>
            <a:t>10-21 yaş arası ergen/genç izlemleri</a:t>
          </a:r>
          <a:endParaRPr lang="en-US" sz="1300" kern="1200"/>
        </a:p>
      </dsp:txBody>
      <dsp:txXfrm>
        <a:off x="3735376" y="2695415"/>
        <a:ext cx="1516807" cy="9100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E12BF-1840-47FF-B64B-FF7048B3BC6E}">
      <dsp:nvSpPr>
        <dsp:cNvPr id="0" name=""/>
        <dsp:cNvSpPr/>
      </dsp:nvSpPr>
      <dsp:spPr>
        <a:xfrm>
          <a:off x="752566" y="1005598"/>
          <a:ext cx="1066720" cy="10667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9F5905-DC64-4E47-8DBD-042C179318DA}">
      <dsp:nvSpPr>
        <dsp:cNvPr id="0" name=""/>
        <dsp:cNvSpPr/>
      </dsp:nvSpPr>
      <dsp:spPr>
        <a:xfrm>
          <a:off x="100682" y="2399706"/>
          <a:ext cx="2370489"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tr-TR" sz="1700" b="1" kern="1200"/>
            <a:t>Solunum, cilt, hareket ve tonus değerlendirmesi;</a:t>
          </a:r>
          <a:endParaRPr lang="en-US" sz="1700" kern="1200"/>
        </a:p>
      </dsp:txBody>
      <dsp:txXfrm>
        <a:off x="100682" y="2399706"/>
        <a:ext cx="2370489" cy="787500"/>
      </dsp:txXfrm>
    </dsp:sp>
    <dsp:sp modelId="{7C2094D4-AB44-4B0F-A42C-CF62FCF9474A}">
      <dsp:nvSpPr>
        <dsp:cNvPr id="0" name=""/>
        <dsp:cNvSpPr/>
      </dsp:nvSpPr>
      <dsp:spPr>
        <a:xfrm>
          <a:off x="3537891" y="1005598"/>
          <a:ext cx="1066720" cy="10667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58D604-C076-4908-9698-66632DCEE699}">
      <dsp:nvSpPr>
        <dsp:cNvPr id="0" name=""/>
        <dsp:cNvSpPr/>
      </dsp:nvSpPr>
      <dsp:spPr>
        <a:xfrm>
          <a:off x="2886007" y="2399706"/>
          <a:ext cx="2370489"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tr-TR" sz="1400" kern="1200" dirty="0"/>
            <a:t>Solunum </a:t>
          </a:r>
          <a:r>
            <a:rPr lang="tr-TR" sz="1400" kern="1200" dirty="0">
              <a:sym typeface="Wingdings" panose="05000000000000000000" pitchFamily="2" charset="2"/>
            </a:rPr>
            <a:t></a:t>
          </a:r>
          <a:r>
            <a:rPr lang="tr-TR" sz="1400" kern="1200" dirty="0"/>
            <a:t> takipne, düzensiz solunum, apne, inleme, burun kanadı solunumu ve çekilme olup olmadığı</a:t>
          </a:r>
          <a:endParaRPr lang="en-US" sz="1400" kern="1200" dirty="0"/>
        </a:p>
      </dsp:txBody>
      <dsp:txXfrm>
        <a:off x="2886007" y="2399706"/>
        <a:ext cx="2370489" cy="787500"/>
      </dsp:txXfrm>
    </dsp:sp>
    <dsp:sp modelId="{E3888139-D1FB-4BA3-A004-C7DA11ED5C42}">
      <dsp:nvSpPr>
        <dsp:cNvPr id="0" name=""/>
        <dsp:cNvSpPr/>
      </dsp:nvSpPr>
      <dsp:spPr>
        <a:xfrm>
          <a:off x="6323216" y="1005598"/>
          <a:ext cx="1066720" cy="10667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4ECB59-AD11-4FEC-829A-0B0559BEE2FD}">
      <dsp:nvSpPr>
        <dsp:cNvPr id="0" name=""/>
        <dsp:cNvSpPr/>
      </dsp:nvSpPr>
      <dsp:spPr>
        <a:xfrm>
          <a:off x="5671332" y="2399706"/>
          <a:ext cx="2370489"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tr-TR" sz="1700" kern="1200"/>
            <a:t>Cilt </a:t>
          </a:r>
          <a:r>
            <a:rPr lang="tr-TR" sz="1700" kern="1200">
              <a:sym typeface="Wingdings" panose="05000000000000000000" pitchFamily="2" charset="2"/>
            </a:rPr>
            <a:t></a:t>
          </a:r>
          <a:r>
            <a:rPr lang="tr-TR" sz="1700" kern="1200"/>
            <a:t> sarılık, solukluk, morluk, şişlik, ödem ve döküntü</a:t>
          </a:r>
          <a:endParaRPr lang="en-US" sz="1700" kern="1200"/>
        </a:p>
      </dsp:txBody>
      <dsp:txXfrm>
        <a:off x="5671332" y="2399706"/>
        <a:ext cx="2370489" cy="787500"/>
      </dsp:txXfrm>
    </dsp:sp>
    <dsp:sp modelId="{A5C1CBB6-0A3C-4C51-B348-1852E1089479}">
      <dsp:nvSpPr>
        <dsp:cNvPr id="0" name=""/>
        <dsp:cNvSpPr/>
      </dsp:nvSpPr>
      <dsp:spPr>
        <a:xfrm>
          <a:off x="9108541" y="1005598"/>
          <a:ext cx="1066720" cy="10667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37C873-6D40-4A68-92C5-2C284792CDB0}">
      <dsp:nvSpPr>
        <dsp:cNvPr id="0" name=""/>
        <dsp:cNvSpPr/>
      </dsp:nvSpPr>
      <dsp:spPr>
        <a:xfrm>
          <a:off x="8456657" y="2399706"/>
          <a:ext cx="2370489"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tr-TR" sz="1700" kern="1200"/>
            <a:t>Hareketler ve tonus </a:t>
          </a:r>
          <a:r>
            <a:rPr lang="tr-TR" sz="1700" kern="1200">
              <a:sym typeface="Wingdings" panose="05000000000000000000" pitchFamily="2" charset="2"/>
            </a:rPr>
            <a:t></a:t>
          </a:r>
          <a:r>
            <a:rPr lang="tr-TR" sz="1700" kern="1200"/>
            <a:t> normal ve simetrik </a:t>
          </a:r>
          <a:endParaRPr lang="en-US" sz="1700" kern="1200"/>
        </a:p>
      </dsp:txBody>
      <dsp:txXfrm>
        <a:off x="8456657" y="2399706"/>
        <a:ext cx="2370489" cy="787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14704-70AA-43E9-868B-B1ECD8C50BA4}">
      <dsp:nvSpPr>
        <dsp:cNvPr id="0" name=""/>
        <dsp:cNvSpPr/>
      </dsp:nvSpPr>
      <dsp:spPr>
        <a:xfrm>
          <a:off x="-4242305" y="-650890"/>
          <a:ext cx="5054629" cy="5054629"/>
        </a:xfrm>
        <a:prstGeom prst="blockArc">
          <a:avLst>
            <a:gd name="adj1" fmla="val 18900000"/>
            <a:gd name="adj2" fmla="val 2700000"/>
            <a:gd name="adj3" fmla="val 427"/>
          </a:avLst>
        </a:pr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CD9446-D8A9-48AC-9C66-74E97CDAF4A3}">
      <dsp:nvSpPr>
        <dsp:cNvPr id="0" name=""/>
        <dsp:cNvSpPr/>
      </dsp:nvSpPr>
      <dsp:spPr>
        <a:xfrm>
          <a:off x="303621" y="197625"/>
          <a:ext cx="4937769" cy="39509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611" tIns="50800" rIns="50800" bIns="50800" numCol="1" spcCol="1270" anchor="ctr" anchorCtr="0">
          <a:noAutofit/>
        </a:bodyPr>
        <a:lstStyle/>
        <a:p>
          <a:pPr marL="0" lvl="0" indent="0" algn="l" defTabSz="889000">
            <a:lnSpc>
              <a:spcPct val="90000"/>
            </a:lnSpc>
            <a:spcBef>
              <a:spcPct val="0"/>
            </a:spcBef>
            <a:spcAft>
              <a:spcPct val="35000"/>
            </a:spcAft>
            <a:buNone/>
          </a:pPr>
          <a:r>
            <a:rPr lang="tr-TR" sz="2000" b="1" kern="1200" dirty="0" err="1"/>
            <a:t>Fenilketonüri</a:t>
          </a:r>
          <a:r>
            <a:rPr lang="tr-TR" sz="2000" b="1" kern="1200" dirty="0"/>
            <a:t> </a:t>
          </a:r>
        </a:p>
      </dsp:txBody>
      <dsp:txXfrm>
        <a:off x="303621" y="197625"/>
        <a:ext cx="4937769" cy="395099"/>
      </dsp:txXfrm>
    </dsp:sp>
    <dsp:sp modelId="{93F56EDA-FB81-4A45-9E66-2C55F5194074}">
      <dsp:nvSpPr>
        <dsp:cNvPr id="0" name=""/>
        <dsp:cNvSpPr/>
      </dsp:nvSpPr>
      <dsp:spPr>
        <a:xfrm>
          <a:off x="56683" y="148237"/>
          <a:ext cx="493874" cy="493874"/>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1453A3-C719-4C83-B00F-D2DECC0E5059}">
      <dsp:nvSpPr>
        <dsp:cNvPr id="0" name=""/>
        <dsp:cNvSpPr/>
      </dsp:nvSpPr>
      <dsp:spPr>
        <a:xfrm>
          <a:off x="628618" y="790199"/>
          <a:ext cx="4612772" cy="395099"/>
        </a:xfrm>
        <a:prstGeom prst="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611" tIns="50800" rIns="50800" bIns="50800" numCol="1" spcCol="1270" anchor="ctr" anchorCtr="0">
          <a:noAutofit/>
        </a:bodyPr>
        <a:lstStyle/>
        <a:p>
          <a:pPr marL="0" lvl="0" indent="0" algn="l" defTabSz="889000">
            <a:lnSpc>
              <a:spcPct val="90000"/>
            </a:lnSpc>
            <a:spcBef>
              <a:spcPct val="0"/>
            </a:spcBef>
            <a:spcAft>
              <a:spcPct val="35000"/>
            </a:spcAft>
            <a:buNone/>
          </a:pPr>
          <a:r>
            <a:rPr lang="tr-TR" sz="2000" b="1" kern="1200"/>
            <a:t>Konjenital Hipotiroidi </a:t>
          </a:r>
          <a:endParaRPr lang="en-US" sz="2000" kern="1200"/>
        </a:p>
      </dsp:txBody>
      <dsp:txXfrm>
        <a:off x="628618" y="790199"/>
        <a:ext cx="4612772" cy="395099"/>
      </dsp:txXfrm>
    </dsp:sp>
    <dsp:sp modelId="{1A99042E-ECF8-4837-9C8D-FCD366058643}">
      <dsp:nvSpPr>
        <dsp:cNvPr id="0" name=""/>
        <dsp:cNvSpPr/>
      </dsp:nvSpPr>
      <dsp:spPr>
        <a:xfrm>
          <a:off x="381680" y="740812"/>
          <a:ext cx="493874" cy="493874"/>
        </a:xfrm>
        <a:prstGeom prst="ellipse">
          <a:avLst/>
        </a:prstGeom>
        <a:solidFill>
          <a:schemeClr val="lt1">
            <a:hueOff val="0"/>
            <a:satOff val="0"/>
            <a:lumOff val="0"/>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D90EDD-59B1-4D2B-941F-6C2451E20E44}">
      <dsp:nvSpPr>
        <dsp:cNvPr id="0" name=""/>
        <dsp:cNvSpPr/>
      </dsp:nvSpPr>
      <dsp:spPr>
        <a:xfrm>
          <a:off x="777230" y="1382774"/>
          <a:ext cx="4464159" cy="395099"/>
        </a:xfrm>
        <a:prstGeom prst="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611" tIns="50800" rIns="50800" bIns="50800" numCol="1" spcCol="1270" anchor="ctr" anchorCtr="0">
          <a:noAutofit/>
        </a:bodyPr>
        <a:lstStyle/>
        <a:p>
          <a:pPr marL="0" lvl="0" indent="0" algn="l" defTabSz="889000">
            <a:lnSpc>
              <a:spcPct val="90000"/>
            </a:lnSpc>
            <a:spcBef>
              <a:spcPct val="0"/>
            </a:spcBef>
            <a:spcAft>
              <a:spcPct val="35000"/>
            </a:spcAft>
            <a:buNone/>
          </a:pPr>
          <a:r>
            <a:rPr lang="tr-TR" sz="2000" b="1" kern="1200"/>
            <a:t>Biyotinidaz eksikliği </a:t>
          </a:r>
          <a:endParaRPr lang="en-US" sz="2000" kern="1200"/>
        </a:p>
      </dsp:txBody>
      <dsp:txXfrm>
        <a:off x="777230" y="1382774"/>
        <a:ext cx="4464159" cy="395099"/>
      </dsp:txXfrm>
    </dsp:sp>
    <dsp:sp modelId="{3C0F58F0-00FF-4496-AC64-7E6B07B28CD4}">
      <dsp:nvSpPr>
        <dsp:cNvPr id="0" name=""/>
        <dsp:cNvSpPr/>
      </dsp:nvSpPr>
      <dsp:spPr>
        <a:xfrm>
          <a:off x="530293" y="1333387"/>
          <a:ext cx="493874" cy="493874"/>
        </a:xfrm>
        <a:prstGeom prst="ellipse">
          <a:avLst/>
        </a:prstGeom>
        <a:solidFill>
          <a:schemeClr val="lt1">
            <a:hueOff val="0"/>
            <a:satOff val="0"/>
            <a:lumOff val="0"/>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4187A3-9702-43F8-B498-41CE45E4EC46}">
      <dsp:nvSpPr>
        <dsp:cNvPr id="0" name=""/>
        <dsp:cNvSpPr/>
      </dsp:nvSpPr>
      <dsp:spPr>
        <a:xfrm>
          <a:off x="777230" y="1974974"/>
          <a:ext cx="4464159" cy="395099"/>
        </a:xfrm>
        <a:prstGeom prst="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611" tIns="50800" rIns="50800" bIns="50800" numCol="1" spcCol="1270" anchor="ctr" anchorCtr="0">
          <a:noAutofit/>
        </a:bodyPr>
        <a:lstStyle/>
        <a:p>
          <a:pPr marL="0" lvl="0" indent="0" algn="l" defTabSz="889000">
            <a:lnSpc>
              <a:spcPct val="90000"/>
            </a:lnSpc>
            <a:spcBef>
              <a:spcPct val="0"/>
            </a:spcBef>
            <a:spcAft>
              <a:spcPct val="35000"/>
            </a:spcAft>
            <a:buNone/>
          </a:pPr>
          <a:r>
            <a:rPr lang="tr-TR" sz="2000" b="1" kern="1200"/>
            <a:t>Konjenital Adrenal Hiperplazi</a:t>
          </a:r>
          <a:endParaRPr lang="en-US" sz="2000" kern="1200"/>
        </a:p>
      </dsp:txBody>
      <dsp:txXfrm>
        <a:off x="777230" y="1974974"/>
        <a:ext cx="4464159" cy="395099"/>
      </dsp:txXfrm>
    </dsp:sp>
    <dsp:sp modelId="{898A8EC2-6B47-41FB-9A9E-CA880692E188}">
      <dsp:nvSpPr>
        <dsp:cNvPr id="0" name=""/>
        <dsp:cNvSpPr/>
      </dsp:nvSpPr>
      <dsp:spPr>
        <a:xfrm>
          <a:off x="530293" y="1925586"/>
          <a:ext cx="493874" cy="493874"/>
        </a:xfrm>
        <a:prstGeom prst="ellipse">
          <a:avLst/>
        </a:prstGeom>
        <a:solidFill>
          <a:schemeClr val="lt1">
            <a:hueOff val="0"/>
            <a:satOff val="0"/>
            <a:lumOff val="0"/>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90ADD9-2E13-41B6-BEC6-9558F977FF30}">
      <dsp:nvSpPr>
        <dsp:cNvPr id="0" name=""/>
        <dsp:cNvSpPr/>
      </dsp:nvSpPr>
      <dsp:spPr>
        <a:xfrm>
          <a:off x="628618" y="2567549"/>
          <a:ext cx="4612772" cy="395099"/>
        </a:xfrm>
        <a:prstGeom prst="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611" tIns="50800" rIns="50800" bIns="50800" numCol="1" spcCol="1270" anchor="ctr" anchorCtr="0">
          <a:noAutofit/>
        </a:bodyPr>
        <a:lstStyle/>
        <a:p>
          <a:pPr marL="0" lvl="0" indent="0" algn="l" defTabSz="889000">
            <a:lnSpc>
              <a:spcPct val="90000"/>
            </a:lnSpc>
            <a:spcBef>
              <a:spcPct val="0"/>
            </a:spcBef>
            <a:spcAft>
              <a:spcPct val="35000"/>
            </a:spcAft>
            <a:buNone/>
          </a:pPr>
          <a:r>
            <a:rPr lang="tr-TR" sz="2000" b="1" kern="1200" dirty="0"/>
            <a:t>Spinal </a:t>
          </a:r>
          <a:r>
            <a:rPr lang="tr-TR" sz="2000" b="1" kern="1200" dirty="0" err="1"/>
            <a:t>Müskuler</a:t>
          </a:r>
          <a:r>
            <a:rPr lang="tr-TR" sz="2000" b="1" kern="1200" dirty="0"/>
            <a:t> Atrofi</a:t>
          </a:r>
        </a:p>
      </dsp:txBody>
      <dsp:txXfrm>
        <a:off x="628618" y="2567549"/>
        <a:ext cx="4612772" cy="395099"/>
      </dsp:txXfrm>
    </dsp:sp>
    <dsp:sp modelId="{1B6CA7CD-EC91-476D-9F0A-2A75A0A21DCE}">
      <dsp:nvSpPr>
        <dsp:cNvPr id="0" name=""/>
        <dsp:cNvSpPr/>
      </dsp:nvSpPr>
      <dsp:spPr>
        <a:xfrm>
          <a:off x="381680" y="2518161"/>
          <a:ext cx="493874" cy="493874"/>
        </a:xfrm>
        <a:prstGeom prst="ellipse">
          <a:avLst/>
        </a:prstGeom>
        <a:solidFill>
          <a:schemeClr val="lt1">
            <a:hueOff val="0"/>
            <a:satOff val="0"/>
            <a:lumOff val="0"/>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6BC9BB-634B-4C5C-A537-A578259527A0}">
      <dsp:nvSpPr>
        <dsp:cNvPr id="0" name=""/>
        <dsp:cNvSpPr/>
      </dsp:nvSpPr>
      <dsp:spPr>
        <a:xfrm>
          <a:off x="303621" y="3160124"/>
          <a:ext cx="4937769" cy="395099"/>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611" tIns="50800" rIns="50800" bIns="50800" numCol="1" spcCol="1270" anchor="ctr" anchorCtr="0">
          <a:noAutofit/>
        </a:bodyPr>
        <a:lstStyle/>
        <a:p>
          <a:pPr marL="0" lvl="0" indent="0" algn="l" defTabSz="889000">
            <a:lnSpc>
              <a:spcPct val="90000"/>
            </a:lnSpc>
            <a:spcBef>
              <a:spcPct val="0"/>
            </a:spcBef>
            <a:spcAft>
              <a:spcPct val="35000"/>
            </a:spcAft>
            <a:buNone/>
          </a:pPr>
          <a:r>
            <a:rPr lang="tr-TR" sz="2000" b="1" kern="1200"/>
            <a:t>Kistik fibroz</a:t>
          </a:r>
          <a:endParaRPr lang="en-US" sz="2000" kern="1200" dirty="0"/>
        </a:p>
      </dsp:txBody>
      <dsp:txXfrm>
        <a:off x="303621" y="3160124"/>
        <a:ext cx="4937769" cy="395099"/>
      </dsp:txXfrm>
    </dsp:sp>
    <dsp:sp modelId="{2253DD04-4BE2-4327-A5F2-AD89BC07FDBE}">
      <dsp:nvSpPr>
        <dsp:cNvPr id="0" name=""/>
        <dsp:cNvSpPr/>
      </dsp:nvSpPr>
      <dsp:spPr>
        <a:xfrm>
          <a:off x="56683" y="3110736"/>
          <a:ext cx="493874" cy="493874"/>
        </a:xfrm>
        <a:prstGeom prst="ellipse">
          <a:avLst/>
        </a:prstGeom>
        <a:solidFill>
          <a:schemeClr val="lt1">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98CCA-A52E-4DCD-9476-ECC6C72C6D9D}">
      <dsp:nvSpPr>
        <dsp:cNvPr id="0" name=""/>
        <dsp:cNvSpPr/>
      </dsp:nvSpPr>
      <dsp:spPr>
        <a:xfrm rot="5400000">
          <a:off x="1926950" y="449793"/>
          <a:ext cx="3481070" cy="3451751"/>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tr-TR" sz="1600" kern="1200"/>
            <a:t>Baş çevresi, boy ölçümü, persentil eğrisindeki durumu</a:t>
          </a:r>
          <a:endParaRPr lang="en-US" sz="1600" kern="1200"/>
        </a:p>
        <a:p>
          <a:pPr marL="171450" lvl="1" indent="-171450" algn="l" defTabSz="711200">
            <a:lnSpc>
              <a:spcPct val="90000"/>
            </a:lnSpc>
            <a:spcBef>
              <a:spcPct val="0"/>
            </a:spcBef>
            <a:spcAft>
              <a:spcPct val="15000"/>
            </a:spcAft>
            <a:buChar char="•"/>
          </a:pPr>
          <a:r>
            <a:rPr lang="tr-TR" sz="1600" kern="1200"/>
            <a:t>Fontanel kontrolü </a:t>
          </a:r>
          <a:r>
            <a:rPr lang="tr-TR" sz="1600" kern="1200">
              <a:sym typeface="Wingdings" panose="05000000000000000000" pitchFamily="2" charset="2"/>
            </a:rPr>
            <a:t></a:t>
          </a:r>
          <a:r>
            <a:rPr lang="tr-TR" sz="1600" kern="1200"/>
            <a:t> arka fontanel 6-8 hafta arası kapanır</a:t>
          </a:r>
          <a:endParaRPr lang="en-US" sz="1600" kern="1200"/>
        </a:p>
        <a:p>
          <a:pPr marL="171450" lvl="1" indent="-171450" algn="l" defTabSz="711200">
            <a:lnSpc>
              <a:spcPct val="90000"/>
            </a:lnSpc>
            <a:spcBef>
              <a:spcPct val="0"/>
            </a:spcBef>
            <a:spcAft>
              <a:spcPct val="15000"/>
            </a:spcAft>
            <a:buChar char="•"/>
          </a:pPr>
          <a:r>
            <a:rPr lang="tr-TR" sz="1600" kern="1200"/>
            <a:t>Bebeğin genel görünümüne bakın</a:t>
          </a:r>
          <a:endParaRPr lang="en-US" sz="1600" kern="1200"/>
        </a:p>
        <a:p>
          <a:pPr marL="171450" lvl="1" indent="-171450" algn="l" defTabSz="711200">
            <a:lnSpc>
              <a:spcPct val="90000"/>
            </a:lnSpc>
            <a:spcBef>
              <a:spcPct val="0"/>
            </a:spcBef>
            <a:spcAft>
              <a:spcPct val="15000"/>
            </a:spcAft>
            <a:buChar char="•"/>
          </a:pPr>
          <a:r>
            <a:rPr lang="tr-TR" sz="1600" kern="1200"/>
            <a:t>Solunum ve kardiyak muayene, nabızlar </a:t>
          </a:r>
          <a:endParaRPr lang="en-US" sz="1600" kern="1200"/>
        </a:p>
        <a:p>
          <a:pPr marL="171450" lvl="1" indent="-171450" algn="l" defTabSz="711200">
            <a:lnSpc>
              <a:spcPct val="90000"/>
            </a:lnSpc>
            <a:spcBef>
              <a:spcPct val="0"/>
            </a:spcBef>
            <a:spcAft>
              <a:spcPct val="15000"/>
            </a:spcAft>
            <a:buChar char="•"/>
          </a:pPr>
          <a:r>
            <a:rPr lang="tr-TR" sz="1600" kern="1200"/>
            <a:t>Reflekslerin kontrolü</a:t>
          </a:r>
          <a:endParaRPr lang="en-US" sz="1600" kern="1200"/>
        </a:p>
        <a:p>
          <a:pPr marL="171450" lvl="1" indent="-171450" algn="l" defTabSz="711200">
            <a:lnSpc>
              <a:spcPct val="90000"/>
            </a:lnSpc>
            <a:spcBef>
              <a:spcPct val="0"/>
            </a:spcBef>
            <a:spcAft>
              <a:spcPct val="15000"/>
            </a:spcAft>
            <a:buChar char="•"/>
          </a:pPr>
          <a:r>
            <a:rPr lang="tr-TR" sz="1600" kern="1200"/>
            <a:t>İşitme ve görme değerlendirmesi</a:t>
          </a:r>
          <a:endParaRPr lang="en-US" sz="1600" kern="1200"/>
        </a:p>
        <a:p>
          <a:pPr marL="171450" lvl="1" indent="-171450" algn="l" defTabSz="711200">
            <a:lnSpc>
              <a:spcPct val="90000"/>
            </a:lnSpc>
            <a:spcBef>
              <a:spcPct val="0"/>
            </a:spcBef>
            <a:spcAft>
              <a:spcPct val="15000"/>
            </a:spcAft>
            <a:buChar char="•"/>
          </a:pPr>
          <a:r>
            <a:rPr lang="tr-TR" sz="1600" kern="1200"/>
            <a:t>Üreme organları</a:t>
          </a:r>
          <a:endParaRPr lang="en-US" sz="1600" kern="1200"/>
        </a:p>
        <a:p>
          <a:pPr marL="171450" lvl="1" indent="-171450" algn="l" defTabSz="711200">
            <a:lnSpc>
              <a:spcPct val="90000"/>
            </a:lnSpc>
            <a:spcBef>
              <a:spcPct val="0"/>
            </a:spcBef>
            <a:spcAft>
              <a:spcPct val="15000"/>
            </a:spcAft>
            <a:buChar char="•"/>
          </a:pPr>
          <a:r>
            <a:rPr lang="tr-TR" sz="1600" kern="1200"/>
            <a:t>İdrar yolu enfeksiyonu varlığı</a:t>
          </a:r>
          <a:endParaRPr lang="en-US" sz="1600" kern="1200"/>
        </a:p>
      </dsp:txBody>
      <dsp:txXfrm rot="-5400000">
        <a:off x="1941610" y="603635"/>
        <a:ext cx="3283250" cy="3144068"/>
      </dsp:txXfrm>
    </dsp:sp>
    <dsp:sp modelId="{3246443D-0AB6-4221-A6FB-82C9E1257C08}">
      <dsp:nvSpPr>
        <dsp:cNvPr id="0" name=""/>
        <dsp:cNvSpPr/>
      </dsp:nvSpPr>
      <dsp:spPr>
        <a:xfrm>
          <a:off x="0" y="0"/>
          <a:ext cx="1941609" cy="435133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tr-TR" sz="2900" b="1" kern="1200" dirty="0"/>
            <a:t>Bebeğe Tam Bir Sistemik Muayene </a:t>
          </a:r>
          <a:endParaRPr lang="en-US" sz="2900" kern="1200" dirty="0"/>
        </a:p>
      </dsp:txBody>
      <dsp:txXfrm>
        <a:off x="94782" y="94782"/>
        <a:ext cx="1752045" cy="41617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B7729-EF1A-460E-8FE4-5F4BFD360B52}">
      <dsp:nvSpPr>
        <dsp:cNvPr id="0" name=""/>
        <dsp:cNvSpPr/>
      </dsp:nvSpPr>
      <dsp:spPr>
        <a:xfrm rot="5400000">
          <a:off x="1896763" y="433449"/>
          <a:ext cx="3402678" cy="338644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tr-TR" sz="1600" kern="1200" dirty="0"/>
            <a:t>Baş çevresi, boy ölçümü, </a:t>
          </a:r>
          <a:r>
            <a:rPr lang="tr-TR" sz="1600" kern="1200" dirty="0" err="1"/>
            <a:t>persentil</a:t>
          </a:r>
          <a:r>
            <a:rPr lang="tr-TR" sz="1600" kern="1200" dirty="0"/>
            <a:t> eğrisindeki durumu</a:t>
          </a:r>
          <a:endParaRPr lang="en-US" sz="1600" kern="1200" dirty="0"/>
        </a:p>
        <a:p>
          <a:pPr marL="171450" lvl="1" indent="-171450" algn="l" defTabSz="711200">
            <a:lnSpc>
              <a:spcPct val="90000"/>
            </a:lnSpc>
            <a:spcBef>
              <a:spcPct val="0"/>
            </a:spcBef>
            <a:spcAft>
              <a:spcPct val="15000"/>
            </a:spcAft>
            <a:buChar char="•"/>
          </a:pPr>
          <a:r>
            <a:rPr lang="tr-TR" sz="1600" kern="1200" dirty="0" err="1"/>
            <a:t>Fontanel</a:t>
          </a:r>
          <a:r>
            <a:rPr lang="tr-TR" sz="1600" kern="1200" dirty="0"/>
            <a:t> kontrolü </a:t>
          </a:r>
          <a:r>
            <a:rPr lang="tr-TR" sz="1600" kern="1200" dirty="0">
              <a:sym typeface="Wingdings" panose="05000000000000000000" pitchFamily="2" charset="2"/>
            </a:rPr>
            <a:t></a:t>
          </a:r>
          <a:r>
            <a:rPr lang="tr-TR" sz="1600" kern="1200" dirty="0"/>
            <a:t> arka </a:t>
          </a:r>
          <a:r>
            <a:rPr lang="tr-TR" sz="1600" kern="1200" dirty="0" err="1"/>
            <a:t>fontanel</a:t>
          </a:r>
          <a:r>
            <a:rPr lang="tr-TR" sz="1600" kern="1200" dirty="0"/>
            <a:t> 6-8 hafta arası kapanır</a:t>
          </a:r>
          <a:endParaRPr lang="en-US" sz="1600" kern="1200" dirty="0"/>
        </a:p>
        <a:p>
          <a:pPr marL="171450" lvl="1" indent="-171450" algn="l" defTabSz="711200">
            <a:lnSpc>
              <a:spcPct val="90000"/>
            </a:lnSpc>
            <a:spcBef>
              <a:spcPct val="0"/>
            </a:spcBef>
            <a:spcAft>
              <a:spcPct val="15000"/>
            </a:spcAft>
            <a:buChar char="•"/>
          </a:pPr>
          <a:r>
            <a:rPr lang="tr-TR" sz="1600" kern="1200"/>
            <a:t>Bebeğin genel görünümüne bakın</a:t>
          </a:r>
          <a:endParaRPr lang="en-US" sz="1600" kern="1200"/>
        </a:p>
        <a:p>
          <a:pPr marL="171450" lvl="1" indent="-171450" algn="l" defTabSz="711200">
            <a:lnSpc>
              <a:spcPct val="90000"/>
            </a:lnSpc>
            <a:spcBef>
              <a:spcPct val="0"/>
            </a:spcBef>
            <a:spcAft>
              <a:spcPct val="15000"/>
            </a:spcAft>
            <a:buChar char="•"/>
          </a:pPr>
          <a:r>
            <a:rPr lang="tr-TR" sz="1600" kern="1200" dirty="0"/>
            <a:t>Solunum ve kardiyak muayene, nabızlar </a:t>
          </a:r>
          <a:endParaRPr lang="en-US" sz="1600" kern="1200" dirty="0"/>
        </a:p>
        <a:p>
          <a:pPr marL="171450" lvl="1" indent="-171450" algn="l" defTabSz="711200">
            <a:lnSpc>
              <a:spcPct val="90000"/>
            </a:lnSpc>
            <a:spcBef>
              <a:spcPct val="0"/>
            </a:spcBef>
            <a:spcAft>
              <a:spcPct val="15000"/>
            </a:spcAft>
            <a:buChar char="•"/>
          </a:pPr>
          <a:r>
            <a:rPr lang="tr-TR" sz="1600" kern="1200"/>
            <a:t>Reflekslerin kontrolü</a:t>
          </a:r>
          <a:endParaRPr lang="en-US" sz="1600" kern="1200"/>
        </a:p>
        <a:p>
          <a:pPr marL="171450" lvl="1" indent="-171450" algn="l" defTabSz="711200">
            <a:lnSpc>
              <a:spcPct val="90000"/>
            </a:lnSpc>
            <a:spcBef>
              <a:spcPct val="0"/>
            </a:spcBef>
            <a:spcAft>
              <a:spcPct val="15000"/>
            </a:spcAft>
            <a:buChar char="•"/>
          </a:pPr>
          <a:r>
            <a:rPr lang="tr-TR" sz="1600" kern="1200" dirty="0"/>
            <a:t>İşitme ve görme değerlendirmesi</a:t>
          </a:r>
          <a:endParaRPr lang="en-US" sz="1600" kern="1200" dirty="0"/>
        </a:p>
        <a:p>
          <a:pPr marL="171450" lvl="1" indent="-171450" algn="l" defTabSz="711200">
            <a:lnSpc>
              <a:spcPct val="90000"/>
            </a:lnSpc>
            <a:spcBef>
              <a:spcPct val="0"/>
            </a:spcBef>
            <a:spcAft>
              <a:spcPct val="15000"/>
            </a:spcAft>
            <a:buChar char="•"/>
          </a:pPr>
          <a:r>
            <a:rPr lang="tr-TR" sz="1600" kern="1200"/>
            <a:t>Üreme organları</a:t>
          </a:r>
          <a:endParaRPr lang="en-US" sz="1600" kern="1200"/>
        </a:p>
        <a:p>
          <a:pPr marL="171450" lvl="1" indent="-171450" algn="l" defTabSz="711200">
            <a:lnSpc>
              <a:spcPct val="90000"/>
            </a:lnSpc>
            <a:spcBef>
              <a:spcPct val="0"/>
            </a:spcBef>
            <a:spcAft>
              <a:spcPct val="15000"/>
            </a:spcAft>
            <a:buChar char="•"/>
          </a:pPr>
          <a:r>
            <a:rPr lang="tr-TR" sz="1600" kern="1200" dirty="0"/>
            <a:t>İdrar yolu enfeksiyonu varlığı</a:t>
          </a:r>
          <a:endParaRPr lang="en-US" sz="1600" kern="1200" dirty="0"/>
        </a:p>
      </dsp:txBody>
      <dsp:txXfrm rot="-5400000">
        <a:off x="1904878" y="590648"/>
        <a:ext cx="3221136" cy="3072052"/>
      </dsp:txXfrm>
    </dsp:sp>
    <dsp:sp modelId="{126342C5-3EFB-41E2-8339-DB3B1F7A636D}">
      <dsp:nvSpPr>
        <dsp:cNvPr id="0" name=""/>
        <dsp:cNvSpPr/>
      </dsp:nvSpPr>
      <dsp:spPr>
        <a:xfrm>
          <a:off x="0" y="0"/>
          <a:ext cx="1904878" cy="425334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tr-TR" sz="2800" b="1" kern="1200" dirty="0"/>
            <a:t>Bebeğe Tam Bir Sistemik Muayene </a:t>
          </a:r>
          <a:endParaRPr lang="en-US" sz="2800" kern="1200" dirty="0"/>
        </a:p>
      </dsp:txBody>
      <dsp:txXfrm>
        <a:off x="92988" y="92988"/>
        <a:ext cx="1718902" cy="40673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8B444-0690-4ED6-9D4C-F0D6BDB5F90E}">
      <dsp:nvSpPr>
        <dsp:cNvPr id="0" name=""/>
        <dsp:cNvSpPr/>
      </dsp:nvSpPr>
      <dsp:spPr>
        <a:xfrm>
          <a:off x="0" y="371"/>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F7A40F-909F-48E6-BCC3-735995115814}">
      <dsp:nvSpPr>
        <dsp:cNvPr id="0" name=""/>
        <dsp:cNvSpPr/>
      </dsp:nvSpPr>
      <dsp:spPr>
        <a:xfrm>
          <a:off x="154829" y="115534"/>
          <a:ext cx="281509" cy="281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AE54A1-7977-48A7-86F0-6E05882AC757}">
      <dsp:nvSpPr>
        <dsp:cNvPr id="0" name=""/>
        <dsp:cNvSpPr/>
      </dsp:nvSpPr>
      <dsp:spPr>
        <a:xfrm>
          <a:off x="591168" y="37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tr-TR" sz="1600" kern="1200"/>
            <a:t>Yaşına uygun beslenme</a:t>
          </a:r>
          <a:endParaRPr lang="en-US" sz="1600" kern="1200"/>
        </a:p>
      </dsp:txBody>
      <dsp:txXfrm>
        <a:off x="591168" y="371"/>
        <a:ext cx="9924431" cy="511834"/>
      </dsp:txXfrm>
    </dsp:sp>
    <dsp:sp modelId="{26FE008D-27DD-458B-8E8D-77CD4F42801F}">
      <dsp:nvSpPr>
        <dsp:cNvPr id="0" name=""/>
        <dsp:cNvSpPr/>
      </dsp:nvSpPr>
      <dsp:spPr>
        <a:xfrm>
          <a:off x="0" y="640165"/>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26A83-6DB5-44FC-93DD-BB24962CCB15}">
      <dsp:nvSpPr>
        <dsp:cNvPr id="0" name=""/>
        <dsp:cNvSpPr/>
      </dsp:nvSpPr>
      <dsp:spPr>
        <a:xfrm>
          <a:off x="154829" y="755327"/>
          <a:ext cx="281509" cy="2815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78C0D-E85A-4256-952C-D8BDEA4036BF}">
      <dsp:nvSpPr>
        <dsp:cNvPr id="0" name=""/>
        <dsp:cNvSpPr/>
      </dsp:nvSpPr>
      <dsp:spPr>
        <a:xfrm>
          <a:off x="591168" y="640165"/>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tr-TR" sz="1600" kern="1200"/>
            <a:t>Çocukla sağlıklı iletişim; isim-soyisim, adres vb bilgileri öğretmek</a:t>
          </a:r>
          <a:endParaRPr lang="en-US" sz="1600" kern="1200"/>
        </a:p>
      </dsp:txBody>
      <dsp:txXfrm>
        <a:off x="591168" y="640165"/>
        <a:ext cx="9924431" cy="511834"/>
      </dsp:txXfrm>
    </dsp:sp>
    <dsp:sp modelId="{1E7A732F-7DAC-4728-8FB0-978DBAD4479F}">
      <dsp:nvSpPr>
        <dsp:cNvPr id="0" name=""/>
        <dsp:cNvSpPr/>
      </dsp:nvSpPr>
      <dsp:spPr>
        <a:xfrm>
          <a:off x="0" y="1279958"/>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4D9172-8EBE-4B04-8144-3A8332CDF98A}">
      <dsp:nvSpPr>
        <dsp:cNvPr id="0" name=""/>
        <dsp:cNvSpPr/>
      </dsp:nvSpPr>
      <dsp:spPr>
        <a:xfrm>
          <a:off x="154829" y="1395121"/>
          <a:ext cx="281509" cy="281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DFF33-1943-47DF-8BBC-A83E1BD497FB}">
      <dsp:nvSpPr>
        <dsp:cNvPr id="0" name=""/>
        <dsp:cNvSpPr/>
      </dsp:nvSpPr>
      <dsp:spPr>
        <a:xfrm>
          <a:off x="591168" y="1279958"/>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tr-TR" sz="1600" kern="1200"/>
            <a:t>Okul öncesi eğitim- ilkokula başlama durumu</a:t>
          </a:r>
          <a:endParaRPr lang="en-US" sz="1600" kern="1200"/>
        </a:p>
      </dsp:txBody>
      <dsp:txXfrm>
        <a:off x="591168" y="1279958"/>
        <a:ext cx="9924431" cy="511834"/>
      </dsp:txXfrm>
    </dsp:sp>
    <dsp:sp modelId="{1EF5E32A-F065-4507-8A1A-7F070B984786}">
      <dsp:nvSpPr>
        <dsp:cNvPr id="0" name=""/>
        <dsp:cNvSpPr/>
      </dsp:nvSpPr>
      <dsp:spPr>
        <a:xfrm>
          <a:off x="0" y="1919751"/>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C52A09-3176-480C-8559-350594EC5E97}">
      <dsp:nvSpPr>
        <dsp:cNvPr id="0" name=""/>
        <dsp:cNvSpPr/>
      </dsp:nvSpPr>
      <dsp:spPr>
        <a:xfrm>
          <a:off x="154829" y="2034914"/>
          <a:ext cx="281509" cy="2815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A24B8-D8B5-4C6A-B4F7-6EEC160FEC95}">
      <dsp:nvSpPr>
        <dsp:cNvPr id="0" name=""/>
        <dsp:cNvSpPr/>
      </dsp:nvSpPr>
      <dsp:spPr>
        <a:xfrm>
          <a:off x="591168" y="191975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tr-TR" sz="1600" kern="1200"/>
            <a:t>Diş sağlığı</a:t>
          </a:r>
          <a:endParaRPr lang="en-US" sz="1600" kern="1200"/>
        </a:p>
      </dsp:txBody>
      <dsp:txXfrm>
        <a:off x="591168" y="1919751"/>
        <a:ext cx="9924431" cy="511834"/>
      </dsp:txXfrm>
    </dsp:sp>
    <dsp:sp modelId="{1F51F67C-8135-4EBF-A401-C89A09D96E3F}">
      <dsp:nvSpPr>
        <dsp:cNvPr id="0" name=""/>
        <dsp:cNvSpPr/>
      </dsp:nvSpPr>
      <dsp:spPr>
        <a:xfrm>
          <a:off x="0" y="2559544"/>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8F9A87-D066-4C8D-958D-DE4B8DACA969}">
      <dsp:nvSpPr>
        <dsp:cNvPr id="0" name=""/>
        <dsp:cNvSpPr/>
      </dsp:nvSpPr>
      <dsp:spPr>
        <a:xfrm>
          <a:off x="154829" y="2674707"/>
          <a:ext cx="281509" cy="2815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AC36B-2349-48A7-A9CD-0E0422E39CC1}">
      <dsp:nvSpPr>
        <dsp:cNvPr id="0" name=""/>
        <dsp:cNvSpPr/>
      </dsp:nvSpPr>
      <dsp:spPr>
        <a:xfrm>
          <a:off x="591168" y="2559544"/>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tr-TR" sz="1600" kern="1200"/>
            <a:t>Fiziksel aktivite</a:t>
          </a:r>
          <a:endParaRPr lang="en-US" sz="1600" kern="1200"/>
        </a:p>
      </dsp:txBody>
      <dsp:txXfrm>
        <a:off x="591168" y="2559544"/>
        <a:ext cx="9924431" cy="511834"/>
      </dsp:txXfrm>
    </dsp:sp>
    <dsp:sp modelId="{78030D95-8EED-4BF7-BDB6-C7B6F4F01E6C}">
      <dsp:nvSpPr>
        <dsp:cNvPr id="0" name=""/>
        <dsp:cNvSpPr/>
      </dsp:nvSpPr>
      <dsp:spPr>
        <a:xfrm>
          <a:off x="0" y="3199338"/>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FF4FEE-E39C-4658-87E2-DC99356E2893}">
      <dsp:nvSpPr>
        <dsp:cNvPr id="0" name=""/>
        <dsp:cNvSpPr/>
      </dsp:nvSpPr>
      <dsp:spPr>
        <a:xfrm>
          <a:off x="154829" y="3314501"/>
          <a:ext cx="281509" cy="28150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35EBB0-D96E-4777-8CD5-15F08FC5E95E}">
      <dsp:nvSpPr>
        <dsp:cNvPr id="0" name=""/>
        <dsp:cNvSpPr/>
      </dsp:nvSpPr>
      <dsp:spPr>
        <a:xfrm>
          <a:off x="591168" y="3199338"/>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tr-TR" sz="1600" kern="1200"/>
            <a:t>Üreme sağlığı</a:t>
          </a:r>
          <a:endParaRPr lang="en-US" sz="1600" kern="1200"/>
        </a:p>
      </dsp:txBody>
      <dsp:txXfrm>
        <a:off x="591168" y="3199338"/>
        <a:ext cx="9924431" cy="511834"/>
      </dsp:txXfrm>
    </dsp:sp>
    <dsp:sp modelId="{92AE2539-E238-409D-9856-B92BF13632A5}">
      <dsp:nvSpPr>
        <dsp:cNvPr id="0" name=""/>
        <dsp:cNvSpPr/>
      </dsp:nvSpPr>
      <dsp:spPr>
        <a:xfrm>
          <a:off x="0" y="3839131"/>
          <a:ext cx="10515600" cy="5118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F733D5-CF2A-4736-AC53-A72FC1A8758B}">
      <dsp:nvSpPr>
        <dsp:cNvPr id="0" name=""/>
        <dsp:cNvSpPr/>
      </dsp:nvSpPr>
      <dsp:spPr>
        <a:xfrm>
          <a:off x="154829" y="3954294"/>
          <a:ext cx="281509" cy="28150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6BCA2E-D8F7-4420-B07C-4E48822D8A05}">
      <dsp:nvSpPr>
        <dsp:cNvPr id="0" name=""/>
        <dsp:cNvSpPr/>
      </dsp:nvSpPr>
      <dsp:spPr>
        <a:xfrm>
          <a:off x="591168" y="383913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tr-TR" sz="1600" kern="1200"/>
            <a:t>Ailenin soruları varsa yanıtlanmalı ve ilgili broşürler verilmeli</a:t>
          </a:r>
          <a:endParaRPr lang="en-US" sz="1600" kern="1200"/>
        </a:p>
      </dsp:txBody>
      <dsp:txXfrm>
        <a:off x="591168" y="3839131"/>
        <a:ext cx="9924431" cy="5118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C8398-D8CE-4BCE-8E4A-52DCE43FB5AE}">
      <dsp:nvSpPr>
        <dsp:cNvPr id="0" name=""/>
        <dsp:cNvSpPr/>
      </dsp:nvSpPr>
      <dsp:spPr>
        <a:xfrm>
          <a:off x="0" y="1407"/>
          <a:ext cx="5393361"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1DA541-5979-4144-A92A-32E1DAA68D1E}">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8CA522-B7C7-4AD5-9E6E-3D70D1EDBC2E}">
      <dsp:nvSpPr>
        <dsp:cNvPr id="0" name=""/>
        <dsp:cNvSpPr/>
      </dsp:nvSpPr>
      <dsp:spPr>
        <a:xfrm>
          <a:off x="692764" y="1407"/>
          <a:ext cx="4700596"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tr-TR" sz="1500" kern="1200" dirty="0"/>
            <a:t>Yaşına uygun beslenme</a:t>
          </a:r>
          <a:endParaRPr lang="en-US" sz="1500" kern="1200" dirty="0"/>
        </a:p>
      </dsp:txBody>
      <dsp:txXfrm>
        <a:off x="692764" y="1407"/>
        <a:ext cx="4700596" cy="599796"/>
      </dsp:txXfrm>
    </dsp:sp>
    <dsp:sp modelId="{06CC678C-5F3E-4BE0-AADC-7D2673E06912}">
      <dsp:nvSpPr>
        <dsp:cNvPr id="0" name=""/>
        <dsp:cNvSpPr/>
      </dsp:nvSpPr>
      <dsp:spPr>
        <a:xfrm>
          <a:off x="0" y="751152"/>
          <a:ext cx="5393361"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BB667-0FDD-4A78-840E-40E00CAE6977}">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76D437-2AA5-441F-B09F-90A46D29A2B2}">
      <dsp:nvSpPr>
        <dsp:cNvPr id="0" name=""/>
        <dsp:cNvSpPr/>
      </dsp:nvSpPr>
      <dsp:spPr>
        <a:xfrm>
          <a:off x="692764" y="751152"/>
          <a:ext cx="4700596"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tr-TR" sz="1500" kern="1200"/>
            <a:t>Çocukla sağlıklı iletişim</a:t>
          </a:r>
          <a:endParaRPr lang="en-US" sz="1500" kern="1200"/>
        </a:p>
      </dsp:txBody>
      <dsp:txXfrm>
        <a:off x="692764" y="751152"/>
        <a:ext cx="4700596" cy="599796"/>
      </dsp:txXfrm>
    </dsp:sp>
    <dsp:sp modelId="{7AF4F156-7E14-460A-BD83-848FAD18C3BB}">
      <dsp:nvSpPr>
        <dsp:cNvPr id="0" name=""/>
        <dsp:cNvSpPr/>
      </dsp:nvSpPr>
      <dsp:spPr>
        <a:xfrm>
          <a:off x="0" y="1500898"/>
          <a:ext cx="5393361"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683840-ADC3-4176-824C-9CF9444D3DEB}">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D01787-230A-4F97-9A14-1085C97C34D1}">
      <dsp:nvSpPr>
        <dsp:cNvPr id="0" name=""/>
        <dsp:cNvSpPr/>
      </dsp:nvSpPr>
      <dsp:spPr>
        <a:xfrm>
          <a:off x="692764" y="1500898"/>
          <a:ext cx="4700596"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tr-TR" sz="1500" kern="1200"/>
            <a:t>Diş sağlığı</a:t>
          </a:r>
          <a:endParaRPr lang="en-US" sz="1500" kern="1200"/>
        </a:p>
      </dsp:txBody>
      <dsp:txXfrm>
        <a:off x="692764" y="1500898"/>
        <a:ext cx="4700596" cy="599796"/>
      </dsp:txXfrm>
    </dsp:sp>
    <dsp:sp modelId="{4A970B27-7E75-4041-969F-C086130631BC}">
      <dsp:nvSpPr>
        <dsp:cNvPr id="0" name=""/>
        <dsp:cNvSpPr/>
      </dsp:nvSpPr>
      <dsp:spPr>
        <a:xfrm>
          <a:off x="0" y="2250643"/>
          <a:ext cx="5393361"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226DD7-9977-422C-9D56-B85D2F22E885}">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286036-553D-4103-AD2D-389EB5FB2856}">
      <dsp:nvSpPr>
        <dsp:cNvPr id="0" name=""/>
        <dsp:cNvSpPr/>
      </dsp:nvSpPr>
      <dsp:spPr>
        <a:xfrm>
          <a:off x="692764" y="2250643"/>
          <a:ext cx="4700596"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tr-TR" sz="1500" kern="1200"/>
            <a:t>Fiziksel aktivite</a:t>
          </a:r>
          <a:endParaRPr lang="en-US" sz="1500" kern="1200"/>
        </a:p>
      </dsp:txBody>
      <dsp:txXfrm>
        <a:off x="692764" y="2250643"/>
        <a:ext cx="4700596" cy="599796"/>
      </dsp:txXfrm>
    </dsp:sp>
    <dsp:sp modelId="{ADD323EE-0EC1-4155-8055-7AA7D573FCE3}">
      <dsp:nvSpPr>
        <dsp:cNvPr id="0" name=""/>
        <dsp:cNvSpPr/>
      </dsp:nvSpPr>
      <dsp:spPr>
        <a:xfrm>
          <a:off x="0" y="3000388"/>
          <a:ext cx="5393361"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799B0-82A4-4BBB-9BDF-B6F34A87950C}">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C3A345-402C-4CBF-9B38-9448C267F704}">
      <dsp:nvSpPr>
        <dsp:cNvPr id="0" name=""/>
        <dsp:cNvSpPr/>
      </dsp:nvSpPr>
      <dsp:spPr>
        <a:xfrm>
          <a:off x="692764" y="3000388"/>
          <a:ext cx="4700596"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tr-TR" sz="1500" kern="1200"/>
            <a:t>Üreme sağlığı</a:t>
          </a:r>
          <a:endParaRPr lang="en-US" sz="1500" kern="1200"/>
        </a:p>
      </dsp:txBody>
      <dsp:txXfrm>
        <a:off x="692764" y="3000388"/>
        <a:ext cx="4700596" cy="599796"/>
      </dsp:txXfrm>
    </dsp:sp>
    <dsp:sp modelId="{BAAED914-19B0-4B4C-A68A-A258BFE6BBCF}">
      <dsp:nvSpPr>
        <dsp:cNvPr id="0" name=""/>
        <dsp:cNvSpPr/>
      </dsp:nvSpPr>
      <dsp:spPr>
        <a:xfrm>
          <a:off x="0" y="3750134"/>
          <a:ext cx="5393361"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16AB36-0E31-408F-B3A1-186DA163A0F2}">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A39584-439D-404F-90CF-6BAFBB337EAA}">
      <dsp:nvSpPr>
        <dsp:cNvPr id="0" name=""/>
        <dsp:cNvSpPr/>
      </dsp:nvSpPr>
      <dsp:spPr>
        <a:xfrm>
          <a:off x="692764" y="3750134"/>
          <a:ext cx="4700596"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tr-TR" sz="1500" kern="1200"/>
            <a:t>Ailenin soruları varsa yanıtlanmalı ve ilgili broşürler verilmeli</a:t>
          </a:r>
          <a:endParaRPr lang="en-US" sz="1500" kern="1200"/>
        </a:p>
      </dsp:txBody>
      <dsp:txXfrm>
        <a:off x="692764" y="3750134"/>
        <a:ext cx="4700596" cy="599796"/>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08BEB-D255-4687-8C0B-EC7F466BEECE}" type="datetimeFigureOut">
              <a:rPr lang="tr-TR" smtClean="0"/>
              <a:t>16.02.2025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A9906-6D52-4A7B-B502-2880E161C9E5}" type="slidenum">
              <a:rPr lang="tr-TR" smtClean="0"/>
              <a:t>‹#›</a:t>
            </a:fld>
            <a:endParaRPr lang="tr-TR"/>
          </a:p>
        </p:txBody>
      </p:sp>
    </p:spTree>
    <p:extLst>
      <p:ext uri="{BB962C8B-B14F-4D97-AF65-F5344CB8AC3E}">
        <p14:creationId xmlns:p14="http://schemas.microsoft.com/office/powerpoint/2010/main" val="1642044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Char char="Ø"/>
            </a:pPr>
            <a:r>
              <a:rPr lang="tr-TR" dirty="0"/>
              <a:t>Solunumu </a:t>
            </a:r>
            <a:r>
              <a:rPr lang="tr-TR" dirty="0" err="1"/>
              <a:t>deŒerlendirin</a:t>
            </a:r>
            <a:r>
              <a:rPr lang="tr-TR" dirty="0"/>
              <a:t>; takipne, düzensiz solunum, apne, inleme, burun </a:t>
            </a:r>
            <a:r>
              <a:rPr lang="tr-TR" dirty="0" err="1"/>
              <a:t>kanadŦ</a:t>
            </a:r>
            <a:r>
              <a:rPr lang="tr-TR" dirty="0"/>
              <a:t> solunumu ve çekilme olup </a:t>
            </a:r>
            <a:r>
              <a:rPr lang="tr-TR" dirty="0" err="1"/>
              <a:t>olmadŦŒŦna</a:t>
            </a:r>
            <a:r>
              <a:rPr lang="tr-TR" dirty="0"/>
              <a:t> </a:t>
            </a:r>
            <a:r>
              <a:rPr lang="tr-TR" dirty="0" err="1"/>
              <a:t>bakŦn</a:t>
            </a:r>
            <a:r>
              <a:rPr lang="tr-TR" dirty="0"/>
              <a:t> </a:t>
            </a:r>
          </a:p>
          <a:p>
            <a:pPr>
              <a:buFont typeface="Wingdings" panose="05000000000000000000" pitchFamily="2" charset="2"/>
              <a:buChar char="Ø"/>
            </a:pPr>
            <a:r>
              <a:rPr lang="tr-TR" dirty="0"/>
              <a:t>Cildi gözden geçirin; </a:t>
            </a:r>
            <a:r>
              <a:rPr lang="tr-TR" dirty="0" err="1"/>
              <a:t>sarŦlŦk</a:t>
            </a:r>
            <a:r>
              <a:rPr lang="tr-TR" dirty="0"/>
              <a:t>, solukluk, morluk, </a:t>
            </a:r>
            <a:r>
              <a:rPr lang="tr-TR" dirty="0" err="1"/>
              <a:t>ƔiƔlik</a:t>
            </a:r>
            <a:r>
              <a:rPr lang="tr-TR" dirty="0"/>
              <a:t>, ödem ve döküntü </a:t>
            </a:r>
            <a:r>
              <a:rPr lang="tr-TR" dirty="0" err="1"/>
              <a:t>açŦsŦndan</a:t>
            </a:r>
            <a:r>
              <a:rPr lang="tr-TR" dirty="0"/>
              <a:t> </a:t>
            </a:r>
            <a:r>
              <a:rPr lang="tr-TR" dirty="0" err="1"/>
              <a:t>deŒerlendirin</a:t>
            </a:r>
            <a:r>
              <a:rPr lang="tr-TR" dirty="0"/>
              <a:t> </a:t>
            </a:r>
          </a:p>
          <a:p>
            <a:pPr>
              <a:buFont typeface="Wingdings" panose="05000000000000000000" pitchFamily="2" charset="2"/>
              <a:buChar char="Ø"/>
            </a:pPr>
            <a:r>
              <a:rPr lang="tr-TR" dirty="0"/>
              <a:t>Hareketlerini ve tonusunu </a:t>
            </a:r>
            <a:r>
              <a:rPr lang="tr-TR" dirty="0" err="1"/>
              <a:t>deŒerlendirin</a:t>
            </a:r>
            <a:r>
              <a:rPr lang="tr-TR" dirty="0"/>
              <a:t>; normal ve simetrik mi </a:t>
            </a:r>
            <a:r>
              <a:rPr lang="tr-TR" dirty="0" err="1"/>
              <a:t>bakŦn</a:t>
            </a:r>
            <a:r>
              <a:rPr lang="tr-TR" dirty="0"/>
              <a:t> </a:t>
            </a:r>
          </a:p>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9</a:t>
            </a:fld>
            <a:endParaRPr lang="tr-TR"/>
          </a:p>
        </p:txBody>
      </p:sp>
    </p:spTree>
    <p:extLst>
      <p:ext uri="{BB962C8B-B14F-4D97-AF65-F5344CB8AC3E}">
        <p14:creationId xmlns:p14="http://schemas.microsoft.com/office/powerpoint/2010/main" val="2745865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465B-171D-F0A1-87CA-E12A4EEB509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F03777A-C5A0-395D-5684-86BB7AD9075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41D6A05-476B-B762-DCE1-5EA18D48267F}"/>
              </a:ext>
            </a:extLst>
          </p:cNvPr>
          <p:cNvSpPr>
            <a:spLocks noGrp="1"/>
          </p:cNvSpPr>
          <p:nvPr>
            <p:ph type="body" idx="1"/>
          </p:nvPr>
        </p:nvSpPr>
        <p:spPr/>
        <p:txBody>
          <a:bodyPr/>
          <a:lstStyle/>
          <a:p>
            <a:r>
              <a:rPr lang="tr-TR" dirty="0"/>
              <a:t>Hareketli mi? - </a:t>
            </a:r>
            <a:r>
              <a:rPr lang="tr-TR" dirty="0" err="1"/>
              <a:t>CanlŦ</a:t>
            </a:r>
            <a:r>
              <a:rPr lang="tr-TR" dirty="0"/>
              <a:t> bir sesle </a:t>
            </a:r>
            <a:r>
              <a:rPr lang="tr-TR" dirty="0" err="1"/>
              <a:t>aŒlŦyor</a:t>
            </a:r>
            <a:r>
              <a:rPr lang="tr-TR" dirty="0"/>
              <a:t> mu? </a:t>
            </a:r>
            <a:r>
              <a:rPr lang="tr-TR" dirty="0" err="1"/>
              <a:t>YanŦtŦnŦz</a:t>
            </a:r>
            <a:r>
              <a:rPr lang="tr-TR" dirty="0"/>
              <a:t> </a:t>
            </a:r>
            <a:r>
              <a:rPr lang="tr-TR" dirty="0" err="1"/>
              <a:t>hayŦr</a:t>
            </a:r>
            <a:r>
              <a:rPr lang="tr-TR" dirty="0"/>
              <a:t> ise bebekte ciddi bir </a:t>
            </a:r>
            <a:r>
              <a:rPr lang="tr-TR" dirty="0" err="1"/>
              <a:t>hastalŦk</a:t>
            </a:r>
            <a:r>
              <a:rPr lang="tr-TR" dirty="0"/>
              <a:t> </a:t>
            </a:r>
            <a:r>
              <a:rPr lang="tr-TR" dirty="0" err="1"/>
              <a:t>varlŦŒŦnŦ</a:t>
            </a:r>
            <a:r>
              <a:rPr lang="tr-TR" dirty="0"/>
              <a:t> gösterir Enfeksiyon ve hipoglisemi </a:t>
            </a:r>
            <a:r>
              <a:rPr lang="tr-TR" dirty="0" err="1"/>
              <a:t>baƔta</a:t>
            </a:r>
            <a:r>
              <a:rPr lang="tr-TR" dirty="0"/>
              <a:t> olmak üzere nörolojik ve metabolik </a:t>
            </a:r>
            <a:r>
              <a:rPr lang="tr-TR" dirty="0" err="1"/>
              <a:t>diŒer</a:t>
            </a:r>
            <a:r>
              <a:rPr lang="tr-TR" dirty="0"/>
              <a:t> nedenlerin </a:t>
            </a:r>
            <a:r>
              <a:rPr lang="tr-TR" dirty="0" err="1"/>
              <a:t>araƔtŦrŦlmasŦ</a:t>
            </a:r>
            <a:r>
              <a:rPr lang="tr-TR" dirty="0"/>
              <a:t> için sevk edin </a:t>
            </a:r>
          </a:p>
          <a:p>
            <a:r>
              <a:rPr lang="tr-TR" dirty="0"/>
              <a:t>• Doğum sonrası ilk 5 günde % 5-10 oranında fizyolojik tartı kaybı olur. • İlk 6 ayda ortalama 20-30 g/</a:t>
            </a:r>
            <a:r>
              <a:rPr lang="tr-TR" dirty="0" err="1"/>
              <a:t>gun</a:t>
            </a:r>
            <a:r>
              <a:rPr lang="tr-TR" dirty="0"/>
              <a:t> (150-250 g/hafta); ikinci 6 ayda 15-20 g/</a:t>
            </a:r>
            <a:r>
              <a:rPr lang="tr-TR" dirty="0" err="1"/>
              <a:t>gun</a:t>
            </a:r>
            <a:r>
              <a:rPr lang="tr-TR" dirty="0"/>
              <a:t> (100-150 g/hafta); 12-24 ayda 50g/hafta tartı alımı olur; böylece yeterli tartı alımı olan bir bebek 5. ayda doğum ağırlığının 2 katı, 12. ayda 3 katı, 24. ayda 4 katına ulaşır.</a:t>
            </a:r>
          </a:p>
          <a:p>
            <a:r>
              <a:rPr lang="tr-TR" dirty="0"/>
              <a:t>Sağlıklı büyüyen bir çocuğun boyu ortalama olarak ilk 6 ayda: 8 cm/3 ay; ikinci 6 ayda: 4 cm/ 3 ay; 1-2 yaş arası: 10-12 cm/ yıl; 2-4 yaş arası: 7 cm/yıl; 4-10 yaş arası: 5-6 cm/yıl uzamaktadır. Bu hesaptan yola çıkarak, 1 yaşında doğum boyunun 1.5 katı; 4 yaşında 2 katı ve 12 yaşında da 3 katına ulaşması beklenir.</a:t>
            </a:r>
          </a:p>
          <a:p>
            <a:r>
              <a:rPr lang="tr-TR" dirty="0"/>
              <a:t>• Baş çevresi ortalama olarak ilk 3 ayda 2 cm/ay; ikinci 3 ayda 1 cm/ay; üçüncü-dördüncü 3 ayda 0.5 cm/ay büyür. • Yenidoğanda 35 cm. olan baş çevresi ortalama olarak 3. ayda 40.5 cm; 6. ayda 43 cm; ve 12. ayda 46 cm.ye ulaşır.</a:t>
            </a:r>
          </a:p>
          <a:p>
            <a:endParaRPr lang="tr-TR" dirty="0"/>
          </a:p>
        </p:txBody>
      </p:sp>
      <p:sp>
        <p:nvSpPr>
          <p:cNvPr id="4" name="Slayt Numarası Yer Tutucusu 3">
            <a:extLst>
              <a:ext uri="{FF2B5EF4-FFF2-40B4-BE49-F238E27FC236}">
                <a16:creationId xmlns:a16="http://schemas.microsoft.com/office/drawing/2014/main" id="{18C38E49-D81C-DC74-29B7-82E992565B9C}"/>
              </a:ext>
            </a:extLst>
          </p:cNvPr>
          <p:cNvSpPr>
            <a:spLocks noGrp="1"/>
          </p:cNvSpPr>
          <p:nvPr>
            <p:ph type="sldNum" sz="quarter" idx="5"/>
          </p:nvPr>
        </p:nvSpPr>
        <p:spPr/>
        <p:txBody>
          <a:bodyPr/>
          <a:lstStyle/>
          <a:p>
            <a:fld id="{EEDA9906-6D52-4A7B-B502-2880E161C9E5}" type="slidenum">
              <a:rPr lang="tr-TR" smtClean="0"/>
              <a:t>39</a:t>
            </a:fld>
            <a:endParaRPr lang="tr-TR"/>
          </a:p>
        </p:txBody>
      </p:sp>
    </p:spTree>
    <p:extLst>
      <p:ext uri="{BB962C8B-B14F-4D97-AF65-F5344CB8AC3E}">
        <p14:creationId xmlns:p14="http://schemas.microsoft.com/office/powerpoint/2010/main" val="192973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dirty="0" err="1"/>
              <a:t>Barlow</a:t>
            </a:r>
            <a:r>
              <a:rPr lang="tr-TR" dirty="0"/>
              <a:t> testinde bakısı yapılan tarafta kalça fleksiyonu azaltılıp </a:t>
            </a:r>
            <a:r>
              <a:rPr lang="tr-TR" dirty="0" err="1"/>
              <a:t>adduksiyona</a:t>
            </a:r>
            <a:r>
              <a:rPr lang="tr-TR" dirty="0"/>
              <a:t> alınırken arkaya doğru nazikçe itilir ve </a:t>
            </a:r>
            <a:r>
              <a:rPr lang="tr-TR" dirty="0" err="1"/>
              <a:t>asetabulumdan</a:t>
            </a:r>
            <a:r>
              <a:rPr lang="tr-TR" dirty="0"/>
              <a:t> arkaya doğru çıkıp çıkmadığı ikinci ve üçüncü parmak uçlarıyla hissedilir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Ortolani</a:t>
            </a:r>
            <a:r>
              <a:rPr lang="tr-TR" dirty="0"/>
              <a:t> testinde kalça 90 derece fleksiyondayken, </a:t>
            </a:r>
            <a:r>
              <a:rPr lang="tr-TR" dirty="0" err="1"/>
              <a:t>abduksiyona</a:t>
            </a:r>
            <a:r>
              <a:rPr lang="tr-TR" dirty="0"/>
              <a:t> alınırken kalçanın bir engelden atlayarak yerine girmesi ikinci ve üçüncü parmak uçlarıyla hissedilir</a:t>
            </a:r>
          </a:p>
          <a:p>
            <a:pPr marL="0" indent="0">
              <a:buNone/>
            </a:pPr>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41</a:t>
            </a:fld>
            <a:endParaRPr lang="tr-TR"/>
          </a:p>
        </p:txBody>
      </p:sp>
    </p:spTree>
    <p:extLst>
      <p:ext uri="{BB962C8B-B14F-4D97-AF65-F5344CB8AC3E}">
        <p14:creationId xmlns:p14="http://schemas.microsoft.com/office/powerpoint/2010/main" val="142294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57D91-8FC7-D76E-C516-3A26CE7D0AD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FA26F80-20C8-C350-32EF-A6A36A25F56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BA0099E-3394-091E-E711-CC2002D8479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720994A-1752-4CAD-BD17-B2993A61A2D5}"/>
              </a:ext>
            </a:extLst>
          </p:cNvPr>
          <p:cNvSpPr>
            <a:spLocks noGrp="1"/>
          </p:cNvSpPr>
          <p:nvPr>
            <p:ph type="sldNum" sz="quarter" idx="5"/>
          </p:nvPr>
        </p:nvSpPr>
        <p:spPr/>
        <p:txBody>
          <a:bodyPr/>
          <a:lstStyle/>
          <a:p>
            <a:fld id="{EEDA9906-6D52-4A7B-B502-2880E161C9E5}" type="slidenum">
              <a:rPr lang="tr-TR" smtClean="0"/>
              <a:t>47</a:t>
            </a:fld>
            <a:endParaRPr lang="tr-TR"/>
          </a:p>
        </p:txBody>
      </p:sp>
    </p:spTree>
    <p:extLst>
      <p:ext uri="{BB962C8B-B14F-4D97-AF65-F5344CB8AC3E}">
        <p14:creationId xmlns:p14="http://schemas.microsoft.com/office/powerpoint/2010/main" val="3555287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Preparat </a:t>
            </a:r>
            <a:r>
              <a:rPr lang="tr-TR" dirty="0" err="1"/>
              <a:t>fotosuu</a:t>
            </a:r>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48</a:t>
            </a:fld>
            <a:endParaRPr lang="tr-TR"/>
          </a:p>
        </p:txBody>
      </p:sp>
    </p:spTree>
    <p:extLst>
      <p:ext uri="{BB962C8B-B14F-4D97-AF65-F5344CB8AC3E}">
        <p14:creationId xmlns:p14="http://schemas.microsoft.com/office/powerpoint/2010/main" val="1122627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F17F-AEEE-BBF5-8A39-6EAA6FF1E6F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530C514-3B94-8D49-0C24-7371CF21085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9A0CF0E-AE41-87F1-573E-AC6EE3D57EB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BEC2277-21C9-E616-93A1-024B9F29A693}"/>
              </a:ext>
            </a:extLst>
          </p:cNvPr>
          <p:cNvSpPr>
            <a:spLocks noGrp="1"/>
          </p:cNvSpPr>
          <p:nvPr>
            <p:ph type="sldNum" sz="quarter" idx="5"/>
          </p:nvPr>
        </p:nvSpPr>
        <p:spPr/>
        <p:txBody>
          <a:bodyPr/>
          <a:lstStyle/>
          <a:p>
            <a:fld id="{EEDA9906-6D52-4A7B-B502-2880E161C9E5}" type="slidenum">
              <a:rPr lang="tr-TR" smtClean="0"/>
              <a:t>52</a:t>
            </a:fld>
            <a:endParaRPr lang="tr-TR"/>
          </a:p>
        </p:txBody>
      </p:sp>
    </p:spTree>
    <p:extLst>
      <p:ext uri="{BB962C8B-B14F-4D97-AF65-F5344CB8AC3E}">
        <p14:creationId xmlns:p14="http://schemas.microsoft.com/office/powerpoint/2010/main" val="3810040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53</a:t>
            </a:fld>
            <a:endParaRPr lang="tr-TR"/>
          </a:p>
        </p:txBody>
      </p:sp>
    </p:spTree>
    <p:extLst>
      <p:ext uri="{BB962C8B-B14F-4D97-AF65-F5344CB8AC3E}">
        <p14:creationId xmlns:p14="http://schemas.microsoft.com/office/powerpoint/2010/main" val="959680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6-9-12 Ay 7zlemleri – Çocukta </a:t>
            </a:r>
            <a:r>
              <a:rPr lang="tr-TR" dirty="0" err="1"/>
              <a:t>diƔlerin</a:t>
            </a:r>
            <a:r>
              <a:rPr lang="tr-TR" dirty="0"/>
              <a:t> sürme dönemidir, buna </a:t>
            </a:r>
            <a:r>
              <a:rPr lang="tr-TR" dirty="0" err="1"/>
              <a:t>baŒlŦ</a:t>
            </a:r>
            <a:r>
              <a:rPr lang="tr-TR" dirty="0"/>
              <a:t> olarak yüzde </a:t>
            </a:r>
            <a:r>
              <a:rPr lang="tr-TR" dirty="0" err="1"/>
              <a:t>kŦzarŦklŦk</a:t>
            </a:r>
            <a:r>
              <a:rPr lang="tr-TR" dirty="0"/>
              <a:t>, salya </a:t>
            </a:r>
            <a:r>
              <a:rPr lang="tr-TR" dirty="0" err="1"/>
              <a:t>artŦƔŦ</a:t>
            </a:r>
            <a:r>
              <a:rPr lang="tr-TR" dirty="0"/>
              <a:t>, hafif </a:t>
            </a:r>
            <a:r>
              <a:rPr lang="tr-TR" dirty="0" err="1"/>
              <a:t>ateƔ</a:t>
            </a:r>
            <a:r>
              <a:rPr lang="tr-TR" dirty="0"/>
              <a:t> </a:t>
            </a:r>
            <a:r>
              <a:rPr lang="tr-TR" dirty="0" err="1"/>
              <a:t>gözlenebileceŒini</a:t>
            </a:r>
            <a:r>
              <a:rPr lang="tr-TR" dirty="0"/>
              <a:t> anne-babaya </a:t>
            </a:r>
            <a:r>
              <a:rPr lang="tr-TR" dirty="0" err="1"/>
              <a:t>hatŦrlatŦn</a:t>
            </a:r>
            <a:r>
              <a:rPr lang="tr-TR" dirty="0"/>
              <a:t>. </a:t>
            </a:r>
            <a:r>
              <a:rPr lang="tr-TR" dirty="0" err="1"/>
              <a:t>AyrŦca</a:t>
            </a:r>
            <a:r>
              <a:rPr lang="tr-TR" dirty="0"/>
              <a:t> </a:t>
            </a:r>
            <a:r>
              <a:rPr lang="tr-TR" dirty="0" err="1"/>
              <a:t>diƔlerin</a:t>
            </a:r>
            <a:r>
              <a:rPr lang="tr-TR" dirty="0"/>
              <a:t> </a:t>
            </a:r>
            <a:r>
              <a:rPr lang="tr-TR" dirty="0" err="1"/>
              <a:t>çŦkacaŒŦ</a:t>
            </a:r>
            <a:r>
              <a:rPr lang="tr-TR" dirty="0"/>
              <a:t> bölgede </a:t>
            </a:r>
            <a:r>
              <a:rPr lang="tr-TR" dirty="0" err="1"/>
              <a:t>kŦzarma</a:t>
            </a:r>
            <a:r>
              <a:rPr lang="tr-TR" dirty="0"/>
              <a:t>, </a:t>
            </a:r>
            <a:r>
              <a:rPr lang="tr-TR" dirty="0" err="1"/>
              <a:t>ƔiƔlik</a:t>
            </a:r>
            <a:r>
              <a:rPr lang="tr-TR" dirty="0"/>
              <a:t>, </a:t>
            </a:r>
            <a:r>
              <a:rPr lang="tr-TR" dirty="0" err="1"/>
              <a:t>kaƔŦntŦ</a:t>
            </a:r>
            <a:r>
              <a:rPr lang="tr-TR" dirty="0"/>
              <a:t> hissine </a:t>
            </a:r>
            <a:r>
              <a:rPr lang="tr-TR" dirty="0" err="1"/>
              <a:t>baŒlŦ</a:t>
            </a:r>
            <a:r>
              <a:rPr lang="tr-TR" dirty="0"/>
              <a:t> huzursuzluk </a:t>
            </a:r>
            <a:r>
              <a:rPr lang="tr-TR" dirty="0" err="1"/>
              <a:t>olabileceŒini</a:t>
            </a:r>
            <a:r>
              <a:rPr lang="tr-TR" dirty="0"/>
              <a:t> </a:t>
            </a:r>
            <a:r>
              <a:rPr lang="tr-TR" dirty="0" err="1"/>
              <a:t>anlatŦn</a:t>
            </a:r>
            <a:r>
              <a:rPr lang="tr-TR" dirty="0"/>
              <a:t>. Bu durumda temiz bir parmakla </a:t>
            </a:r>
            <a:r>
              <a:rPr lang="tr-TR" dirty="0" err="1"/>
              <a:t>yapŦlan</a:t>
            </a:r>
            <a:r>
              <a:rPr lang="tr-TR" dirty="0"/>
              <a:t> </a:t>
            </a:r>
            <a:r>
              <a:rPr lang="tr-TR" dirty="0" err="1"/>
              <a:t>masajŦn</a:t>
            </a:r>
            <a:r>
              <a:rPr lang="tr-TR" dirty="0"/>
              <a:t> veya bu amaçla üretilen </a:t>
            </a:r>
            <a:r>
              <a:rPr lang="tr-TR" dirty="0" err="1"/>
              <a:t>diƔ</a:t>
            </a:r>
            <a:r>
              <a:rPr lang="tr-TR" dirty="0"/>
              <a:t> </a:t>
            </a:r>
            <a:r>
              <a:rPr lang="tr-TR" dirty="0" err="1"/>
              <a:t>kaƔŦyŦcŦlarŦn</a:t>
            </a:r>
            <a:r>
              <a:rPr lang="tr-TR" dirty="0"/>
              <a:t> da </a:t>
            </a:r>
            <a:r>
              <a:rPr lang="tr-TR" dirty="0" err="1"/>
              <a:t>bebeŒi</a:t>
            </a:r>
            <a:r>
              <a:rPr lang="tr-TR" dirty="0"/>
              <a:t> </a:t>
            </a:r>
            <a:r>
              <a:rPr lang="tr-TR" dirty="0" err="1"/>
              <a:t>rahatlatabileceŒini</a:t>
            </a:r>
            <a:r>
              <a:rPr lang="tr-TR" dirty="0"/>
              <a:t> </a:t>
            </a:r>
            <a:r>
              <a:rPr lang="tr-TR" dirty="0" err="1"/>
              <a:t>açŦklayŦn</a:t>
            </a:r>
            <a:r>
              <a:rPr lang="tr-TR" dirty="0"/>
              <a:t>. – 6 </a:t>
            </a:r>
            <a:r>
              <a:rPr lang="tr-TR" dirty="0" err="1"/>
              <a:t>aylŦkta</a:t>
            </a:r>
            <a:r>
              <a:rPr lang="tr-TR" dirty="0"/>
              <a:t> 2alt kesici, 9 </a:t>
            </a:r>
            <a:r>
              <a:rPr lang="tr-TR" dirty="0" err="1"/>
              <a:t>aylŦkta</a:t>
            </a:r>
            <a:r>
              <a:rPr lang="tr-TR" dirty="0"/>
              <a:t> 4 (2 alt 2 üst ) kesiciler, 12 </a:t>
            </a:r>
            <a:r>
              <a:rPr lang="tr-TR" dirty="0" err="1"/>
              <a:t>aylŦkta</a:t>
            </a:r>
            <a:r>
              <a:rPr lang="tr-TR" dirty="0"/>
              <a:t> 8 (alt 4, üst 4 ) kesici </a:t>
            </a:r>
            <a:r>
              <a:rPr lang="tr-TR" dirty="0" err="1"/>
              <a:t>diƔ</a:t>
            </a:r>
            <a:r>
              <a:rPr lang="tr-TR" dirty="0"/>
              <a:t> mevcut </a:t>
            </a:r>
            <a:r>
              <a:rPr lang="tr-TR" dirty="0" err="1"/>
              <a:t>olacaktŦr</a:t>
            </a:r>
            <a:r>
              <a:rPr lang="tr-TR" dirty="0"/>
              <a:t>, bu tarihlerdeki </a:t>
            </a:r>
            <a:r>
              <a:rPr lang="tr-TR" dirty="0" err="1"/>
              <a:t>sapmalarŦn</a:t>
            </a:r>
            <a:r>
              <a:rPr lang="tr-TR" dirty="0"/>
              <a:t> önemi </a:t>
            </a:r>
            <a:r>
              <a:rPr lang="tr-TR" dirty="0" err="1"/>
              <a:t>olmayacaŒŦnŦ</a:t>
            </a:r>
            <a:r>
              <a:rPr lang="tr-TR" dirty="0"/>
              <a:t> aileye </a:t>
            </a:r>
            <a:r>
              <a:rPr lang="tr-TR" dirty="0" err="1"/>
              <a:t>hatŦrlatŦn</a:t>
            </a:r>
            <a:r>
              <a:rPr lang="tr-TR" dirty="0"/>
              <a:t>. </a:t>
            </a:r>
            <a:r>
              <a:rPr lang="tr-TR" dirty="0" err="1"/>
              <a:t>DiƔlerin</a:t>
            </a:r>
            <a:r>
              <a:rPr lang="tr-TR" dirty="0"/>
              <a:t> </a:t>
            </a:r>
            <a:r>
              <a:rPr lang="tr-TR" dirty="0" err="1"/>
              <a:t>çŦkma</a:t>
            </a:r>
            <a:r>
              <a:rPr lang="tr-TR" dirty="0"/>
              <a:t> </a:t>
            </a:r>
            <a:r>
              <a:rPr lang="tr-TR" dirty="0" err="1"/>
              <a:t>zamanŦ</a:t>
            </a:r>
            <a:r>
              <a:rPr lang="tr-TR" dirty="0"/>
              <a:t> </a:t>
            </a:r>
            <a:r>
              <a:rPr lang="tr-TR" dirty="0" err="1"/>
              <a:t>deŒiƔken</a:t>
            </a:r>
            <a:r>
              <a:rPr lang="tr-TR" dirty="0"/>
              <a:t> olmakla birlikte 12-18. aya kadar </a:t>
            </a:r>
            <a:r>
              <a:rPr lang="tr-TR" dirty="0" err="1"/>
              <a:t>diƔlerin</a:t>
            </a:r>
            <a:r>
              <a:rPr lang="tr-TR" dirty="0"/>
              <a:t> </a:t>
            </a:r>
            <a:r>
              <a:rPr lang="tr-TR" dirty="0" err="1"/>
              <a:t>çŦkmamasŦ</a:t>
            </a:r>
            <a:r>
              <a:rPr lang="tr-TR" dirty="0"/>
              <a:t> </a:t>
            </a:r>
            <a:r>
              <a:rPr lang="tr-TR" dirty="0" err="1"/>
              <a:t>rikets</a:t>
            </a:r>
            <a:r>
              <a:rPr lang="tr-TR" dirty="0"/>
              <a:t>, hipotiroidi </a:t>
            </a:r>
            <a:r>
              <a:rPr lang="tr-TR" dirty="0" err="1"/>
              <a:t>Ɣüphesi</a:t>
            </a:r>
            <a:r>
              <a:rPr lang="tr-TR" dirty="0"/>
              <a:t> </a:t>
            </a:r>
            <a:r>
              <a:rPr lang="tr-TR" dirty="0" err="1"/>
              <a:t>uyandŦrmalŦdŦr</a:t>
            </a:r>
            <a:r>
              <a:rPr lang="tr-TR" dirty="0"/>
              <a:t>. – </a:t>
            </a:r>
            <a:r>
              <a:rPr lang="tr-TR" dirty="0" err="1"/>
              <a:t>DiƔ</a:t>
            </a:r>
            <a:r>
              <a:rPr lang="tr-TR" dirty="0"/>
              <a:t> </a:t>
            </a:r>
            <a:r>
              <a:rPr lang="tr-TR" dirty="0" err="1"/>
              <a:t>temizliŒinin</a:t>
            </a:r>
            <a:r>
              <a:rPr lang="tr-TR" dirty="0"/>
              <a:t> anne-baba </a:t>
            </a:r>
            <a:r>
              <a:rPr lang="tr-TR" dirty="0" err="1"/>
              <a:t>tarafŦndan</a:t>
            </a:r>
            <a:r>
              <a:rPr lang="tr-TR" dirty="0"/>
              <a:t> </a:t>
            </a:r>
            <a:r>
              <a:rPr lang="tr-TR" dirty="0" err="1"/>
              <a:t>aynŦ</a:t>
            </a:r>
            <a:r>
              <a:rPr lang="tr-TR" dirty="0"/>
              <a:t> yöntemle temizlenmeye devam edilmesini kontrol edin, bir </a:t>
            </a:r>
            <a:r>
              <a:rPr lang="tr-TR" dirty="0" err="1"/>
              <a:t>yaƔŦ</a:t>
            </a:r>
            <a:r>
              <a:rPr lang="tr-TR" dirty="0"/>
              <a:t> itibariyle bebek </a:t>
            </a:r>
            <a:r>
              <a:rPr lang="tr-TR" dirty="0" err="1"/>
              <a:t>diƔ</a:t>
            </a:r>
            <a:r>
              <a:rPr lang="tr-TR" dirty="0"/>
              <a:t> </a:t>
            </a:r>
            <a:r>
              <a:rPr lang="tr-TR" dirty="0" err="1"/>
              <a:t>fŦrçasŦ</a:t>
            </a:r>
            <a:r>
              <a:rPr lang="tr-TR" dirty="0"/>
              <a:t> ve </a:t>
            </a:r>
            <a:r>
              <a:rPr lang="tr-TR" dirty="0" err="1"/>
              <a:t>diƔ</a:t>
            </a:r>
            <a:r>
              <a:rPr lang="tr-TR" dirty="0"/>
              <a:t> hekimiyle </a:t>
            </a:r>
            <a:r>
              <a:rPr lang="tr-TR" dirty="0" err="1"/>
              <a:t>tanŦƔtŦrŦlmalarŦnŦ</a:t>
            </a:r>
            <a:r>
              <a:rPr lang="tr-TR" dirty="0"/>
              <a:t> </a:t>
            </a:r>
            <a:r>
              <a:rPr lang="tr-TR" dirty="0" err="1"/>
              <a:t>saŒlayŦn</a:t>
            </a:r>
            <a:r>
              <a:rPr lang="tr-TR" dirty="0"/>
              <a:t>. Süren </a:t>
            </a:r>
            <a:r>
              <a:rPr lang="tr-TR" dirty="0" err="1"/>
              <a:t>diƔler</a:t>
            </a:r>
            <a:r>
              <a:rPr lang="tr-TR" dirty="0"/>
              <a:t> sabah ve </a:t>
            </a:r>
            <a:r>
              <a:rPr lang="tr-TR" dirty="0" err="1"/>
              <a:t>akƔam</a:t>
            </a:r>
            <a:r>
              <a:rPr lang="tr-TR" dirty="0"/>
              <a:t> beslenme </a:t>
            </a:r>
            <a:r>
              <a:rPr lang="tr-TR" dirty="0" err="1"/>
              <a:t>sonrasŦ</a:t>
            </a:r>
            <a:r>
              <a:rPr lang="tr-TR" dirty="0"/>
              <a:t> temiz </a:t>
            </a:r>
            <a:r>
              <a:rPr lang="tr-TR" dirty="0" err="1"/>
              <a:t>Ŧslak</a:t>
            </a:r>
            <a:r>
              <a:rPr lang="tr-TR" dirty="0"/>
              <a:t> tülbentle silinerek temizlemesini </a:t>
            </a:r>
            <a:r>
              <a:rPr lang="tr-TR" dirty="0" err="1"/>
              <a:t>hatŦrlatŦn</a:t>
            </a:r>
            <a:r>
              <a:rPr lang="tr-TR" dirty="0"/>
              <a:t>, küçük boy </a:t>
            </a:r>
            <a:r>
              <a:rPr lang="tr-TR" dirty="0" err="1"/>
              <a:t>diƔ</a:t>
            </a:r>
            <a:r>
              <a:rPr lang="tr-TR" dirty="0"/>
              <a:t> </a:t>
            </a:r>
            <a:r>
              <a:rPr lang="tr-TR" dirty="0" err="1"/>
              <a:t>fŦrçasŦ</a:t>
            </a:r>
            <a:r>
              <a:rPr lang="tr-TR" dirty="0"/>
              <a:t> kullanarak 1 </a:t>
            </a:r>
            <a:r>
              <a:rPr lang="tr-TR" dirty="0" err="1"/>
              <a:t>yaƔŦndan</a:t>
            </a:r>
            <a:r>
              <a:rPr lang="tr-TR" dirty="0"/>
              <a:t> itibaren </a:t>
            </a:r>
            <a:r>
              <a:rPr lang="tr-TR" dirty="0" err="1"/>
              <a:t>çŦkan</a:t>
            </a:r>
            <a:r>
              <a:rPr lang="tr-TR" dirty="0"/>
              <a:t> </a:t>
            </a:r>
            <a:r>
              <a:rPr lang="tr-TR" dirty="0" err="1"/>
              <a:t>diƔlerin</a:t>
            </a:r>
            <a:r>
              <a:rPr lang="tr-TR" dirty="0"/>
              <a:t> </a:t>
            </a:r>
            <a:r>
              <a:rPr lang="tr-TR" dirty="0" err="1"/>
              <a:t>fŦrçalanmasŦnŦ</a:t>
            </a:r>
            <a:r>
              <a:rPr lang="tr-TR" dirty="0"/>
              <a:t> önerin. – Bebeklerin 6. aydan itibaren bardak ve </a:t>
            </a:r>
            <a:r>
              <a:rPr lang="tr-TR" dirty="0" err="1"/>
              <a:t>kaƔŦkla</a:t>
            </a:r>
            <a:r>
              <a:rPr lang="tr-TR" dirty="0"/>
              <a:t> beslenmesi </a:t>
            </a:r>
            <a:r>
              <a:rPr lang="tr-TR" dirty="0" err="1"/>
              <a:t>gerektiŒini</a:t>
            </a:r>
            <a:r>
              <a:rPr lang="tr-TR" dirty="0"/>
              <a:t> </a:t>
            </a:r>
            <a:r>
              <a:rPr lang="tr-TR" dirty="0" err="1"/>
              <a:t>hatŦrlatŦn</a:t>
            </a:r>
            <a:r>
              <a:rPr lang="tr-TR" dirty="0"/>
              <a:t>. Bir </a:t>
            </a:r>
            <a:r>
              <a:rPr lang="tr-TR" dirty="0" err="1"/>
              <a:t>yaƔŦndan</a:t>
            </a:r>
            <a:r>
              <a:rPr lang="tr-TR" dirty="0"/>
              <a:t> itibaren parmak emme, </a:t>
            </a:r>
            <a:r>
              <a:rPr lang="tr-TR" dirty="0" err="1"/>
              <a:t>yalancŦ</a:t>
            </a:r>
            <a:r>
              <a:rPr lang="tr-TR" dirty="0"/>
              <a:t> emzik gibi </a:t>
            </a:r>
            <a:r>
              <a:rPr lang="tr-TR" dirty="0" err="1"/>
              <a:t>alŦƔkanlŦklarŦ</a:t>
            </a:r>
            <a:r>
              <a:rPr lang="tr-TR" dirty="0"/>
              <a:t> </a:t>
            </a:r>
            <a:r>
              <a:rPr lang="tr-TR" dirty="0" err="1"/>
              <a:t>deŒerlendirilerek</a:t>
            </a:r>
            <a:r>
              <a:rPr lang="tr-TR" dirty="0"/>
              <a:t>, aileleri </a:t>
            </a:r>
            <a:r>
              <a:rPr lang="tr-TR" dirty="0" err="1"/>
              <a:t>alŦƔkanlŦklarŦn</a:t>
            </a:r>
            <a:r>
              <a:rPr lang="tr-TR" dirty="0"/>
              <a:t> </a:t>
            </a:r>
            <a:r>
              <a:rPr lang="tr-TR" dirty="0" err="1"/>
              <a:t>deŒiƔtirilmesi</a:t>
            </a:r>
            <a:r>
              <a:rPr lang="tr-TR" dirty="0"/>
              <a:t> konusunda bilinçlendirin. Parmak emme </a:t>
            </a:r>
            <a:r>
              <a:rPr lang="tr-TR" dirty="0" err="1"/>
              <a:t>alŦƔkanlŦŒŦ</a:t>
            </a:r>
            <a:r>
              <a:rPr lang="tr-TR" dirty="0"/>
              <a:t> varsa </a:t>
            </a:r>
            <a:r>
              <a:rPr lang="tr-TR" dirty="0" err="1"/>
              <a:t>emziŒe</a:t>
            </a:r>
            <a:r>
              <a:rPr lang="tr-TR" dirty="0"/>
              <a:t> çevrilmesini, </a:t>
            </a:r>
            <a:r>
              <a:rPr lang="tr-TR" dirty="0" err="1"/>
              <a:t>emziŒin</a:t>
            </a:r>
            <a:r>
              <a:rPr lang="tr-TR" dirty="0"/>
              <a:t> bal, pekmez, reçel gibi </a:t>
            </a:r>
            <a:r>
              <a:rPr lang="tr-TR" dirty="0" err="1"/>
              <a:t>tatlŦlara</a:t>
            </a:r>
            <a:r>
              <a:rPr lang="tr-TR" dirty="0"/>
              <a:t> asla </a:t>
            </a:r>
            <a:r>
              <a:rPr lang="tr-TR" dirty="0" err="1"/>
              <a:t>batŦrŦlmamasŦnŦ</a:t>
            </a:r>
            <a:r>
              <a:rPr lang="tr-TR" dirty="0"/>
              <a:t> </a:t>
            </a:r>
            <a:r>
              <a:rPr lang="tr-TR" dirty="0" err="1"/>
              <a:t>hatŦrlatŦn</a:t>
            </a:r>
            <a:r>
              <a:rPr lang="tr-TR" dirty="0"/>
              <a:t>. – </a:t>
            </a:r>
            <a:r>
              <a:rPr lang="tr-TR" dirty="0" err="1"/>
              <a:t>BebeŒin</a:t>
            </a:r>
            <a:r>
              <a:rPr lang="tr-TR" dirty="0"/>
              <a:t> yürümeye </a:t>
            </a:r>
            <a:r>
              <a:rPr lang="tr-TR" dirty="0" err="1"/>
              <a:t>baƔlama</a:t>
            </a:r>
            <a:r>
              <a:rPr lang="tr-TR" dirty="0"/>
              <a:t> döneminde olabilecek kazalara </a:t>
            </a:r>
            <a:r>
              <a:rPr lang="tr-TR" dirty="0" err="1"/>
              <a:t>karƔŦ</a:t>
            </a:r>
            <a:r>
              <a:rPr lang="tr-TR" dirty="0"/>
              <a:t> </a:t>
            </a:r>
            <a:r>
              <a:rPr lang="tr-TR" dirty="0" err="1"/>
              <a:t>uyarŦn</a:t>
            </a:r>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55</a:t>
            </a:fld>
            <a:endParaRPr lang="tr-TR"/>
          </a:p>
        </p:txBody>
      </p:sp>
    </p:spTree>
    <p:extLst>
      <p:ext uri="{BB962C8B-B14F-4D97-AF65-F5344CB8AC3E}">
        <p14:creationId xmlns:p14="http://schemas.microsoft.com/office/powerpoint/2010/main" val="69643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8C88F-8BA5-875A-32A6-9E4A97B6114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88739F5-066F-DF1A-603A-27CBD24869F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F0959C6-97F1-2591-7094-B15B61106CF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50CD940-1CFB-4311-EBB6-85EBB1D295C4}"/>
              </a:ext>
            </a:extLst>
          </p:cNvPr>
          <p:cNvSpPr>
            <a:spLocks noGrp="1"/>
          </p:cNvSpPr>
          <p:nvPr>
            <p:ph type="sldNum" sz="quarter" idx="5"/>
          </p:nvPr>
        </p:nvSpPr>
        <p:spPr/>
        <p:txBody>
          <a:bodyPr/>
          <a:lstStyle/>
          <a:p>
            <a:fld id="{EEDA9906-6D52-4A7B-B502-2880E161C9E5}" type="slidenum">
              <a:rPr lang="tr-TR" smtClean="0"/>
              <a:t>57</a:t>
            </a:fld>
            <a:endParaRPr lang="tr-TR"/>
          </a:p>
        </p:txBody>
      </p:sp>
    </p:spTree>
    <p:extLst>
      <p:ext uri="{BB962C8B-B14F-4D97-AF65-F5344CB8AC3E}">
        <p14:creationId xmlns:p14="http://schemas.microsoft.com/office/powerpoint/2010/main" val="233354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90D3-4AA7-0CBA-F241-1F2DD5C05DC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FDA963A-50C4-16A3-CFB6-7BE5C18BDC0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45CCB5C-5F32-104C-CF8E-800454792A6E}"/>
              </a:ext>
            </a:extLst>
          </p:cNvPr>
          <p:cNvSpPr>
            <a:spLocks noGrp="1"/>
          </p:cNvSpPr>
          <p:nvPr>
            <p:ph type="body" idx="1"/>
          </p:nvPr>
        </p:nvSpPr>
        <p:spPr/>
        <p:txBody>
          <a:bodyPr/>
          <a:lstStyle/>
          <a:p>
            <a:r>
              <a:rPr lang="tr-TR" dirty="0"/>
              <a:t>r. Rektum ve anüsün bu özellikleri </a:t>
            </a:r>
            <a:r>
              <a:rPr lang="tr-TR" dirty="0" err="1"/>
              <a:t>kazanmasŦ</a:t>
            </a:r>
            <a:r>
              <a:rPr lang="tr-TR" dirty="0"/>
              <a:t> en erken </a:t>
            </a:r>
            <a:r>
              <a:rPr lang="tr-TR" b="1" dirty="0"/>
              <a:t>18. </a:t>
            </a:r>
            <a:r>
              <a:rPr lang="tr-TR" dirty="0"/>
              <a:t>ayda, mesane ve </a:t>
            </a:r>
            <a:r>
              <a:rPr lang="tr-TR" dirty="0" err="1"/>
              <a:t>üretranŦn</a:t>
            </a:r>
            <a:r>
              <a:rPr lang="tr-TR" dirty="0"/>
              <a:t> </a:t>
            </a:r>
            <a:r>
              <a:rPr lang="tr-TR" b="1" dirty="0"/>
              <a:t>ise 24. </a:t>
            </a:r>
            <a:r>
              <a:rPr lang="tr-TR" dirty="0"/>
              <a:t>ayda </a:t>
            </a:r>
            <a:r>
              <a:rPr lang="tr-TR" dirty="0" err="1"/>
              <a:t>gerçekleƔir</a:t>
            </a:r>
            <a:r>
              <a:rPr lang="tr-TR" dirty="0"/>
              <a:t>. </a:t>
            </a:r>
          </a:p>
          <a:p>
            <a:r>
              <a:rPr lang="tr-TR" dirty="0"/>
              <a:t>Fiziksel belirtiler: kuru kalkma, gün içinde 2 saatten uzun kuru kalma, </a:t>
            </a:r>
            <a:r>
              <a:rPr lang="tr-TR" dirty="0" err="1"/>
              <a:t>Ŧslak</a:t>
            </a:r>
            <a:r>
              <a:rPr lang="tr-TR" dirty="0"/>
              <a:t> bez </a:t>
            </a:r>
            <a:r>
              <a:rPr lang="tr-TR" dirty="0" err="1"/>
              <a:t>sayŦsŦnŦn</a:t>
            </a:r>
            <a:r>
              <a:rPr lang="tr-TR" dirty="0"/>
              <a:t> </a:t>
            </a:r>
            <a:r>
              <a:rPr lang="tr-TR" dirty="0" err="1"/>
              <a:t>azalmasŦ</a:t>
            </a:r>
            <a:r>
              <a:rPr lang="tr-TR" dirty="0"/>
              <a:t>, düzenli barsak hareketlerinin </a:t>
            </a:r>
            <a:r>
              <a:rPr lang="tr-TR" dirty="0" err="1"/>
              <a:t>varlŦŒŦ</a:t>
            </a:r>
            <a:r>
              <a:rPr lang="tr-TR" dirty="0"/>
              <a:t>, oturma, çömelme, yürüme gibi hareketleri rahatça yapabilme, pantolonunu giyebilme, </a:t>
            </a:r>
            <a:r>
              <a:rPr lang="tr-TR" dirty="0" err="1"/>
              <a:t>Ŧslak</a:t>
            </a:r>
            <a:r>
              <a:rPr lang="tr-TR" dirty="0"/>
              <a:t> ve kuru </a:t>
            </a:r>
            <a:r>
              <a:rPr lang="tr-TR" dirty="0" err="1"/>
              <a:t>arasŦndaki</a:t>
            </a:r>
            <a:r>
              <a:rPr lang="tr-TR" dirty="0"/>
              <a:t> </a:t>
            </a:r>
            <a:r>
              <a:rPr lang="tr-TR" dirty="0" err="1"/>
              <a:t>ayrŦmŦ</a:t>
            </a:r>
            <a:r>
              <a:rPr lang="tr-TR" dirty="0"/>
              <a:t> fark edebilme gibi yetenekleri </a:t>
            </a:r>
            <a:r>
              <a:rPr lang="tr-TR" dirty="0" err="1"/>
              <a:t>kazanmŦƔ</a:t>
            </a:r>
            <a:r>
              <a:rPr lang="tr-TR" dirty="0"/>
              <a:t> </a:t>
            </a:r>
            <a:r>
              <a:rPr lang="tr-TR" dirty="0" err="1"/>
              <a:t>olduŒuna</a:t>
            </a:r>
            <a:r>
              <a:rPr lang="tr-TR" dirty="0"/>
              <a:t> </a:t>
            </a:r>
            <a:r>
              <a:rPr lang="tr-TR" dirty="0" err="1"/>
              <a:t>iliƔkin</a:t>
            </a:r>
            <a:r>
              <a:rPr lang="tr-TR" dirty="0"/>
              <a:t> belirtilerdir. Zihinsel belirtiler; </a:t>
            </a:r>
            <a:r>
              <a:rPr lang="tr-TR" dirty="0" err="1"/>
              <a:t>SŦkŦƔtŦŒŦnŦ</a:t>
            </a:r>
            <a:r>
              <a:rPr lang="tr-TR" dirty="0"/>
              <a:t> ifade edebilme, söylenenleri yapabilme, kaka ya da </a:t>
            </a:r>
            <a:r>
              <a:rPr lang="tr-TR" dirty="0" err="1"/>
              <a:t>çiƔ</a:t>
            </a:r>
            <a:r>
              <a:rPr lang="tr-TR" dirty="0"/>
              <a:t> </a:t>
            </a:r>
            <a:r>
              <a:rPr lang="tr-TR" dirty="0" err="1"/>
              <a:t>geldiŒini</a:t>
            </a:r>
            <a:r>
              <a:rPr lang="tr-TR" dirty="0"/>
              <a:t> fark etmedir. Ruhsal belirtiler; aile bireylerini taklit etmeye hevesli olma, anne ve </a:t>
            </a:r>
            <a:r>
              <a:rPr lang="tr-TR" dirty="0" err="1"/>
              <a:t>babasŦnŦ</a:t>
            </a:r>
            <a:r>
              <a:rPr lang="tr-TR" dirty="0"/>
              <a:t> memnun etmeye isteklilik, </a:t>
            </a:r>
            <a:r>
              <a:rPr lang="tr-TR" dirty="0" err="1"/>
              <a:t>kakalŦ</a:t>
            </a:r>
            <a:r>
              <a:rPr lang="tr-TR" dirty="0"/>
              <a:t> ya da </a:t>
            </a:r>
            <a:r>
              <a:rPr lang="tr-TR" dirty="0" err="1"/>
              <a:t>Ŧslak</a:t>
            </a:r>
            <a:r>
              <a:rPr lang="tr-TR" dirty="0"/>
              <a:t> beze katlanamama, 5-10 dakika tuvalette oturmaya </a:t>
            </a:r>
            <a:r>
              <a:rPr lang="tr-TR" dirty="0" err="1"/>
              <a:t>razŦ</a:t>
            </a:r>
            <a:r>
              <a:rPr lang="tr-TR" dirty="0"/>
              <a:t> olma, kendinden büyük </a:t>
            </a:r>
            <a:r>
              <a:rPr lang="tr-TR" dirty="0" err="1"/>
              <a:t>çocuklarŦn</a:t>
            </a:r>
            <a:r>
              <a:rPr lang="tr-TR" dirty="0"/>
              <a:t> </a:t>
            </a:r>
            <a:r>
              <a:rPr lang="tr-TR" dirty="0" err="1"/>
              <a:t>nasŦl</a:t>
            </a:r>
            <a:r>
              <a:rPr lang="tr-TR" dirty="0"/>
              <a:t> kaka </a:t>
            </a:r>
            <a:r>
              <a:rPr lang="tr-TR" dirty="0" err="1"/>
              <a:t>yaptŦŒŦnŦ</a:t>
            </a:r>
            <a:r>
              <a:rPr lang="tr-TR" dirty="0"/>
              <a:t> merak etme gibi </a:t>
            </a:r>
            <a:r>
              <a:rPr lang="tr-TR" dirty="0" err="1"/>
              <a:t>davranŦƔlarŦn</a:t>
            </a:r>
            <a:r>
              <a:rPr lang="tr-TR" dirty="0"/>
              <a:t> </a:t>
            </a:r>
            <a:r>
              <a:rPr lang="tr-TR" dirty="0" err="1"/>
              <a:t>varlŦŒŦdŦr</a:t>
            </a:r>
            <a:r>
              <a:rPr lang="tr-TR" dirty="0"/>
              <a:t>. </a:t>
            </a:r>
          </a:p>
          <a:p>
            <a:r>
              <a:rPr lang="tr-TR" dirty="0"/>
              <a:t>Uygun zaman </a:t>
            </a:r>
            <a:r>
              <a:rPr lang="tr-TR" dirty="0" err="1"/>
              <a:t>olduŒuna</a:t>
            </a:r>
            <a:r>
              <a:rPr lang="tr-TR" dirty="0"/>
              <a:t> karar verildikten sonra çocukla konu ile ilgili </a:t>
            </a:r>
            <a:r>
              <a:rPr lang="tr-TR" dirty="0" err="1"/>
              <a:t>konuƔmalar</a:t>
            </a:r>
            <a:r>
              <a:rPr lang="tr-TR" dirty="0"/>
              <a:t> </a:t>
            </a:r>
            <a:r>
              <a:rPr lang="tr-TR" dirty="0" err="1"/>
              <a:t>yapŦlmalŦdŦr</a:t>
            </a:r>
            <a:r>
              <a:rPr lang="tr-TR" dirty="0"/>
              <a:t>. Bu </a:t>
            </a:r>
            <a:r>
              <a:rPr lang="tr-TR" dirty="0" err="1"/>
              <a:t>konuƔmalar</a:t>
            </a:r>
            <a:r>
              <a:rPr lang="tr-TR" dirty="0"/>
              <a:t>, büyükler nereye </a:t>
            </a:r>
            <a:r>
              <a:rPr lang="tr-TR" dirty="0" err="1"/>
              <a:t>yapŦyor</a:t>
            </a:r>
            <a:r>
              <a:rPr lang="tr-TR" dirty="0"/>
              <a:t>, kuru kalma çok iyi bir </a:t>
            </a:r>
            <a:r>
              <a:rPr lang="tr-TR" dirty="0" err="1"/>
              <a:t>Ɣeydir</a:t>
            </a:r>
            <a:r>
              <a:rPr lang="tr-TR" dirty="0"/>
              <a:t> gibi </a:t>
            </a:r>
            <a:r>
              <a:rPr lang="tr-TR" dirty="0" err="1"/>
              <a:t>konularŦ</a:t>
            </a:r>
            <a:r>
              <a:rPr lang="tr-TR" dirty="0"/>
              <a:t> içerebilir. Bezini </a:t>
            </a:r>
            <a:r>
              <a:rPr lang="tr-TR" dirty="0" err="1"/>
              <a:t>deŒiƔtirirken</a:t>
            </a:r>
            <a:r>
              <a:rPr lang="tr-TR" dirty="0"/>
              <a:t> yeniden </a:t>
            </a:r>
            <a:r>
              <a:rPr lang="tr-TR" dirty="0" err="1"/>
              <a:t>baŒlanmak</a:t>
            </a:r>
            <a:r>
              <a:rPr lang="tr-TR" dirty="0"/>
              <a:t> </a:t>
            </a:r>
            <a:r>
              <a:rPr lang="tr-TR" dirty="0" err="1"/>
              <a:t>istemediŒinde</a:t>
            </a:r>
            <a:r>
              <a:rPr lang="tr-TR" dirty="0"/>
              <a:t> </a:t>
            </a:r>
            <a:r>
              <a:rPr lang="tr-TR" dirty="0" err="1"/>
              <a:t>lazŦmlŦk</a:t>
            </a:r>
            <a:r>
              <a:rPr lang="tr-TR" dirty="0"/>
              <a:t> ya da tuvaleti kullanmaya </a:t>
            </a:r>
            <a:r>
              <a:rPr lang="tr-TR" dirty="0" err="1"/>
              <a:t>teƔvik</a:t>
            </a:r>
            <a:r>
              <a:rPr lang="tr-TR" dirty="0"/>
              <a:t> edilebilir. Öykülerdeki </a:t>
            </a:r>
            <a:r>
              <a:rPr lang="tr-TR" dirty="0" err="1"/>
              <a:t>kahramanlarŦn</a:t>
            </a:r>
            <a:r>
              <a:rPr lang="tr-TR" dirty="0"/>
              <a:t> </a:t>
            </a:r>
            <a:r>
              <a:rPr lang="tr-TR" dirty="0" err="1"/>
              <a:t>kakalarŦnŦ</a:t>
            </a:r>
            <a:r>
              <a:rPr lang="tr-TR" dirty="0"/>
              <a:t> neye </a:t>
            </a:r>
            <a:r>
              <a:rPr lang="tr-TR" dirty="0" err="1"/>
              <a:t>yaptŦŒŦna</a:t>
            </a:r>
            <a:r>
              <a:rPr lang="tr-TR" dirty="0"/>
              <a:t> </a:t>
            </a:r>
            <a:r>
              <a:rPr lang="tr-TR" dirty="0" err="1"/>
              <a:t>deŒinilebilir</a:t>
            </a:r>
            <a:r>
              <a:rPr lang="tr-TR" dirty="0"/>
              <a:t>.  </a:t>
            </a:r>
            <a:r>
              <a:rPr lang="tr-TR" dirty="0" err="1"/>
              <a:t>ÇocuŒun</a:t>
            </a:r>
            <a:r>
              <a:rPr lang="tr-TR" dirty="0"/>
              <a:t> konuya istekli </a:t>
            </a:r>
            <a:r>
              <a:rPr lang="tr-TR" dirty="0" err="1"/>
              <a:t>olduŒu</a:t>
            </a:r>
            <a:r>
              <a:rPr lang="tr-TR" dirty="0"/>
              <a:t> fark </a:t>
            </a:r>
            <a:r>
              <a:rPr lang="tr-TR" dirty="0" err="1"/>
              <a:t>edildiŒinde</a:t>
            </a:r>
            <a:r>
              <a:rPr lang="tr-TR" dirty="0"/>
              <a:t> </a:t>
            </a:r>
            <a:r>
              <a:rPr lang="tr-TR" dirty="0" err="1"/>
              <a:t>lazŦmlŦk</a:t>
            </a:r>
            <a:r>
              <a:rPr lang="tr-TR" dirty="0"/>
              <a:t> almaya birlikte gidilebilir. </a:t>
            </a:r>
            <a:r>
              <a:rPr lang="tr-TR" dirty="0" err="1"/>
              <a:t>NasŦl</a:t>
            </a:r>
            <a:r>
              <a:rPr lang="tr-TR" dirty="0"/>
              <a:t> </a:t>
            </a:r>
            <a:r>
              <a:rPr lang="tr-TR" dirty="0" err="1"/>
              <a:t>kullanŦldŦŒŦ</a:t>
            </a:r>
            <a:r>
              <a:rPr lang="tr-TR" dirty="0"/>
              <a:t> </a:t>
            </a:r>
            <a:r>
              <a:rPr lang="tr-TR" dirty="0" err="1"/>
              <a:t>zorlayŦcŦ</a:t>
            </a:r>
            <a:r>
              <a:rPr lang="tr-TR" dirty="0"/>
              <a:t> olmadan </a:t>
            </a:r>
            <a:r>
              <a:rPr lang="tr-TR" dirty="0" err="1"/>
              <a:t>anlatŦlŦr</a:t>
            </a:r>
            <a:r>
              <a:rPr lang="tr-TR" dirty="0"/>
              <a:t>. </a:t>
            </a:r>
            <a:r>
              <a:rPr lang="tr-TR" dirty="0" err="1"/>
              <a:t>LazŦmlŦk</a:t>
            </a:r>
            <a:r>
              <a:rPr lang="tr-TR" dirty="0"/>
              <a:t> onun </a:t>
            </a:r>
            <a:r>
              <a:rPr lang="tr-TR" dirty="0" err="1"/>
              <a:t>odasŦnda</a:t>
            </a:r>
            <a:r>
              <a:rPr lang="tr-TR" dirty="0"/>
              <a:t> durabilir </a:t>
            </a:r>
            <a:r>
              <a:rPr lang="tr-TR" dirty="0" err="1"/>
              <a:t>kullanŦlacaŒŦ</a:t>
            </a:r>
            <a:r>
              <a:rPr lang="tr-TR" dirty="0"/>
              <a:t> zaman banyoya götürülebilir. </a:t>
            </a:r>
            <a:r>
              <a:rPr lang="tr-TR" dirty="0" err="1"/>
              <a:t>LazŦmlŦk</a:t>
            </a:r>
            <a:r>
              <a:rPr lang="tr-TR" dirty="0"/>
              <a:t> ya da tuvaleti kullanan </a:t>
            </a:r>
            <a:r>
              <a:rPr lang="tr-TR" dirty="0" err="1"/>
              <a:t>baƔka</a:t>
            </a:r>
            <a:r>
              <a:rPr lang="tr-TR" dirty="0"/>
              <a:t> </a:t>
            </a:r>
            <a:r>
              <a:rPr lang="tr-TR" dirty="0" err="1"/>
              <a:t>çocuklarŦ</a:t>
            </a:r>
            <a:r>
              <a:rPr lang="tr-TR" dirty="0"/>
              <a:t> fark etmesi </a:t>
            </a:r>
            <a:r>
              <a:rPr lang="tr-TR" dirty="0" err="1"/>
              <a:t>saŒlanabilir</a:t>
            </a:r>
            <a:r>
              <a:rPr lang="tr-TR" dirty="0"/>
              <a:t>. </a:t>
            </a:r>
          </a:p>
          <a:p>
            <a:r>
              <a:rPr lang="tr-TR" dirty="0"/>
              <a:t>Tuvalet </a:t>
            </a:r>
            <a:r>
              <a:rPr lang="tr-TR" dirty="0" err="1"/>
              <a:t>eŒitimi</a:t>
            </a:r>
            <a:r>
              <a:rPr lang="tr-TR" dirty="0"/>
              <a:t> </a:t>
            </a:r>
            <a:r>
              <a:rPr lang="tr-TR" dirty="0" err="1"/>
              <a:t>almŦƔ</a:t>
            </a:r>
            <a:r>
              <a:rPr lang="tr-TR" dirty="0"/>
              <a:t> çocuklarda da </a:t>
            </a:r>
            <a:r>
              <a:rPr lang="tr-TR" b="1" dirty="0">
                <a:solidFill>
                  <a:srgbClr val="FF0000"/>
                </a:solidFill>
              </a:rPr>
              <a:t>4-5 </a:t>
            </a:r>
            <a:r>
              <a:rPr lang="tr-TR" b="1" dirty="0" err="1">
                <a:solidFill>
                  <a:srgbClr val="FF0000"/>
                </a:solidFill>
              </a:rPr>
              <a:t>yaƔa</a:t>
            </a:r>
            <a:r>
              <a:rPr lang="tr-TR" b="1" dirty="0">
                <a:solidFill>
                  <a:srgbClr val="FF0000"/>
                </a:solidFill>
              </a:rPr>
              <a:t> dek kazalar </a:t>
            </a:r>
            <a:r>
              <a:rPr lang="tr-TR" dirty="0"/>
              <a:t>olabilir. Stresli zamanlarda geri </a:t>
            </a:r>
            <a:r>
              <a:rPr lang="tr-TR" dirty="0" err="1"/>
              <a:t>dönüƔler</a:t>
            </a:r>
            <a:r>
              <a:rPr lang="tr-TR" dirty="0"/>
              <a:t> olabilir. </a:t>
            </a:r>
          </a:p>
        </p:txBody>
      </p:sp>
      <p:sp>
        <p:nvSpPr>
          <p:cNvPr id="4" name="Slayt Numarası Yer Tutucusu 3">
            <a:extLst>
              <a:ext uri="{FF2B5EF4-FFF2-40B4-BE49-F238E27FC236}">
                <a16:creationId xmlns:a16="http://schemas.microsoft.com/office/drawing/2014/main" id="{3A30A9B0-EFB1-0F8C-7F7C-A6B877E8AA32}"/>
              </a:ext>
            </a:extLst>
          </p:cNvPr>
          <p:cNvSpPr>
            <a:spLocks noGrp="1"/>
          </p:cNvSpPr>
          <p:nvPr>
            <p:ph type="sldNum" sz="quarter" idx="5"/>
          </p:nvPr>
        </p:nvSpPr>
        <p:spPr/>
        <p:txBody>
          <a:bodyPr/>
          <a:lstStyle/>
          <a:p>
            <a:fld id="{EEDA9906-6D52-4A7B-B502-2880E161C9E5}" type="slidenum">
              <a:rPr lang="tr-TR" smtClean="0"/>
              <a:t>65</a:t>
            </a:fld>
            <a:endParaRPr lang="tr-TR"/>
          </a:p>
        </p:txBody>
      </p:sp>
    </p:spTree>
    <p:extLst>
      <p:ext uri="{BB962C8B-B14F-4D97-AF65-F5344CB8AC3E}">
        <p14:creationId xmlns:p14="http://schemas.microsoft.com/office/powerpoint/2010/main" val="1225392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A4AF-BBBD-DD8F-FC2E-F3FE84DB52B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6D82947-C72B-F2CD-7174-CE16E2587AB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18E823D-D041-FF53-5F34-29779C4A59C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A0D86FE-8D05-1742-F8BA-36171E17ADCA}"/>
              </a:ext>
            </a:extLst>
          </p:cNvPr>
          <p:cNvSpPr>
            <a:spLocks noGrp="1"/>
          </p:cNvSpPr>
          <p:nvPr>
            <p:ph type="sldNum" sz="quarter" idx="5"/>
          </p:nvPr>
        </p:nvSpPr>
        <p:spPr/>
        <p:txBody>
          <a:bodyPr/>
          <a:lstStyle/>
          <a:p>
            <a:fld id="{EEDA9906-6D52-4A7B-B502-2880E161C9E5}" type="slidenum">
              <a:rPr lang="tr-TR" smtClean="0"/>
              <a:t>67</a:t>
            </a:fld>
            <a:endParaRPr lang="tr-TR"/>
          </a:p>
        </p:txBody>
      </p:sp>
    </p:spTree>
    <p:extLst>
      <p:ext uri="{BB962C8B-B14F-4D97-AF65-F5344CB8AC3E}">
        <p14:creationId xmlns:p14="http://schemas.microsoft.com/office/powerpoint/2010/main" val="415834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oksipital </a:t>
            </a:r>
            <a:r>
              <a:rPr lang="tr-TR" dirty="0" err="1"/>
              <a:t>kemiŒin</a:t>
            </a:r>
            <a:r>
              <a:rPr lang="tr-TR" dirty="0"/>
              <a:t> en </a:t>
            </a:r>
            <a:r>
              <a:rPr lang="tr-TR" dirty="0" err="1"/>
              <a:t>çŦkŦntŦlŦ</a:t>
            </a:r>
            <a:r>
              <a:rPr lang="tr-TR" dirty="0"/>
              <a:t> </a:t>
            </a:r>
            <a:r>
              <a:rPr lang="tr-TR" dirty="0" err="1"/>
              <a:t>noktasŦndan</a:t>
            </a:r>
            <a:r>
              <a:rPr lang="tr-TR" dirty="0"/>
              <a:t>, kulaklar ve </a:t>
            </a:r>
            <a:r>
              <a:rPr lang="tr-TR" dirty="0" err="1"/>
              <a:t>kaƔlarŦn</a:t>
            </a:r>
            <a:r>
              <a:rPr lang="tr-TR" dirty="0"/>
              <a:t> üzerinden geçecek </a:t>
            </a:r>
            <a:r>
              <a:rPr lang="tr-TR" dirty="0" err="1"/>
              <a:t>Ɣekilde</a:t>
            </a:r>
            <a:r>
              <a:rPr lang="tr-TR" dirty="0"/>
              <a:t> esnemeyen dar bir mezür ile </a:t>
            </a:r>
            <a:r>
              <a:rPr lang="tr-TR" dirty="0" err="1"/>
              <a:t>yapŦlŦr</a:t>
            </a:r>
            <a:r>
              <a:rPr lang="tr-TR" dirty="0"/>
              <a:t>. </a:t>
            </a:r>
          </a:p>
          <a:p>
            <a:r>
              <a:rPr lang="tr-TR" dirty="0"/>
              <a:t> 7ki </a:t>
            </a:r>
            <a:r>
              <a:rPr lang="tr-TR" dirty="0" err="1"/>
              <a:t>yaƔŦn</a:t>
            </a:r>
            <a:r>
              <a:rPr lang="tr-TR" dirty="0"/>
              <a:t> </a:t>
            </a:r>
            <a:r>
              <a:rPr lang="tr-TR" dirty="0" err="1"/>
              <a:t>altŦndaki</a:t>
            </a:r>
            <a:r>
              <a:rPr lang="tr-TR" dirty="0"/>
              <a:t> çocuklarda ölçüm “</a:t>
            </a:r>
            <a:r>
              <a:rPr lang="tr-TR" dirty="0" err="1"/>
              <a:t>baƔ</a:t>
            </a:r>
            <a:r>
              <a:rPr lang="tr-TR" dirty="0"/>
              <a:t>-ayak </a:t>
            </a:r>
            <a:r>
              <a:rPr lang="tr-TR" dirty="0" err="1"/>
              <a:t>tahtasŦ</a:t>
            </a:r>
            <a:r>
              <a:rPr lang="tr-TR" dirty="0"/>
              <a:t>” ile yatar pozisyonda </a:t>
            </a:r>
            <a:r>
              <a:rPr lang="tr-TR" dirty="0" err="1"/>
              <a:t>yapŦlŦr</a:t>
            </a:r>
            <a:r>
              <a:rPr lang="tr-TR" dirty="0"/>
              <a:t>. Bu </a:t>
            </a:r>
            <a:r>
              <a:rPr lang="tr-TR" dirty="0" err="1"/>
              <a:t>düzeneŒin</a:t>
            </a:r>
            <a:r>
              <a:rPr lang="tr-TR" dirty="0"/>
              <a:t> </a:t>
            </a:r>
            <a:r>
              <a:rPr lang="tr-TR" dirty="0" err="1"/>
              <a:t>baƔ</a:t>
            </a:r>
            <a:r>
              <a:rPr lang="tr-TR" dirty="0"/>
              <a:t> </a:t>
            </a:r>
            <a:r>
              <a:rPr lang="tr-TR" dirty="0" err="1"/>
              <a:t>parçasŦ</a:t>
            </a:r>
            <a:r>
              <a:rPr lang="tr-TR" dirty="0"/>
              <a:t> sabit, ayak </a:t>
            </a:r>
            <a:r>
              <a:rPr lang="tr-TR" dirty="0" err="1"/>
              <a:t>tahtasŦ</a:t>
            </a:r>
            <a:r>
              <a:rPr lang="tr-TR" dirty="0"/>
              <a:t> hareketlidir. </a:t>
            </a:r>
            <a:r>
              <a:rPr lang="tr-TR" dirty="0" err="1"/>
              <a:t>HastanŦn</a:t>
            </a:r>
            <a:r>
              <a:rPr lang="tr-TR" dirty="0"/>
              <a:t> </a:t>
            </a:r>
            <a:r>
              <a:rPr lang="tr-TR" dirty="0" err="1"/>
              <a:t>baƔŦ</a:t>
            </a:r>
            <a:r>
              <a:rPr lang="tr-TR" dirty="0"/>
              <a:t> (</a:t>
            </a:r>
            <a:r>
              <a:rPr lang="tr-TR" dirty="0" err="1"/>
              <a:t>verteks</a:t>
            </a:r>
            <a:r>
              <a:rPr lang="tr-TR" dirty="0"/>
              <a:t>) “</a:t>
            </a:r>
            <a:r>
              <a:rPr lang="tr-TR" dirty="0" err="1"/>
              <a:t>baƔ</a:t>
            </a:r>
            <a:r>
              <a:rPr lang="tr-TR" dirty="0"/>
              <a:t> </a:t>
            </a:r>
            <a:r>
              <a:rPr lang="tr-TR" dirty="0" err="1"/>
              <a:t>tahtasŦ”na</a:t>
            </a:r>
            <a:r>
              <a:rPr lang="tr-TR" dirty="0"/>
              <a:t> </a:t>
            </a:r>
            <a:r>
              <a:rPr lang="tr-TR" dirty="0" err="1"/>
              <a:t>sŦkŦca</a:t>
            </a:r>
            <a:r>
              <a:rPr lang="tr-TR" dirty="0"/>
              <a:t> </a:t>
            </a:r>
            <a:r>
              <a:rPr lang="tr-TR" dirty="0" err="1"/>
              <a:t>deŒecek</a:t>
            </a:r>
            <a:r>
              <a:rPr lang="tr-TR" dirty="0"/>
              <a:t> </a:t>
            </a:r>
            <a:r>
              <a:rPr lang="tr-TR" dirty="0" err="1"/>
              <a:t>Ɣekilde</a:t>
            </a:r>
            <a:r>
              <a:rPr lang="tr-TR" dirty="0"/>
              <a:t> </a:t>
            </a:r>
            <a:r>
              <a:rPr lang="tr-TR" dirty="0" err="1"/>
              <a:t>yerleƔtirilir</a:t>
            </a:r>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11</a:t>
            </a:fld>
            <a:endParaRPr lang="tr-TR"/>
          </a:p>
        </p:txBody>
      </p:sp>
    </p:spTree>
    <p:extLst>
      <p:ext uri="{BB962C8B-B14F-4D97-AF65-F5344CB8AC3E}">
        <p14:creationId xmlns:p14="http://schemas.microsoft.com/office/powerpoint/2010/main" val="1702572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3041C-0783-279F-036E-380CDD95E2C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08CE04D-6911-6021-3721-E53550AE178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48F4125-C5E7-12C8-723B-73F3697C5EA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A7125C9-0640-4897-5680-249F1FD9F05F}"/>
              </a:ext>
            </a:extLst>
          </p:cNvPr>
          <p:cNvSpPr>
            <a:spLocks noGrp="1"/>
          </p:cNvSpPr>
          <p:nvPr>
            <p:ph type="sldNum" sz="quarter" idx="5"/>
          </p:nvPr>
        </p:nvSpPr>
        <p:spPr/>
        <p:txBody>
          <a:bodyPr/>
          <a:lstStyle/>
          <a:p>
            <a:fld id="{EEDA9906-6D52-4A7B-B502-2880E161C9E5}" type="slidenum">
              <a:rPr lang="tr-TR" smtClean="0"/>
              <a:t>69</a:t>
            </a:fld>
            <a:endParaRPr lang="tr-TR"/>
          </a:p>
        </p:txBody>
      </p:sp>
    </p:spTree>
    <p:extLst>
      <p:ext uri="{BB962C8B-B14F-4D97-AF65-F5344CB8AC3E}">
        <p14:creationId xmlns:p14="http://schemas.microsoft.com/office/powerpoint/2010/main" val="1948396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934C-29F1-866D-42D7-CF14A5D86BB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C0DD733-1961-4CD4-798D-68E8F147E06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E35F9FF-7C7B-3558-E096-05181150F7B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B1ED93D-3FA2-0BBC-80B2-7A7F4BCDA5E8}"/>
              </a:ext>
            </a:extLst>
          </p:cNvPr>
          <p:cNvSpPr>
            <a:spLocks noGrp="1"/>
          </p:cNvSpPr>
          <p:nvPr>
            <p:ph type="sldNum" sz="quarter" idx="5"/>
          </p:nvPr>
        </p:nvSpPr>
        <p:spPr/>
        <p:txBody>
          <a:bodyPr/>
          <a:lstStyle/>
          <a:p>
            <a:fld id="{EEDA9906-6D52-4A7B-B502-2880E161C9E5}" type="slidenum">
              <a:rPr lang="tr-TR" smtClean="0"/>
              <a:t>71</a:t>
            </a:fld>
            <a:endParaRPr lang="tr-TR"/>
          </a:p>
        </p:txBody>
      </p:sp>
    </p:spTree>
    <p:extLst>
      <p:ext uri="{BB962C8B-B14F-4D97-AF65-F5344CB8AC3E}">
        <p14:creationId xmlns:p14="http://schemas.microsoft.com/office/powerpoint/2010/main" val="2127740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228600">
              <a:buAutoNum type="arabicPeriod"/>
            </a:pPr>
            <a:r>
              <a:rPr lang="tr-TR" dirty="0"/>
              <a:t>Ergen ayakta yüzü doktora dönük olarak dururken inspeksiyon </a:t>
            </a:r>
            <a:r>
              <a:rPr lang="tr-TR" dirty="0" err="1"/>
              <a:t>yapŦlŦr</a:t>
            </a:r>
            <a:r>
              <a:rPr lang="tr-TR" dirty="0"/>
              <a:t> (gövdenin ve üst ekstremitelerin simetrisi) </a:t>
            </a:r>
          </a:p>
          <a:p>
            <a:pPr marL="228600" indent="-228600">
              <a:buAutoNum type="arabicPeriod"/>
            </a:pPr>
            <a:r>
              <a:rPr lang="tr-TR" dirty="0"/>
              <a:t>2. Boynun öne fleksiyon, </a:t>
            </a:r>
            <a:r>
              <a:rPr lang="tr-TR" dirty="0" err="1"/>
              <a:t>ekstensiyon</a:t>
            </a:r>
            <a:r>
              <a:rPr lang="tr-TR" dirty="0"/>
              <a:t>, rotasyon ve lateral fleksiyonu </a:t>
            </a:r>
            <a:r>
              <a:rPr lang="tr-TR" dirty="0" err="1"/>
              <a:t>deŒerlendirilir</a:t>
            </a:r>
            <a:r>
              <a:rPr lang="tr-TR" dirty="0"/>
              <a:t> (servikal </a:t>
            </a:r>
            <a:r>
              <a:rPr lang="tr-TR" dirty="0" err="1"/>
              <a:t>omurganŦn</a:t>
            </a:r>
            <a:r>
              <a:rPr lang="tr-TR" dirty="0"/>
              <a:t> hareket kabiliyeti) </a:t>
            </a:r>
          </a:p>
          <a:p>
            <a:pPr marL="228600" indent="-228600">
              <a:buAutoNum type="arabicPeriod"/>
            </a:pPr>
            <a:r>
              <a:rPr lang="tr-TR" dirty="0"/>
              <a:t>3. Dirence </a:t>
            </a:r>
            <a:r>
              <a:rPr lang="tr-TR" dirty="0" err="1"/>
              <a:t>karƔŦ</a:t>
            </a:r>
            <a:r>
              <a:rPr lang="tr-TR" dirty="0"/>
              <a:t> </a:t>
            </a:r>
            <a:r>
              <a:rPr lang="tr-TR" dirty="0" err="1"/>
              <a:t>omuzlarŦ</a:t>
            </a:r>
            <a:r>
              <a:rPr lang="tr-TR" dirty="0"/>
              <a:t> </a:t>
            </a:r>
            <a:r>
              <a:rPr lang="tr-TR" dirty="0" err="1"/>
              <a:t>kaldŦrmasŦ</a:t>
            </a:r>
            <a:r>
              <a:rPr lang="tr-TR" dirty="0"/>
              <a:t> istenir (</a:t>
            </a:r>
            <a:r>
              <a:rPr lang="tr-TR" dirty="0" err="1"/>
              <a:t>trapezius</a:t>
            </a:r>
            <a:r>
              <a:rPr lang="tr-TR" dirty="0"/>
              <a:t> gücü) </a:t>
            </a:r>
          </a:p>
          <a:p>
            <a:pPr marL="228600" indent="-228600">
              <a:buAutoNum type="arabicPeriod"/>
            </a:pPr>
            <a:r>
              <a:rPr lang="tr-TR" dirty="0"/>
              <a:t>4. Dirence </a:t>
            </a:r>
            <a:r>
              <a:rPr lang="tr-TR" dirty="0" err="1"/>
              <a:t>karƔŦ</a:t>
            </a:r>
            <a:r>
              <a:rPr lang="tr-TR" dirty="0"/>
              <a:t> </a:t>
            </a:r>
            <a:r>
              <a:rPr lang="tr-TR" dirty="0" err="1"/>
              <a:t>kollarŦ</a:t>
            </a:r>
            <a:r>
              <a:rPr lang="tr-TR" dirty="0"/>
              <a:t> </a:t>
            </a:r>
            <a:r>
              <a:rPr lang="tr-TR" dirty="0" err="1"/>
              <a:t>kaldŦrmasŦ</a:t>
            </a:r>
            <a:r>
              <a:rPr lang="tr-TR" dirty="0"/>
              <a:t> istenir (</a:t>
            </a:r>
            <a:r>
              <a:rPr lang="tr-TR" dirty="0" err="1"/>
              <a:t>deltoid</a:t>
            </a:r>
            <a:r>
              <a:rPr lang="tr-TR" dirty="0"/>
              <a:t> gücü) </a:t>
            </a:r>
          </a:p>
          <a:p>
            <a:pPr marL="228600" indent="-228600">
              <a:buAutoNum type="arabicPeriod"/>
            </a:pPr>
            <a:r>
              <a:rPr lang="tr-TR" dirty="0"/>
              <a:t>5. Omzun </a:t>
            </a:r>
            <a:r>
              <a:rPr lang="tr-TR" dirty="0" err="1"/>
              <a:t>internal</a:t>
            </a:r>
            <a:r>
              <a:rPr lang="tr-TR" dirty="0"/>
              <a:t> ve </a:t>
            </a:r>
            <a:r>
              <a:rPr lang="tr-TR" dirty="0" err="1"/>
              <a:t>eksternal</a:t>
            </a:r>
            <a:r>
              <a:rPr lang="tr-TR" dirty="0"/>
              <a:t> rotasyonu </a:t>
            </a:r>
            <a:r>
              <a:rPr lang="tr-TR" dirty="0" err="1"/>
              <a:t>deŒerlendirilir</a:t>
            </a:r>
            <a:r>
              <a:rPr lang="tr-TR" dirty="0"/>
              <a:t> (</a:t>
            </a:r>
            <a:r>
              <a:rPr lang="tr-TR" dirty="0" err="1"/>
              <a:t>glenohumeral</a:t>
            </a:r>
            <a:r>
              <a:rPr lang="tr-TR" dirty="0"/>
              <a:t> eklemin hareket kabiliyeti) </a:t>
            </a:r>
          </a:p>
          <a:p>
            <a:pPr marL="228600" indent="-228600">
              <a:buAutoNum type="arabicPeriod"/>
            </a:pPr>
            <a:r>
              <a:rPr lang="tr-TR" dirty="0"/>
              <a:t>6. </a:t>
            </a:r>
            <a:r>
              <a:rPr lang="tr-TR" dirty="0" err="1"/>
              <a:t>DirseŒin</a:t>
            </a:r>
            <a:r>
              <a:rPr lang="tr-TR" dirty="0"/>
              <a:t> </a:t>
            </a:r>
            <a:r>
              <a:rPr lang="tr-TR" dirty="0" err="1"/>
              <a:t>ekstensiyon</a:t>
            </a:r>
            <a:r>
              <a:rPr lang="tr-TR" dirty="0"/>
              <a:t> ve fleksiyonuna </a:t>
            </a:r>
            <a:r>
              <a:rPr lang="tr-TR" dirty="0" err="1"/>
              <a:t>bakŦlŦr</a:t>
            </a:r>
            <a:r>
              <a:rPr lang="tr-TR" dirty="0"/>
              <a:t> (dirseklerin hareket kabiliyeti) </a:t>
            </a:r>
          </a:p>
          <a:p>
            <a:pPr marL="228600" indent="-228600">
              <a:buAutoNum type="arabicPeriod"/>
            </a:pPr>
            <a:r>
              <a:rPr lang="tr-TR" dirty="0"/>
              <a:t>7. Dirsekler </a:t>
            </a:r>
            <a:r>
              <a:rPr lang="tr-TR" dirty="0" err="1"/>
              <a:t>pron</a:t>
            </a:r>
            <a:r>
              <a:rPr lang="tr-TR" dirty="0"/>
              <a:t> ve supin pozisyonda </a:t>
            </a:r>
            <a:r>
              <a:rPr lang="tr-TR" dirty="0" err="1"/>
              <a:t>deŒerlendirilir</a:t>
            </a:r>
            <a:r>
              <a:rPr lang="tr-TR" dirty="0"/>
              <a:t> (dirseklerin ve bileklerin hareket kabiliyeti </a:t>
            </a:r>
          </a:p>
          <a:p>
            <a:pPr marL="228600" indent="-228600">
              <a:buAutoNum type="arabicPeriod"/>
            </a:pPr>
            <a:r>
              <a:rPr lang="tr-TR" dirty="0"/>
              <a:t>8. </a:t>
            </a:r>
            <a:r>
              <a:rPr lang="tr-TR" dirty="0" err="1"/>
              <a:t>YumruŒu</a:t>
            </a:r>
            <a:r>
              <a:rPr lang="tr-TR" dirty="0"/>
              <a:t> </a:t>
            </a:r>
            <a:r>
              <a:rPr lang="tr-TR" dirty="0" err="1"/>
              <a:t>sŦkŦp</a:t>
            </a:r>
            <a:r>
              <a:rPr lang="tr-TR" dirty="0"/>
              <a:t> </a:t>
            </a:r>
            <a:r>
              <a:rPr lang="tr-TR" dirty="0" err="1"/>
              <a:t>parmaklarŦnŦ</a:t>
            </a:r>
            <a:r>
              <a:rPr lang="tr-TR" dirty="0"/>
              <a:t> </a:t>
            </a:r>
            <a:r>
              <a:rPr lang="tr-TR" dirty="0" err="1"/>
              <a:t>açmasŦ</a:t>
            </a:r>
            <a:r>
              <a:rPr lang="tr-TR" dirty="0"/>
              <a:t> istenir (el ve </a:t>
            </a:r>
            <a:r>
              <a:rPr lang="tr-TR" dirty="0" err="1"/>
              <a:t>parmaklarŦn</a:t>
            </a:r>
            <a:r>
              <a:rPr lang="tr-TR" dirty="0"/>
              <a:t> hareket kabiliyeti) </a:t>
            </a:r>
          </a:p>
          <a:p>
            <a:pPr marL="228600" indent="-228600">
              <a:buAutoNum type="arabicPeriod"/>
            </a:pPr>
            <a:r>
              <a:rPr lang="tr-TR" dirty="0"/>
              <a:t>9. 4 </a:t>
            </a:r>
            <a:r>
              <a:rPr lang="tr-TR" dirty="0" err="1"/>
              <a:t>adŦm</a:t>
            </a:r>
            <a:r>
              <a:rPr lang="tr-TR" dirty="0"/>
              <a:t> kaz </a:t>
            </a:r>
            <a:r>
              <a:rPr lang="tr-TR" dirty="0" err="1"/>
              <a:t>yürüyüƔü</a:t>
            </a:r>
            <a:r>
              <a:rPr lang="tr-TR" dirty="0"/>
              <a:t> </a:t>
            </a:r>
            <a:r>
              <a:rPr lang="tr-TR" dirty="0" err="1"/>
              <a:t>yapmasŦ</a:t>
            </a:r>
            <a:r>
              <a:rPr lang="tr-TR" dirty="0"/>
              <a:t> istenir (kalça ve dizlerin hareketi, güç ve denge) </a:t>
            </a:r>
          </a:p>
          <a:p>
            <a:pPr marL="228600" indent="-228600">
              <a:buAutoNum type="arabicPeriod"/>
            </a:pPr>
            <a:r>
              <a:rPr lang="tr-TR" dirty="0"/>
              <a:t>10. Ergen ayakta </a:t>
            </a:r>
            <a:r>
              <a:rPr lang="tr-TR" dirty="0" err="1"/>
              <a:t>arkasŦ</a:t>
            </a:r>
            <a:r>
              <a:rPr lang="tr-TR" dirty="0"/>
              <a:t> doktora dönük olarak dururken inspeksiyon </a:t>
            </a:r>
            <a:r>
              <a:rPr lang="tr-TR" dirty="0" err="1"/>
              <a:t>yapŦlŦr</a:t>
            </a:r>
            <a:r>
              <a:rPr lang="tr-TR" dirty="0"/>
              <a:t> (gövdenin ve üst ekstremitelerin simetrisi) </a:t>
            </a:r>
          </a:p>
          <a:p>
            <a:pPr marL="228600" indent="-228600">
              <a:buAutoNum type="arabicPeriod"/>
            </a:pPr>
            <a:r>
              <a:rPr lang="tr-TR" dirty="0"/>
              <a:t>11. Dizler düz halde geriye bükülmesi istenir (</a:t>
            </a:r>
            <a:r>
              <a:rPr lang="tr-TR" dirty="0" err="1"/>
              <a:t>spondilozis</a:t>
            </a:r>
            <a:r>
              <a:rPr lang="tr-TR" dirty="0"/>
              <a:t>, </a:t>
            </a:r>
            <a:r>
              <a:rPr lang="tr-TR" dirty="0" err="1"/>
              <a:t>spondilolistezis</a:t>
            </a:r>
            <a:r>
              <a:rPr lang="tr-TR" dirty="0"/>
              <a:t>) </a:t>
            </a:r>
          </a:p>
          <a:p>
            <a:pPr marL="228600" indent="-228600">
              <a:buAutoNum type="arabicPeriod"/>
            </a:pPr>
            <a:r>
              <a:rPr lang="tr-TR" dirty="0"/>
              <a:t>12. Dizler düz halde, hem yüzü doktora dönük hem de </a:t>
            </a:r>
            <a:r>
              <a:rPr lang="tr-TR" dirty="0" err="1"/>
              <a:t>sŦrtŦ</a:t>
            </a:r>
            <a:r>
              <a:rPr lang="tr-TR" dirty="0"/>
              <a:t> dönükken, öne </a:t>
            </a:r>
            <a:r>
              <a:rPr lang="tr-TR" dirty="0" err="1"/>
              <a:t>eŒilmesi</a:t>
            </a:r>
            <a:r>
              <a:rPr lang="tr-TR" dirty="0"/>
              <a:t> istenir (</a:t>
            </a:r>
            <a:r>
              <a:rPr lang="tr-TR" dirty="0" err="1"/>
              <a:t>totasik</a:t>
            </a:r>
            <a:r>
              <a:rPr lang="tr-TR" dirty="0"/>
              <a:t> ve </a:t>
            </a:r>
            <a:r>
              <a:rPr lang="tr-TR" dirty="0" err="1"/>
              <a:t>lumbosakral</a:t>
            </a:r>
            <a:r>
              <a:rPr lang="tr-TR" dirty="0"/>
              <a:t> </a:t>
            </a:r>
            <a:r>
              <a:rPr lang="tr-TR" dirty="0" err="1"/>
              <a:t>omurganŦn</a:t>
            </a:r>
            <a:r>
              <a:rPr lang="tr-TR" dirty="0"/>
              <a:t> hareket kabiliyeti, omurga </a:t>
            </a:r>
            <a:r>
              <a:rPr lang="tr-TR" dirty="0" err="1"/>
              <a:t>açŦsŦ</a:t>
            </a:r>
            <a:r>
              <a:rPr lang="tr-TR" dirty="0"/>
              <a:t> ve </a:t>
            </a:r>
            <a:r>
              <a:rPr lang="tr-TR" dirty="0" err="1"/>
              <a:t>hamstring</a:t>
            </a:r>
            <a:r>
              <a:rPr lang="tr-TR" dirty="0"/>
              <a:t> </a:t>
            </a:r>
            <a:r>
              <a:rPr lang="tr-TR" dirty="0" err="1"/>
              <a:t>esnekliŒi</a:t>
            </a:r>
            <a:r>
              <a:rPr lang="tr-TR" dirty="0"/>
              <a:t>) </a:t>
            </a:r>
          </a:p>
          <a:p>
            <a:r>
              <a:rPr lang="tr-TR" dirty="0"/>
              <a:t>13. Alt ekstremitelerin ayakta iken ve </a:t>
            </a:r>
            <a:r>
              <a:rPr lang="tr-TR" dirty="0" err="1"/>
              <a:t>quadriseps</a:t>
            </a:r>
            <a:r>
              <a:rPr lang="tr-TR" dirty="0"/>
              <a:t> </a:t>
            </a:r>
            <a:r>
              <a:rPr lang="tr-TR" dirty="0" err="1"/>
              <a:t>kasŦlŦ</a:t>
            </a:r>
            <a:r>
              <a:rPr lang="tr-TR" dirty="0"/>
              <a:t> iken inspeksiyonu </a:t>
            </a:r>
            <a:r>
              <a:rPr lang="tr-TR" dirty="0" err="1"/>
              <a:t>yapŦlŦr</a:t>
            </a:r>
            <a:r>
              <a:rPr lang="tr-TR" dirty="0"/>
              <a:t> (hizalanma, simetri) </a:t>
            </a:r>
          </a:p>
          <a:p>
            <a:r>
              <a:rPr lang="tr-TR" dirty="0"/>
              <a:t>14. Parmak </a:t>
            </a:r>
            <a:r>
              <a:rPr lang="tr-TR" dirty="0" err="1"/>
              <a:t>uçlarŦnda</a:t>
            </a:r>
            <a:r>
              <a:rPr lang="tr-TR" dirty="0"/>
              <a:t> </a:t>
            </a:r>
            <a:r>
              <a:rPr lang="tr-TR" dirty="0" err="1"/>
              <a:t>ardŦndan</a:t>
            </a:r>
            <a:r>
              <a:rPr lang="tr-TR" dirty="0"/>
              <a:t> </a:t>
            </a:r>
            <a:r>
              <a:rPr lang="tr-TR" dirty="0" err="1"/>
              <a:t>topuklarŦnŦn</a:t>
            </a:r>
            <a:r>
              <a:rPr lang="tr-TR" dirty="0"/>
              <a:t> üzerinde </a:t>
            </a:r>
            <a:r>
              <a:rPr lang="tr-TR" dirty="0" err="1"/>
              <a:t>durmasŦ</a:t>
            </a:r>
            <a:r>
              <a:rPr lang="tr-TR" dirty="0"/>
              <a:t> istenir (</a:t>
            </a:r>
            <a:r>
              <a:rPr lang="tr-TR" dirty="0" err="1"/>
              <a:t>baldŦr</a:t>
            </a:r>
            <a:r>
              <a:rPr lang="tr-TR" dirty="0"/>
              <a:t> </a:t>
            </a:r>
            <a:r>
              <a:rPr lang="tr-TR" dirty="0" err="1"/>
              <a:t>kaslarŦnŦn</a:t>
            </a:r>
            <a:r>
              <a:rPr lang="tr-TR" dirty="0"/>
              <a:t> simetrisi, gücü ve denge) </a:t>
            </a:r>
          </a:p>
          <a:p>
            <a:r>
              <a:rPr lang="tr-TR" dirty="0"/>
              <a:t> </a:t>
            </a:r>
          </a:p>
          <a:p>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72</a:t>
            </a:fld>
            <a:endParaRPr lang="tr-TR"/>
          </a:p>
        </p:txBody>
      </p:sp>
    </p:spTree>
    <p:extLst>
      <p:ext uri="{BB962C8B-B14F-4D97-AF65-F5344CB8AC3E}">
        <p14:creationId xmlns:p14="http://schemas.microsoft.com/office/powerpoint/2010/main" val="138481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2BCA6-1E61-4BE7-5FE1-2AFFB607976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6C661E5-DEFE-4634-33B8-94FCAA7FBB6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5585697-836F-18E7-DF90-AD3417AABF7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E0BC59B-96AB-0146-A8BA-42BE87DE9EB3}"/>
              </a:ext>
            </a:extLst>
          </p:cNvPr>
          <p:cNvSpPr>
            <a:spLocks noGrp="1"/>
          </p:cNvSpPr>
          <p:nvPr>
            <p:ph type="sldNum" sz="quarter" idx="5"/>
          </p:nvPr>
        </p:nvSpPr>
        <p:spPr/>
        <p:txBody>
          <a:bodyPr/>
          <a:lstStyle/>
          <a:p>
            <a:fld id="{EEDA9906-6D52-4A7B-B502-2880E161C9E5}" type="slidenum">
              <a:rPr lang="tr-TR" smtClean="0"/>
              <a:t>73</a:t>
            </a:fld>
            <a:endParaRPr lang="tr-TR"/>
          </a:p>
        </p:txBody>
      </p:sp>
    </p:spTree>
    <p:extLst>
      <p:ext uri="{BB962C8B-B14F-4D97-AF65-F5344CB8AC3E}">
        <p14:creationId xmlns:p14="http://schemas.microsoft.com/office/powerpoint/2010/main" val="699693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Psikososyal </a:t>
            </a:r>
            <a:r>
              <a:rPr lang="tr-TR" dirty="0" err="1"/>
              <a:t>görüƔmenin</a:t>
            </a:r>
            <a:r>
              <a:rPr lang="tr-TR" dirty="0"/>
              <a:t> </a:t>
            </a:r>
            <a:r>
              <a:rPr lang="tr-TR" dirty="0" err="1"/>
              <a:t>yapŦlabilmesi</a:t>
            </a:r>
            <a:r>
              <a:rPr lang="tr-TR" dirty="0"/>
              <a:t> için ergenin </a:t>
            </a:r>
            <a:r>
              <a:rPr lang="tr-TR" dirty="0" err="1"/>
              <a:t>saŒlŦk</a:t>
            </a:r>
            <a:r>
              <a:rPr lang="tr-TR" dirty="0"/>
              <a:t> ve bilinç durumunun yerinde </a:t>
            </a:r>
            <a:r>
              <a:rPr lang="tr-TR" dirty="0" err="1"/>
              <a:t>olmasŦ</a:t>
            </a:r>
            <a:r>
              <a:rPr lang="tr-TR" dirty="0"/>
              <a:t> gereklidir ve “HEEADSSS” </a:t>
            </a:r>
            <a:r>
              <a:rPr lang="tr-TR" dirty="0" err="1"/>
              <a:t>görüƔmesi</a:t>
            </a:r>
            <a:r>
              <a:rPr lang="tr-TR" dirty="0"/>
              <a:t> mutlaka ergenle </a:t>
            </a:r>
            <a:r>
              <a:rPr lang="tr-TR" dirty="0" err="1"/>
              <a:t>yalnŦz</a:t>
            </a:r>
            <a:r>
              <a:rPr lang="tr-TR" dirty="0"/>
              <a:t> </a:t>
            </a:r>
            <a:r>
              <a:rPr lang="tr-TR" dirty="0" err="1"/>
              <a:t>yapŦlmalŦdŦr</a:t>
            </a:r>
            <a:r>
              <a:rPr lang="tr-TR" dirty="0"/>
              <a:t>. </a:t>
            </a:r>
            <a:r>
              <a:rPr lang="tr-TR" dirty="0" err="1"/>
              <a:t>GörüƔme</a:t>
            </a:r>
            <a:r>
              <a:rPr lang="tr-TR" dirty="0"/>
              <a:t> </a:t>
            </a:r>
            <a:r>
              <a:rPr lang="tr-TR" dirty="0" err="1"/>
              <a:t>baƔlamadan</a:t>
            </a:r>
            <a:r>
              <a:rPr lang="tr-TR" dirty="0"/>
              <a:t> önce ergene gizlilik ilkeleri </a:t>
            </a:r>
            <a:r>
              <a:rPr lang="tr-TR" dirty="0" err="1"/>
              <a:t>ayrŦntŦlŦ</a:t>
            </a:r>
            <a:r>
              <a:rPr lang="tr-TR" dirty="0"/>
              <a:t> olarak </a:t>
            </a:r>
            <a:r>
              <a:rPr lang="tr-TR" dirty="0" err="1"/>
              <a:t>açŦklanmalŦdŦr</a:t>
            </a:r>
            <a:r>
              <a:rPr lang="tr-TR" dirty="0"/>
              <a:t>. “HEEADSSS” </a:t>
            </a:r>
            <a:r>
              <a:rPr lang="tr-TR" dirty="0" err="1"/>
              <a:t>görüƔmesi</a:t>
            </a:r>
            <a:r>
              <a:rPr lang="tr-TR" dirty="0"/>
              <a:t> ortalama 20-30 dakika </a:t>
            </a:r>
            <a:r>
              <a:rPr lang="tr-TR" dirty="0" err="1"/>
              <a:t>arasŦnda</a:t>
            </a:r>
            <a:r>
              <a:rPr lang="tr-TR" dirty="0"/>
              <a:t> sürmektedir. </a:t>
            </a:r>
            <a:r>
              <a:rPr lang="tr-TR" dirty="0" err="1"/>
              <a:t>GörüƔme</a:t>
            </a:r>
            <a:r>
              <a:rPr lang="tr-TR" dirty="0"/>
              <a:t> </a:t>
            </a:r>
            <a:r>
              <a:rPr lang="tr-TR" dirty="0" err="1"/>
              <a:t>sŦrasŦnda</a:t>
            </a:r>
            <a:r>
              <a:rPr lang="tr-TR" dirty="0"/>
              <a:t> mutlaka </a:t>
            </a:r>
            <a:r>
              <a:rPr lang="tr-TR" dirty="0" err="1"/>
              <a:t>açŦk</a:t>
            </a:r>
            <a:r>
              <a:rPr lang="tr-TR" dirty="0"/>
              <a:t> uçlu sorular </a:t>
            </a:r>
            <a:r>
              <a:rPr lang="tr-TR" dirty="0" err="1"/>
              <a:t>sorulmalŦ</a:t>
            </a:r>
            <a:r>
              <a:rPr lang="tr-TR" dirty="0"/>
              <a:t> ve kesin </a:t>
            </a:r>
            <a:r>
              <a:rPr lang="tr-TR" dirty="0" err="1"/>
              <a:t>yargŦlardan</a:t>
            </a:r>
            <a:r>
              <a:rPr lang="tr-TR" dirty="0"/>
              <a:t> </a:t>
            </a:r>
            <a:r>
              <a:rPr lang="tr-TR" dirty="0" err="1"/>
              <a:t>kaçŦnŦlmalŦdŦr</a:t>
            </a:r>
            <a:r>
              <a:rPr lang="tr-TR" dirty="0"/>
              <a:t>. Bazen </a:t>
            </a:r>
            <a:r>
              <a:rPr lang="tr-TR" dirty="0" err="1"/>
              <a:t>görüƔme</a:t>
            </a:r>
            <a:r>
              <a:rPr lang="tr-TR" dirty="0"/>
              <a:t> </a:t>
            </a:r>
            <a:r>
              <a:rPr lang="tr-TR" dirty="0" err="1"/>
              <a:t>sŦrasŦnda</a:t>
            </a:r>
            <a:r>
              <a:rPr lang="tr-TR" dirty="0"/>
              <a:t> tespit edilen probleme yönelik </a:t>
            </a:r>
            <a:r>
              <a:rPr lang="tr-TR" dirty="0" err="1"/>
              <a:t>ayrŦntŦlŦ</a:t>
            </a:r>
            <a:r>
              <a:rPr lang="tr-TR" dirty="0"/>
              <a:t> </a:t>
            </a:r>
            <a:r>
              <a:rPr lang="tr-TR" dirty="0" err="1"/>
              <a:t>deŒerlendirilme</a:t>
            </a:r>
            <a:r>
              <a:rPr lang="tr-TR" dirty="0"/>
              <a:t> </a:t>
            </a:r>
            <a:r>
              <a:rPr lang="tr-TR" dirty="0" err="1"/>
              <a:t>yapŦlmasŦ</a:t>
            </a:r>
            <a:r>
              <a:rPr lang="tr-TR" dirty="0"/>
              <a:t> </a:t>
            </a:r>
            <a:r>
              <a:rPr lang="tr-TR" dirty="0" err="1"/>
              <a:t>gerektiŒinden</a:t>
            </a:r>
            <a:r>
              <a:rPr lang="tr-TR" dirty="0"/>
              <a:t>, </a:t>
            </a:r>
            <a:r>
              <a:rPr lang="tr-TR" dirty="0" err="1"/>
              <a:t>diŒer</a:t>
            </a:r>
            <a:r>
              <a:rPr lang="tr-TR" dirty="0"/>
              <a:t> psikososyal gözden geçirmeler </a:t>
            </a:r>
            <a:r>
              <a:rPr lang="tr-TR" dirty="0" err="1"/>
              <a:t>yapŦlamayabilir</a:t>
            </a:r>
            <a:r>
              <a:rPr lang="tr-TR" dirty="0"/>
              <a:t>. Böyle durumlarda hekimler ilk </a:t>
            </a:r>
            <a:r>
              <a:rPr lang="tr-TR" dirty="0" err="1"/>
              <a:t>görüƔmede</a:t>
            </a:r>
            <a:r>
              <a:rPr lang="tr-TR" dirty="0"/>
              <a:t> ergenden tüm bilgileri alamayabilir ve takip eden </a:t>
            </a:r>
            <a:r>
              <a:rPr lang="tr-TR" dirty="0" err="1"/>
              <a:t>görüƔmeler</a:t>
            </a:r>
            <a:r>
              <a:rPr lang="tr-TR" dirty="0"/>
              <a:t> </a:t>
            </a:r>
            <a:r>
              <a:rPr lang="tr-TR" dirty="0" err="1"/>
              <a:t>sŦrasŦnda</a:t>
            </a:r>
            <a:r>
              <a:rPr lang="tr-TR" dirty="0"/>
              <a:t> daha </a:t>
            </a:r>
            <a:r>
              <a:rPr lang="tr-TR" dirty="0" err="1"/>
              <a:t>ayrŦntŦlŦ</a:t>
            </a:r>
            <a:r>
              <a:rPr lang="tr-TR" dirty="0"/>
              <a:t> bilgi edinebilirler.</a:t>
            </a:r>
          </a:p>
        </p:txBody>
      </p:sp>
      <p:sp>
        <p:nvSpPr>
          <p:cNvPr id="4" name="Slayt Numarası Yer Tutucusu 3"/>
          <p:cNvSpPr>
            <a:spLocks noGrp="1"/>
          </p:cNvSpPr>
          <p:nvPr>
            <p:ph type="sldNum" sz="quarter" idx="5"/>
          </p:nvPr>
        </p:nvSpPr>
        <p:spPr/>
        <p:txBody>
          <a:bodyPr/>
          <a:lstStyle/>
          <a:p>
            <a:fld id="{EEDA9906-6D52-4A7B-B502-2880E161C9E5}" type="slidenum">
              <a:rPr lang="tr-TR" smtClean="0"/>
              <a:t>75</a:t>
            </a:fld>
            <a:endParaRPr lang="tr-TR"/>
          </a:p>
        </p:txBody>
      </p:sp>
    </p:spTree>
    <p:extLst>
      <p:ext uri="{BB962C8B-B14F-4D97-AF65-F5344CB8AC3E}">
        <p14:creationId xmlns:p14="http://schemas.microsoft.com/office/powerpoint/2010/main" val="353963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F4B5-AE89-FF25-5172-BEC451865C0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AF74DC6-4C6D-3DE8-8DE7-26D187594EE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E6B9456-07EE-0951-CF44-9B1B7B963A3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B484491-DB92-9636-73BA-BB4531729356}"/>
              </a:ext>
            </a:extLst>
          </p:cNvPr>
          <p:cNvSpPr>
            <a:spLocks noGrp="1"/>
          </p:cNvSpPr>
          <p:nvPr>
            <p:ph type="sldNum" sz="quarter" idx="5"/>
          </p:nvPr>
        </p:nvSpPr>
        <p:spPr/>
        <p:txBody>
          <a:bodyPr/>
          <a:lstStyle/>
          <a:p>
            <a:fld id="{EEDA9906-6D52-4A7B-B502-2880E161C9E5}" type="slidenum">
              <a:rPr lang="tr-TR" smtClean="0"/>
              <a:t>76</a:t>
            </a:fld>
            <a:endParaRPr lang="tr-TR"/>
          </a:p>
        </p:txBody>
      </p:sp>
    </p:spTree>
    <p:extLst>
      <p:ext uri="{BB962C8B-B14F-4D97-AF65-F5344CB8AC3E}">
        <p14:creationId xmlns:p14="http://schemas.microsoft.com/office/powerpoint/2010/main" val="2676514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 Aile hekimlerinin </a:t>
            </a:r>
            <a:r>
              <a:rPr lang="tr-TR" dirty="0" err="1"/>
              <a:t>deŒerlendirmesi</a:t>
            </a:r>
            <a:r>
              <a:rPr lang="tr-TR" dirty="0"/>
              <a:t> gereken bir </a:t>
            </a:r>
            <a:r>
              <a:rPr lang="tr-TR" dirty="0" err="1"/>
              <a:t>baƔka</a:t>
            </a:r>
            <a:r>
              <a:rPr lang="tr-TR" dirty="0"/>
              <a:t> durum ergenin boyunun genetik potansiyeline uygun olup </a:t>
            </a:r>
            <a:r>
              <a:rPr lang="tr-TR" dirty="0" err="1"/>
              <a:t>olmadŦŒŦdŦr</a:t>
            </a:r>
            <a:r>
              <a:rPr lang="tr-TR" dirty="0"/>
              <a:t>. Ölçülen boy </a:t>
            </a:r>
            <a:r>
              <a:rPr lang="tr-TR" dirty="0" err="1"/>
              <a:t>persentili</a:t>
            </a:r>
            <a:r>
              <a:rPr lang="tr-TR" dirty="0"/>
              <a:t> ile hedef boy (HB) </a:t>
            </a:r>
            <a:r>
              <a:rPr lang="tr-TR" dirty="0" err="1"/>
              <a:t>persentili</a:t>
            </a:r>
            <a:r>
              <a:rPr lang="tr-TR" dirty="0"/>
              <a:t> </a:t>
            </a:r>
            <a:r>
              <a:rPr lang="tr-TR" dirty="0" err="1"/>
              <a:t>aynŦ</a:t>
            </a:r>
            <a:r>
              <a:rPr lang="tr-TR" dirty="0"/>
              <a:t> büyüme </a:t>
            </a:r>
            <a:r>
              <a:rPr lang="tr-TR" dirty="0" err="1"/>
              <a:t>eŒrisi</a:t>
            </a:r>
            <a:r>
              <a:rPr lang="tr-TR" dirty="0"/>
              <a:t> üzerinde </a:t>
            </a:r>
            <a:r>
              <a:rPr lang="tr-TR" dirty="0" err="1"/>
              <a:t>iƔaretlenmeli</a:t>
            </a:r>
            <a:r>
              <a:rPr lang="tr-TR" dirty="0"/>
              <a:t> ve </a:t>
            </a:r>
            <a:r>
              <a:rPr lang="tr-TR" dirty="0" err="1"/>
              <a:t>hastanŦn</a:t>
            </a:r>
            <a:r>
              <a:rPr lang="tr-TR" dirty="0"/>
              <a:t> o anki boyu </a:t>
            </a:r>
            <a:r>
              <a:rPr lang="tr-TR" dirty="0" err="1"/>
              <a:t>kŦsa</a:t>
            </a:r>
            <a:r>
              <a:rPr lang="tr-TR" dirty="0"/>
              <a:t> olmasa bile hedef boyu ile </a:t>
            </a:r>
            <a:r>
              <a:rPr lang="tr-TR" dirty="0" err="1"/>
              <a:t>arasŦnda</a:t>
            </a:r>
            <a:r>
              <a:rPr lang="tr-TR" dirty="0"/>
              <a:t> iki </a:t>
            </a:r>
            <a:r>
              <a:rPr lang="tr-TR" dirty="0" err="1"/>
              <a:t>persentil</a:t>
            </a:r>
            <a:r>
              <a:rPr lang="tr-TR" dirty="0"/>
              <a:t> </a:t>
            </a:r>
            <a:r>
              <a:rPr lang="tr-TR" dirty="0" err="1"/>
              <a:t>eŒrisinden</a:t>
            </a:r>
            <a:r>
              <a:rPr lang="tr-TR" dirty="0"/>
              <a:t> daha fazla bir </a:t>
            </a:r>
            <a:r>
              <a:rPr lang="tr-TR" dirty="0" err="1"/>
              <a:t>aralŦk</a:t>
            </a:r>
            <a:r>
              <a:rPr lang="tr-TR" dirty="0"/>
              <a:t> varsa ergen </a:t>
            </a:r>
            <a:r>
              <a:rPr lang="tr-TR" dirty="0" err="1"/>
              <a:t>genetiŒine</a:t>
            </a:r>
            <a:r>
              <a:rPr lang="tr-TR" dirty="0"/>
              <a:t> göre </a:t>
            </a:r>
            <a:r>
              <a:rPr lang="tr-TR" dirty="0" err="1"/>
              <a:t>kŦsa</a:t>
            </a:r>
            <a:r>
              <a:rPr lang="tr-TR" dirty="0"/>
              <a:t> olarak kabul edilmeli ve ileri inceleme için hastaneye sevk edilmelidir. Hedef boy: (anne boyu + baba boyu+/-13): 2 formülü ile (</a:t>
            </a:r>
            <a:r>
              <a:rPr lang="tr-TR" dirty="0" err="1"/>
              <a:t>kŦzlar</a:t>
            </a:r>
            <a:r>
              <a:rPr lang="tr-TR" dirty="0"/>
              <a:t> için – 13, erkekler için + 13) kolayca hesaplanabilir. Bu konuyu bir örmekle </a:t>
            </a:r>
            <a:r>
              <a:rPr lang="tr-TR" dirty="0" err="1"/>
              <a:t>pekiƔtirmemiz</a:t>
            </a:r>
            <a:r>
              <a:rPr lang="tr-TR" dirty="0"/>
              <a:t> gerekirse; ergenin o an ölçülen boyu %10 da, hedef boy %75’de ise ergen ile ailesi </a:t>
            </a:r>
            <a:r>
              <a:rPr lang="tr-TR" dirty="0" err="1"/>
              <a:t>arasŦnda</a:t>
            </a:r>
            <a:r>
              <a:rPr lang="tr-TR" dirty="0"/>
              <a:t> üç </a:t>
            </a:r>
            <a:r>
              <a:rPr lang="tr-TR" dirty="0" err="1"/>
              <a:t>persentil</a:t>
            </a:r>
            <a:r>
              <a:rPr lang="tr-TR" dirty="0"/>
              <a:t> </a:t>
            </a:r>
            <a:r>
              <a:rPr lang="tr-TR" dirty="0" err="1"/>
              <a:t>eŒrisi</a:t>
            </a:r>
            <a:r>
              <a:rPr lang="tr-TR" dirty="0"/>
              <a:t> </a:t>
            </a:r>
            <a:r>
              <a:rPr lang="tr-TR" dirty="0" err="1"/>
              <a:t>kayŦp</a:t>
            </a:r>
            <a:r>
              <a:rPr lang="tr-TR" dirty="0"/>
              <a:t> </a:t>
            </a:r>
            <a:r>
              <a:rPr lang="tr-TR" dirty="0" err="1"/>
              <a:t>vardŦr</a:t>
            </a:r>
            <a:r>
              <a:rPr lang="tr-TR" dirty="0"/>
              <a:t>. </a:t>
            </a:r>
            <a:r>
              <a:rPr lang="tr-TR" dirty="0" err="1"/>
              <a:t>HastanŦn</a:t>
            </a:r>
            <a:r>
              <a:rPr lang="tr-TR" dirty="0"/>
              <a:t> boyu </a:t>
            </a:r>
            <a:r>
              <a:rPr lang="tr-TR" dirty="0" err="1"/>
              <a:t>kŦsa</a:t>
            </a:r>
            <a:r>
              <a:rPr lang="tr-TR" dirty="0"/>
              <a:t> olmasa bile </a:t>
            </a:r>
            <a:r>
              <a:rPr lang="tr-TR" dirty="0" err="1"/>
              <a:t>genetiŒinin</a:t>
            </a:r>
            <a:r>
              <a:rPr lang="tr-TR" dirty="0"/>
              <a:t> gerisinde </a:t>
            </a:r>
            <a:r>
              <a:rPr lang="tr-TR" dirty="0" err="1"/>
              <a:t>olduŒundan</a:t>
            </a:r>
            <a:r>
              <a:rPr lang="tr-TR" dirty="0"/>
              <a:t> </a:t>
            </a:r>
            <a:r>
              <a:rPr lang="tr-TR" dirty="0" err="1"/>
              <a:t>araƔtŦrŦlmasŦ</a:t>
            </a:r>
            <a:r>
              <a:rPr lang="tr-TR" dirty="0"/>
              <a:t> gerekir. Boy </a:t>
            </a:r>
            <a:r>
              <a:rPr lang="tr-TR" dirty="0" err="1"/>
              <a:t>kŦsalŦŒŦ</a:t>
            </a:r>
            <a:r>
              <a:rPr lang="tr-TR" dirty="0"/>
              <a:t> büyüme </a:t>
            </a:r>
            <a:r>
              <a:rPr lang="tr-TR" dirty="0" err="1"/>
              <a:t>geriliŒini</a:t>
            </a:r>
            <a:r>
              <a:rPr lang="tr-TR" dirty="0"/>
              <a:t> </a:t>
            </a:r>
            <a:r>
              <a:rPr lang="tr-TR" dirty="0" err="1"/>
              <a:t>deŒerlendirirken</a:t>
            </a:r>
            <a:r>
              <a:rPr lang="tr-TR" dirty="0"/>
              <a:t>, </a:t>
            </a:r>
            <a:r>
              <a:rPr lang="tr-TR" dirty="0" err="1"/>
              <a:t>diŒer</a:t>
            </a:r>
            <a:r>
              <a:rPr lang="tr-TR" dirty="0"/>
              <a:t> bir parametre ise düzenli takip ediliyorsa büyüme </a:t>
            </a:r>
            <a:r>
              <a:rPr lang="tr-TR" dirty="0" err="1"/>
              <a:t>hŦzŦ</a:t>
            </a:r>
            <a:r>
              <a:rPr lang="tr-TR" dirty="0"/>
              <a:t> takibidir. 7zlemde boy normalin içerisinde olsa dahi büyüme </a:t>
            </a:r>
            <a:r>
              <a:rPr lang="tr-TR" dirty="0" err="1"/>
              <a:t>eŒrilerinde</a:t>
            </a:r>
            <a:r>
              <a:rPr lang="tr-TR" dirty="0"/>
              <a:t> izlemde 2 </a:t>
            </a:r>
            <a:r>
              <a:rPr lang="tr-TR" dirty="0" err="1"/>
              <a:t>persentil</a:t>
            </a:r>
            <a:r>
              <a:rPr lang="tr-TR" dirty="0"/>
              <a:t> </a:t>
            </a:r>
            <a:r>
              <a:rPr lang="tr-TR" dirty="0" err="1"/>
              <a:t>eŒrisi</a:t>
            </a:r>
            <a:r>
              <a:rPr lang="tr-TR" dirty="0"/>
              <a:t> </a:t>
            </a:r>
            <a:r>
              <a:rPr lang="tr-TR" dirty="0" err="1"/>
              <a:t>düƔüren</a:t>
            </a:r>
            <a:r>
              <a:rPr lang="tr-TR" dirty="0"/>
              <a:t> ergende boy </a:t>
            </a:r>
            <a:r>
              <a:rPr lang="tr-TR" dirty="0" err="1"/>
              <a:t>duraklamŦƔtŦr</a:t>
            </a:r>
            <a:r>
              <a:rPr lang="tr-TR" dirty="0"/>
              <a:t> ve mutlaka </a:t>
            </a:r>
            <a:r>
              <a:rPr lang="tr-TR" dirty="0" err="1"/>
              <a:t>araƔtŦrŦlmasŦ</a:t>
            </a:r>
            <a:r>
              <a:rPr lang="tr-TR" dirty="0"/>
              <a:t> gereken bir durumdur. </a:t>
            </a:r>
          </a:p>
          <a:p>
            <a:endParaRPr lang="tr-TR" dirty="0"/>
          </a:p>
          <a:p>
            <a:r>
              <a:rPr lang="tr-TR" dirty="0"/>
              <a:t>Sonuç olarak genellikle fiziksel olarak </a:t>
            </a:r>
            <a:r>
              <a:rPr lang="tr-TR" dirty="0" err="1"/>
              <a:t>saŒlŦklŦ</a:t>
            </a:r>
            <a:r>
              <a:rPr lang="tr-TR" dirty="0"/>
              <a:t> bir dönem olan ergenlikte boy </a:t>
            </a:r>
            <a:r>
              <a:rPr lang="tr-TR" dirty="0" err="1"/>
              <a:t>kŦsalŦŒŦ</a:t>
            </a:r>
            <a:r>
              <a:rPr lang="tr-TR" dirty="0"/>
              <a:t> </a:t>
            </a:r>
            <a:r>
              <a:rPr lang="tr-TR" dirty="0" err="1"/>
              <a:t>yakŦnmasŦ</a:t>
            </a:r>
            <a:r>
              <a:rPr lang="tr-TR" dirty="0"/>
              <a:t> ile </a:t>
            </a:r>
            <a:r>
              <a:rPr lang="tr-TR" dirty="0" err="1"/>
              <a:t>baƔvuran</a:t>
            </a:r>
            <a:r>
              <a:rPr lang="tr-TR" dirty="0"/>
              <a:t> </a:t>
            </a:r>
            <a:r>
              <a:rPr lang="tr-TR" dirty="0" err="1"/>
              <a:t>hastalarŦn</a:t>
            </a:r>
            <a:r>
              <a:rPr lang="tr-TR" dirty="0"/>
              <a:t> boy ve vücut </a:t>
            </a:r>
            <a:r>
              <a:rPr lang="tr-TR" dirty="0" err="1"/>
              <a:t>aŒŦrlŦklarŦnŦn</a:t>
            </a:r>
            <a:r>
              <a:rPr lang="tr-TR" dirty="0"/>
              <a:t> </a:t>
            </a:r>
            <a:r>
              <a:rPr lang="tr-TR" dirty="0" err="1"/>
              <a:t>deŒerlendirilerek</a:t>
            </a:r>
            <a:r>
              <a:rPr lang="tr-TR" dirty="0"/>
              <a:t> öncelikle boy </a:t>
            </a:r>
            <a:r>
              <a:rPr lang="tr-TR" dirty="0" err="1"/>
              <a:t>kŦsalŦŒŦ</a:t>
            </a:r>
            <a:r>
              <a:rPr lang="tr-TR" dirty="0"/>
              <a:t> olup </a:t>
            </a:r>
            <a:r>
              <a:rPr lang="tr-TR" dirty="0" err="1"/>
              <a:t>olmadŦŒŦ</a:t>
            </a:r>
            <a:r>
              <a:rPr lang="tr-TR" dirty="0"/>
              <a:t>, genetik boy potansiyeline ve uzama </a:t>
            </a:r>
            <a:r>
              <a:rPr lang="tr-TR" dirty="0" err="1"/>
              <a:t>hŦzŦna</a:t>
            </a:r>
            <a:r>
              <a:rPr lang="tr-TR" dirty="0"/>
              <a:t> göre normalin </a:t>
            </a:r>
            <a:r>
              <a:rPr lang="tr-TR" dirty="0" err="1"/>
              <a:t>dŦƔŦnda</a:t>
            </a:r>
            <a:r>
              <a:rPr lang="tr-TR" dirty="0"/>
              <a:t> bir durum olup </a:t>
            </a:r>
            <a:r>
              <a:rPr lang="tr-TR" dirty="0" err="1"/>
              <a:t>olmadŦŒŦ</a:t>
            </a:r>
            <a:r>
              <a:rPr lang="tr-TR" dirty="0"/>
              <a:t> </a:t>
            </a:r>
            <a:r>
              <a:rPr lang="tr-TR" dirty="0" err="1"/>
              <a:t>yukarŦda</a:t>
            </a:r>
            <a:r>
              <a:rPr lang="tr-TR" dirty="0"/>
              <a:t> verilen bilgiler </a:t>
            </a:r>
            <a:r>
              <a:rPr lang="tr-TR" dirty="0" err="1"/>
              <a:t>ŦƔŦŒŦnda</a:t>
            </a:r>
            <a:r>
              <a:rPr lang="tr-TR" dirty="0"/>
              <a:t> </a:t>
            </a:r>
            <a:r>
              <a:rPr lang="tr-TR" dirty="0" err="1"/>
              <a:t>saptanmalŦdŦr</a:t>
            </a:r>
            <a:r>
              <a:rPr lang="tr-TR" dirty="0"/>
              <a:t>. </a:t>
            </a:r>
            <a:r>
              <a:rPr lang="tr-TR" dirty="0" err="1"/>
              <a:t>BaƔta</a:t>
            </a:r>
            <a:r>
              <a:rPr lang="tr-TR" dirty="0"/>
              <a:t> puberte muayenesi olmak üzere tam sistemik muayenenin </a:t>
            </a:r>
            <a:r>
              <a:rPr lang="tr-TR" dirty="0" err="1"/>
              <a:t>yapŦlmasŦ</a:t>
            </a:r>
            <a:r>
              <a:rPr lang="tr-TR" dirty="0"/>
              <a:t> ve elde edilen tüm verilerin birlikte </a:t>
            </a:r>
            <a:r>
              <a:rPr lang="tr-TR" dirty="0" err="1"/>
              <a:t>yorumlanmasŦ</a:t>
            </a:r>
            <a:r>
              <a:rPr lang="tr-TR" dirty="0"/>
              <a:t> sonucunda boy </a:t>
            </a:r>
            <a:r>
              <a:rPr lang="tr-TR" dirty="0" err="1"/>
              <a:t>kŦsalŦŒŦ</a:t>
            </a:r>
            <a:r>
              <a:rPr lang="tr-TR" dirty="0"/>
              <a:t> olan, büyüme </a:t>
            </a:r>
            <a:r>
              <a:rPr lang="tr-TR" dirty="0" err="1"/>
              <a:t>hŦzŦ</a:t>
            </a:r>
            <a:r>
              <a:rPr lang="tr-TR" dirty="0"/>
              <a:t> yetersiz ve </a:t>
            </a:r>
            <a:r>
              <a:rPr lang="tr-TR" dirty="0" err="1"/>
              <a:t>genetiŒinin</a:t>
            </a:r>
            <a:r>
              <a:rPr lang="tr-TR" dirty="0"/>
              <a:t> gerisinde boya sahip olan ergenlerin ileri inceleme için çocuk endokrinoloji </a:t>
            </a:r>
            <a:r>
              <a:rPr lang="tr-TR" dirty="0" err="1"/>
              <a:t>uzmanŦna</a:t>
            </a:r>
            <a:r>
              <a:rPr lang="tr-TR" dirty="0"/>
              <a:t> sevk edilmesi uygun </a:t>
            </a:r>
            <a:r>
              <a:rPr lang="tr-TR" dirty="0" err="1"/>
              <a:t>olacaktŦr</a:t>
            </a:r>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77</a:t>
            </a:fld>
            <a:endParaRPr lang="tr-TR"/>
          </a:p>
        </p:txBody>
      </p:sp>
    </p:spTree>
    <p:extLst>
      <p:ext uri="{BB962C8B-B14F-4D97-AF65-F5344CB8AC3E}">
        <p14:creationId xmlns:p14="http://schemas.microsoft.com/office/powerpoint/2010/main" val="351025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*Kaput </a:t>
            </a:r>
            <a:r>
              <a:rPr lang="tr-TR" dirty="0" err="1"/>
              <a:t>suksedenum</a:t>
            </a:r>
            <a:r>
              <a:rPr lang="tr-TR" dirty="0"/>
              <a:t> ve </a:t>
            </a:r>
            <a:r>
              <a:rPr lang="tr-TR" dirty="0" err="1"/>
              <a:t>sefal</a:t>
            </a:r>
            <a:r>
              <a:rPr lang="tr-TR" dirty="0"/>
              <a:t> hematom gibi doğum travmaları genellikle kendiliğinden düzelse de özellikle büyük </a:t>
            </a:r>
            <a:r>
              <a:rPr lang="tr-TR" dirty="0" err="1"/>
              <a:t>sefal</a:t>
            </a:r>
            <a:r>
              <a:rPr lang="tr-TR" dirty="0"/>
              <a:t> hematomla karışabilecek </a:t>
            </a:r>
            <a:r>
              <a:rPr lang="tr-TR" dirty="0" err="1"/>
              <a:t>subgaleal</a:t>
            </a:r>
            <a:r>
              <a:rPr lang="tr-TR" dirty="0"/>
              <a:t> kanamalarda sessiz bir klinik seyirle şoka kadar gidebilen kan kayıpları olabilir, zor doğumun bu bulguları özellikle sürrenal bezde olmak üzere iç organ kanamaları ile de birlikte olabilir ve aşırı ekimoz varlığında hızla </a:t>
            </a:r>
            <a:r>
              <a:rPr lang="tr-TR" dirty="0" err="1"/>
              <a:t>hiperbilirubinemi</a:t>
            </a:r>
            <a:r>
              <a:rPr lang="tr-TR" dirty="0"/>
              <a:t> gelişebilir, bu nedenle bebeği yakın izlemek gerekir.</a:t>
            </a:r>
          </a:p>
        </p:txBody>
      </p:sp>
      <p:sp>
        <p:nvSpPr>
          <p:cNvPr id="4" name="Slayt Numarası Yer Tutucusu 3"/>
          <p:cNvSpPr>
            <a:spLocks noGrp="1"/>
          </p:cNvSpPr>
          <p:nvPr>
            <p:ph type="sldNum" sz="quarter" idx="5"/>
          </p:nvPr>
        </p:nvSpPr>
        <p:spPr/>
        <p:txBody>
          <a:bodyPr/>
          <a:lstStyle/>
          <a:p>
            <a:fld id="{EEDA9906-6D52-4A7B-B502-2880E161C9E5}" type="slidenum">
              <a:rPr lang="tr-TR" smtClean="0"/>
              <a:t>14</a:t>
            </a:fld>
            <a:endParaRPr lang="tr-TR"/>
          </a:p>
        </p:txBody>
      </p:sp>
    </p:spTree>
    <p:extLst>
      <p:ext uri="{BB962C8B-B14F-4D97-AF65-F5344CB8AC3E}">
        <p14:creationId xmlns:p14="http://schemas.microsoft.com/office/powerpoint/2010/main" val="310903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Yenidoğanların hemen hepsinde hayatın ilk haftasında total </a:t>
            </a:r>
            <a:r>
              <a:rPr lang="tr-TR" dirty="0" err="1"/>
              <a:t>bilirubin</a:t>
            </a:r>
            <a:r>
              <a:rPr lang="tr-TR" dirty="0"/>
              <a:t> düzeyinin yükselmesi ve bunların üçte ikisinde de klinik olarak sarılık görülmesi nedeniyle bu geçici </a:t>
            </a:r>
            <a:r>
              <a:rPr lang="tr-TR" dirty="0" err="1"/>
              <a:t>hiperbilirubinemiye</a:t>
            </a:r>
            <a:r>
              <a:rPr lang="tr-TR" dirty="0"/>
              <a:t> “fizyolojik sarılık” denmektedir. Hatta son çalışmalarda </a:t>
            </a:r>
            <a:r>
              <a:rPr lang="tr-TR" dirty="0" err="1"/>
              <a:t>miad</a:t>
            </a:r>
            <a:r>
              <a:rPr lang="tr-TR" dirty="0"/>
              <a:t> ve miada yakın doğan bebeklerin %80’inde TSB düzeyinin 5 mg/</a:t>
            </a:r>
            <a:r>
              <a:rPr lang="tr-TR" dirty="0" err="1"/>
              <a:t>dL</a:t>
            </a:r>
            <a:r>
              <a:rPr lang="tr-TR" dirty="0"/>
              <a:t> üzerinde olduğu saptanmıştır; bu insan gözünün yenidoğanda konjuge olmayan </a:t>
            </a:r>
            <a:r>
              <a:rPr lang="tr-TR" dirty="0" err="1"/>
              <a:t>hiperbilirubinemiyi</a:t>
            </a:r>
            <a:r>
              <a:rPr lang="tr-TR" dirty="0"/>
              <a:t> tanıyabildiği düzeydir.</a:t>
            </a:r>
          </a:p>
          <a:p>
            <a:r>
              <a:rPr lang="tr-TR" dirty="0"/>
              <a:t> Sağlıklı miadında doğan bir yenidoğanda TSB düzeyi, saat olarak yaşa göre </a:t>
            </a:r>
            <a:r>
              <a:rPr lang="tr-TR" dirty="0" err="1"/>
              <a:t>bilirubinin</a:t>
            </a:r>
            <a:r>
              <a:rPr lang="tr-TR" dirty="0"/>
              <a:t> </a:t>
            </a:r>
            <a:r>
              <a:rPr lang="tr-TR" dirty="0" err="1"/>
              <a:t>persentil</a:t>
            </a:r>
            <a:r>
              <a:rPr lang="tr-TR" dirty="0"/>
              <a:t> dağılımını gösteren </a:t>
            </a:r>
            <a:r>
              <a:rPr lang="tr-TR" dirty="0" err="1"/>
              <a:t>nomogramda</a:t>
            </a:r>
            <a:r>
              <a:rPr lang="tr-TR" dirty="0"/>
              <a:t> değerlendirilerek risk bölgesi belirlenmeli, tedavi gerektirip gerekmediği saptanmalı; ancak bundan sonra “fizyolojik” olabileceği düşünülmelidir.</a:t>
            </a:r>
          </a:p>
        </p:txBody>
      </p:sp>
      <p:sp>
        <p:nvSpPr>
          <p:cNvPr id="4" name="Slayt Numarası Yer Tutucusu 3"/>
          <p:cNvSpPr>
            <a:spLocks noGrp="1"/>
          </p:cNvSpPr>
          <p:nvPr>
            <p:ph type="sldNum" sz="quarter" idx="5"/>
          </p:nvPr>
        </p:nvSpPr>
        <p:spPr/>
        <p:txBody>
          <a:bodyPr/>
          <a:lstStyle/>
          <a:p>
            <a:fld id="{EEDA9906-6D52-4A7B-B502-2880E161C9E5}" type="slidenum">
              <a:rPr lang="tr-TR" smtClean="0"/>
              <a:t>18</a:t>
            </a:fld>
            <a:endParaRPr lang="tr-TR"/>
          </a:p>
        </p:txBody>
      </p:sp>
    </p:spTree>
    <p:extLst>
      <p:ext uri="{BB962C8B-B14F-4D97-AF65-F5344CB8AC3E}">
        <p14:creationId xmlns:p14="http://schemas.microsoft.com/office/powerpoint/2010/main" val="321121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24</a:t>
            </a:fld>
            <a:endParaRPr lang="tr-TR"/>
          </a:p>
        </p:txBody>
      </p:sp>
    </p:spTree>
    <p:extLst>
      <p:ext uri="{BB962C8B-B14F-4D97-AF65-F5344CB8AC3E}">
        <p14:creationId xmlns:p14="http://schemas.microsoft.com/office/powerpoint/2010/main" val="394105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30</a:t>
            </a:fld>
            <a:endParaRPr lang="tr-TR"/>
          </a:p>
        </p:txBody>
      </p:sp>
    </p:spTree>
    <p:extLst>
      <p:ext uri="{BB962C8B-B14F-4D97-AF65-F5344CB8AC3E}">
        <p14:creationId xmlns:p14="http://schemas.microsoft.com/office/powerpoint/2010/main" val="42033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Kaput </a:t>
            </a:r>
            <a:r>
              <a:rPr lang="tr-TR" dirty="0" err="1"/>
              <a:t>suksedenum</a:t>
            </a:r>
            <a:r>
              <a:rPr lang="tr-TR" dirty="0"/>
              <a:t> ve </a:t>
            </a:r>
            <a:r>
              <a:rPr lang="tr-TR" dirty="0" err="1"/>
              <a:t>sefal</a:t>
            </a:r>
            <a:r>
              <a:rPr lang="tr-TR" dirty="0"/>
              <a:t> hematom gibi doğum travmaları genellikle kendiliğinden düzelse de özellikle büyük </a:t>
            </a:r>
            <a:r>
              <a:rPr lang="tr-TR" dirty="0" err="1"/>
              <a:t>sefal</a:t>
            </a:r>
            <a:r>
              <a:rPr lang="tr-TR" dirty="0"/>
              <a:t> hematomla karışabilecek </a:t>
            </a:r>
            <a:r>
              <a:rPr lang="tr-TR" dirty="0" err="1"/>
              <a:t>subgaleal</a:t>
            </a:r>
            <a:r>
              <a:rPr lang="tr-TR" dirty="0"/>
              <a:t> kanamalarda sessiz bir klinik seyirle şoka kadar gidebilen kan kayıpları olabilir, zor doğumun bu bulguları özellikle sürrenal bezde olmak üzere iç organ kanamaları ile de birlikte olabilir ve aşırı ekimoz varlığında hızla </a:t>
            </a:r>
            <a:r>
              <a:rPr lang="tr-TR" dirty="0" err="1"/>
              <a:t>hiperbilirubinemi</a:t>
            </a:r>
            <a:r>
              <a:rPr lang="tr-TR" dirty="0"/>
              <a:t> gelişebilir, bu nedenle bebeği yakın izlemek gerekir</a:t>
            </a:r>
          </a:p>
          <a:p>
            <a:endParaRPr lang="tr-TR" dirty="0"/>
          </a:p>
          <a:p>
            <a:r>
              <a:rPr lang="tr-TR" dirty="0" err="1"/>
              <a:t>Nistatin</a:t>
            </a:r>
            <a:r>
              <a:rPr lang="tr-TR" dirty="0"/>
              <a:t> orak solüsyon 4-6 kez; anne </a:t>
            </a:r>
            <a:r>
              <a:rPr lang="tr-TR" dirty="0" err="1"/>
              <a:t>nistatinli</a:t>
            </a:r>
            <a:r>
              <a:rPr lang="tr-TR" dirty="0"/>
              <a:t> krem</a:t>
            </a:r>
          </a:p>
        </p:txBody>
      </p:sp>
      <p:sp>
        <p:nvSpPr>
          <p:cNvPr id="4" name="Slayt Numarası Yer Tutucusu 3"/>
          <p:cNvSpPr>
            <a:spLocks noGrp="1"/>
          </p:cNvSpPr>
          <p:nvPr>
            <p:ph type="sldNum" sz="quarter" idx="5"/>
          </p:nvPr>
        </p:nvSpPr>
        <p:spPr/>
        <p:txBody>
          <a:bodyPr/>
          <a:lstStyle/>
          <a:p>
            <a:fld id="{EEDA9906-6D52-4A7B-B502-2880E161C9E5}" type="slidenum">
              <a:rPr lang="tr-TR" smtClean="0"/>
              <a:t>31</a:t>
            </a:fld>
            <a:endParaRPr lang="tr-TR"/>
          </a:p>
        </p:txBody>
      </p:sp>
    </p:spTree>
    <p:extLst>
      <p:ext uri="{BB962C8B-B14F-4D97-AF65-F5344CB8AC3E}">
        <p14:creationId xmlns:p14="http://schemas.microsoft.com/office/powerpoint/2010/main" val="4086761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2000" dirty="0"/>
              <a:t>Kırmızı </a:t>
            </a:r>
            <a:r>
              <a:rPr lang="tr-TR" sz="2000" dirty="0" err="1"/>
              <a:t>refle</a:t>
            </a:r>
            <a:r>
              <a:rPr lang="tr-TR" sz="2000" dirty="0"/>
              <a:t> testi </a:t>
            </a:r>
          </a:p>
          <a:p>
            <a:pPr marL="514350" indent="-514350">
              <a:buFont typeface="+mj-lt"/>
              <a:buAutoNum type="arabicPeriod"/>
            </a:pPr>
            <a:r>
              <a:rPr lang="tr-TR" sz="2000" dirty="0"/>
              <a:t>Direkt oftalmoskop lens gücü sıfır ayarında</a:t>
            </a:r>
          </a:p>
          <a:p>
            <a:pPr marL="514350" indent="-514350">
              <a:buFont typeface="+mj-lt"/>
              <a:buAutoNum type="arabicPeriod"/>
            </a:pPr>
            <a:r>
              <a:rPr lang="tr-TR" sz="2000" dirty="0"/>
              <a:t>Loş - karanlık bir odada </a:t>
            </a:r>
          </a:p>
          <a:p>
            <a:pPr lvl="1"/>
            <a:r>
              <a:rPr lang="tr-TR" sz="2000" dirty="0" err="1"/>
              <a:t>Dilate</a:t>
            </a:r>
            <a:r>
              <a:rPr lang="tr-TR" sz="2000" dirty="0"/>
              <a:t> </a:t>
            </a:r>
            <a:r>
              <a:rPr lang="tr-TR" sz="2000" dirty="0" err="1"/>
              <a:t>pupilla</a:t>
            </a:r>
            <a:r>
              <a:rPr lang="tr-TR" sz="2000" dirty="0"/>
              <a:t> için </a:t>
            </a:r>
          </a:p>
          <a:p>
            <a:pPr marL="514350" indent="-514350">
              <a:buFont typeface="+mj-lt"/>
              <a:buAutoNum type="arabicPeriod"/>
            </a:pPr>
            <a:r>
              <a:rPr lang="tr-TR" sz="2000" dirty="0"/>
              <a:t>Önce her bir gözü ayrı ayrı  </a:t>
            </a:r>
          </a:p>
          <a:p>
            <a:pPr lvl="1"/>
            <a:r>
              <a:rPr lang="tr-TR" sz="2000" dirty="0"/>
              <a:t>Yaklaşık 30-45 cm mesafeden </a:t>
            </a:r>
          </a:p>
          <a:p>
            <a:pPr marL="514350" indent="-514350">
              <a:buFont typeface="+mj-lt"/>
              <a:buAutoNum type="arabicPeriod"/>
            </a:pPr>
            <a:r>
              <a:rPr lang="tr-TR" sz="2000" dirty="0"/>
              <a:t>Sonra her iki gözünü aynı anda </a:t>
            </a:r>
          </a:p>
          <a:p>
            <a:pPr lvl="1"/>
            <a:r>
              <a:rPr lang="tr-TR" sz="2000" dirty="0"/>
              <a:t>Yaklaşık 90 cm mesafeden</a:t>
            </a:r>
          </a:p>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34</a:t>
            </a:fld>
            <a:endParaRPr lang="tr-TR"/>
          </a:p>
        </p:txBody>
      </p:sp>
    </p:spTree>
    <p:extLst>
      <p:ext uri="{BB962C8B-B14F-4D97-AF65-F5344CB8AC3E}">
        <p14:creationId xmlns:p14="http://schemas.microsoft.com/office/powerpoint/2010/main" val="2725282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 </a:t>
            </a:r>
            <a:r>
              <a:rPr lang="tr-TR" dirty="0" err="1"/>
              <a:t>vit</a:t>
            </a:r>
            <a:r>
              <a:rPr lang="tr-TR" dirty="0"/>
              <a:t> fotosu </a:t>
            </a:r>
          </a:p>
        </p:txBody>
      </p:sp>
      <p:sp>
        <p:nvSpPr>
          <p:cNvPr id="4" name="Slayt Numarası Yer Tutucusu 3"/>
          <p:cNvSpPr>
            <a:spLocks noGrp="1"/>
          </p:cNvSpPr>
          <p:nvPr>
            <p:ph type="sldNum" sz="quarter" idx="5"/>
          </p:nvPr>
        </p:nvSpPr>
        <p:spPr/>
        <p:txBody>
          <a:bodyPr/>
          <a:lstStyle/>
          <a:p>
            <a:fld id="{EEDA9906-6D52-4A7B-B502-2880E161C9E5}" type="slidenum">
              <a:rPr lang="tr-TR" smtClean="0"/>
              <a:t>37</a:t>
            </a:fld>
            <a:endParaRPr lang="tr-TR"/>
          </a:p>
        </p:txBody>
      </p:sp>
    </p:spTree>
    <p:extLst>
      <p:ext uri="{BB962C8B-B14F-4D97-AF65-F5344CB8AC3E}">
        <p14:creationId xmlns:p14="http://schemas.microsoft.com/office/powerpoint/2010/main" val="1477041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07109B-6EF1-4E82-374E-15E7B861B477}"/>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8B3F2BF-07FB-6E4D-6C7C-A53E8B9EF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4F047A1-38E1-FD3F-D657-F39F884B0895}"/>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5" name="Alt Bilgi Yer Tutucusu 4">
            <a:extLst>
              <a:ext uri="{FF2B5EF4-FFF2-40B4-BE49-F238E27FC236}">
                <a16:creationId xmlns:a16="http://schemas.microsoft.com/office/drawing/2014/main" id="{F0273B1E-E329-DAC1-E018-811ACCD5CCA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BFD572B-E3C4-A726-F535-502CEF4AA2DB}"/>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347458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A7A898-5145-37E7-8F6C-45F7CFF0B03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43D772B-EA1F-96A8-CB81-327C4EA8388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7B90CD0-7819-A9D8-26AD-FDC48056B918}"/>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5" name="Alt Bilgi Yer Tutucusu 4">
            <a:extLst>
              <a:ext uri="{FF2B5EF4-FFF2-40B4-BE49-F238E27FC236}">
                <a16:creationId xmlns:a16="http://schemas.microsoft.com/office/drawing/2014/main" id="{060C61E1-3414-3CC9-A303-F91F1E05E06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33841CD-9C00-6D5E-17DD-1DC4D744CE4F}"/>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2613121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0A207B1-FBFE-AA01-9536-4F961803D03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1190BAA-A651-FA49-3AFD-DD4B16A00C0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5BD2BD7-8AA1-231C-A4F6-A36FFEC5DC0A}"/>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5" name="Alt Bilgi Yer Tutucusu 4">
            <a:extLst>
              <a:ext uri="{FF2B5EF4-FFF2-40B4-BE49-F238E27FC236}">
                <a16:creationId xmlns:a16="http://schemas.microsoft.com/office/drawing/2014/main" id="{B6591112-654B-0167-25E4-14472409FD6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7C8B385-761A-F2DC-E15C-ED6C6B6A5028}"/>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2946144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9C1B5B-2FBA-6206-3DA0-20EA02AF54C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9F47D1B-02F3-EC1B-3025-A1E1C177A76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AF43A6C-099A-8740-9549-67E1EBDD4A98}"/>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5" name="Alt Bilgi Yer Tutucusu 4">
            <a:extLst>
              <a:ext uri="{FF2B5EF4-FFF2-40B4-BE49-F238E27FC236}">
                <a16:creationId xmlns:a16="http://schemas.microsoft.com/office/drawing/2014/main" id="{21B7B1C1-97B6-60B6-A41B-4BDC4EE94B9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A9144C7-F854-2AAA-3B0A-6E7D43AA604F}"/>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3428409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D3C9B7-AE6A-774D-C5DF-0BB3F44C181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4FE8CA8-DA9D-CBA8-8D7F-3BD70DFEAF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D1E559D-DBD1-1627-9869-D2CCFAF7B115}"/>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5" name="Alt Bilgi Yer Tutucusu 4">
            <a:extLst>
              <a:ext uri="{FF2B5EF4-FFF2-40B4-BE49-F238E27FC236}">
                <a16:creationId xmlns:a16="http://schemas.microsoft.com/office/drawing/2014/main" id="{7F3B13E4-8669-8252-8181-4E75FC395EE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A358CAA-D95B-7ABF-4957-4BCD07122582}"/>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1486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01284F-8C00-25F4-667B-925655B7785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65E4FE-B5E6-6541-45F7-145ABDB9636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FDBE21F-9F2A-7D67-E0EF-6A35A79A51D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80AF877-8312-F9A1-5CE5-B22AA01F91FC}"/>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6" name="Alt Bilgi Yer Tutucusu 5">
            <a:extLst>
              <a:ext uri="{FF2B5EF4-FFF2-40B4-BE49-F238E27FC236}">
                <a16:creationId xmlns:a16="http://schemas.microsoft.com/office/drawing/2014/main" id="{DF979530-45FC-1587-B4C5-85611F3E1DE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E59D49-228A-6CA9-9C09-405BB657A39E}"/>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3265392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13613F-56BE-4090-6600-971D6A9FB54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40AB750-58C4-0120-685E-6BA339F15A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B292DFA-2452-9198-91CC-C06795FEA8A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A687A07-C0D3-A00D-EAA3-DA762FE075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5E3D18C-31A8-E6FD-4741-6836E40117A1}"/>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159A079-53D9-B686-C99F-192C9522018A}"/>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8" name="Alt Bilgi Yer Tutucusu 7">
            <a:extLst>
              <a:ext uri="{FF2B5EF4-FFF2-40B4-BE49-F238E27FC236}">
                <a16:creationId xmlns:a16="http://schemas.microsoft.com/office/drawing/2014/main" id="{B3A636E4-EE8A-F2D2-6E95-5F3EB3B34A4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A01D5C71-07E0-E368-6E8F-675024E757BB}"/>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192573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A1FBBC-DBB8-21C3-4402-1A29E7A279E3}"/>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36448B8-F9EC-3D5E-8085-3EBC7378AE42}"/>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4" name="Alt Bilgi Yer Tutucusu 3">
            <a:extLst>
              <a:ext uri="{FF2B5EF4-FFF2-40B4-BE49-F238E27FC236}">
                <a16:creationId xmlns:a16="http://schemas.microsoft.com/office/drawing/2014/main" id="{8E4D94B2-7BC9-3B77-2FA0-6E0ECE5A53D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14807E7-8413-36DE-A16F-A1BB81C45EF7}"/>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1045371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23EA0D1-DD57-9E4B-B660-C9E1375D8D86}"/>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3" name="Alt Bilgi Yer Tutucusu 2">
            <a:extLst>
              <a:ext uri="{FF2B5EF4-FFF2-40B4-BE49-F238E27FC236}">
                <a16:creationId xmlns:a16="http://schemas.microsoft.com/office/drawing/2014/main" id="{D4F8B084-45B0-3A3D-5B18-B579F88A636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8FBEE103-EEEE-9E67-1BC9-F226ED04ED19}"/>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999756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2706D4-82FF-F8AB-17B7-65BC79DCDAF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514C0E8-092E-68E2-8197-D6F8F2564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C34BA93-8A19-C011-4695-16C61768A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907977C-33AA-4BF7-56BB-80E1ECB5C5AC}"/>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6" name="Alt Bilgi Yer Tutucusu 5">
            <a:extLst>
              <a:ext uri="{FF2B5EF4-FFF2-40B4-BE49-F238E27FC236}">
                <a16:creationId xmlns:a16="http://schemas.microsoft.com/office/drawing/2014/main" id="{ADB3A682-826D-B41B-CDF5-09343F87E19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6153C62-EC95-1CF4-B269-B3DBBCDB622D}"/>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4105612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334F56-C830-BAAD-2552-17E31398048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6274C4B-30BA-2F0B-4FA0-A855589207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98DC140-FAD3-6799-BAD3-A4D7F50F8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9FEA367-BE0E-7EB1-AAA4-20556637B398}"/>
              </a:ext>
            </a:extLst>
          </p:cNvPr>
          <p:cNvSpPr>
            <a:spLocks noGrp="1"/>
          </p:cNvSpPr>
          <p:nvPr>
            <p:ph type="dt" sz="half" idx="10"/>
          </p:nvPr>
        </p:nvSpPr>
        <p:spPr/>
        <p:txBody>
          <a:bodyPr/>
          <a:lstStyle/>
          <a:p>
            <a:fld id="{9546A007-87C6-4E17-AFB7-B2E60EA20D80}" type="datetimeFigureOut">
              <a:rPr lang="tr-TR" smtClean="0"/>
              <a:t>16.02.2025</a:t>
            </a:fld>
            <a:endParaRPr lang="tr-TR"/>
          </a:p>
        </p:txBody>
      </p:sp>
      <p:sp>
        <p:nvSpPr>
          <p:cNvPr id="6" name="Alt Bilgi Yer Tutucusu 5">
            <a:extLst>
              <a:ext uri="{FF2B5EF4-FFF2-40B4-BE49-F238E27FC236}">
                <a16:creationId xmlns:a16="http://schemas.microsoft.com/office/drawing/2014/main" id="{1F345F3D-7CBA-A76D-75FF-7E2ECCE24FF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6AC17A6-9DB9-81A7-CAE0-1D8E8A2626EF}"/>
              </a:ext>
            </a:extLst>
          </p:cNvPr>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149950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80D5173-4BC8-E087-5F2D-9C5991FA64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2C5D688-A3E4-B44C-D63E-A07111CE51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CD47FBD-5399-4E2D-700A-2EDB3A2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46A007-87C6-4E17-AFB7-B2E60EA20D80}" type="datetimeFigureOut">
              <a:rPr lang="tr-TR" smtClean="0"/>
              <a:t>16.02.2025</a:t>
            </a:fld>
            <a:endParaRPr lang="tr-TR"/>
          </a:p>
        </p:txBody>
      </p:sp>
      <p:sp>
        <p:nvSpPr>
          <p:cNvPr id="5" name="Alt Bilgi Yer Tutucusu 4">
            <a:extLst>
              <a:ext uri="{FF2B5EF4-FFF2-40B4-BE49-F238E27FC236}">
                <a16:creationId xmlns:a16="http://schemas.microsoft.com/office/drawing/2014/main" id="{955DEA2E-F16E-4951-9650-8A1D7A17ED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671C906F-56FD-F0C5-4BBD-14B67189F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485194-B483-43DC-A1F3-316FF7BB5689}" type="slidenum">
              <a:rPr lang="tr-TR" smtClean="0"/>
              <a:t>‹#›</a:t>
            </a:fld>
            <a:endParaRPr lang="tr-TR"/>
          </a:p>
        </p:txBody>
      </p:sp>
    </p:spTree>
    <p:extLst>
      <p:ext uri="{BB962C8B-B14F-4D97-AF65-F5344CB8AC3E}">
        <p14:creationId xmlns:p14="http://schemas.microsoft.com/office/powerpoint/2010/main" val="37367454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1.jpe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6.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yuncak ayı ve şekeren düşük">
            <a:extLst>
              <a:ext uri="{FF2B5EF4-FFF2-40B4-BE49-F238E27FC236}">
                <a16:creationId xmlns:a16="http://schemas.microsoft.com/office/drawing/2014/main" id="{68514C7D-DAF8-F949-C6FF-0935C37F38CD}"/>
              </a:ext>
            </a:extLst>
          </p:cNvPr>
          <p:cNvPicPr>
            <a:picLocks noChangeAspect="1"/>
          </p:cNvPicPr>
          <p:nvPr/>
        </p:nvPicPr>
        <p:blipFill>
          <a:blip r:embed="rId2"/>
          <a:srcRect l="23298" t="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CACE526-8451-EFD3-1773-1CDB695312A3}"/>
              </a:ext>
            </a:extLst>
          </p:cNvPr>
          <p:cNvSpPr>
            <a:spLocks noGrp="1"/>
          </p:cNvSpPr>
          <p:nvPr>
            <p:ph type="ctrTitle"/>
          </p:nvPr>
        </p:nvSpPr>
        <p:spPr>
          <a:xfrm>
            <a:off x="477981" y="1122363"/>
            <a:ext cx="4023360" cy="3204134"/>
          </a:xfrm>
        </p:spPr>
        <p:txBody>
          <a:bodyPr anchor="b">
            <a:normAutofit/>
          </a:bodyPr>
          <a:lstStyle/>
          <a:p>
            <a:pPr algn="l"/>
            <a:r>
              <a:rPr lang="tr-TR" sz="4800" dirty="0"/>
              <a:t>SAĞLAM ÇOCUK TAKİBİ</a:t>
            </a:r>
          </a:p>
        </p:txBody>
      </p:sp>
      <p:sp>
        <p:nvSpPr>
          <p:cNvPr id="3" name="Alt Başlık 2">
            <a:extLst>
              <a:ext uri="{FF2B5EF4-FFF2-40B4-BE49-F238E27FC236}">
                <a16:creationId xmlns:a16="http://schemas.microsoft.com/office/drawing/2014/main" id="{ED1A49D7-F92A-DEB9-9FE3-3629F918653B}"/>
              </a:ext>
            </a:extLst>
          </p:cNvPr>
          <p:cNvSpPr>
            <a:spLocks noGrp="1"/>
          </p:cNvSpPr>
          <p:nvPr>
            <p:ph type="subTitle" idx="1"/>
          </p:nvPr>
        </p:nvSpPr>
        <p:spPr>
          <a:xfrm>
            <a:off x="477980" y="4872922"/>
            <a:ext cx="4023359" cy="1208141"/>
          </a:xfrm>
        </p:spPr>
        <p:txBody>
          <a:bodyPr>
            <a:normAutofit/>
          </a:bodyPr>
          <a:lstStyle/>
          <a:p>
            <a:pPr algn="l">
              <a:spcAft>
                <a:spcPts val="600"/>
              </a:spcAft>
            </a:pPr>
            <a:r>
              <a:rPr lang="tr-TR" sz="1700" dirty="0"/>
              <a:t>Arş. Gör. Dr. CEREN BEKAR</a:t>
            </a:r>
          </a:p>
          <a:p>
            <a:pPr algn="l">
              <a:spcAft>
                <a:spcPts val="600"/>
              </a:spcAft>
            </a:pPr>
            <a:r>
              <a:rPr lang="tr-TR" sz="1700" dirty="0"/>
              <a:t>KTÜ Aile Hekimliği ABD</a:t>
            </a:r>
          </a:p>
          <a:p>
            <a:pPr algn="l">
              <a:spcAft>
                <a:spcPts val="600"/>
              </a:spcAft>
            </a:pPr>
            <a:r>
              <a:rPr lang="tr-TR" sz="1700" dirty="0"/>
              <a:t>18.02.2025</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004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4F612595-E8DB-AEB7-825F-23378E831AFD}"/>
              </a:ext>
            </a:extLst>
          </p:cNvPr>
          <p:cNvSpPr>
            <a:spLocks noGrp="1"/>
          </p:cNvSpPr>
          <p:nvPr>
            <p:ph type="title"/>
          </p:nvPr>
        </p:nvSpPr>
        <p:spPr>
          <a:xfrm>
            <a:off x="838200" y="365125"/>
            <a:ext cx="5393361" cy="1325563"/>
          </a:xfrm>
        </p:spPr>
        <p:txBody>
          <a:bodyPr>
            <a:normAutofit/>
          </a:bodyPr>
          <a:lstStyle/>
          <a:p>
            <a:endParaRPr lang="tr-TR" dirty="0"/>
          </a:p>
        </p:txBody>
      </p:sp>
      <p:sp>
        <p:nvSpPr>
          <p:cNvPr id="3" name="İçerik Yer Tutucusu 2">
            <a:extLst>
              <a:ext uri="{FF2B5EF4-FFF2-40B4-BE49-F238E27FC236}">
                <a16:creationId xmlns:a16="http://schemas.microsoft.com/office/drawing/2014/main" id="{E4C31188-7B2C-406F-FC48-04C41D1C045A}"/>
              </a:ext>
            </a:extLst>
          </p:cNvPr>
          <p:cNvSpPr>
            <a:spLocks noGrp="1"/>
          </p:cNvSpPr>
          <p:nvPr>
            <p:ph idx="1"/>
          </p:nvPr>
        </p:nvSpPr>
        <p:spPr>
          <a:xfrm>
            <a:off x="838200" y="1825625"/>
            <a:ext cx="5393361" cy="4351338"/>
          </a:xfrm>
        </p:spPr>
        <p:txBody>
          <a:bodyPr>
            <a:normAutofit/>
          </a:bodyPr>
          <a:lstStyle/>
          <a:p>
            <a:pPr marL="0" indent="0">
              <a:buNone/>
            </a:pPr>
            <a:r>
              <a:rPr lang="tr-TR" sz="1400" b="1" dirty="0"/>
              <a:t>Bebeğin göbek bakımı</a:t>
            </a:r>
          </a:p>
          <a:p>
            <a:r>
              <a:rPr lang="tr-TR" sz="1400" dirty="0" err="1"/>
              <a:t>Klemplerken</a:t>
            </a:r>
            <a:r>
              <a:rPr lang="tr-TR" sz="1400" dirty="0"/>
              <a:t>, 4-5 cm kalacak şekilde, tek kullanımlık steril plastik </a:t>
            </a:r>
            <a:r>
              <a:rPr lang="tr-TR" sz="1400" dirty="0" err="1"/>
              <a:t>klemp</a:t>
            </a:r>
            <a:endParaRPr lang="tr-TR" sz="1400" dirty="0"/>
          </a:p>
          <a:p>
            <a:r>
              <a:rPr lang="tr-TR" sz="1400" dirty="0"/>
              <a:t>Bir ven iki arter bulunmalı </a:t>
            </a:r>
          </a:p>
          <a:p>
            <a:r>
              <a:rPr lang="tr-TR" sz="1400" dirty="0"/>
              <a:t>Göbek kordonunun kesik ucunu </a:t>
            </a:r>
            <a:r>
              <a:rPr lang="tr-TR" sz="1400" dirty="0" err="1"/>
              <a:t>povidon</a:t>
            </a:r>
            <a:r>
              <a:rPr lang="tr-TR" sz="1400" dirty="0"/>
              <a:t> </a:t>
            </a:r>
            <a:r>
              <a:rPr lang="tr-TR" sz="1400" dirty="0" err="1"/>
              <a:t>iodinle</a:t>
            </a:r>
            <a:r>
              <a:rPr lang="tr-TR" sz="1400" dirty="0"/>
              <a:t> temizleyerek, steril gazlı bezle kapatın </a:t>
            </a:r>
          </a:p>
          <a:p>
            <a:r>
              <a:rPr lang="tr-TR" sz="1400" dirty="0"/>
              <a:t>Bebek bezi göbek bağının üzerine gelmeden bağlanmalı</a:t>
            </a:r>
          </a:p>
          <a:p>
            <a:r>
              <a:rPr lang="tr-TR" sz="1400" dirty="0"/>
              <a:t>7 - 14 günde düşer, bu sürede silinerek temizlenmeli </a:t>
            </a:r>
          </a:p>
          <a:p>
            <a:pPr marL="0" indent="0">
              <a:buNone/>
            </a:pPr>
            <a:r>
              <a:rPr lang="tr-TR" sz="1400" b="1" dirty="0"/>
              <a:t>Bebeğin göz bakımı</a:t>
            </a:r>
          </a:p>
          <a:p>
            <a:pPr>
              <a:buFont typeface="Arial" panose="020B0604020202020204" pitchFamily="34" charset="0"/>
              <a:buChar char="•"/>
            </a:pPr>
            <a:r>
              <a:rPr lang="tr-TR" sz="1400" dirty="0"/>
              <a:t>Göz çevresi ve kapaklar steril distile su veya SF ile ıslatılmış pamuk veya steril gazlı bez ile dıştan içe</a:t>
            </a:r>
          </a:p>
          <a:p>
            <a:pPr>
              <a:buFont typeface="Arial" panose="020B0604020202020204" pitchFamily="34" charset="0"/>
              <a:buChar char="•"/>
            </a:pPr>
            <a:r>
              <a:rPr lang="tr-TR" sz="1400" dirty="0"/>
              <a:t>Göz kapakları hafifçe açılarak konjonktivaya </a:t>
            </a:r>
            <a:r>
              <a:rPr lang="tr-TR" sz="1400" dirty="0" err="1"/>
              <a:t>eritromisin</a:t>
            </a:r>
            <a:r>
              <a:rPr lang="tr-TR" sz="1400" dirty="0"/>
              <a:t> %0,5 göz pomadı veya %2,5 </a:t>
            </a:r>
            <a:r>
              <a:rPr lang="tr-TR" sz="1400" dirty="0" err="1"/>
              <a:t>luk</a:t>
            </a:r>
            <a:r>
              <a:rPr lang="tr-TR" sz="1400" dirty="0"/>
              <a:t> </a:t>
            </a:r>
            <a:r>
              <a:rPr lang="tr-TR" sz="1400" dirty="0" err="1"/>
              <a:t>povidone</a:t>
            </a:r>
            <a:r>
              <a:rPr lang="tr-TR" sz="1400" dirty="0"/>
              <a:t> </a:t>
            </a:r>
            <a:r>
              <a:rPr lang="tr-TR" sz="1400" dirty="0" err="1"/>
              <a:t>iodine</a:t>
            </a:r>
            <a:r>
              <a:rPr lang="tr-TR" sz="1400" dirty="0"/>
              <a:t> veya </a:t>
            </a:r>
            <a:r>
              <a:rPr lang="tr-TR" sz="1400" dirty="0" err="1"/>
              <a:t>azitromycin</a:t>
            </a:r>
            <a:r>
              <a:rPr lang="tr-TR" sz="1400" dirty="0"/>
              <a:t> göz damlası kullanılabilir.</a:t>
            </a:r>
          </a:p>
        </p:txBody>
      </p:sp>
      <p:pic>
        <p:nvPicPr>
          <p:cNvPr id="1026" name="Picture 2" descr="kısa gobek kordonu, uzun gobek kordonu, gobek kordonu, istanbul en iyi kadın dogum uzmanı, atasehir perinatolog">
            <a:extLst>
              <a:ext uri="{FF2B5EF4-FFF2-40B4-BE49-F238E27FC236}">
                <a16:creationId xmlns:a16="http://schemas.microsoft.com/office/drawing/2014/main" id="{AC3D29DE-5A35-5E3A-B144-F53DCD8C03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0" r="3960"/>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86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Resim 8">
            <a:extLst>
              <a:ext uri="{FF2B5EF4-FFF2-40B4-BE49-F238E27FC236}">
                <a16:creationId xmlns:a16="http://schemas.microsoft.com/office/drawing/2014/main" id="{B36BC3F3-8E88-6A2F-E63B-400659CAF942}"/>
              </a:ext>
            </a:extLst>
          </p:cNvPr>
          <p:cNvPicPr>
            <a:picLocks noChangeAspect="1"/>
          </p:cNvPicPr>
          <p:nvPr/>
        </p:nvPicPr>
        <p:blipFill>
          <a:blip r:embed="rId3"/>
          <a:srcRect l="26507" r="16379"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7" name="Resim 6">
            <a:extLst>
              <a:ext uri="{FF2B5EF4-FFF2-40B4-BE49-F238E27FC236}">
                <a16:creationId xmlns:a16="http://schemas.microsoft.com/office/drawing/2014/main" id="{1791F86B-2E8F-9697-56A4-BB8E055C1DE4}"/>
              </a:ext>
            </a:extLst>
          </p:cNvPr>
          <p:cNvPicPr>
            <a:picLocks noChangeAspect="1"/>
          </p:cNvPicPr>
          <p:nvPr/>
        </p:nvPicPr>
        <p:blipFill>
          <a:blip r:embed="rId4"/>
          <a:srcRect l="26654" r="14803" b="-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5" name="Resim 4">
            <a:extLst>
              <a:ext uri="{FF2B5EF4-FFF2-40B4-BE49-F238E27FC236}">
                <a16:creationId xmlns:a16="http://schemas.microsoft.com/office/drawing/2014/main" id="{D7DEF0D1-C443-0072-B350-2724F0749F39}"/>
              </a:ext>
            </a:extLst>
          </p:cNvPr>
          <p:cNvPicPr>
            <a:picLocks noChangeAspect="1"/>
          </p:cNvPicPr>
          <p:nvPr/>
        </p:nvPicPr>
        <p:blipFill>
          <a:blip r:embed="rId5"/>
          <a:srcRect l="5381" r="8786" b="-3"/>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34" name="Group 3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5" name="Freeform: Shape 3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İçerik Yer Tutucusu 2">
            <a:extLst>
              <a:ext uri="{FF2B5EF4-FFF2-40B4-BE49-F238E27FC236}">
                <a16:creationId xmlns:a16="http://schemas.microsoft.com/office/drawing/2014/main" id="{630BD1EB-D1E2-8956-AC59-FC64149F26B7}"/>
              </a:ext>
            </a:extLst>
          </p:cNvPr>
          <p:cNvSpPr>
            <a:spLocks noGrp="1"/>
          </p:cNvSpPr>
          <p:nvPr>
            <p:ph idx="1"/>
          </p:nvPr>
        </p:nvSpPr>
        <p:spPr>
          <a:xfrm>
            <a:off x="3249613" y="4852328"/>
            <a:ext cx="5692774" cy="1077411"/>
          </a:xfrm>
        </p:spPr>
        <p:txBody>
          <a:bodyPr>
            <a:normAutofit/>
          </a:bodyPr>
          <a:lstStyle/>
          <a:p>
            <a:pPr marL="0" indent="0">
              <a:buNone/>
            </a:pPr>
            <a:r>
              <a:rPr lang="tr-TR" sz="2400" dirty="0">
                <a:solidFill>
                  <a:schemeClr val="bg1">
                    <a:alpha val="80000"/>
                  </a:schemeClr>
                </a:solidFill>
              </a:rPr>
              <a:t>BAŞ ÇEVRESİ, TARTI, BOY ÖLÇÜMÜ;</a:t>
            </a:r>
          </a:p>
          <a:p>
            <a:pPr marL="0" indent="0">
              <a:buNone/>
            </a:pPr>
            <a:endParaRPr lang="tr-TR" sz="2400" dirty="0">
              <a:solidFill>
                <a:schemeClr val="bg1">
                  <a:alpha val="80000"/>
                </a:schemeClr>
              </a:solidFill>
            </a:endParaRPr>
          </a:p>
          <a:p>
            <a:endParaRPr lang="tr-TR" sz="2400" dirty="0">
              <a:solidFill>
                <a:schemeClr val="bg1">
                  <a:alpha val="80000"/>
                </a:schemeClr>
              </a:solidFill>
            </a:endParaRPr>
          </a:p>
        </p:txBody>
      </p:sp>
    </p:spTree>
    <p:extLst>
      <p:ext uri="{BB962C8B-B14F-4D97-AF65-F5344CB8AC3E}">
        <p14:creationId xmlns:p14="http://schemas.microsoft.com/office/powerpoint/2010/main" val="2604483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BAA9EA11-27A0-6944-42AB-0F594CAB24A6}"/>
              </a:ext>
            </a:extLst>
          </p:cNvPr>
          <p:cNvPicPr>
            <a:picLocks noGrp="1" noChangeAspect="1"/>
          </p:cNvPicPr>
          <p:nvPr>
            <p:ph idx="1"/>
          </p:nvPr>
        </p:nvPicPr>
        <p:blipFill>
          <a:blip r:embed="rId2"/>
          <a:stretch>
            <a:fillRect/>
          </a:stretch>
        </p:blipFill>
        <p:spPr>
          <a:xfrm>
            <a:off x="3668059" y="740418"/>
            <a:ext cx="661253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AE66F65A-B106-BFA7-17AE-300A84EAE70D}"/>
              </a:ext>
            </a:extLst>
          </p:cNvPr>
          <p:cNvSpPr txBox="1"/>
          <p:nvPr/>
        </p:nvSpPr>
        <p:spPr>
          <a:xfrm>
            <a:off x="1086522" y="3244334"/>
            <a:ext cx="2678654" cy="369332"/>
          </a:xfrm>
          <a:prstGeom prst="rect">
            <a:avLst/>
          </a:prstGeom>
          <a:noFill/>
        </p:spPr>
        <p:txBody>
          <a:bodyPr wrap="square" rtlCol="0">
            <a:spAutoFit/>
          </a:bodyPr>
          <a:lstStyle/>
          <a:p>
            <a:r>
              <a:rPr lang="tr-TR" dirty="0"/>
              <a:t>CHİLD METRİCS</a:t>
            </a:r>
          </a:p>
        </p:txBody>
      </p:sp>
      <p:cxnSp>
        <p:nvCxnSpPr>
          <p:cNvPr id="8" name="Düz Ok Bağlayıcısı 7">
            <a:extLst>
              <a:ext uri="{FF2B5EF4-FFF2-40B4-BE49-F238E27FC236}">
                <a16:creationId xmlns:a16="http://schemas.microsoft.com/office/drawing/2014/main" id="{4407508E-4028-B1AA-6D97-5BCB649FCAE3}"/>
              </a:ext>
            </a:extLst>
          </p:cNvPr>
          <p:cNvCxnSpPr/>
          <p:nvPr/>
        </p:nvCxnSpPr>
        <p:spPr>
          <a:xfrm>
            <a:off x="3012141" y="3429000"/>
            <a:ext cx="44106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6477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B942D2BE-A21C-06A0-7FF9-D4E2F797259C}"/>
              </a:ext>
            </a:extLst>
          </p:cNvPr>
          <p:cNvPicPr>
            <a:picLocks noGrp="1" noChangeAspect="1"/>
          </p:cNvPicPr>
          <p:nvPr>
            <p:ph idx="1"/>
          </p:nvPr>
        </p:nvPicPr>
        <p:blipFill>
          <a:blip r:embed="rId2"/>
          <a:stretch>
            <a:fillRect/>
          </a:stretch>
        </p:blipFill>
        <p:spPr>
          <a:xfrm>
            <a:off x="643467" y="1152567"/>
            <a:ext cx="10905066" cy="4552864"/>
          </a:xfrm>
          <a:prstGeom prst="rect">
            <a:avLst/>
          </a:prstGeom>
        </p:spPr>
      </p:pic>
    </p:spTree>
    <p:extLst>
      <p:ext uri="{BB962C8B-B14F-4D97-AF65-F5344CB8AC3E}">
        <p14:creationId xmlns:p14="http://schemas.microsoft.com/office/powerpoint/2010/main" val="132404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7CDD8D6-98A0-B3B8-2E1A-FD8A7DC7B761}"/>
              </a:ext>
            </a:extLst>
          </p:cNvPr>
          <p:cNvSpPr>
            <a:spLocks noGrp="1"/>
          </p:cNvSpPr>
          <p:nvPr>
            <p:ph type="title"/>
          </p:nvPr>
        </p:nvSpPr>
        <p:spPr>
          <a:xfrm>
            <a:off x="971368" y="371719"/>
            <a:ext cx="6125964" cy="1906863"/>
          </a:xfrm>
        </p:spPr>
        <p:txBody>
          <a:bodyPr anchor="b">
            <a:normAutofit/>
          </a:bodyPr>
          <a:lstStyle/>
          <a:p>
            <a:endParaRPr lang="tr-TR" dirty="0"/>
          </a:p>
        </p:txBody>
      </p:sp>
      <p:sp>
        <p:nvSpPr>
          <p:cNvPr id="3" name="İçerik Yer Tutucusu 2">
            <a:extLst>
              <a:ext uri="{FF2B5EF4-FFF2-40B4-BE49-F238E27FC236}">
                <a16:creationId xmlns:a16="http://schemas.microsoft.com/office/drawing/2014/main" id="{84BD2756-AE8B-06E3-AD69-200D0B6CCB74}"/>
              </a:ext>
            </a:extLst>
          </p:cNvPr>
          <p:cNvSpPr>
            <a:spLocks noGrp="1"/>
          </p:cNvSpPr>
          <p:nvPr>
            <p:ph idx="1"/>
          </p:nvPr>
        </p:nvSpPr>
        <p:spPr>
          <a:xfrm>
            <a:off x="971368" y="2457970"/>
            <a:ext cx="4114801" cy="3465568"/>
          </a:xfrm>
        </p:spPr>
        <p:txBody>
          <a:bodyPr>
            <a:normAutofit/>
          </a:bodyPr>
          <a:lstStyle/>
          <a:p>
            <a:pPr marL="0" indent="0">
              <a:buNone/>
            </a:pPr>
            <a:r>
              <a:rPr lang="tr-TR" sz="1600" b="1" dirty="0"/>
              <a:t>Doğuştan anomali kontrolü;</a:t>
            </a:r>
          </a:p>
          <a:p>
            <a:pPr>
              <a:buFont typeface="Wingdings" panose="05000000000000000000" pitchFamily="2" charset="2"/>
              <a:buChar char="Ø"/>
            </a:pPr>
            <a:r>
              <a:rPr lang="tr-TR" sz="1600" dirty="0"/>
              <a:t>Kalçalarda şişlik ve morarma</a:t>
            </a:r>
          </a:p>
          <a:p>
            <a:pPr>
              <a:buFont typeface="Wingdings" panose="05000000000000000000" pitchFamily="2" charset="2"/>
              <a:buChar char="Ø"/>
            </a:pPr>
            <a:r>
              <a:rPr lang="tr-TR" sz="1600" dirty="0"/>
              <a:t>Kafada şişlik-tek veya çift taraflı kabarıklık</a:t>
            </a:r>
          </a:p>
          <a:p>
            <a:pPr>
              <a:buFont typeface="Wingdings" panose="05000000000000000000" pitchFamily="2" charset="2"/>
              <a:buChar char="Ø"/>
            </a:pPr>
            <a:r>
              <a:rPr lang="tr-TR" sz="1600" dirty="0"/>
              <a:t>Asimetrik kol hareketleri, hareketsiz kol</a:t>
            </a:r>
          </a:p>
          <a:p>
            <a:pPr>
              <a:buFont typeface="Wingdings" panose="05000000000000000000" pitchFamily="2" charset="2"/>
              <a:buChar char="Ø"/>
            </a:pPr>
            <a:r>
              <a:rPr lang="tr-TR" sz="1600" dirty="0"/>
              <a:t>Yarık damak-yarık dudak</a:t>
            </a:r>
          </a:p>
          <a:p>
            <a:pPr>
              <a:buFont typeface="Wingdings" panose="05000000000000000000" pitchFamily="2" charset="2"/>
              <a:buChar char="Ø"/>
            </a:pPr>
            <a:r>
              <a:rPr lang="tr-TR" sz="1600" dirty="0"/>
              <a:t>Pes </a:t>
            </a:r>
            <a:r>
              <a:rPr lang="tr-TR" sz="1600" dirty="0" err="1"/>
              <a:t>ekinovarus</a:t>
            </a:r>
            <a:endParaRPr lang="tr-TR" sz="1600" dirty="0"/>
          </a:p>
          <a:p>
            <a:pPr>
              <a:buFont typeface="Wingdings" panose="05000000000000000000" pitchFamily="2" charset="2"/>
              <a:buChar char="Ø"/>
            </a:pPr>
            <a:r>
              <a:rPr lang="tr-TR" sz="1600" dirty="0"/>
              <a:t>Kafa, karın veya sırtta açık/ciltle örtülü olmayan doku</a:t>
            </a:r>
          </a:p>
          <a:p>
            <a:pPr>
              <a:buFont typeface="Wingdings" panose="05000000000000000000" pitchFamily="2" charset="2"/>
              <a:buChar char="Ø"/>
            </a:pPr>
            <a:r>
              <a:rPr lang="tr-TR" sz="1600" dirty="0"/>
              <a:t>Ek anomali/ ağır malformasyon</a:t>
            </a:r>
          </a:p>
        </p:txBody>
      </p:sp>
      <p:pic>
        <p:nvPicPr>
          <p:cNvPr id="10" name="Resim 9" descr="kişi, şahıs, iç mekan, uyuma, bebek içeren bir resim&#10;&#10;Açıklama otomatik olarak oluşturuldu">
            <a:extLst>
              <a:ext uri="{FF2B5EF4-FFF2-40B4-BE49-F238E27FC236}">
                <a16:creationId xmlns:a16="http://schemas.microsoft.com/office/drawing/2014/main" id="{6245A7CE-925A-CF3C-B937-C7917B0B3543}"/>
              </a:ext>
            </a:extLst>
          </p:cNvPr>
          <p:cNvPicPr>
            <a:picLocks noChangeAspect="1"/>
          </p:cNvPicPr>
          <p:nvPr/>
        </p:nvPicPr>
        <p:blipFill>
          <a:blip r:embed="rId3">
            <a:extLst>
              <a:ext uri="{28A0092B-C50C-407E-A947-70E740481C1C}">
                <a14:useLocalDpi xmlns:a14="http://schemas.microsoft.com/office/drawing/2010/main" val="0"/>
              </a:ext>
            </a:extLst>
          </a:blip>
          <a:srcRect l="7634" r="3872" b="-4"/>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2" name="Resim 11" descr="kişi, şahıs, çivi, bebek, iç mekan içeren bir resim&#10;&#10;Açıklama otomatik olarak oluşturuldu">
            <a:extLst>
              <a:ext uri="{FF2B5EF4-FFF2-40B4-BE49-F238E27FC236}">
                <a16:creationId xmlns:a16="http://schemas.microsoft.com/office/drawing/2014/main" id="{733DFA50-19E4-2BF8-640A-601CAD6B12FD}"/>
              </a:ext>
            </a:extLst>
          </p:cNvPr>
          <p:cNvPicPr>
            <a:picLocks noChangeAspect="1"/>
          </p:cNvPicPr>
          <p:nvPr/>
        </p:nvPicPr>
        <p:blipFill>
          <a:blip r:embed="rId4">
            <a:extLst>
              <a:ext uri="{28A0092B-C50C-407E-A947-70E740481C1C}">
                <a14:useLocalDpi xmlns:a14="http://schemas.microsoft.com/office/drawing/2010/main" val="0"/>
              </a:ext>
            </a:extLst>
          </a:blip>
          <a:srcRect l="25385" r="4"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6" name="Resim 15" descr="kişi, şahıs, tıbbi cihazlar, çivi, iç mekan içeren bir resim&#10;&#10;Açıklama otomatik olarak oluşturuldu">
            <a:extLst>
              <a:ext uri="{FF2B5EF4-FFF2-40B4-BE49-F238E27FC236}">
                <a16:creationId xmlns:a16="http://schemas.microsoft.com/office/drawing/2014/main" id="{B389BE37-9D61-A12A-FF13-61CB8BADCD8D}"/>
              </a:ext>
            </a:extLst>
          </p:cNvPr>
          <p:cNvPicPr>
            <a:picLocks noChangeAspect="1"/>
          </p:cNvPicPr>
          <p:nvPr/>
        </p:nvPicPr>
        <p:blipFill>
          <a:blip r:embed="rId5">
            <a:extLst>
              <a:ext uri="{28A0092B-C50C-407E-A947-70E740481C1C}">
                <a14:useLocalDpi xmlns:a14="http://schemas.microsoft.com/office/drawing/2010/main" val="0"/>
              </a:ext>
            </a:extLst>
          </a:blip>
          <a:srcRect r="2870" b="-3"/>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594036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4966760-737E-7E3F-9A35-007BF6799666}"/>
              </a:ext>
            </a:extLst>
          </p:cNvPr>
          <p:cNvSpPr>
            <a:spLocks noGrp="1"/>
          </p:cNvSpPr>
          <p:nvPr>
            <p:ph type="title"/>
          </p:nvPr>
        </p:nvSpPr>
        <p:spPr>
          <a:xfrm>
            <a:off x="1371597" y="348865"/>
            <a:ext cx="10044023" cy="877729"/>
          </a:xfrm>
        </p:spPr>
        <p:txBody>
          <a:bodyPr anchor="ctr">
            <a:normAutofit/>
          </a:bodyPr>
          <a:lstStyle/>
          <a:p>
            <a:endParaRPr lang="tr-TR" sz="4000">
              <a:solidFill>
                <a:srgbClr val="FFFFFF"/>
              </a:solidFill>
            </a:endParaRPr>
          </a:p>
        </p:txBody>
      </p:sp>
      <p:graphicFrame>
        <p:nvGraphicFramePr>
          <p:cNvPr id="5" name="İçerik Yer Tutucusu 2">
            <a:extLst>
              <a:ext uri="{FF2B5EF4-FFF2-40B4-BE49-F238E27FC236}">
                <a16:creationId xmlns:a16="http://schemas.microsoft.com/office/drawing/2014/main" id="{274FFD0C-7E07-BB08-E8EC-8B45927EA906}"/>
              </a:ext>
            </a:extLst>
          </p:cNvPr>
          <p:cNvGraphicFramePr>
            <a:graphicFrameLocks noGrp="1"/>
          </p:cNvGraphicFramePr>
          <p:nvPr>
            <p:ph idx="1"/>
            <p:extLst>
              <p:ext uri="{D42A27DB-BD31-4B8C-83A1-F6EECF244321}">
                <p14:modId xmlns:p14="http://schemas.microsoft.com/office/powerpoint/2010/main" val="333071005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1612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120981E-048F-7119-872B-D808F62822BC}"/>
              </a:ext>
            </a:extLst>
          </p:cNvPr>
          <p:cNvSpPr>
            <a:spLocks noGrp="1"/>
          </p:cNvSpPr>
          <p:nvPr>
            <p:ph type="title"/>
          </p:nvPr>
        </p:nvSpPr>
        <p:spPr>
          <a:xfrm>
            <a:off x="572493" y="238539"/>
            <a:ext cx="11018520" cy="1434415"/>
          </a:xfrm>
        </p:spPr>
        <p:txBody>
          <a:bodyPr anchor="b">
            <a:normAutofit/>
          </a:bodyPr>
          <a:lstStyle/>
          <a:p>
            <a:r>
              <a:rPr lang="tr-TR" sz="5400"/>
              <a:t>Yenidoğan Refleksleri;</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AAC09F3D-4B81-BC56-92B6-15F4AE2734A3}"/>
              </a:ext>
            </a:extLst>
          </p:cNvPr>
          <p:cNvSpPr>
            <a:spLocks noGrp="1"/>
          </p:cNvSpPr>
          <p:nvPr>
            <p:ph idx="1"/>
          </p:nvPr>
        </p:nvSpPr>
        <p:spPr>
          <a:xfrm>
            <a:off x="572493" y="2071316"/>
            <a:ext cx="6713552" cy="4119172"/>
          </a:xfrm>
        </p:spPr>
        <p:txBody>
          <a:bodyPr anchor="t">
            <a:normAutofit/>
          </a:bodyPr>
          <a:lstStyle/>
          <a:p>
            <a:r>
              <a:rPr lang="tr-TR" sz="1600" b="1" dirty="0"/>
              <a:t>1. </a:t>
            </a:r>
            <a:r>
              <a:rPr lang="tr-TR" sz="1600" b="1" dirty="0" err="1"/>
              <a:t>Moro</a:t>
            </a:r>
            <a:r>
              <a:rPr lang="tr-TR" sz="1600" b="1" dirty="0"/>
              <a:t> refleksi (Sıçrama); </a:t>
            </a:r>
            <a:r>
              <a:rPr lang="tr-TR" sz="1600" dirty="0"/>
              <a:t>28. gebelik haftasında belirmeye başlar ve 32. haftada yanıt normal yenidoğan gibidir. Genellikle 3 ayda kaybolur. Pozitiflik 6 aya kadar sürebilir. </a:t>
            </a:r>
          </a:p>
          <a:p>
            <a:r>
              <a:rPr lang="tr-TR" sz="1600" b="1" dirty="0"/>
              <a:t>2. Emme-Arama refleksi; </a:t>
            </a:r>
            <a:r>
              <a:rPr lang="tr-TR" sz="1600" dirty="0"/>
              <a:t>32-34. gebelik haftalarında başlar, uyanık durumda 4. aya, uykuda 7. aya kadar devam eder. </a:t>
            </a:r>
          </a:p>
          <a:p>
            <a:r>
              <a:rPr lang="tr-TR" sz="1600" b="1" dirty="0"/>
              <a:t>3. Yakalama refleksi; </a:t>
            </a:r>
            <a:r>
              <a:rPr lang="tr-TR" sz="1600" dirty="0"/>
              <a:t>28. gebelik haftasında yakalama başlar, 36. haftadan büyük bebekler muayene eden kişinin elini sıkıca kavrar ve gövdesini öne doğru kaldırabilir. İstemli yakalamanın başlaması ile 2. ayda elde yakalama refleksi kaybolurken ayakta 10. aya kadar devam edebilir.</a:t>
            </a:r>
          </a:p>
          <a:p>
            <a:r>
              <a:rPr lang="tr-TR" sz="1600" b="1" dirty="0"/>
              <a:t>4. Tonik Boyun refleksi; </a:t>
            </a:r>
            <a:r>
              <a:rPr lang="tr-TR" sz="1600" dirty="0"/>
              <a:t>Doğuştan 3-4 hafta sonra daha belirgin olur. Bu pozisyonun uzun sürmesi, tek taraflı olarak alınması ve 5-6 aydan sonra izlenmesi patolojiktir. </a:t>
            </a:r>
          </a:p>
          <a:p>
            <a:r>
              <a:rPr lang="es-ES" sz="1600" b="1" dirty="0"/>
              <a:t>5. Basma ve Otomatik Yürüme refleksi; </a:t>
            </a:r>
            <a:r>
              <a:rPr lang="es-ES" sz="1600" dirty="0"/>
              <a:t>6-7. ayda kaybolur. </a:t>
            </a:r>
            <a:endParaRPr lang="tr-TR" sz="1600" dirty="0"/>
          </a:p>
        </p:txBody>
      </p:sp>
      <p:pic>
        <p:nvPicPr>
          <p:cNvPr id="5" name="Resim 4" descr="çizgi film, vücuda eklemle bağlı uzuvlar, eklem, bebek içeren bir resim&#10;&#10;Açıklama otomatik olarak oluşturuldu">
            <a:extLst>
              <a:ext uri="{FF2B5EF4-FFF2-40B4-BE49-F238E27FC236}">
                <a16:creationId xmlns:a16="http://schemas.microsoft.com/office/drawing/2014/main" id="{70E91556-4C47-31AB-6FD3-4FA653AC8591}"/>
              </a:ext>
            </a:extLst>
          </p:cNvPr>
          <p:cNvPicPr>
            <a:picLocks noChangeAspect="1"/>
          </p:cNvPicPr>
          <p:nvPr/>
        </p:nvPicPr>
        <p:blipFill rotWithShape="1">
          <a:blip r:embed="rId2"/>
          <a:srcRect l="6655" r="18789" b="3"/>
          <a:stretch/>
        </p:blipFill>
        <p:spPr>
          <a:xfrm>
            <a:off x="7675658" y="2093976"/>
            <a:ext cx="3941064" cy="4096512"/>
          </a:xfrm>
          <a:prstGeom prst="rect">
            <a:avLst/>
          </a:prstGeom>
        </p:spPr>
      </p:pic>
    </p:spTree>
    <p:extLst>
      <p:ext uri="{BB962C8B-B14F-4D97-AF65-F5344CB8AC3E}">
        <p14:creationId xmlns:p14="http://schemas.microsoft.com/office/powerpoint/2010/main" val="45662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778DC7-D0C2-D550-4D60-AB597AADD89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E27702A-CA68-4AD4-5954-B7DB3B15384D}"/>
              </a:ext>
            </a:extLst>
          </p:cNvPr>
          <p:cNvSpPr>
            <a:spLocks noGrp="1"/>
          </p:cNvSpPr>
          <p:nvPr>
            <p:ph type="title"/>
          </p:nvPr>
        </p:nvSpPr>
        <p:spPr>
          <a:xfrm>
            <a:off x="686834" y="1153572"/>
            <a:ext cx="3200400" cy="4461163"/>
          </a:xfrm>
        </p:spPr>
        <p:txBody>
          <a:bodyPr>
            <a:normAutofit/>
          </a:bodyPr>
          <a:lstStyle/>
          <a:p>
            <a:r>
              <a:rPr lang="tr-TR" sz="3100" b="1" dirty="0">
                <a:solidFill>
                  <a:srgbClr val="FFFFFF"/>
                </a:solidFill>
              </a:rPr>
              <a:t>Bebeğin Sarılık Açısından Değerlendirilmesi</a:t>
            </a:r>
            <a:endParaRPr lang="tr-TR" sz="3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2C21391C-B3B0-E605-8DA3-DF4BC295DDAD}"/>
              </a:ext>
            </a:extLst>
          </p:cNvPr>
          <p:cNvSpPr>
            <a:spLocks noGrp="1"/>
          </p:cNvSpPr>
          <p:nvPr>
            <p:ph idx="1"/>
          </p:nvPr>
        </p:nvSpPr>
        <p:spPr>
          <a:xfrm>
            <a:off x="4447308" y="591344"/>
            <a:ext cx="6906491" cy="5585619"/>
          </a:xfrm>
        </p:spPr>
        <p:txBody>
          <a:bodyPr anchor="ctr">
            <a:normAutofit/>
          </a:bodyPr>
          <a:lstStyle/>
          <a:p>
            <a:pPr marL="0" indent="0">
              <a:buNone/>
            </a:pPr>
            <a:endParaRPr lang="tr-TR" sz="1600" dirty="0"/>
          </a:p>
          <a:p>
            <a:pPr marL="0" indent="0">
              <a:buNone/>
            </a:pPr>
            <a:endParaRPr lang="tr-TR" sz="1600" dirty="0"/>
          </a:p>
          <a:p>
            <a:pPr marL="0" indent="0">
              <a:buNone/>
            </a:pPr>
            <a:endParaRPr lang="tr-TR" sz="1600" dirty="0"/>
          </a:p>
          <a:p>
            <a:pPr marL="0" indent="0">
              <a:buNone/>
            </a:pPr>
            <a:r>
              <a:rPr lang="tr-TR" sz="1600" dirty="0"/>
              <a:t>Risk faktörleri; </a:t>
            </a:r>
          </a:p>
          <a:p>
            <a:pPr marL="342900" indent="-342900">
              <a:buAutoNum type="arabicParenR"/>
            </a:pPr>
            <a:r>
              <a:rPr lang="tr-TR" sz="1600" dirty="0"/>
              <a:t>Pozitif direkt </a:t>
            </a:r>
            <a:r>
              <a:rPr lang="tr-TR" sz="1600" dirty="0" err="1"/>
              <a:t>Coombs</a:t>
            </a:r>
            <a:r>
              <a:rPr lang="tr-TR" sz="1600" dirty="0"/>
              <a:t> testi, kan grup uyuşmazlığı, hemolitik hastalık, (</a:t>
            </a:r>
            <a:r>
              <a:rPr lang="tr-TR" sz="1600" dirty="0" err="1"/>
              <a:t>herediter</a:t>
            </a:r>
            <a:r>
              <a:rPr lang="tr-TR" sz="1600" dirty="0"/>
              <a:t> </a:t>
            </a:r>
            <a:r>
              <a:rPr lang="tr-TR" sz="1600" dirty="0" err="1"/>
              <a:t>sferositoz</a:t>
            </a:r>
            <a:r>
              <a:rPr lang="tr-TR" sz="1600" dirty="0"/>
              <a:t>, G6PD eksikliği), </a:t>
            </a:r>
          </a:p>
          <a:p>
            <a:pPr marL="342900" indent="-342900">
              <a:buAutoNum type="arabicParenR"/>
            </a:pPr>
            <a:r>
              <a:rPr lang="tr-TR" sz="1600" dirty="0"/>
              <a:t>Önceki kardeşlerde sarılık öyküsü</a:t>
            </a:r>
          </a:p>
          <a:p>
            <a:pPr marL="342900" indent="-342900">
              <a:buAutoNum type="arabicParenR"/>
            </a:pPr>
            <a:r>
              <a:rPr lang="tr-TR" sz="1600" dirty="0" err="1"/>
              <a:t>Sefal</a:t>
            </a:r>
            <a:r>
              <a:rPr lang="tr-TR" sz="1600" dirty="0"/>
              <a:t> hematom veya belirgin ekimoz</a:t>
            </a:r>
          </a:p>
          <a:p>
            <a:pPr marL="342900" indent="-342900">
              <a:buAutoNum type="arabicParenR"/>
            </a:pPr>
            <a:r>
              <a:rPr lang="tr-TR" sz="1600" dirty="0"/>
              <a:t>Anne sütü ile beslenme [emzirme iyi değil, kilo kaybı fazla (&gt;%8-10)]</a:t>
            </a:r>
          </a:p>
        </p:txBody>
      </p:sp>
      <p:pic>
        <p:nvPicPr>
          <p:cNvPr id="4" name="Resim 3">
            <a:extLst>
              <a:ext uri="{FF2B5EF4-FFF2-40B4-BE49-F238E27FC236}">
                <a16:creationId xmlns:a16="http://schemas.microsoft.com/office/drawing/2014/main" id="{C3C43C52-7B2E-0133-E052-61AC1101AAE8}"/>
              </a:ext>
            </a:extLst>
          </p:cNvPr>
          <p:cNvPicPr>
            <a:picLocks noChangeAspect="1"/>
          </p:cNvPicPr>
          <p:nvPr/>
        </p:nvPicPr>
        <p:blipFill>
          <a:blip r:embed="rId2"/>
          <a:stretch>
            <a:fillRect/>
          </a:stretch>
        </p:blipFill>
        <p:spPr>
          <a:xfrm>
            <a:off x="7122988" y="319088"/>
            <a:ext cx="4510847" cy="2537352"/>
          </a:xfrm>
          <a:prstGeom prst="rect">
            <a:avLst/>
          </a:prstGeom>
          <a:effectLst>
            <a:softEdge rad="406400"/>
          </a:effectLst>
        </p:spPr>
      </p:pic>
    </p:spTree>
    <p:extLst>
      <p:ext uri="{BB962C8B-B14F-4D97-AF65-F5344CB8AC3E}">
        <p14:creationId xmlns:p14="http://schemas.microsoft.com/office/powerpoint/2010/main" val="394915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3D669C-2FF8-CB76-72B9-988D3B7B862B}"/>
              </a:ext>
            </a:extLst>
          </p:cNvPr>
          <p:cNvSpPr>
            <a:spLocks noGrp="1"/>
          </p:cNvSpPr>
          <p:nvPr>
            <p:ph type="title"/>
          </p:nvPr>
        </p:nvSpPr>
        <p:spPr/>
        <p:txBody>
          <a:bodyPr>
            <a:normAutofit/>
          </a:bodyPr>
          <a:lstStyle/>
          <a:p>
            <a:r>
              <a:rPr lang="tr-TR" sz="2400" b="1" dirty="0">
                <a:solidFill>
                  <a:schemeClr val="tx1"/>
                </a:solidFill>
              </a:rPr>
              <a:t>Bebeğin sarılık açısından değerlendirilmesi</a:t>
            </a:r>
            <a:endParaRPr lang="tr-TR" sz="2400" dirty="0"/>
          </a:p>
        </p:txBody>
      </p:sp>
      <p:sp>
        <p:nvSpPr>
          <p:cNvPr id="3" name="İçerik Yer Tutucusu 2">
            <a:extLst>
              <a:ext uri="{FF2B5EF4-FFF2-40B4-BE49-F238E27FC236}">
                <a16:creationId xmlns:a16="http://schemas.microsoft.com/office/drawing/2014/main" id="{B392B9E1-7B18-3EE5-3AA2-E78F2C000961}"/>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1E36ACD-0C2C-8BA4-34F8-DC3185C3E626}"/>
              </a:ext>
            </a:extLst>
          </p:cNvPr>
          <p:cNvPicPr>
            <a:picLocks noChangeAspect="1"/>
          </p:cNvPicPr>
          <p:nvPr/>
        </p:nvPicPr>
        <p:blipFill>
          <a:blip r:embed="rId3"/>
          <a:stretch>
            <a:fillRect/>
          </a:stretch>
        </p:blipFill>
        <p:spPr>
          <a:xfrm>
            <a:off x="2502861" y="1579854"/>
            <a:ext cx="6549699" cy="4908768"/>
          </a:xfrm>
          <a:prstGeom prst="rect">
            <a:avLst/>
          </a:prstGeom>
        </p:spPr>
      </p:pic>
    </p:spTree>
    <p:extLst>
      <p:ext uri="{BB962C8B-B14F-4D97-AF65-F5344CB8AC3E}">
        <p14:creationId xmlns:p14="http://schemas.microsoft.com/office/powerpoint/2010/main" val="2858809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869F48-3BCE-7197-B577-92801A66A004}"/>
              </a:ext>
            </a:extLst>
          </p:cNvPr>
          <p:cNvSpPr>
            <a:spLocks noGrp="1"/>
          </p:cNvSpPr>
          <p:nvPr>
            <p:ph type="title"/>
          </p:nvPr>
        </p:nvSpPr>
        <p:spPr>
          <a:xfrm>
            <a:off x="1066800" y="315894"/>
            <a:ext cx="10058400" cy="1147146"/>
          </a:xfrm>
        </p:spPr>
        <p:txBody>
          <a:bodyPr/>
          <a:lstStyle/>
          <a:p>
            <a:pPr algn="ctr"/>
            <a:r>
              <a:rPr lang="tr-TR" dirty="0"/>
              <a:t>GKD</a:t>
            </a:r>
          </a:p>
        </p:txBody>
      </p:sp>
      <p:sp>
        <p:nvSpPr>
          <p:cNvPr id="3" name="İçerik Yer Tutucusu 2">
            <a:extLst>
              <a:ext uri="{FF2B5EF4-FFF2-40B4-BE49-F238E27FC236}">
                <a16:creationId xmlns:a16="http://schemas.microsoft.com/office/drawing/2014/main" id="{96E7E86E-D6E7-A5DC-648B-6C1F0A7B7F6F}"/>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F5C4B4C-AF9C-631C-1EBF-3FF61EE7D77B}"/>
              </a:ext>
            </a:extLst>
          </p:cNvPr>
          <p:cNvPicPr>
            <a:picLocks noChangeAspect="1"/>
          </p:cNvPicPr>
          <p:nvPr/>
        </p:nvPicPr>
        <p:blipFill>
          <a:blip r:embed="rId2"/>
          <a:stretch>
            <a:fillRect/>
          </a:stretch>
        </p:blipFill>
        <p:spPr>
          <a:xfrm>
            <a:off x="2995085" y="1303020"/>
            <a:ext cx="6201829" cy="5239086"/>
          </a:xfrm>
          <a:prstGeom prst="rect">
            <a:avLst/>
          </a:prstGeom>
        </p:spPr>
      </p:pic>
    </p:spTree>
    <p:extLst>
      <p:ext uri="{BB962C8B-B14F-4D97-AF65-F5344CB8AC3E}">
        <p14:creationId xmlns:p14="http://schemas.microsoft.com/office/powerpoint/2010/main" val="3797845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çerik Yer Tutucusu 3">
            <a:extLst>
              <a:ext uri="{FF2B5EF4-FFF2-40B4-BE49-F238E27FC236}">
                <a16:creationId xmlns:a16="http://schemas.microsoft.com/office/drawing/2014/main" id="{12F60285-B0AC-EB8E-08D3-CFB0A65777B2}"/>
              </a:ext>
            </a:extLst>
          </p:cNvPr>
          <p:cNvPicPr>
            <a:picLocks noGrp="1" noChangeAspect="1"/>
          </p:cNvPicPr>
          <p:nvPr>
            <p:ph idx="1"/>
          </p:nvPr>
        </p:nvPicPr>
        <p:blipFill>
          <a:blip r:embed="rId2"/>
          <a:srcRect l="7094" r="-1" b="-1"/>
          <a:stretch/>
        </p:blipFill>
        <p:spPr>
          <a:xfrm>
            <a:off x="20" y="1282"/>
            <a:ext cx="12191980" cy="6856718"/>
          </a:xfrm>
          <a:prstGeom prst="rect">
            <a:avLst/>
          </a:prstGeom>
        </p:spPr>
      </p:pic>
    </p:spTree>
    <p:extLst>
      <p:ext uri="{BB962C8B-B14F-4D97-AF65-F5344CB8AC3E}">
        <p14:creationId xmlns:p14="http://schemas.microsoft.com/office/powerpoint/2010/main" val="934062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B81437A-E0F0-FA79-610B-ACBE9F2615CD}"/>
              </a:ext>
            </a:extLst>
          </p:cNvPr>
          <p:cNvSpPr>
            <a:spLocks noGrp="1"/>
          </p:cNvSpPr>
          <p:nvPr>
            <p:ph type="title"/>
          </p:nvPr>
        </p:nvSpPr>
        <p:spPr>
          <a:xfrm>
            <a:off x="6513788" y="365125"/>
            <a:ext cx="4840010" cy="1807305"/>
          </a:xfrm>
        </p:spPr>
        <p:txBody>
          <a:bodyPr>
            <a:normAutofit/>
          </a:bodyPr>
          <a:lstStyle/>
          <a:p>
            <a:r>
              <a:rPr lang="tr-TR"/>
              <a:t>Taburculuk öncesi</a:t>
            </a:r>
          </a:p>
        </p:txBody>
      </p:sp>
      <p:pic>
        <p:nvPicPr>
          <p:cNvPr id="5" name="Picture 4" descr="Masanın üzerinde bir takvim">
            <a:extLst>
              <a:ext uri="{FF2B5EF4-FFF2-40B4-BE49-F238E27FC236}">
                <a16:creationId xmlns:a16="http://schemas.microsoft.com/office/drawing/2014/main" id="{F01D4CD5-1BDB-2774-3477-F1FD3B157483}"/>
              </a:ext>
            </a:extLst>
          </p:cNvPr>
          <p:cNvPicPr>
            <a:picLocks noChangeAspect="1"/>
          </p:cNvPicPr>
          <p:nvPr/>
        </p:nvPicPr>
        <p:blipFill>
          <a:blip r:embed="rId2"/>
          <a:srcRect l="3149" r="3731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2179D4CF-DC84-694A-F628-F7DA94D46D71}"/>
              </a:ext>
            </a:extLst>
          </p:cNvPr>
          <p:cNvSpPr>
            <a:spLocks noGrp="1"/>
          </p:cNvSpPr>
          <p:nvPr>
            <p:ph idx="1"/>
          </p:nvPr>
        </p:nvSpPr>
        <p:spPr>
          <a:xfrm>
            <a:off x="6513788" y="2333297"/>
            <a:ext cx="4840010" cy="3843666"/>
          </a:xfrm>
        </p:spPr>
        <p:txBody>
          <a:bodyPr>
            <a:normAutofit/>
          </a:bodyPr>
          <a:lstStyle/>
          <a:p>
            <a:r>
              <a:rPr lang="tr-TR" sz="1400"/>
              <a:t> Doğum şekline göre anne ve bebek; normal vajinal doğumdan sonra 24 saat ve sezaryen doğumdan sonra 48 saat hastanede kalmalı</a:t>
            </a:r>
          </a:p>
          <a:p>
            <a:pPr marL="342900" indent="-342900">
              <a:buAutoNum type="arabicPeriod"/>
            </a:pPr>
            <a:r>
              <a:rPr lang="tr-TR" sz="1400"/>
              <a:t>Bebeğin klinik gidiş ve fizik muayenesinde yeniden hastaneye yatışı gerektirecek anormallik olmamalı </a:t>
            </a:r>
          </a:p>
          <a:p>
            <a:pPr marL="342900" indent="-342900">
              <a:buAutoNum type="arabicPeriod"/>
            </a:pPr>
            <a:r>
              <a:rPr lang="tr-TR" sz="1400"/>
              <a:t>Bebeğin vital bulguları normal sınırlarda ve 12 saattir stabil olmalı                                  (solunum hızı için 30- 60/dk, kalp hızı için 100-160/dk ve aksiller vücut ısısı 36,5-37,4 )  </a:t>
            </a:r>
          </a:p>
          <a:p>
            <a:pPr marL="342900" indent="-342900">
              <a:buAutoNum type="arabicPeriod"/>
            </a:pPr>
            <a:r>
              <a:rPr lang="tr-TR" sz="1400"/>
              <a:t>Bebeğin düzenli olarak idrar yapışı ve en az bir mekonyum çıkışının olduğu gözlenmiş olmalı </a:t>
            </a:r>
          </a:p>
          <a:p>
            <a:pPr marL="342900" indent="-342900">
              <a:buAutoNum type="arabicPeriod"/>
            </a:pPr>
            <a:r>
              <a:rPr lang="tr-TR" sz="1400"/>
              <a:t>Bebeğin emme-yutma ve nefes alma koordinasyonunu sağlayabildiğinin görüldüğü en az 2 ardışık başarılı emzirme yapılmış olmalı</a:t>
            </a:r>
          </a:p>
        </p:txBody>
      </p:sp>
    </p:spTree>
    <p:extLst>
      <p:ext uri="{BB962C8B-B14F-4D97-AF65-F5344CB8AC3E}">
        <p14:creationId xmlns:p14="http://schemas.microsoft.com/office/powerpoint/2010/main" val="896959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AD2C93C-3B29-21A4-43A6-310F095254BF}"/>
              </a:ext>
            </a:extLst>
          </p:cNvPr>
          <p:cNvSpPr>
            <a:spLocks noGrp="1"/>
          </p:cNvSpPr>
          <p:nvPr>
            <p:ph type="title"/>
          </p:nvPr>
        </p:nvSpPr>
        <p:spPr>
          <a:xfrm>
            <a:off x="6513788" y="365125"/>
            <a:ext cx="4840010" cy="1807305"/>
          </a:xfrm>
        </p:spPr>
        <p:txBody>
          <a:bodyPr>
            <a:normAutofit/>
          </a:bodyPr>
          <a:lstStyle/>
          <a:p>
            <a:endParaRPr lang="tr-TR" dirty="0"/>
          </a:p>
        </p:txBody>
      </p:sp>
      <p:pic>
        <p:nvPicPr>
          <p:cNvPr id="4" name="Resim 3">
            <a:extLst>
              <a:ext uri="{FF2B5EF4-FFF2-40B4-BE49-F238E27FC236}">
                <a16:creationId xmlns:a16="http://schemas.microsoft.com/office/drawing/2014/main" id="{36B6DD38-2A63-CF09-3382-9797AED40054}"/>
              </a:ext>
            </a:extLst>
          </p:cNvPr>
          <p:cNvPicPr>
            <a:picLocks noChangeAspect="1"/>
          </p:cNvPicPr>
          <p:nvPr/>
        </p:nvPicPr>
        <p:blipFill>
          <a:blip r:embed="rId2"/>
          <a:srcRect r="6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09D2C065-569F-30E4-7933-6719B4EB7C1A}"/>
              </a:ext>
            </a:extLst>
          </p:cNvPr>
          <p:cNvSpPr>
            <a:spLocks noGrp="1"/>
          </p:cNvSpPr>
          <p:nvPr>
            <p:ph idx="1"/>
          </p:nvPr>
        </p:nvSpPr>
        <p:spPr>
          <a:xfrm>
            <a:off x="6513788" y="2333297"/>
            <a:ext cx="4840010" cy="3843666"/>
          </a:xfrm>
        </p:spPr>
        <p:txBody>
          <a:bodyPr>
            <a:normAutofit/>
          </a:bodyPr>
          <a:lstStyle/>
          <a:p>
            <a:pPr marL="0" indent="0">
              <a:buNone/>
            </a:pPr>
            <a:r>
              <a:rPr lang="tr-TR" sz="1700"/>
              <a:t>5. Annenin risk faktörlerine göre sepsis için yeterince değerlendirilmiş olmalı</a:t>
            </a:r>
          </a:p>
          <a:p>
            <a:pPr marL="0" indent="0">
              <a:buNone/>
            </a:pPr>
            <a:r>
              <a:rPr lang="tr-TR" sz="1700"/>
              <a:t>6. Yenidoğan Tarama Programı (NTP) için kanı alınmış olmalı </a:t>
            </a:r>
          </a:p>
          <a:p>
            <a:pPr marL="0" indent="0">
              <a:buNone/>
            </a:pPr>
            <a:r>
              <a:rPr lang="tr-TR" sz="1700"/>
              <a:t>7. Hepatit B aşısı yapılmış olmalı</a:t>
            </a:r>
          </a:p>
          <a:p>
            <a:pPr marL="0" indent="0">
              <a:buNone/>
            </a:pPr>
            <a:r>
              <a:rPr lang="tr-TR" sz="1700"/>
              <a:t>8. Bebeğin sarılık taraması yapılmış olmalı</a:t>
            </a:r>
          </a:p>
          <a:p>
            <a:pPr marL="0" indent="0">
              <a:buNone/>
            </a:pPr>
            <a:r>
              <a:rPr lang="tr-TR" sz="1700"/>
              <a:t>9. İşitme taraması yapılmış ya da planlanmış olmalı</a:t>
            </a:r>
          </a:p>
          <a:p>
            <a:pPr marL="0" indent="0">
              <a:buNone/>
            </a:pPr>
            <a:r>
              <a:rPr lang="tr-TR" sz="1700"/>
              <a:t>10. Bebeğin görmesi değerlendirilmiş olmalı</a:t>
            </a:r>
          </a:p>
          <a:p>
            <a:pPr marL="0" indent="0">
              <a:buNone/>
            </a:pPr>
            <a:r>
              <a:rPr lang="tr-TR" sz="1700"/>
              <a:t>11. Saturasyon değerlendirilmiş olmalı</a:t>
            </a:r>
          </a:p>
          <a:p>
            <a:pPr marL="0" indent="0">
              <a:buNone/>
            </a:pPr>
            <a:r>
              <a:rPr lang="tr-TR" sz="1700"/>
              <a:t>12. GKD</a:t>
            </a:r>
          </a:p>
          <a:p>
            <a:pPr marL="0" indent="0">
              <a:buNone/>
            </a:pPr>
            <a:endParaRPr lang="tr-TR" sz="1700"/>
          </a:p>
        </p:txBody>
      </p:sp>
    </p:spTree>
    <p:extLst>
      <p:ext uri="{BB962C8B-B14F-4D97-AF65-F5344CB8AC3E}">
        <p14:creationId xmlns:p14="http://schemas.microsoft.com/office/powerpoint/2010/main" val="4004161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02B4974-6A73-8F34-9C30-6CFF18D8A7C4}"/>
              </a:ext>
            </a:extLst>
          </p:cNvPr>
          <p:cNvSpPr>
            <a:spLocks noGrp="1"/>
          </p:cNvSpPr>
          <p:nvPr>
            <p:ph type="title"/>
          </p:nvPr>
        </p:nvSpPr>
        <p:spPr>
          <a:xfrm>
            <a:off x="6412091" y="501651"/>
            <a:ext cx="4395340" cy="1716255"/>
          </a:xfrm>
        </p:spPr>
        <p:txBody>
          <a:bodyPr anchor="b">
            <a:normAutofit/>
          </a:bodyPr>
          <a:lstStyle/>
          <a:p>
            <a:r>
              <a:rPr lang="tr-TR" sz="3100" b="1" dirty="0"/>
              <a:t>Doğumdan sonraki ilk hafta içinde yenidoğanın değerlendirilmesi</a:t>
            </a:r>
          </a:p>
        </p:txBody>
      </p:sp>
      <p:sp>
        <p:nvSpPr>
          <p:cNvPr id="32"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aily Calendar">
            <a:extLst>
              <a:ext uri="{FF2B5EF4-FFF2-40B4-BE49-F238E27FC236}">
                <a16:creationId xmlns:a16="http://schemas.microsoft.com/office/drawing/2014/main" id="{62074688-539A-2482-6A97-A70C4C2F82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818188"/>
            <a:ext cx="5221625" cy="5221625"/>
          </a:xfrm>
          <a:prstGeom prst="rect">
            <a:avLst/>
          </a:prstGeom>
        </p:spPr>
      </p:pic>
      <p:sp>
        <p:nvSpPr>
          <p:cNvPr id="3" name="İçerik Yer Tutucusu 2">
            <a:extLst>
              <a:ext uri="{FF2B5EF4-FFF2-40B4-BE49-F238E27FC236}">
                <a16:creationId xmlns:a16="http://schemas.microsoft.com/office/drawing/2014/main" id="{DFF93407-31E7-5ED1-32FB-F4175B1AC61F}"/>
              </a:ext>
            </a:extLst>
          </p:cNvPr>
          <p:cNvSpPr>
            <a:spLocks noGrp="1"/>
          </p:cNvSpPr>
          <p:nvPr>
            <p:ph idx="1"/>
          </p:nvPr>
        </p:nvSpPr>
        <p:spPr>
          <a:xfrm>
            <a:off x="6392583" y="2645922"/>
            <a:ext cx="4434721" cy="3710427"/>
          </a:xfrm>
        </p:spPr>
        <p:txBody>
          <a:bodyPr anchor="t">
            <a:normAutofit/>
          </a:bodyPr>
          <a:lstStyle/>
          <a:p>
            <a:r>
              <a:rPr lang="tr-TR" sz="1600" dirty="0">
                <a:solidFill>
                  <a:schemeClr val="tx1">
                    <a:alpha val="80000"/>
                  </a:schemeClr>
                </a:solidFill>
              </a:rPr>
              <a:t>Bebeğin bilgilerini, annenin gebelik öyküsünü sorgulanmalı</a:t>
            </a:r>
          </a:p>
          <a:p>
            <a:r>
              <a:rPr lang="tr-TR" sz="1600" dirty="0">
                <a:solidFill>
                  <a:schemeClr val="tx1">
                    <a:alpha val="80000"/>
                  </a:schemeClr>
                </a:solidFill>
              </a:rPr>
              <a:t>Emzirmeyi sorgulanmalı</a:t>
            </a:r>
          </a:p>
          <a:p>
            <a:r>
              <a:rPr lang="tr-TR" sz="1600" dirty="0">
                <a:solidFill>
                  <a:schemeClr val="tx1">
                    <a:alpha val="80000"/>
                  </a:schemeClr>
                </a:solidFill>
              </a:rPr>
              <a:t>Hepatit B  aşısı sorgulanmalı</a:t>
            </a:r>
          </a:p>
          <a:p>
            <a:r>
              <a:rPr lang="tr-TR" sz="1600" dirty="0">
                <a:solidFill>
                  <a:schemeClr val="tx1">
                    <a:alpha val="80000"/>
                  </a:schemeClr>
                </a:solidFill>
              </a:rPr>
              <a:t>Yenidoğan taraması için topuk kanını sorgulanmalı</a:t>
            </a:r>
          </a:p>
          <a:p>
            <a:r>
              <a:rPr lang="tr-TR" sz="1600" dirty="0">
                <a:solidFill>
                  <a:schemeClr val="tx1">
                    <a:alpha val="80000"/>
                  </a:schemeClr>
                </a:solidFill>
              </a:rPr>
              <a:t>Yenidoğan işitme taramasını sorgulanmalı</a:t>
            </a:r>
          </a:p>
        </p:txBody>
      </p:sp>
      <p:cxnSp>
        <p:nvCxnSpPr>
          <p:cNvPr id="33"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8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E128DC-3D30-AB1D-F51B-6E6CF30D21FF}"/>
              </a:ext>
            </a:extLst>
          </p:cNvPr>
          <p:cNvSpPr>
            <a:spLocks noGrp="1"/>
          </p:cNvSpPr>
          <p:nvPr>
            <p:ph type="title"/>
          </p:nvPr>
        </p:nvSpPr>
        <p:spPr>
          <a:xfrm>
            <a:off x="6417733" y="490537"/>
            <a:ext cx="5291663" cy="1628775"/>
          </a:xfrm>
        </p:spPr>
        <p:txBody>
          <a:bodyPr anchor="b">
            <a:normAutofit/>
          </a:bodyPr>
          <a:lstStyle/>
          <a:p>
            <a:r>
              <a:rPr lang="tr-TR" sz="4000" b="1" dirty="0"/>
              <a:t>Ulusal Yenidoğan Tarama Programı </a:t>
            </a:r>
          </a:p>
        </p:txBody>
      </p:sp>
      <p:pic>
        <p:nvPicPr>
          <p:cNvPr id="6" name="Picture 5">
            <a:extLst>
              <a:ext uri="{FF2B5EF4-FFF2-40B4-BE49-F238E27FC236}">
                <a16:creationId xmlns:a16="http://schemas.microsoft.com/office/drawing/2014/main" id="{BDF55708-C907-1337-BDA5-DD1DC18BFAAA}"/>
              </a:ext>
            </a:extLst>
          </p:cNvPr>
          <p:cNvPicPr>
            <a:picLocks noChangeAspect="1"/>
          </p:cNvPicPr>
          <p:nvPr/>
        </p:nvPicPr>
        <p:blipFill>
          <a:blip r:embed="rId2"/>
          <a:srcRect l="33317" r="1"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5" name="İçerik Yer Tutucusu 2">
            <a:extLst>
              <a:ext uri="{FF2B5EF4-FFF2-40B4-BE49-F238E27FC236}">
                <a16:creationId xmlns:a16="http://schemas.microsoft.com/office/drawing/2014/main" id="{13E0944D-0277-CA14-DD5C-9E76C5895F96}"/>
              </a:ext>
            </a:extLst>
          </p:cNvPr>
          <p:cNvGraphicFramePr>
            <a:graphicFrameLocks noGrp="1"/>
          </p:cNvGraphicFramePr>
          <p:nvPr>
            <p:ph idx="1"/>
            <p:extLst>
              <p:ext uri="{D42A27DB-BD31-4B8C-83A1-F6EECF244321}">
                <p14:modId xmlns:p14="http://schemas.microsoft.com/office/powerpoint/2010/main" val="2204752818"/>
              </p:ext>
            </p:extLst>
          </p:nvPr>
        </p:nvGraphicFramePr>
        <p:xfrm>
          <a:off x="6417734" y="2614612"/>
          <a:ext cx="5291663"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9448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A59F360-CFFD-F05C-4FAA-D6CFF17B4760}"/>
              </a:ext>
            </a:extLst>
          </p:cNvPr>
          <p:cNvSpPr>
            <a:spLocks noGrp="1"/>
          </p:cNvSpPr>
          <p:nvPr>
            <p:ph type="title"/>
          </p:nvPr>
        </p:nvSpPr>
        <p:spPr>
          <a:xfrm>
            <a:off x="7320466" y="609600"/>
            <a:ext cx="4140014" cy="1330839"/>
          </a:xfrm>
        </p:spPr>
        <p:txBody>
          <a:bodyPr>
            <a:normAutofit/>
          </a:bodyPr>
          <a:lstStyle/>
          <a:p>
            <a:endParaRPr lang="tr-TR" dirty="0"/>
          </a:p>
        </p:txBody>
      </p:sp>
      <p:pic>
        <p:nvPicPr>
          <p:cNvPr id="5" name="Resim 4">
            <a:extLst>
              <a:ext uri="{FF2B5EF4-FFF2-40B4-BE49-F238E27FC236}">
                <a16:creationId xmlns:a16="http://schemas.microsoft.com/office/drawing/2014/main" id="{A4973D07-28AF-AFB5-07CB-454DB1544463}"/>
              </a:ext>
            </a:extLst>
          </p:cNvPr>
          <p:cNvPicPr>
            <a:picLocks noChangeAspect="1"/>
          </p:cNvPicPr>
          <p:nvPr/>
        </p:nvPicPr>
        <p:blipFill>
          <a:blip r:embed="rId3"/>
          <a:srcRect t="2438" r="2" b="961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İçerik Yer Tutucusu 2">
            <a:extLst>
              <a:ext uri="{FF2B5EF4-FFF2-40B4-BE49-F238E27FC236}">
                <a16:creationId xmlns:a16="http://schemas.microsoft.com/office/drawing/2014/main" id="{F2772DCF-C1E9-32C4-6D8B-D4BF0328F519}"/>
              </a:ext>
            </a:extLst>
          </p:cNvPr>
          <p:cNvSpPr>
            <a:spLocks noGrp="1"/>
          </p:cNvSpPr>
          <p:nvPr>
            <p:ph idx="1"/>
          </p:nvPr>
        </p:nvSpPr>
        <p:spPr>
          <a:xfrm>
            <a:off x="7320465" y="2194102"/>
            <a:ext cx="4140013" cy="3908586"/>
          </a:xfrm>
        </p:spPr>
        <p:txBody>
          <a:bodyPr>
            <a:normAutofit/>
          </a:bodyPr>
          <a:lstStyle/>
          <a:p>
            <a:r>
              <a:rPr lang="tr-TR" sz="2000"/>
              <a:t>Tarama iki aşamada yapılmakta;</a:t>
            </a:r>
          </a:p>
          <a:p>
            <a:r>
              <a:rPr lang="tr-TR" sz="2000"/>
              <a:t>Doğan her bebekten doğumu takiben oral beslenmenin ardından 48 saat içinde ilk kan örneği alınmalı: </a:t>
            </a:r>
            <a:r>
              <a:rPr lang="tr-TR" sz="2000" b="1"/>
              <a:t>FKU, BE ve SMA </a:t>
            </a:r>
            <a:r>
              <a:rPr lang="tr-TR" sz="2000"/>
              <a:t>çalışılmakta</a:t>
            </a:r>
          </a:p>
          <a:p>
            <a:r>
              <a:rPr lang="tr-TR" sz="2000"/>
              <a:t>İlk hafta içinde aile hekimliği birimi ya da göçmen sağlığı merkezinde ikinci kan örneği alınmalı:  </a:t>
            </a:r>
            <a:r>
              <a:rPr lang="tr-TR" sz="2000" b="1"/>
              <a:t>KHT, KAH, KF </a:t>
            </a:r>
            <a:r>
              <a:rPr lang="tr-TR" sz="2000"/>
              <a:t>çalışılmakta ve</a:t>
            </a:r>
            <a:r>
              <a:rPr lang="tr-TR" sz="2000" b="1"/>
              <a:t> FKU </a:t>
            </a:r>
            <a:r>
              <a:rPr lang="tr-TR" sz="2000"/>
              <a:t>için tekrar analiz yapılmakta</a:t>
            </a:r>
          </a:p>
          <a:p>
            <a:endParaRPr lang="tr-TR" sz="2000"/>
          </a:p>
        </p:txBody>
      </p:sp>
    </p:spTree>
    <p:extLst>
      <p:ext uri="{BB962C8B-B14F-4D97-AF65-F5344CB8AC3E}">
        <p14:creationId xmlns:p14="http://schemas.microsoft.com/office/powerpoint/2010/main" val="281304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çerik Yer Tutucusu 4">
            <a:extLst>
              <a:ext uri="{FF2B5EF4-FFF2-40B4-BE49-F238E27FC236}">
                <a16:creationId xmlns:a16="http://schemas.microsoft.com/office/drawing/2014/main" id="{549C88CD-693F-1384-9B32-2AD74A94D54D}"/>
              </a:ext>
            </a:extLst>
          </p:cNvPr>
          <p:cNvPicPr>
            <a:picLocks noGrp="1" noChangeAspect="1"/>
          </p:cNvPicPr>
          <p:nvPr>
            <p:ph idx="1"/>
          </p:nvPr>
        </p:nvPicPr>
        <p:blipFill>
          <a:blip r:embed="rId2"/>
          <a:stretch>
            <a:fillRect/>
          </a:stretch>
        </p:blipFill>
        <p:spPr>
          <a:xfrm>
            <a:off x="1252856" y="643466"/>
            <a:ext cx="5829144" cy="5566833"/>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77064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ıbbi testlere hazır bir dizi numune">
            <a:extLst>
              <a:ext uri="{FF2B5EF4-FFF2-40B4-BE49-F238E27FC236}">
                <a16:creationId xmlns:a16="http://schemas.microsoft.com/office/drawing/2014/main" id="{93E27B92-787B-3B92-B4D5-F89C3DE0CA5C}"/>
              </a:ext>
            </a:extLst>
          </p:cNvPr>
          <p:cNvPicPr>
            <a:picLocks noChangeAspect="1"/>
          </p:cNvPicPr>
          <p:nvPr/>
        </p:nvPicPr>
        <p:blipFill rotWithShape="1">
          <a:blip r:embed="rId2"/>
          <a:srcRect l="25000" r="2"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İçerik Yer Tutucusu 2">
            <a:extLst>
              <a:ext uri="{FF2B5EF4-FFF2-40B4-BE49-F238E27FC236}">
                <a16:creationId xmlns:a16="http://schemas.microsoft.com/office/drawing/2014/main" id="{D2B69B1F-C11D-8BDB-4CCC-EE6786390950}"/>
              </a:ext>
            </a:extLst>
          </p:cNvPr>
          <p:cNvSpPr>
            <a:spLocks noGrp="1"/>
          </p:cNvSpPr>
          <p:nvPr>
            <p:ph idx="1"/>
          </p:nvPr>
        </p:nvSpPr>
        <p:spPr>
          <a:xfrm>
            <a:off x="6657715" y="1720241"/>
            <a:ext cx="4195673" cy="4184449"/>
          </a:xfrm>
        </p:spPr>
        <p:txBody>
          <a:bodyPr anchor="t">
            <a:normAutofit fontScale="77500" lnSpcReduction="20000"/>
          </a:bodyPr>
          <a:lstStyle/>
          <a:p>
            <a:r>
              <a:rPr lang="tr-TR" sz="2100" dirty="0">
                <a:solidFill>
                  <a:schemeClr val="tx1">
                    <a:alpha val="80000"/>
                  </a:schemeClr>
                </a:solidFill>
              </a:rPr>
              <a:t>Şüpheli bulunan bebeklerde sistemde</a:t>
            </a:r>
          </a:p>
          <a:p>
            <a:r>
              <a:rPr lang="tr-TR" sz="2100" dirty="0">
                <a:solidFill>
                  <a:schemeClr val="tx1">
                    <a:alpha val="80000"/>
                  </a:schemeClr>
                </a:solidFill>
              </a:rPr>
              <a:t>Konjenital Hipotiroidi için “Serumda T4-TSH Ölçtürünüz”, </a:t>
            </a:r>
          </a:p>
          <a:p>
            <a:r>
              <a:rPr lang="tr-TR" sz="2100" dirty="0" err="1">
                <a:solidFill>
                  <a:schemeClr val="tx1">
                    <a:alpha val="80000"/>
                  </a:schemeClr>
                </a:solidFill>
              </a:rPr>
              <a:t>Fenilketonüri</a:t>
            </a:r>
            <a:r>
              <a:rPr lang="tr-TR" sz="2100" dirty="0">
                <a:solidFill>
                  <a:schemeClr val="tx1">
                    <a:alpha val="80000"/>
                  </a:schemeClr>
                </a:solidFill>
              </a:rPr>
              <a:t> ve </a:t>
            </a:r>
            <a:r>
              <a:rPr lang="tr-TR" sz="2100" dirty="0" err="1">
                <a:solidFill>
                  <a:schemeClr val="tx1">
                    <a:alpha val="80000"/>
                  </a:schemeClr>
                </a:solidFill>
              </a:rPr>
              <a:t>Biyotinidaz</a:t>
            </a:r>
            <a:r>
              <a:rPr lang="tr-TR" sz="2100" dirty="0">
                <a:solidFill>
                  <a:schemeClr val="tx1">
                    <a:alpha val="80000"/>
                  </a:schemeClr>
                </a:solidFill>
              </a:rPr>
              <a:t> Enzim Eksikliği için “Pediatrik Beslenme ve Metabolizma Kliniğine Sevk Ediniz”,</a:t>
            </a:r>
          </a:p>
          <a:p>
            <a:r>
              <a:rPr lang="tr-TR" sz="2100" dirty="0">
                <a:solidFill>
                  <a:schemeClr val="tx1">
                    <a:alpha val="80000"/>
                  </a:schemeClr>
                </a:solidFill>
              </a:rPr>
              <a:t> Kistik Fibrozis için “Ter Testi Merkezine Yönlendiriniz” </a:t>
            </a:r>
          </a:p>
          <a:p>
            <a:r>
              <a:rPr lang="tr-TR" sz="2100" dirty="0">
                <a:solidFill>
                  <a:schemeClr val="tx1">
                    <a:alpha val="80000"/>
                  </a:schemeClr>
                </a:solidFill>
              </a:rPr>
              <a:t>Konjenital Adrenal Hiperplazi için “Çocuk Endokrinoloji kliniğine yönlendiriniz”</a:t>
            </a:r>
          </a:p>
          <a:p>
            <a:r>
              <a:rPr lang="tr-TR" sz="2100" dirty="0">
                <a:solidFill>
                  <a:schemeClr val="tx1">
                    <a:alpha val="80000"/>
                  </a:schemeClr>
                </a:solidFill>
              </a:rPr>
              <a:t>Spinal </a:t>
            </a:r>
            <a:r>
              <a:rPr lang="tr-TR" sz="2100" dirty="0" err="1">
                <a:solidFill>
                  <a:schemeClr val="tx1">
                    <a:alpha val="80000"/>
                  </a:schemeClr>
                </a:solidFill>
              </a:rPr>
              <a:t>Müsküler</a:t>
            </a:r>
            <a:r>
              <a:rPr lang="tr-TR" sz="2100" dirty="0">
                <a:solidFill>
                  <a:schemeClr val="tx1">
                    <a:alpha val="80000"/>
                  </a:schemeClr>
                </a:solidFill>
              </a:rPr>
              <a:t> </a:t>
            </a:r>
            <a:r>
              <a:rPr lang="tr-TR" sz="2100" dirty="0" err="1">
                <a:solidFill>
                  <a:schemeClr val="tx1">
                    <a:alpha val="80000"/>
                  </a:schemeClr>
                </a:solidFill>
              </a:rPr>
              <a:t>Atrafi</a:t>
            </a:r>
            <a:r>
              <a:rPr lang="tr-TR" sz="2100" dirty="0">
                <a:solidFill>
                  <a:schemeClr val="tx1">
                    <a:alpha val="80000"/>
                  </a:schemeClr>
                </a:solidFill>
              </a:rPr>
              <a:t> için ise “SMA İçin İlgili Kliniğe Sevk Ediniz” uyarısı çıkmaktadır.</a:t>
            </a:r>
          </a:p>
          <a:p>
            <a:r>
              <a:rPr lang="tr-TR" sz="2100" dirty="0">
                <a:solidFill>
                  <a:schemeClr val="tx1">
                    <a:alpha val="80000"/>
                  </a:schemeClr>
                </a:solidFill>
              </a:rPr>
              <a:t>Sonucu şüpheli çıkan bebeklere İSM birinci basamak sağlık çalışanları aracılığı ile ulaşmakta, normal olan bebeklere geri bildirim yapılmamaktadır.</a:t>
            </a:r>
          </a:p>
          <a:p>
            <a:endParaRPr lang="tr-TR" sz="1100" dirty="0">
              <a:solidFill>
                <a:schemeClr val="tx1">
                  <a:alpha val="80000"/>
                </a:schemeClr>
              </a:solidFill>
            </a:endParaRPr>
          </a:p>
          <a:p>
            <a:endParaRPr lang="tr-TR" sz="1100" dirty="0">
              <a:solidFill>
                <a:schemeClr val="tx1">
                  <a:alpha val="80000"/>
                </a:schemeClr>
              </a:solidFill>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24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E481E19-5C58-A9FB-7AF4-02446AE01F58}"/>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b="1" kern="1200" dirty="0" err="1">
                <a:solidFill>
                  <a:schemeClr val="tx1">
                    <a:lumMod val="85000"/>
                    <a:lumOff val="15000"/>
                  </a:schemeClr>
                </a:solidFill>
                <a:latin typeface="+mj-lt"/>
                <a:ea typeface="+mj-ea"/>
                <a:cs typeface="+mj-cs"/>
              </a:rPr>
              <a:t>İşitme</a:t>
            </a:r>
            <a:r>
              <a:rPr lang="en-US" sz="3600" b="1" kern="1200" dirty="0">
                <a:solidFill>
                  <a:schemeClr val="tx1">
                    <a:lumMod val="85000"/>
                    <a:lumOff val="15000"/>
                  </a:schemeClr>
                </a:solidFill>
                <a:latin typeface="+mj-lt"/>
                <a:ea typeface="+mj-ea"/>
                <a:cs typeface="+mj-cs"/>
              </a:rPr>
              <a:t> </a:t>
            </a:r>
            <a:r>
              <a:rPr lang="en-US" sz="3600" b="1" kern="1200" dirty="0" err="1">
                <a:solidFill>
                  <a:schemeClr val="tx1">
                    <a:lumMod val="85000"/>
                    <a:lumOff val="15000"/>
                  </a:schemeClr>
                </a:solidFill>
                <a:latin typeface="+mj-lt"/>
                <a:ea typeface="+mj-ea"/>
                <a:cs typeface="+mj-cs"/>
              </a:rPr>
              <a:t>Taraması</a:t>
            </a:r>
            <a:endParaRPr lang="en-US" sz="3600" b="1" kern="1200" dirty="0">
              <a:solidFill>
                <a:schemeClr val="tx1">
                  <a:lumMod val="85000"/>
                  <a:lumOff val="15000"/>
                </a:schemeClr>
              </a:solidFill>
              <a:latin typeface="+mj-lt"/>
              <a:ea typeface="+mj-ea"/>
              <a:cs typeface="+mj-cs"/>
            </a:endParaRPr>
          </a:p>
        </p:txBody>
      </p:sp>
      <p:pic>
        <p:nvPicPr>
          <p:cNvPr id="5" name="İçerik Yer Tutucusu 4" descr="metin, ekran görüntüsü, yazı tipi, sayı, numara içeren bir resim&#10;&#10;Açıklama otomatik olarak oluşturuldu">
            <a:extLst>
              <a:ext uri="{FF2B5EF4-FFF2-40B4-BE49-F238E27FC236}">
                <a16:creationId xmlns:a16="http://schemas.microsoft.com/office/drawing/2014/main" id="{CA3CB025-35A9-B7D4-2A4F-279D9B155036}"/>
              </a:ext>
            </a:extLst>
          </p:cNvPr>
          <p:cNvPicPr>
            <a:picLocks noGrp="1" noChangeAspect="1"/>
          </p:cNvPicPr>
          <p:nvPr>
            <p:ph idx="1"/>
          </p:nvPr>
        </p:nvPicPr>
        <p:blipFill>
          <a:blip r:embed="rId2"/>
          <a:stretch>
            <a:fillRect/>
          </a:stretch>
        </p:blipFill>
        <p:spPr>
          <a:xfrm>
            <a:off x="1322562" y="579473"/>
            <a:ext cx="9546875" cy="4224493"/>
          </a:xfrm>
          <a:prstGeom prst="rect">
            <a:avLst/>
          </a:prstGeom>
        </p:spPr>
      </p:pic>
    </p:spTree>
    <p:extLst>
      <p:ext uri="{BB962C8B-B14F-4D97-AF65-F5344CB8AC3E}">
        <p14:creationId xmlns:p14="http://schemas.microsoft.com/office/powerpoint/2010/main" val="4101203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Arc 2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7E8733BA-BB02-75C2-573A-4D57FB1DD300}"/>
              </a:ext>
            </a:extLst>
          </p:cNvPr>
          <p:cNvSpPr>
            <a:spLocks noGrp="1"/>
          </p:cNvSpPr>
          <p:nvPr>
            <p:ph type="title"/>
          </p:nvPr>
        </p:nvSpPr>
        <p:spPr>
          <a:xfrm>
            <a:off x="6183745" y="2469658"/>
            <a:ext cx="5458838" cy="1325563"/>
          </a:xfrm>
        </p:spPr>
        <p:txBody>
          <a:bodyPr>
            <a:normAutofit/>
          </a:bodyPr>
          <a:lstStyle/>
          <a:p>
            <a:r>
              <a:rPr lang="tr-TR" dirty="0"/>
              <a:t>İŞİTMEYLE ALAKALI RİSK FAKTÖRLERİ</a:t>
            </a:r>
          </a:p>
        </p:txBody>
      </p:sp>
      <p:sp>
        <p:nvSpPr>
          <p:cNvPr id="23" name="Freeform: Shape 2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metin, ekran görüntüsü, doküman, belge, yazı tipi içeren bir resim&#10;&#10;Yapay zeka tarafından oluşturulan içerik yanlış olabilir.">
            <a:extLst>
              <a:ext uri="{FF2B5EF4-FFF2-40B4-BE49-F238E27FC236}">
                <a16:creationId xmlns:a16="http://schemas.microsoft.com/office/drawing/2014/main" id="{DE102BF3-5D26-4574-9B1D-ACB1E6B414EC}"/>
              </a:ext>
            </a:extLst>
          </p:cNvPr>
          <p:cNvPicPr>
            <a:picLocks noChangeAspect="1"/>
          </p:cNvPicPr>
          <p:nvPr/>
        </p:nvPicPr>
        <p:blipFill>
          <a:blip r:embed="rId2"/>
          <a:stretch>
            <a:fillRect/>
          </a:stretch>
        </p:blipFill>
        <p:spPr>
          <a:xfrm>
            <a:off x="294440" y="787142"/>
            <a:ext cx="5594866" cy="538505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1975720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6A4AEC-DA92-F048-EE0A-A9B324106D4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91CD8D1-D23A-8661-D7F7-578DE7774C9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800D030-93DE-5E9B-C407-A461988F108A}"/>
              </a:ext>
            </a:extLst>
          </p:cNvPr>
          <p:cNvPicPr>
            <a:picLocks noChangeAspect="1"/>
          </p:cNvPicPr>
          <p:nvPr/>
        </p:nvPicPr>
        <p:blipFill>
          <a:blip r:embed="rId2"/>
          <a:stretch>
            <a:fillRect/>
          </a:stretch>
        </p:blipFill>
        <p:spPr>
          <a:xfrm>
            <a:off x="171450" y="146014"/>
            <a:ext cx="11795760" cy="6551058"/>
          </a:xfrm>
          <a:prstGeom prst="rect">
            <a:avLst/>
          </a:prstGeom>
        </p:spPr>
      </p:pic>
    </p:spTree>
    <p:extLst>
      <p:ext uri="{BB962C8B-B14F-4D97-AF65-F5344CB8AC3E}">
        <p14:creationId xmlns:p14="http://schemas.microsoft.com/office/powerpoint/2010/main" val="24958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F1DD3BE-D7E7-3411-A7FE-A4B99C316B87}"/>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KAPİLLER HEMANJİOM</a:t>
            </a:r>
          </a:p>
        </p:txBody>
      </p:sp>
      <p:pic>
        <p:nvPicPr>
          <p:cNvPr id="5" name="İçerik Yer Tutucusu 4">
            <a:extLst>
              <a:ext uri="{FF2B5EF4-FFF2-40B4-BE49-F238E27FC236}">
                <a16:creationId xmlns:a16="http://schemas.microsoft.com/office/drawing/2014/main" id="{1F09447A-171B-37A6-638C-39FEDB0984D5}"/>
              </a:ext>
            </a:extLst>
          </p:cNvPr>
          <p:cNvPicPr>
            <a:picLocks noGrp="1" noChangeAspect="1"/>
          </p:cNvPicPr>
          <p:nvPr>
            <p:ph idx="1"/>
          </p:nvPr>
        </p:nvPicPr>
        <p:blipFill>
          <a:blip r:embed="rId2"/>
          <a:srcRect t="9394" b="6019"/>
          <a:stretch/>
        </p:blipFill>
        <p:spPr>
          <a:xfrm>
            <a:off x="1981151" y="557189"/>
            <a:ext cx="8229697" cy="4629236"/>
          </a:xfrm>
          <a:prstGeom prst="rect">
            <a:avLst/>
          </a:prstGeom>
        </p:spPr>
      </p:pic>
    </p:spTree>
    <p:extLst>
      <p:ext uri="{BB962C8B-B14F-4D97-AF65-F5344CB8AC3E}">
        <p14:creationId xmlns:p14="http://schemas.microsoft.com/office/powerpoint/2010/main" val="2289313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insan yüzü, giyim, bebek, çocuk içeren bir resim&#10;&#10;Yapay zeka tarafından oluşturulan içerik yanlış olabilir.">
            <a:extLst>
              <a:ext uri="{FF2B5EF4-FFF2-40B4-BE49-F238E27FC236}">
                <a16:creationId xmlns:a16="http://schemas.microsoft.com/office/drawing/2014/main" id="{52C995D2-3006-11CB-4646-6AAA17EC0134}"/>
              </a:ext>
            </a:extLst>
          </p:cNvPr>
          <p:cNvPicPr>
            <a:picLocks noChangeAspect="1"/>
          </p:cNvPicPr>
          <p:nvPr/>
        </p:nvPicPr>
        <p:blipFill>
          <a:blip r:embed="rId3"/>
          <a:srcRect l="20125" r="10625"/>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İçerik Yer Tutucusu 2">
            <a:extLst>
              <a:ext uri="{FF2B5EF4-FFF2-40B4-BE49-F238E27FC236}">
                <a16:creationId xmlns:a16="http://schemas.microsoft.com/office/drawing/2014/main" id="{41557DEF-6828-5D16-D7BA-6A925DBEF3AE}"/>
              </a:ext>
            </a:extLst>
          </p:cNvPr>
          <p:cNvSpPr>
            <a:spLocks noGrp="1"/>
          </p:cNvSpPr>
          <p:nvPr>
            <p:ph idx="1"/>
          </p:nvPr>
        </p:nvSpPr>
        <p:spPr>
          <a:xfrm>
            <a:off x="6636595" y="1954346"/>
            <a:ext cx="4195673" cy="4341994"/>
          </a:xfrm>
        </p:spPr>
        <p:txBody>
          <a:bodyPr anchor="t">
            <a:normAutofit/>
          </a:bodyPr>
          <a:lstStyle/>
          <a:p>
            <a:pPr marL="0" indent="0">
              <a:buNone/>
            </a:pPr>
            <a:r>
              <a:rPr lang="tr-TR" sz="1600" b="1" dirty="0">
                <a:solidFill>
                  <a:schemeClr val="tx1">
                    <a:alpha val="80000"/>
                  </a:schemeClr>
                </a:solidFill>
              </a:rPr>
              <a:t>Bebeğe tam bir sistemik muayene </a:t>
            </a:r>
          </a:p>
          <a:p>
            <a:r>
              <a:rPr lang="tr-TR" sz="1600" dirty="0">
                <a:solidFill>
                  <a:schemeClr val="tx1">
                    <a:alpha val="80000"/>
                  </a:schemeClr>
                </a:solidFill>
              </a:rPr>
              <a:t>Baş çevresi, boy ölçümü, </a:t>
            </a:r>
            <a:r>
              <a:rPr lang="tr-TR" sz="1600" dirty="0" err="1">
                <a:solidFill>
                  <a:schemeClr val="tx1">
                    <a:alpha val="80000"/>
                  </a:schemeClr>
                </a:solidFill>
              </a:rPr>
              <a:t>persentil</a:t>
            </a:r>
            <a:r>
              <a:rPr lang="tr-TR" sz="1600" dirty="0">
                <a:solidFill>
                  <a:schemeClr val="tx1">
                    <a:alpha val="80000"/>
                  </a:schemeClr>
                </a:solidFill>
              </a:rPr>
              <a:t> eğrisindeki durumu</a:t>
            </a:r>
          </a:p>
          <a:p>
            <a:r>
              <a:rPr lang="tr-TR" sz="1600" dirty="0">
                <a:solidFill>
                  <a:schemeClr val="tx1">
                    <a:alpha val="80000"/>
                  </a:schemeClr>
                </a:solidFill>
              </a:rPr>
              <a:t>Bebeğin genel görünümüne bakın</a:t>
            </a:r>
          </a:p>
          <a:p>
            <a:r>
              <a:rPr lang="tr-TR" sz="1600" dirty="0">
                <a:solidFill>
                  <a:schemeClr val="tx1">
                    <a:alpha val="80000"/>
                  </a:schemeClr>
                </a:solidFill>
              </a:rPr>
              <a:t>Doğuştan bir anomali</a:t>
            </a:r>
          </a:p>
          <a:p>
            <a:r>
              <a:rPr lang="tr-TR" sz="1600" dirty="0">
                <a:solidFill>
                  <a:schemeClr val="tx1">
                    <a:alpha val="80000"/>
                  </a:schemeClr>
                </a:solidFill>
              </a:rPr>
              <a:t>Solunum ve kardiyak muayene, nabızlar </a:t>
            </a:r>
          </a:p>
          <a:p>
            <a:r>
              <a:rPr lang="tr-TR" sz="1600" dirty="0">
                <a:solidFill>
                  <a:schemeClr val="tx1">
                    <a:alpha val="80000"/>
                  </a:schemeClr>
                </a:solidFill>
              </a:rPr>
              <a:t>Reflekslerin kontrolü</a:t>
            </a:r>
          </a:p>
          <a:p>
            <a:r>
              <a:rPr lang="tr-TR" sz="1600" dirty="0">
                <a:solidFill>
                  <a:schemeClr val="tx1">
                    <a:alpha val="80000"/>
                  </a:schemeClr>
                </a:solidFill>
              </a:rPr>
              <a:t>İşitme ve görme değerlendirmesi</a:t>
            </a:r>
          </a:p>
          <a:p>
            <a:r>
              <a:rPr lang="tr-TR" sz="1600" dirty="0">
                <a:solidFill>
                  <a:schemeClr val="tx1">
                    <a:alpha val="80000"/>
                  </a:schemeClr>
                </a:solidFill>
              </a:rPr>
              <a:t>Üreme organları</a:t>
            </a:r>
          </a:p>
        </p:txBody>
      </p:sp>
      <p:sp>
        <p:nvSpPr>
          <p:cNvPr id="2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136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F79C9FA-9948-C383-A38A-72ADEFE76061}"/>
              </a:ext>
            </a:extLst>
          </p:cNvPr>
          <p:cNvSpPr>
            <a:spLocks noGrp="1"/>
          </p:cNvSpPr>
          <p:nvPr>
            <p:ph type="title"/>
          </p:nvPr>
        </p:nvSpPr>
        <p:spPr>
          <a:xfrm>
            <a:off x="6738267" y="818302"/>
            <a:ext cx="4333814" cy="1454051"/>
          </a:xfrm>
        </p:spPr>
        <p:txBody>
          <a:bodyPr anchor="b">
            <a:normAutofit/>
          </a:bodyPr>
          <a:lstStyle/>
          <a:p>
            <a:r>
              <a:rPr lang="tr-TR" sz="3600">
                <a:solidFill>
                  <a:schemeClr val="tx2"/>
                </a:solidFill>
              </a:rPr>
              <a:t>Doğumsal anomaliler</a:t>
            </a:r>
          </a:p>
        </p:txBody>
      </p:sp>
      <p:pic>
        <p:nvPicPr>
          <p:cNvPr id="5" name="Resim 4" descr="kişi, şahıs, iç mekan, deri, cilt, bebek içeren bir resim&#10;&#10;Yapay zeka tarafından oluşturulan içerik yanlış olabilir.">
            <a:extLst>
              <a:ext uri="{FF2B5EF4-FFF2-40B4-BE49-F238E27FC236}">
                <a16:creationId xmlns:a16="http://schemas.microsoft.com/office/drawing/2014/main" id="{D1BEB20E-6507-9D85-9A6A-71E77F80D7C9}"/>
              </a:ext>
            </a:extLst>
          </p:cNvPr>
          <p:cNvPicPr>
            <a:picLocks noChangeAspect="1"/>
          </p:cNvPicPr>
          <p:nvPr/>
        </p:nvPicPr>
        <p:blipFill>
          <a:blip r:embed="rId3">
            <a:alphaModFix/>
          </a:blip>
          <a:srcRect t="7307" r="3" b="8563"/>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9" name="Resim 8" descr="deri, cilt, insan yüzü, dudak, diş içeren bir resim&#10;&#10;Yapay zeka tarafından oluşturulan içerik yanlış olabilir.">
            <a:extLst>
              <a:ext uri="{FF2B5EF4-FFF2-40B4-BE49-F238E27FC236}">
                <a16:creationId xmlns:a16="http://schemas.microsoft.com/office/drawing/2014/main" id="{DC1F5A2F-FB51-8B5C-36B2-0C61581D52C4}"/>
              </a:ext>
            </a:extLst>
          </p:cNvPr>
          <p:cNvPicPr>
            <a:picLocks noChangeAspect="1"/>
          </p:cNvPicPr>
          <p:nvPr/>
        </p:nvPicPr>
        <p:blipFill>
          <a:blip r:embed="rId4">
            <a:alphaModFix/>
          </a:blip>
          <a:srcRect l="9611" r="3215" b="1"/>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16" name="Group 15">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17" name="Freeform: Shape 16">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Freeform: Shape 19">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Resim 6" descr="kişi, şahıs, iç mekan, uyku, şekerleme içeren bir resim&#10;&#10;Yapay zeka tarafından oluşturulan içerik yanlış olabilir.">
            <a:extLst>
              <a:ext uri="{FF2B5EF4-FFF2-40B4-BE49-F238E27FC236}">
                <a16:creationId xmlns:a16="http://schemas.microsoft.com/office/drawing/2014/main" id="{4F8DC3B6-956F-C6CF-09A0-03609D97DAFB}"/>
              </a:ext>
            </a:extLst>
          </p:cNvPr>
          <p:cNvPicPr>
            <a:picLocks noChangeAspect="1"/>
          </p:cNvPicPr>
          <p:nvPr/>
        </p:nvPicPr>
        <p:blipFill>
          <a:blip r:embed="rId5">
            <a:alphaModFix/>
          </a:blip>
          <a:srcRect l="1205" r="8774" b="4"/>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22"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23" name="Freeform: Shape 22">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25" name="Freeform: Shape 24">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28" name="Freeform: Shape 27">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 name="Freeform: Shape 29">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İçerik Yer Tutucusu 2">
            <a:extLst>
              <a:ext uri="{FF2B5EF4-FFF2-40B4-BE49-F238E27FC236}">
                <a16:creationId xmlns:a16="http://schemas.microsoft.com/office/drawing/2014/main" id="{90BD409F-D580-2CBE-42A6-2E87E7FC0683}"/>
              </a:ext>
            </a:extLst>
          </p:cNvPr>
          <p:cNvSpPr>
            <a:spLocks noGrp="1"/>
          </p:cNvSpPr>
          <p:nvPr>
            <p:ph idx="1"/>
          </p:nvPr>
        </p:nvSpPr>
        <p:spPr>
          <a:xfrm>
            <a:off x="6734684" y="2437029"/>
            <a:ext cx="4333468" cy="3639289"/>
          </a:xfrm>
        </p:spPr>
        <p:txBody>
          <a:bodyPr anchor="ctr">
            <a:normAutofit/>
          </a:bodyPr>
          <a:lstStyle/>
          <a:p>
            <a:r>
              <a:rPr lang="tr-TR" sz="1800" dirty="0">
                <a:solidFill>
                  <a:schemeClr val="tx2"/>
                </a:solidFill>
              </a:rPr>
              <a:t>Hidrosefali </a:t>
            </a:r>
          </a:p>
          <a:p>
            <a:r>
              <a:rPr lang="tr-TR" sz="1800" dirty="0">
                <a:solidFill>
                  <a:schemeClr val="tx2"/>
                </a:solidFill>
              </a:rPr>
              <a:t>Kaput </a:t>
            </a:r>
            <a:r>
              <a:rPr lang="tr-TR" sz="1800" dirty="0" err="1">
                <a:solidFill>
                  <a:schemeClr val="tx2"/>
                </a:solidFill>
              </a:rPr>
              <a:t>suksadenum</a:t>
            </a:r>
            <a:r>
              <a:rPr lang="tr-TR" sz="1800" dirty="0">
                <a:solidFill>
                  <a:schemeClr val="tx2"/>
                </a:solidFill>
              </a:rPr>
              <a:t>/ </a:t>
            </a:r>
            <a:r>
              <a:rPr lang="tr-TR" sz="1800" dirty="0" err="1">
                <a:solidFill>
                  <a:schemeClr val="tx2"/>
                </a:solidFill>
              </a:rPr>
              <a:t>Sefal</a:t>
            </a:r>
            <a:r>
              <a:rPr lang="tr-TR" sz="1800" dirty="0">
                <a:solidFill>
                  <a:schemeClr val="tx2"/>
                </a:solidFill>
              </a:rPr>
              <a:t> Hematom </a:t>
            </a:r>
          </a:p>
          <a:p>
            <a:r>
              <a:rPr lang="tr-TR" sz="1800" dirty="0">
                <a:solidFill>
                  <a:schemeClr val="tx2"/>
                </a:solidFill>
              </a:rPr>
              <a:t>Yarık damak dudak</a:t>
            </a:r>
          </a:p>
        </p:txBody>
      </p:sp>
      <p:cxnSp>
        <p:nvCxnSpPr>
          <p:cNvPr id="6" name="Düz Ok Bağlayıcısı 5">
            <a:extLst>
              <a:ext uri="{FF2B5EF4-FFF2-40B4-BE49-F238E27FC236}">
                <a16:creationId xmlns:a16="http://schemas.microsoft.com/office/drawing/2014/main" id="{B9DE595B-37BA-D44D-F5A0-D736446C1DA4}"/>
              </a:ext>
            </a:extLst>
          </p:cNvPr>
          <p:cNvCxnSpPr/>
          <p:nvPr/>
        </p:nvCxnSpPr>
        <p:spPr>
          <a:xfrm flipH="1" flipV="1">
            <a:off x="4445766" y="1129553"/>
            <a:ext cx="2406855" cy="27644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Düz Ok Bağlayıcısı 9">
            <a:extLst>
              <a:ext uri="{FF2B5EF4-FFF2-40B4-BE49-F238E27FC236}">
                <a16:creationId xmlns:a16="http://schemas.microsoft.com/office/drawing/2014/main" id="{D3852364-73D4-4E02-D169-BF850A575E92}"/>
              </a:ext>
            </a:extLst>
          </p:cNvPr>
          <p:cNvCxnSpPr/>
          <p:nvPr/>
        </p:nvCxnSpPr>
        <p:spPr>
          <a:xfrm flipH="1">
            <a:off x="6314739" y="4216998"/>
            <a:ext cx="5486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Düz Ok Bağlayıcısı 20">
            <a:extLst>
              <a:ext uri="{FF2B5EF4-FFF2-40B4-BE49-F238E27FC236}">
                <a16:creationId xmlns:a16="http://schemas.microsoft.com/office/drawing/2014/main" id="{71D073FB-9806-2C55-BBAB-D2970DA3FBE1}"/>
              </a:ext>
            </a:extLst>
          </p:cNvPr>
          <p:cNvCxnSpPr/>
          <p:nvPr/>
        </p:nvCxnSpPr>
        <p:spPr>
          <a:xfrm flipH="1">
            <a:off x="3449164" y="4585648"/>
            <a:ext cx="3414215" cy="16860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571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74BB44F-550E-BC83-9870-A9133EA5214C}"/>
              </a:ext>
            </a:extLst>
          </p:cNvPr>
          <p:cNvSpPr>
            <a:spLocks noGrp="1"/>
          </p:cNvSpPr>
          <p:nvPr>
            <p:ph type="title"/>
          </p:nvPr>
        </p:nvSpPr>
        <p:spPr>
          <a:xfrm>
            <a:off x="971368" y="371719"/>
            <a:ext cx="6125964" cy="1906863"/>
          </a:xfrm>
        </p:spPr>
        <p:txBody>
          <a:bodyPr anchor="b">
            <a:normAutofit/>
          </a:bodyPr>
          <a:lstStyle/>
          <a:p>
            <a:endParaRPr lang="tr-TR"/>
          </a:p>
        </p:txBody>
      </p:sp>
      <p:sp>
        <p:nvSpPr>
          <p:cNvPr id="3" name="İçerik Yer Tutucusu 2">
            <a:extLst>
              <a:ext uri="{FF2B5EF4-FFF2-40B4-BE49-F238E27FC236}">
                <a16:creationId xmlns:a16="http://schemas.microsoft.com/office/drawing/2014/main" id="{836E0969-9F2E-BF50-5DBC-81182372135F}"/>
              </a:ext>
            </a:extLst>
          </p:cNvPr>
          <p:cNvSpPr>
            <a:spLocks noGrp="1"/>
          </p:cNvSpPr>
          <p:nvPr>
            <p:ph idx="1"/>
          </p:nvPr>
        </p:nvSpPr>
        <p:spPr>
          <a:xfrm>
            <a:off x="971368" y="2711395"/>
            <a:ext cx="4114801" cy="3465568"/>
          </a:xfrm>
        </p:spPr>
        <p:txBody>
          <a:bodyPr>
            <a:normAutofit/>
          </a:bodyPr>
          <a:lstStyle/>
          <a:p>
            <a:r>
              <a:rPr lang="tr-TR" sz="2000"/>
              <a:t>Pamukçuk </a:t>
            </a:r>
          </a:p>
          <a:p>
            <a:r>
              <a:rPr lang="tr-TR" sz="2000"/>
              <a:t>Omfalosel / gastşizis</a:t>
            </a:r>
          </a:p>
          <a:p>
            <a:r>
              <a:rPr lang="tr-TR" sz="2000"/>
              <a:t>Sakral dimple/ kıllanma artışı </a:t>
            </a:r>
          </a:p>
          <a:p>
            <a:endParaRPr lang="tr-TR" sz="2000"/>
          </a:p>
        </p:txBody>
      </p:sp>
      <p:pic>
        <p:nvPicPr>
          <p:cNvPr id="5" name="Resim 4">
            <a:extLst>
              <a:ext uri="{FF2B5EF4-FFF2-40B4-BE49-F238E27FC236}">
                <a16:creationId xmlns:a16="http://schemas.microsoft.com/office/drawing/2014/main" id="{A4051E14-8FBE-20BA-4992-A9AD5CC91486}"/>
              </a:ext>
            </a:extLst>
          </p:cNvPr>
          <p:cNvPicPr>
            <a:picLocks noChangeAspect="1"/>
          </p:cNvPicPr>
          <p:nvPr/>
        </p:nvPicPr>
        <p:blipFill>
          <a:blip r:embed="rId2"/>
          <a:srcRect t="40363" r="3" b="10269"/>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4" name="Resim 3">
            <a:extLst>
              <a:ext uri="{FF2B5EF4-FFF2-40B4-BE49-F238E27FC236}">
                <a16:creationId xmlns:a16="http://schemas.microsoft.com/office/drawing/2014/main" id="{7B08AB75-592F-0F3B-CAF5-E62C134A9289}"/>
              </a:ext>
            </a:extLst>
          </p:cNvPr>
          <p:cNvPicPr>
            <a:picLocks noChangeAspect="1"/>
          </p:cNvPicPr>
          <p:nvPr/>
        </p:nvPicPr>
        <p:blipFill>
          <a:blip r:embed="rId3"/>
          <a:srcRect l="10770" r="20719"/>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Resim 5">
            <a:extLst>
              <a:ext uri="{FF2B5EF4-FFF2-40B4-BE49-F238E27FC236}">
                <a16:creationId xmlns:a16="http://schemas.microsoft.com/office/drawing/2014/main" id="{A5C7FF7B-3CDE-42C5-9F5D-172691139704}"/>
              </a:ext>
            </a:extLst>
          </p:cNvPr>
          <p:cNvPicPr>
            <a:picLocks noChangeAspect="1"/>
          </p:cNvPicPr>
          <p:nvPr/>
        </p:nvPicPr>
        <p:blipFill>
          <a:blip r:embed="rId4"/>
          <a:srcRect t="3315" r="3" b="34990"/>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614662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C3C11811-B9EE-9539-E253-51CA13CC39D7}"/>
              </a:ext>
            </a:extLst>
          </p:cNvPr>
          <p:cNvPicPr>
            <a:picLocks noGrp="1" noChangeAspect="1"/>
          </p:cNvPicPr>
          <p:nvPr>
            <p:ph idx="1"/>
          </p:nvPr>
        </p:nvPicPr>
        <p:blipFill>
          <a:blip r:embed="rId2"/>
          <a:stretch>
            <a:fillRect/>
          </a:stretch>
        </p:blipFill>
        <p:spPr>
          <a:xfrm>
            <a:off x="3743662" y="288485"/>
            <a:ext cx="4413632" cy="5964369"/>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138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ÇOCUKLARDA GÖRME TARAMA PROGRAMI - ppt indir">
            <a:extLst>
              <a:ext uri="{FF2B5EF4-FFF2-40B4-BE49-F238E27FC236}">
                <a16:creationId xmlns:a16="http://schemas.microsoft.com/office/drawing/2014/main" id="{BD3BCAED-76C5-CDE8-A0D0-BB2E732F1A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81957" y="643467"/>
            <a:ext cx="7428086"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98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2595237-3721-C56F-4A42-B3CF35C83511}"/>
              </a:ext>
            </a:extLst>
          </p:cNvPr>
          <p:cNvSpPr>
            <a:spLocks noGrp="1"/>
          </p:cNvSpPr>
          <p:nvPr>
            <p:ph type="title"/>
          </p:nvPr>
        </p:nvSpPr>
        <p:spPr>
          <a:xfrm>
            <a:off x="761803" y="350196"/>
            <a:ext cx="4646904" cy="1624520"/>
          </a:xfrm>
        </p:spPr>
        <p:txBody>
          <a:bodyPr anchor="ctr">
            <a:normAutofit/>
          </a:bodyPr>
          <a:lstStyle/>
          <a:p>
            <a:r>
              <a:rPr lang="tr-TR" sz="4000"/>
              <a:t>Anneye danışmanlık;</a:t>
            </a:r>
          </a:p>
        </p:txBody>
      </p:sp>
      <p:sp>
        <p:nvSpPr>
          <p:cNvPr id="3" name="İçerik Yer Tutucusu 2">
            <a:extLst>
              <a:ext uri="{FF2B5EF4-FFF2-40B4-BE49-F238E27FC236}">
                <a16:creationId xmlns:a16="http://schemas.microsoft.com/office/drawing/2014/main" id="{05AC69E4-29E1-6ECE-27CB-8B5A455587A7}"/>
              </a:ext>
            </a:extLst>
          </p:cNvPr>
          <p:cNvSpPr>
            <a:spLocks noGrp="1"/>
          </p:cNvSpPr>
          <p:nvPr>
            <p:ph idx="1"/>
          </p:nvPr>
        </p:nvSpPr>
        <p:spPr>
          <a:xfrm>
            <a:off x="761802" y="2743200"/>
            <a:ext cx="4646905" cy="3613149"/>
          </a:xfrm>
        </p:spPr>
        <p:txBody>
          <a:bodyPr anchor="ctr">
            <a:normAutofit/>
          </a:bodyPr>
          <a:lstStyle/>
          <a:p>
            <a:pPr lvl="1"/>
            <a:r>
              <a:rPr lang="tr-TR" sz="1600"/>
              <a:t>Emzirme</a:t>
            </a:r>
          </a:p>
          <a:p>
            <a:pPr lvl="1"/>
            <a:r>
              <a:rPr lang="tr-TR" sz="1600"/>
              <a:t>Göbek bakımı</a:t>
            </a:r>
          </a:p>
          <a:p>
            <a:pPr lvl="1"/>
            <a:r>
              <a:rPr lang="tr-TR" sz="1600"/>
              <a:t>Bebek bakımı</a:t>
            </a:r>
          </a:p>
          <a:p>
            <a:pPr lvl="1"/>
            <a:r>
              <a:rPr lang="tr-TR" sz="1600"/>
              <a:t>Bebekle sağlıklı iletişim </a:t>
            </a:r>
          </a:p>
          <a:p>
            <a:pPr lvl="1"/>
            <a:r>
              <a:rPr lang="tr-TR" sz="1600"/>
              <a:t>Uyku </a:t>
            </a:r>
          </a:p>
          <a:p>
            <a:pPr lvl="1"/>
            <a:r>
              <a:rPr lang="tr-TR" sz="1600"/>
              <a:t>El yıkama</a:t>
            </a:r>
          </a:p>
          <a:p>
            <a:pPr lvl="1"/>
            <a:r>
              <a:rPr lang="tr-TR" sz="1600"/>
              <a:t>Aşılamanın önemi ve hastalıklardan korunma, </a:t>
            </a:r>
          </a:p>
          <a:p>
            <a:pPr lvl="1"/>
            <a:r>
              <a:rPr lang="tr-TR" sz="1600" b="1"/>
              <a:t>Doktora hemen başvurmayı gerektiren durumlar </a:t>
            </a:r>
            <a:r>
              <a:rPr lang="tr-TR" sz="1600"/>
              <a:t>(ateş, iyi emmeme, kusma, ishal, sarılık, uykuya meyil, vs) </a:t>
            </a:r>
          </a:p>
          <a:p>
            <a:pPr lvl="1"/>
            <a:r>
              <a:rPr lang="tr-TR" sz="1600">
                <a:cs typeface="Times New Roman" panose="02020603050405020304" pitchFamily="18" charset="0"/>
              </a:rPr>
              <a:t>Ailenin soruları varsa yanıtlanmalı ve ilgili broşürler verilmeli</a:t>
            </a:r>
          </a:p>
          <a:p>
            <a:endParaRPr lang="tr-TR" sz="1600"/>
          </a:p>
        </p:txBody>
      </p:sp>
      <p:pic>
        <p:nvPicPr>
          <p:cNvPr id="5" name="Picture 4" descr="Bir oyuncak Kolin ellerini tutan bebek">
            <a:extLst>
              <a:ext uri="{FF2B5EF4-FFF2-40B4-BE49-F238E27FC236}">
                <a16:creationId xmlns:a16="http://schemas.microsoft.com/office/drawing/2014/main" id="{B48B2356-D162-8C8D-8AE2-8D41A159C930}"/>
              </a:ext>
            </a:extLst>
          </p:cNvPr>
          <p:cNvPicPr>
            <a:picLocks noChangeAspect="1"/>
          </p:cNvPicPr>
          <p:nvPr/>
        </p:nvPicPr>
        <p:blipFill>
          <a:blip r:embed="rId2"/>
          <a:srcRect l="17303" r="23296" b="-2"/>
          <a:stretch/>
        </p:blipFill>
        <p:spPr>
          <a:xfrm>
            <a:off x="6096000" y="1"/>
            <a:ext cx="6102825" cy="6858000"/>
          </a:xfrm>
          <a:prstGeom prst="rect">
            <a:avLst/>
          </a:prstGeom>
        </p:spPr>
      </p:pic>
    </p:spTree>
    <p:extLst>
      <p:ext uri="{BB962C8B-B14F-4D97-AF65-F5344CB8AC3E}">
        <p14:creationId xmlns:p14="http://schemas.microsoft.com/office/powerpoint/2010/main" val="2210144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13DDF12-E41E-F266-B316-AF6801F65643}"/>
              </a:ext>
            </a:extLst>
          </p:cNvPr>
          <p:cNvSpPr>
            <a:spLocks noGrp="1"/>
          </p:cNvSpPr>
          <p:nvPr>
            <p:ph type="title"/>
          </p:nvPr>
        </p:nvSpPr>
        <p:spPr>
          <a:xfrm>
            <a:off x="838201" y="365125"/>
            <a:ext cx="3816095" cy="1938076"/>
          </a:xfrm>
        </p:spPr>
        <p:txBody>
          <a:bodyPr>
            <a:normAutofit/>
          </a:bodyPr>
          <a:lstStyle/>
          <a:p>
            <a:r>
              <a:rPr lang="tr-TR" sz="4000" dirty="0"/>
              <a:t>Lohusa izlemi</a:t>
            </a:r>
          </a:p>
        </p:txBody>
      </p:sp>
      <p:sp>
        <p:nvSpPr>
          <p:cNvPr id="3" name="İçerik Yer Tutucusu 2">
            <a:extLst>
              <a:ext uri="{FF2B5EF4-FFF2-40B4-BE49-F238E27FC236}">
                <a16:creationId xmlns:a16="http://schemas.microsoft.com/office/drawing/2014/main" id="{1A4EF09F-1377-3E70-A04E-A1FBE21CA921}"/>
              </a:ext>
            </a:extLst>
          </p:cNvPr>
          <p:cNvSpPr>
            <a:spLocks noGrp="1"/>
          </p:cNvSpPr>
          <p:nvPr>
            <p:ph idx="1"/>
          </p:nvPr>
        </p:nvSpPr>
        <p:spPr>
          <a:xfrm>
            <a:off x="838201" y="2482589"/>
            <a:ext cx="3816096" cy="3694373"/>
          </a:xfrm>
        </p:spPr>
        <p:txBody>
          <a:bodyPr>
            <a:normAutofit/>
          </a:bodyPr>
          <a:lstStyle/>
          <a:p>
            <a:r>
              <a:rPr lang="tr-TR" sz="1600" dirty="0"/>
              <a:t>Annenin kendisi için Demir ve D vitamini kullanımı</a:t>
            </a:r>
          </a:p>
          <a:p>
            <a:r>
              <a:rPr lang="tr-TR" sz="1600" dirty="0"/>
              <a:t>Hemoglobin ölçümü </a:t>
            </a:r>
          </a:p>
          <a:p>
            <a:r>
              <a:rPr lang="tr-TR" sz="1600" dirty="0"/>
              <a:t>Kan basıncı ölçümü </a:t>
            </a:r>
          </a:p>
          <a:p>
            <a:r>
              <a:rPr lang="tr-TR" sz="1600" dirty="0"/>
              <a:t>Ateş ölçümü </a:t>
            </a:r>
          </a:p>
          <a:p>
            <a:r>
              <a:rPr lang="tr-TR" sz="1600" dirty="0"/>
              <a:t>Kanama kontrolü </a:t>
            </a:r>
          </a:p>
          <a:p>
            <a:r>
              <a:rPr lang="tr-TR" sz="1600" dirty="0"/>
              <a:t>Anneye aile planlaması danışmanlığı</a:t>
            </a:r>
          </a:p>
        </p:txBody>
      </p:sp>
      <p:pic>
        <p:nvPicPr>
          <p:cNvPr id="5" name="Resim 4">
            <a:extLst>
              <a:ext uri="{FF2B5EF4-FFF2-40B4-BE49-F238E27FC236}">
                <a16:creationId xmlns:a16="http://schemas.microsoft.com/office/drawing/2014/main" id="{9028097D-8207-DCC7-B491-3FC596760FE8}"/>
              </a:ext>
            </a:extLst>
          </p:cNvPr>
          <p:cNvPicPr>
            <a:picLocks noChangeAspect="1"/>
          </p:cNvPicPr>
          <p:nvPr/>
        </p:nvPicPr>
        <p:blipFill>
          <a:blip r:embed="rId2"/>
          <a:srcRect t="33689" r="-1" b="3532"/>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Resim 3">
            <a:extLst>
              <a:ext uri="{FF2B5EF4-FFF2-40B4-BE49-F238E27FC236}">
                <a16:creationId xmlns:a16="http://schemas.microsoft.com/office/drawing/2014/main" id="{2075CC70-D2F2-6780-8C6F-F12EEC80DF81}"/>
              </a:ext>
            </a:extLst>
          </p:cNvPr>
          <p:cNvPicPr>
            <a:picLocks noChangeAspect="1"/>
          </p:cNvPicPr>
          <p:nvPr/>
        </p:nvPicPr>
        <p:blipFill>
          <a:blip r:embed="rId3"/>
          <a:srcRect t="10752" b="16565"/>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897201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F806309-536E-A65F-0A93-9EDD84DCF5A1}"/>
              </a:ext>
            </a:extLst>
          </p:cNvPr>
          <p:cNvSpPr>
            <a:spLocks noGrp="1"/>
          </p:cNvSpPr>
          <p:nvPr>
            <p:ph type="title"/>
          </p:nvPr>
        </p:nvSpPr>
        <p:spPr>
          <a:xfrm>
            <a:off x="640080" y="325369"/>
            <a:ext cx="4368602" cy="1956841"/>
          </a:xfrm>
        </p:spPr>
        <p:txBody>
          <a:bodyPr anchor="b">
            <a:normAutofit/>
          </a:bodyPr>
          <a:lstStyle/>
          <a:p>
            <a:r>
              <a:rPr lang="tr-TR" sz="4000" dirty="0"/>
              <a:t>D VİTAMİNİ DESTEĞİ</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0B5AB57D-6C5E-1A0A-3213-7AACF23F392C}"/>
              </a:ext>
            </a:extLst>
          </p:cNvPr>
          <p:cNvSpPr>
            <a:spLocks noGrp="1"/>
          </p:cNvSpPr>
          <p:nvPr>
            <p:ph idx="1"/>
          </p:nvPr>
        </p:nvSpPr>
        <p:spPr>
          <a:xfrm>
            <a:off x="640080" y="2872899"/>
            <a:ext cx="4243589" cy="3320668"/>
          </a:xfrm>
        </p:spPr>
        <p:txBody>
          <a:bodyPr>
            <a:normAutofit/>
          </a:bodyPr>
          <a:lstStyle/>
          <a:p>
            <a:pPr>
              <a:buFont typeface="Wingdings" panose="05000000000000000000" pitchFamily="2" charset="2"/>
              <a:buChar char="Ø"/>
            </a:pPr>
            <a:r>
              <a:rPr lang="tr-TR" sz="1600" dirty="0"/>
              <a:t>Bütün yeni doğanlara beslenme biçimine bakılmaksızın yaşamın ilk gününden itibaren günde 400 ünite D vitamini ağızdan verilmeli</a:t>
            </a:r>
          </a:p>
          <a:p>
            <a:pPr>
              <a:buFont typeface="Wingdings" panose="05000000000000000000" pitchFamily="2" charset="2"/>
              <a:buChar char="Ø"/>
            </a:pPr>
            <a:r>
              <a:rPr lang="tr-TR" sz="1600" dirty="0"/>
              <a:t>Bir yaşından sonraki dönem için D vitamini ihtiyacı günde 600 ünite verilmeli</a:t>
            </a:r>
          </a:p>
        </p:txBody>
      </p:sp>
      <p:pic>
        <p:nvPicPr>
          <p:cNvPr id="4" name="Resim 3">
            <a:extLst>
              <a:ext uri="{FF2B5EF4-FFF2-40B4-BE49-F238E27FC236}">
                <a16:creationId xmlns:a16="http://schemas.microsoft.com/office/drawing/2014/main" id="{543919CE-04C4-C90E-3188-918D89880DAC}"/>
              </a:ext>
            </a:extLst>
          </p:cNvPr>
          <p:cNvPicPr>
            <a:picLocks noChangeAspect="1"/>
          </p:cNvPicPr>
          <p:nvPr/>
        </p:nvPicPr>
        <p:blipFill>
          <a:blip r:embed="rId3"/>
          <a:srcRect t="287" b="15"/>
          <a:stretch/>
        </p:blipFill>
        <p:spPr>
          <a:xfrm>
            <a:off x="5913411" y="618264"/>
            <a:ext cx="5638509" cy="562147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03949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09613B9C-4802-CAD6-4276-BC9EFD358A20}"/>
              </a:ext>
            </a:extLst>
          </p:cNvPr>
          <p:cNvSpPr>
            <a:spLocks noGrp="1"/>
          </p:cNvSpPr>
          <p:nvPr>
            <p:ph type="title"/>
          </p:nvPr>
        </p:nvSpPr>
        <p:spPr>
          <a:xfrm>
            <a:off x="753136" y="1091825"/>
            <a:ext cx="5393361" cy="1325563"/>
          </a:xfrm>
        </p:spPr>
        <p:txBody>
          <a:bodyPr>
            <a:normAutofit/>
          </a:bodyPr>
          <a:lstStyle/>
          <a:p>
            <a:r>
              <a:rPr lang="es-ES" sz="4000" dirty="0"/>
              <a:t>15.-</a:t>
            </a:r>
            <a:r>
              <a:rPr lang="tr-TR" sz="4000" dirty="0"/>
              <a:t> </a:t>
            </a:r>
            <a:r>
              <a:rPr lang="es-ES" sz="4000" dirty="0"/>
              <a:t>41. GÜN ve 2. AY </a:t>
            </a:r>
            <a:r>
              <a:rPr lang="tr-TR" sz="4000" dirty="0"/>
              <a:t>İ</a:t>
            </a:r>
            <a:r>
              <a:rPr lang="es-ES" sz="4000" dirty="0"/>
              <a:t>ZLEMLER</a:t>
            </a:r>
            <a:r>
              <a:rPr lang="tr-TR" sz="4000" dirty="0"/>
              <a:t>İ</a:t>
            </a:r>
            <a:r>
              <a:rPr lang="es-ES" sz="4000" dirty="0"/>
              <a:t> </a:t>
            </a:r>
            <a:endParaRPr lang="tr-TR" sz="4000" dirty="0"/>
          </a:p>
        </p:txBody>
      </p:sp>
      <p:sp>
        <p:nvSpPr>
          <p:cNvPr id="11" name="Freeform: Shape 1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BD605E4D-2819-06B6-06AB-F8EED4DA1363}"/>
              </a:ext>
            </a:extLst>
          </p:cNvPr>
          <p:cNvSpPr>
            <a:spLocks noGrp="1"/>
          </p:cNvSpPr>
          <p:nvPr>
            <p:ph idx="1"/>
          </p:nvPr>
        </p:nvSpPr>
        <p:spPr>
          <a:xfrm>
            <a:off x="876647" y="3169227"/>
            <a:ext cx="5393361" cy="3323648"/>
          </a:xfrm>
        </p:spPr>
        <p:txBody>
          <a:bodyPr>
            <a:normAutofit/>
          </a:bodyPr>
          <a:lstStyle/>
          <a:p>
            <a:r>
              <a:rPr lang="tr-TR" sz="1600" dirty="0"/>
              <a:t>Kayıt sisteminde eksik bilgileri tamamla</a:t>
            </a:r>
          </a:p>
          <a:p>
            <a:r>
              <a:rPr lang="tr-TR" sz="1600" b="1" dirty="0"/>
              <a:t>Aşırı ağlama sorgula</a:t>
            </a:r>
          </a:p>
          <a:p>
            <a:r>
              <a:rPr lang="tr-TR" sz="1600" dirty="0"/>
              <a:t>Aşıları sorgula, eksikse tamamla</a:t>
            </a:r>
          </a:p>
          <a:p>
            <a:r>
              <a:rPr lang="tr-TR" sz="1600" dirty="0"/>
              <a:t>Yenidoğan taramalarını sorgula</a:t>
            </a:r>
          </a:p>
          <a:p>
            <a:r>
              <a:rPr lang="tr-TR" sz="1600" dirty="0"/>
              <a:t>D vitamini kullanma durumu sorgula</a:t>
            </a:r>
          </a:p>
        </p:txBody>
      </p:sp>
      <p:sp>
        <p:nvSpPr>
          <p:cNvPr id="13" name="Oval 1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descr="Daily Calendar">
            <a:extLst>
              <a:ext uri="{FF2B5EF4-FFF2-40B4-BE49-F238E27FC236}">
                <a16:creationId xmlns:a16="http://schemas.microsoft.com/office/drawing/2014/main" id="{82208946-1FF3-139F-73CB-675F226569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5" name="Freeform: Shape 1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75263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BCEF71-D638-91CA-DBDB-3BAA5BA73577}"/>
            </a:ext>
          </a:extLst>
        </p:cNvPr>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38AF003-25CF-F6A3-DE2D-F0487EF9B066}"/>
              </a:ext>
            </a:extLst>
          </p:cNvPr>
          <p:cNvSpPr>
            <a:spLocks noGrp="1"/>
          </p:cNvSpPr>
          <p:nvPr>
            <p:ph type="title"/>
          </p:nvPr>
        </p:nvSpPr>
        <p:spPr>
          <a:xfrm>
            <a:off x="640080" y="325369"/>
            <a:ext cx="4368602" cy="1956841"/>
          </a:xfrm>
        </p:spPr>
        <p:txBody>
          <a:bodyPr anchor="b">
            <a:normAutofit/>
          </a:bodyPr>
          <a:lstStyle/>
          <a:p>
            <a:r>
              <a:rPr lang="es-ES" sz="4000" dirty="0"/>
              <a:t>15.-</a:t>
            </a:r>
            <a:r>
              <a:rPr lang="tr-TR" sz="4000" dirty="0"/>
              <a:t> </a:t>
            </a:r>
            <a:r>
              <a:rPr lang="es-ES" sz="4000" dirty="0"/>
              <a:t>41. GÜN ve 2. AY </a:t>
            </a:r>
            <a:r>
              <a:rPr lang="tr-TR" sz="4000" dirty="0"/>
              <a:t>İ</a:t>
            </a:r>
            <a:r>
              <a:rPr lang="es-ES" sz="4000" dirty="0"/>
              <a:t>ZLEMLER</a:t>
            </a:r>
            <a:r>
              <a:rPr lang="tr-TR" sz="4000" dirty="0"/>
              <a:t>İ</a:t>
            </a:r>
            <a:r>
              <a:rPr lang="es-ES" sz="4000" dirty="0"/>
              <a:t> </a:t>
            </a:r>
            <a:endParaRPr lang="tr-TR" sz="40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7465DA89-4338-3779-FDC9-9E604B6583D4}"/>
              </a:ext>
            </a:extLst>
          </p:cNvPr>
          <p:cNvSpPr>
            <a:spLocks noGrp="1"/>
          </p:cNvSpPr>
          <p:nvPr>
            <p:ph idx="1"/>
          </p:nvPr>
        </p:nvSpPr>
        <p:spPr>
          <a:xfrm>
            <a:off x="640080" y="2872899"/>
            <a:ext cx="4243589" cy="3320668"/>
          </a:xfrm>
        </p:spPr>
        <p:txBody>
          <a:bodyPr>
            <a:noAutofit/>
          </a:bodyPr>
          <a:lstStyle/>
          <a:p>
            <a:pPr marL="0" indent="0">
              <a:buNone/>
            </a:pPr>
            <a:r>
              <a:rPr lang="tr-TR" sz="1400" b="1" dirty="0"/>
              <a:t>Bebeğe tam bir sistemik muayene </a:t>
            </a:r>
          </a:p>
          <a:p>
            <a:r>
              <a:rPr lang="tr-TR" sz="1400" dirty="0"/>
              <a:t>Baş çevresi, boy ölçümü, </a:t>
            </a:r>
            <a:r>
              <a:rPr lang="tr-TR" sz="1400" dirty="0" err="1"/>
              <a:t>persentil</a:t>
            </a:r>
            <a:r>
              <a:rPr lang="tr-TR" sz="1400" dirty="0"/>
              <a:t> eğrisindeki durumu</a:t>
            </a:r>
          </a:p>
          <a:p>
            <a:r>
              <a:rPr lang="tr-TR" sz="1400" dirty="0" err="1"/>
              <a:t>Fontanel</a:t>
            </a:r>
            <a:r>
              <a:rPr lang="tr-TR" sz="1400" dirty="0"/>
              <a:t> kontrolü </a:t>
            </a:r>
            <a:r>
              <a:rPr lang="tr-TR" sz="1400" dirty="0">
                <a:sym typeface="Wingdings" panose="05000000000000000000" pitchFamily="2" charset="2"/>
              </a:rPr>
              <a:t> arka </a:t>
            </a:r>
            <a:r>
              <a:rPr lang="tr-TR" sz="1400" dirty="0" err="1">
                <a:sym typeface="Wingdings" panose="05000000000000000000" pitchFamily="2" charset="2"/>
              </a:rPr>
              <a:t>fontanel</a:t>
            </a:r>
            <a:r>
              <a:rPr lang="tr-TR" sz="1400" dirty="0">
                <a:sym typeface="Wingdings" panose="05000000000000000000" pitchFamily="2" charset="2"/>
              </a:rPr>
              <a:t> 6-8 hafta arası kapanır</a:t>
            </a:r>
            <a:endParaRPr lang="tr-TR" sz="1400" dirty="0"/>
          </a:p>
          <a:p>
            <a:r>
              <a:rPr lang="tr-TR" sz="1400" dirty="0"/>
              <a:t>Bebeğin genel görünümüne bakın</a:t>
            </a:r>
          </a:p>
          <a:p>
            <a:r>
              <a:rPr lang="tr-TR" sz="1400" dirty="0"/>
              <a:t>Doğuştan bir anomali</a:t>
            </a:r>
          </a:p>
          <a:p>
            <a:r>
              <a:rPr lang="tr-TR" sz="1400" dirty="0"/>
              <a:t>Solunum ve kardiyak muayene, nabızlar </a:t>
            </a:r>
          </a:p>
          <a:p>
            <a:r>
              <a:rPr lang="tr-TR" sz="1400" dirty="0"/>
              <a:t>Reflekslerin kontrolü</a:t>
            </a:r>
          </a:p>
          <a:p>
            <a:r>
              <a:rPr lang="tr-TR" sz="1400" dirty="0"/>
              <a:t>İşitme ve görme değerlendirmesi</a:t>
            </a:r>
          </a:p>
          <a:p>
            <a:r>
              <a:rPr lang="tr-TR" sz="1400" dirty="0"/>
              <a:t>Üreme organları</a:t>
            </a:r>
          </a:p>
          <a:p>
            <a:r>
              <a:rPr lang="tr-TR" sz="1400" dirty="0"/>
              <a:t>İdrar yolu enfeksiyonu varlığı</a:t>
            </a:r>
          </a:p>
        </p:txBody>
      </p:sp>
      <p:pic>
        <p:nvPicPr>
          <p:cNvPr id="4" name="Resim 3">
            <a:extLst>
              <a:ext uri="{FF2B5EF4-FFF2-40B4-BE49-F238E27FC236}">
                <a16:creationId xmlns:a16="http://schemas.microsoft.com/office/drawing/2014/main" id="{77064B3A-8E11-22E6-3D24-3B53FC77F059}"/>
              </a:ext>
            </a:extLst>
          </p:cNvPr>
          <p:cNvPicPr>
            <a:picLocks noChangeAspect="1"/>
          </p:cNvPicPr>
          <p:nvPr/>
        </p:nvPicPr>
        <p:blipFill>
          <a:blip r:embed="rId3"/>
          <a:srcRect r="3104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93572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BFA74B-1FD2-1CE1-8928-5122E4A4DF14}"/>
              </a:ext>
            </a:extLst>
          </p:cNvPr>
          <p:cNvSpPr>
            <a:spLocks noGrp="1"/>
          </p:cNvSpPr>
          <p:nvPr>
            <p:ph type="title"/>
          </p:nvPr>
        </p:nvSpPr>
        <p:spPr>
          <a:xfrm>
            <a:off x="6417733" y="490537"/>
            <a:ext cx="5291663" cy="1628775"/>
          </a:xfrm>
        </p:spPr>
        <p:txBody>
          <a:bodyPr anchor="b">
            <a:normAutofit/>
          </a:bodyPr>
          <a:lstStyle/>
          <a:p>
            <a:r>
              <a:rPr lang="tr-TR" sz="4000"/>
              <a:t>AMAÇ</a:t>
            </a:r>
          </a:p>
        </p:txBody>
      </p:sp>
      <p:pic>
        <p:nvPicPr>
          <p:cNvPr id="7" name="Picture 4" descr="Sabah küçük bitki">
            <a:extLst>
              <a:ext uri="{FF2B5EF4-FFF2-40B4-BE49-F238E27FC236}">
                <a16:creationId xmlns:a16="http://schemas.microsoft.com/office/drawing/2014/main" id="{268385C6-5065-8C65-DB01-7B425C3CFF96}"/>
              </a:ext>
            </a:extLst>
          </p:cNvPr>
          <p:cNvPicPr>
            <a:picLocks noChangeAspect="1"/>
          </p:cNvPicPr>
          <p:nvPr/>
        </p:nvPicPr>
        <p:blipFill>
          <a:blip r:embed="rId2"/>
          <a:srcRect l="23835" r="16817"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8" name="İçerik Yer Tutucusu 2">
            <a:extLst>
              <a:ext uri="{FF2B5EF4-FFF2-40B4-BE49-F238E27FC236}">
                <a16:creationId xmlns:a16="http://schemas.microsoft.com/office/drawing/2014/main" id="{5BC79581-CC64-63E7-2F28-76B346854D45}"/>
              </a:ext>
            </a:extLst>
          </p:cNvPr>
          <p:cNvSpPr>
            <a:spLocks noGrp="1"/>
          </p:cNvSpPr>
          <p:nvPr>
            <p:ph idx="1"/>
          </p:nvPr>
        </p:nvSpPr>
        <p:spPr>
          <a:xfrm>
            <a:off x="6417734" y="2614612"/>
            <a:ext cx="5291663" cy="3752849"/>
          </a:xfrm>
        </p:spPr>
        <p:txBody>
          <a:bodyPr>
            <a:normAutofit/>
          </a:bodyPr>
          <a:lstStyle/>
          <a:p>
            <a:pPr eaLnBrk="1" hangingPunct="1"/>
            <a:r>
              <a:rPr lang="tr-TR" sz="1800" dirty="0"/>
              <a:t>Bu seminerin sonunda bebek, çocuk, ergen izlemleri hakkında bilgi sahibi olunması ve öneminin kavranması amaçlanmıştır. </a:t>
            </a:r>
            <a:endParaRPr lang="tr-TR" altLang="tr-TR" sz="1800" dirty="0"/>
          </a:p>
        </p:txBody>
      </p:sp>
    </p:spTree>
    <p:extLst>
      <p:ext uri="{BB962C8B-B14F-4D97-AF65-F5344CB8AC3E}">
        <p14:creationId xmlns:p14="http://schemas.microsoft.com/office/powerpoint/2010/main" val="327251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9124AC0C-AD0E-D176-7B4F-1DA621C6B54D}"/>
              </a:ext>
            </a:extLst>
          </p:cNvPr>
          <p:cNvSpPr>
            <a:spLocks noGrp="1"/>
          </p:cNvSpPr>
          <p:nvPr>
            <p:ph type="title"/>
          </p:nvPr>
        </p:nvSpPr>
        <p:spPr>
          <a:xfrm>
            <a:off x="838200" y="1168998"/>
            <a:ext cx="3739341" cy="1330839"/>
          </a:xfrm>
        </p:spPr>
        <p:txBody>
          <a:bodyPr>
            <a:normAutofit/>
          </a:bodyPr>
          <a:lstStyle/>
          <a:p>
            <a:r>
              <a:rPr lang="tr-TR" sz="3400" b="1" dirty="0"/>
              <a:t>41. Gün izleminde GKD taraması;</a:t>
            </a:r>
          </a:p>
        </p:txBody>
      </p:sp>
      <p:sp>
        <p:nvSpPr>
          <p:cNvPr id="3" name="İçerik Yer Tutucusu 2">
            <a:extLst>
              <a:ext uri="{FF2B5EF4-FFF2-40B4-BE49-F238E27FC236}">
                <a16:creationId xmlns:a16="http://schemas.microsoft.com/office/drawing/2014/main" id="{97A1F5DA-FE9F-EB2A-F170-743EECC0566F}"/>
              </a:ext>
            </a:extLst>
          </p:cNvPr>
          <p:cNvSpPr>
            <a:spLocks noGrp="1"/>
          </p:cNvSpPr>
          <p:nvPr>
            <p:ph idx="1"/>
          </p:nvPr>
        </p:nvSpPr>
        <p:spPr>
          <a:xfrm>
            <a:off x="838200" y="2940729"/>
            <a:ext cx="3427001" cy="3908586"/>
          </a:xfrm>
        </p:spPr>
        <p:txBody>
          <a:bodyPr>
            <a:normAutofit/>
          </a:bodyPr>
          <a:lstStyle/>
          <a:p>
            <a:r>
              <a:rPr lang="tr-TR" sz="2000" dirty="0"/>
              <a:t>Kalçayı oluşturan yapıların </a:t>
            </a:r>
            <a:r>
              <a:rPr lang="tr-TR" sz="2000" dirty="0" err="1"/>
              <a:t>intrauterin</a:t>
            </a:r>
            <a:r>
              <a:rPr lang="tr-TR" sz="2000" dirty="0"/>
              <a:t> oluşumları sırasında ya da çeşitli nedenlerle sonradan yapısal bozulma gösterdiği dinamik bir hastalık</a:t>
            </a:r>
          </a:p>
        </p:txBody>
      </p:sp>
      <p:pic>
        <p:nvPicPr>
          <p:cNvPr id="5" name="Resim 4">
            <a:extLst>
              <a:ext uri="{FF2B5EF4-FFF2-40B4-BE49-F238E27FC236}">
                <a16:creationId xmlns:a16="http://schemas.microsoft.com/office/drawing/2014/main" id="{37091E05-96A3-C3D3-1A37-37D0EC869E73}"/>
              </a:ext>
            </a:extLst>
          </p:cNvPr>
          <p:cNvPicPr>
            <a:picLocks noChangeAspect="1"/>
          </p:cNvPicPr>
          <p:nvPr/>
        </p:nvPicPr>
        <p:blipFill>
          <a:blip r:embed="rId2"/>
          <a:stretch>
            <a:fillRect/>
          </a:stretch>
        </p:blipFill>
        <p:spPr>
          <a:xfrm>
            <a:off x="5445457" y="1986718"/>
            <a:ext cx="6155141" cy="2908304"/>
          </a:xfrm>
          <a:prstGeom prst="rect">
            <a:avLst/>
          </a:prstGeom>
        </p:spPr>
      </p:pic>
    </p:spTree>
    <p:extLst>
      <p:ext uri="{BB962C8B-B14F-4D97-AF65-F5344CB8AC3E}">
        <p14:creationId xmlns:p14="http://schemas.microsoft.com/office/powerpoint/2010/main" val="2439755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34A00A1F-1259-529C-F185-48BF07706876}"/>
              </a:ext>
            </a:extLst>
          </p:cNvPr>
          <p:cNvPicPr>
            <a:picLocks noChangeAspect="1"/>
          </p:cNvPicPr>
          <p:nvPr/>
        </p:nvPicPr>
        <p:blipFill>
          <a:blip r:embed="rId3"/>
          <a:stretch>
            <a:fillRect/>
          </a:stretch>
        </p:blipFill>
        <p:spPr>
          <a:xfrm>
            <a:off x="643467" y="529596"/>
            <a:ext cx="10905066" cy="4661916"/>
          </a:xfrm>
          <a:prstGeom prst="rect">
            <a:avLst/>
          </a:prstGeom>
          <a:ln>
            <a:noFill/>
          </a:ln>
        </p:spPr>
      </p:pic>
      <p:sp>
        <p:nvSpPr>
          <p:cNvPr id="2" name="Metin kutusu 1">
            <a:extLst>
              <a:ext uri="{FF2B5EF4-FFF2-40B4-BE49-F238E27FC236}">
                <a16:creationId xmlns:a16="http://schemas.microsoft.com/office/drawing/2014/main" id="{18458613-32F9-8E82-47BE-AA9723F4CBFE}"/>
              </a:ext>
            </a:extLst>
          </p:cNvPr>
          <p:cNvSpPr txBox="1"/>
          <p:nvPr/>
        </p:nvSpPr>
        <p:spPr>
          <a:xfrm>
            <a:off x="788276" y="5254536"/>
            <a:ext cx="5307724" cy="830997"/>
          </a:xfrm>
          <a:prstGeom prst="rect">
            <a:avLst/>
          </a:prstGeom>
          <a:noFill/>
        </p:spPr>
        <p:txBody>
          <a:bodyPr wrap="square" rtlCol="0">
            <a:spAutoFit/>
          </a:bodyPr>
          <a:lstStyle/>
          <a:p>
            <a:r>
              <a:rPr lang="tr-TR" sz="1600" dirty="0" err="1"/>
              <a:t>Ortolani</a:t>
            </a:r>
            <a:r>
              <a:rPr lang="tr-TR" sz="1600" dirty="0"/>
              <a:t> testinde kalça 90 derece fleksiyondayken, </a:t>
            </a:r>
            <a:r>
              <a:rPr lang="tr-TR" sz="1600" dirty="0" err="1"/>
              <a:t>abduksiyona</a:t>
            </a:r>
            <a:r>
              <a:rPr lang="tr-TR" sz="1600" dirty="0"/>
              <a:t> alınırken kalçanın bir engelden atlayarak yerine girmesi ikinci ve üçüncü parmak uçlarıyla hissedilir.</a:t>
            </a:r>
          </a:p>
        </p:txBody>
      </p:sp>
      <p:sp>
        <p:nvSpPr>
          <p:cNvPr id="3" name="Metin kutusu 2">
            <a:extLst>
              <a:ext uri="{FF2B5EF4-FFF2-40B4-BE49-F238E27FC236}">
                <a16:creationId xmlns:a16="http://schemas.microsoft.com/office/drawing/2014/main" id="{18B6C969-BB44-C80C-4BF7-DCA9695DB2A9}"/>
              </a:ext>
            </a:extLst>
          </p:cNvPr>
          <p:cNvSpPr txBox="1"/>
          <p:nvPr/>
        </p:nvSpPr>
        <p:spPr>
          <a:xfrm>
            <a:off x="6348845" y="5254536"/>
            <a:ext cx="4956246" cy="1354217"/>
          </a:xfrm>
          <a:prstGeom prst="rect">
            <a:avLst/>
          </a:prstGeom>
          <a:noFill/>
        </p:spPr>
        <p:txBody>
          <a:bodyPr wrap="square" rtlCol="0">
            <a:spAutoFit/>
          </a:bodyPr>
          <a:lstStyle/>
          <a:p>
            <a:r>
              <a:rPr lang="tr-TR" sz="1600" dirty="0"/>
              <a:t> </a:t>
            </a:r>
            <a:r>
              <a:rPr lang="tr-TR" sz="1600" dirty="0" err="1"/>
              <a:t>Barlow</a:t>
            </a:r>
            <a:r>
              <a:rPr lang="tr-TR" sz="1600" dirty="0"/>
              <a:t> testinde bakısı yapılan tarafta kalça fleksiyonu azaltılıp </a:t>
            </a:r>
            <a:r>
              <a:rPr lang="tr-TR" sz="1600" dirty="0" err="1"/>
              <a:t>adduksiyona</a:t>
            </a:r>
            <a:r>
              <a:rPr lang="tr-TR" sz="1600" dirty="0"/>
              <a:t> alınırken arkaya doğru nazikçe itilir ve </a:t>
            </a:r>
            <a:r>
              <a:rPr lang="tr-TR" sz="1600" dirty="0" err="1"/>
              <a:t>asetabulumdan</a:t>
            </a:r>
            <a:r>
              <a:rPr lang="tr-TR" sz="1600" dirty="0"/>
              <a:t> arkaya doğru çıkıp çıkmadığı ikinci ve üçüncü parmak uçlarıyla hissedilir .</a:t>
            </a:r>
          </a:p>
          <a:p>
            <a:endParaRPr lang="tr-TR" dirty="0"/>
          </a:p>
        </p:txBody>
      </p:sp>
    </p:spTree>
    <p:extLst>
      <p:ext uri="{BB962C8B-B14F-4D97-AF65-F5344CB8AC3E}">
        <p14:creationId xmlns:p14="http://schemas.microsoft.com/office/powerpoint/2010/main" val="2599433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8A0CF954-78FC-DAC1-7A40-8E7AA621932A}"/>
              </a:ext>
            </a:extLst>
          </p:cNvPr>
          <p:cNvPicPr>
            <a:picLocks noGrp="1" noChangeAspect="1"/>
          </p:cNvPicPr>
          <p:nvPr>
            <p:ph idx="1"/>
          </p:nvPr>
        </p:nvPicPr>
        <p:blipFill>
          <a:blip r:embed="rId2"/>
          <a:stretch>
            <a:fillRect/>
          </a:stretch>
        </p:blipFill>
        <p:spPr>
          <a:xfrm>
            <a:off x="643467" y="1820502"/>
            <a:ext cx="10905066" cy="3216994"/>
          </a:xfrm>
          <a:prstGeom prst="rect">
            <a:avLst/>
          </a:prstGeom>
          <a:ln>
            <a:noFill/>
          </a:ln>
        </p:spPr>
      </p:pic>
    </p:spTree>
    <p:extLst>
      <p:ext uri="{BB962C8B-B14F-4D97-AF65-F5344CB8AC3E}">
        <p14:creationId xmlns:p14="http://schemas.microsoft.com/office/powerpoint/2010/main" val="482001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1DAE7E2-A3C3-31A2-D285-69B8D79FB812}"/>
              </a:ext>
            </a:extLst>
          </p:cNvPr>
          <p:cNvPicPr>
            <a:picLocks noChangeAspect="1"/>
          </p:cNvPicPr>
          <p:nvPr/>
        </p:nvPicPr>
        <p:blipFill>
          <a:blip r:embed="rId2"/>
          <a:stretch>
            <a:fillRect/>
          </a:stretch>
        </p:blipFill>
        <p:spPr>
          <a:xfrm>
            <a:off x="311972" y="0"/>
            <a:ext cx="11327802" cy="6858000"/>
          </a:xfrm>
          <a:prstGeom prst="rect">
            <a:avLst/>
          </a:prstGeom>
        </p:spPr>
      </p:pic>
    </p:spTree>
    <p:extLst>
      <p:ext uri="{BB962C8B-B14F-4D97-AF65-F5344CB8AC3E}">
        <p14:creationId xmlns:p14="http://schemas.microsoft.com/office/powerpoint/2010/main" val="121217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C589E15-EBD3-F691-EBAE-153D1981621B}"/>
              </a:ext>
            </a:extLst>
          </p:cNvPr>
          <p:cNvPicPr>
            <a:picLocks noChangeAspect="1"/>
          </p:cNvPicPr>
          <p:nvPr/>
        </p:nvPicPr>
        <p:blipFill>
          <a:blip r:embed="rId2"/>
          <a:stretch>
            <a:fillRect/>
          </a:stretch>
        </p:blipFill>
        <p:spPr>
          <a:xfrm>
            <a:off x="5713518" y="643468"/>
            <a:ext cx="4788029" cy="5410202"/>
          </a:xfrm>
          <a:prstGeom prst="rect">
            <a:avLst/>
          </a:prstGeom>
        </p:spPr>
      </p:pic>
      <p:sp>
        <p:nvSpPr>
          <p:cNvPr id="2" name="Başlık 1">
            <a:extLst>
              <a:ext uri="{FF2B5EF4-FFF2-40B4-BE49-F238E27FC236}">
                <a16:creationId xmlns:a16="http://schemas.microsoft.com/office/drawing/2014/main" id="{C33CEFA7-D925-3B45-3713-C569FDB22168}"/>
              </a:ext>
            </a:extLst>
          </p:cNvPr>
          <p:cNvSpPr>
            <a:spLocks noGrp="1"/>
          </p:cNvSpPr>
          <p:nvPr>
            <p:ph type="title"/>
          </p:nvPr>
        </p:nvSpPr>
        <p:spPr>
          <a:xfrm>
            <a:off x="643433" y="643464"/>
            <a:ext cx="2888344" cy="1428737"/>
          </a:xfrm>
        </p:spPr>
        <p:txBody>
          <a:bodyPr>
            <a:normAutofit/>
          </a:bodyPr>
          <a:lstStyle/>
          <a:p>
            <a:r>
              <a:rPr lang="es-ES" sz="3200">
                <a:solidFill>
                  <a:srgbClr val="FFFFFF"/>
                </a:solidFill>
              </a:rPr>
              <a:t>15.-</a:t>
            </a:r>
            <a:r>
              <a:rPr lang="tr-TR" sz="3200">
                <a:solidFill>
                  <a:srgbClr val="FFFFFF"/>
                </a:solidFill>
              </a:rPr>
              <a:t> </a:t>
            </a:r>
            <a:r>
              <a:rPr lang="es-ES" sz="3200">
                <a:solidFill>
                  <a:srgbClr val="FFFFFF"/>
                </a:solidFill>
              </a:rPr>
              <a:t>41. GÜN ve 2. AY </a:t>
            </a:r>
            <a:r>
              <a:rPr lang="tr-TR" sz="3200">
                <a:solidFill>
                  <a:srgbClr val="FFFFFF"/>
                </a:solidFill>
              </a:rPr>
              <a:t>İ</a:t>
            </a:r>
            <a:r>
              <a:rPr lang="es-ES" sz="3200">
                <a:solidFill>
                  <a:srgbClr val="FFFFFF"/>
                </a:solidFill>
              </a:rPr>
              <a:t>ZLEMLER</a:t>
            </a:r>
            <a:r>
              <a:rPr lang="tr-TR" sz="3200">
                <a:solidFill>
                  <a:srgbClr val="FFFFFF"/>
                </a:solidFill>
              </a:rPr>
              <a:t>İ</a:t>
            </a:r>
            <a:r>
              <a:rPr lang="es-ES" sz="3200">
                <a:solidFill>
                  <a:srgbClr val="FFFFFF"/>
                </a:solidFill>
              </a:rPr>
              <a:t> </a:t>
            </a:r>
            <a:endParaRPr lang="tr-TR" sz="3200">
              <a:solidFill>
                <a:srgbClr val="FFFFFF"/>
              </a:solidFill>
            </a:endParaRPr>
          </a:p>
        </p:txBody>
      </p:sp>
      <p:sp>
        <p:nvSpPr>
          <p:cNvPr id="3" name="İçerik Yer Tutucusu 2">
            <a:extLst>
              <a:ext uri="{FF2B5EF4-FFF2-40B4-BE49-F238E27FC236}">
                <a16:creationId xmlns:a16="http://schemas.microsoft.com/office/drawing/2014/main" id="{ADD723B4-A85E-BCD9-E311-4C2548ED29E2}"/>
              </a:ext>
            </a:extLst>
          </p:cNvPr>
          <p:cNvSpPr>
            <a:spLocks noGrp="1"/>
          </p:cNvSpPr>
          <p:nvPr>
            <p:ph idx="1"/>
          </p:nvPr>
        </p:nvSpPr>
        <p:spPr>
          <a:xfrm>
            <a:off x="643337" y="2184036"/>
            <a:ext cx="2888439" cy="3869634"/>
          </a:xfrm>
        </p:spPr>
        <p:txBody>
          <a:bodyPr>
            <a:normAutofit/>
          </a:bodyPr>
          <a:lstStyle/>
          <a:p>
            <a:r>
              <a:rPr lang="tr-TR" sz="1600">
                <a:solidFill>
                  <a:srgbClr val="FFFFFF"/>
                </a:solidFill>
              </a:rPr>
              <a:t>Bebek prematüre ya da düşük doğum ağırlıklı ise ve daha önce başlanmamışsa uygun yönergeleri kullanarak bebeğe profilaktik demir başlayın</a:t>
            </a:r>
          </a:p>
        </p:txBody>
      </p:sp>
      <p:pic>
        <p:nvPicPr>
          <p:cNvPr id="7" name="Resim 6">
            <a:extLst>
              <a:ext uri="{FF2B5EF4-FFF2-40B4-BE49-F238E27FC236}">
                <a16:creationId xmlns:a16="http://schemas.microsoft.com/office/drawing/2014/main" id="{2C8BFEE8-FDA8-537C-0744-9D2793925F4E}"/>
              </a:ext>
            </a:extLst>
          </p:cNvPr>
          <p:cNvPicPr>
            <a:picLocks noChangeAspect="1"/>
          </p:cNvPicPr>
          <p:nvPr/>
        </p:nvPicPr>
        <p:blipFill>
          <a:blip r:embed="rId3"/>
          <a:stretch>
            <a:fillRect/>
          </a:stretch>
        </p:blipFill>
        <p:spPr>
          <a:xfrm>
            <a:off x="1169633" y="3161395"/>
            <a:ext cx="3749365" cy="762066"/>
          </a:xfrm>
          <a:prstGeom prst="rect">
            <a:avLst/>
          </a:prstGeom>
        </p:spPr>
      </p:pic>
    </p:spTree>
    <p:extLst>
      <p:ext uri="{BB962C8B-B14F-4D97-AF65-F5344CB8AC3E}">
        <p14:creationId xmlns:p14="http://schemas.microsoft.com/office/powerpoint/2010/main" val="402166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74A1D2-533F-44B1-8C50-F63E91F88895}"/>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51BEB04-43B3-B437-8DD7-2C6AFDC1C5D9}"/>
              </a:ext>
            </a:extLst>
          </p:cNvPr>
          <p:cNvSpPr>
            <a:spLocks noGrp="1"/>
          </p:cNvSpPr>
          <p:nvPr>
            <p:ph type="title"/>
          </p:nvPr>
        </p:nvSpPr>
        <p:spPr>
          <a:xfrm>
            <a:off x="761803" y="350196"/>
            <a:ext cx="4646904" cy="1624520"/>
          </a:xfrm>
        </p:spPr>
        <p:txBody>
          <a:bodyPr anchor="ctr">
            <a:normAutofit/>
          </a:bodyPr>
          <a:lstStyle/>
          <a:p>
            <a:r>
              <a:rPr lang="tr-TR" sz="4000"/>
              <a:t>Anneye danışmanlık;</a:t>
            </a:r>
          </a:p>
        </p:txBody>
      </p:sp>
      <p:sp>
        <p:nvSpPr>
          <p:cNvPr id="3" name="İçerik Yer Tutucusu 2">
            <a:extLst>
              <a:ext uri="{FF2B5EF4-FFF2-40B4-BE49-F238E27FC236}">
                <a16:creationId xmlns:a16="http://schemas.microsoft.com/office/drawing/2014/main" id="{A354EE32-85AC-E326-1769-5C688CEEC118}"/>
              </a:ext>
            </a:extLst>
          </p:cNvPr>
          <p:cNvSpPr>
            <a:spLocks noGrp="1"/>
          </p:cNvSpPr>
          <p:nvPr>
            <p:ph idx="1"/>
          </p:nvPr>
        </p:nvSpPr>
        <p:spPr>
          <a:xfrm>
            <a:off x="761802" y="2743200"/>
            <a:ext cx="4646905" cy="3613149"/>
          </a:xfrm>
        </p:spPr>
        <p:txBody>
          <a:bodyPr anchor="ctr">
            <a:normAutofit/>
          </a:bodyPr>
          <a:lstStyle/>
          <a:p>
            <a:pPr lvl="1"/>
            <a:r>
              <a:rPr lang="tr-TR" sz="1400"/>
              <a:t>Emzirme</a:t>
            </a:r>
          </a:p>
          <a:p>
            <a:pPr lvl="1"/>
            <a:r>
              <a:rPr lang="tr-TR" sz="1400"/>
              <a:t>Bebek bakımı</a:t>
            </a:r>
          </a:p>
          <a:p>
            <a:pPr lvl="1"/>
            <a:r>
              <a:rPr lang="tr-TR" sz="1400"/>
              <a:t>Bebekle sağlıklı iletişim </a:t>
            </a:r>
          </a:p>
          <a:p>
            <a:pPr lvl="1"/>
            <a:r>
              <a:rPr lang="tr-TR" sz="1400"/>
              <a:t>Uyku </a:t>
            </a:r>
          </a:p>
          <a:p>
            <a:pPr lvl="1"/>
            <a:r>
              <a:rPr lang="tr-TR" sz="1400"/>
              <a:t>El yıkama</a:t>
            </a:r>
          </a:p>
          <a:p>
            <a:pPr lvl="1"/>
            <a:r>
              <a:rPr lang="tr-TR" sz="1400"/>
              <a:t>Aşılamanın önemi ve hastalıklardan korunma, </a:t>
            </a:r>
          </a:p>
          <a:p>
            <a:pPr lvl="1"/>
            <a:r>
              <a:rPr lang="tr-TR" sz="1400"/>
              <a:t>Doktora hemen başvurmayı gerektiren durumlar (ateş, iyi emmeme, kusma, ishal, sarılık, uykuya meyil, vs) </a:t>
            </a:r>
          </a:p>
          <a:p>
            <a:pPr lvl="1"/>
            <a:r>
              <a:rPr lang="tr-TR" sz="1400">
                <a:cs typeface="Times New Roman" panose="02020603050405020304" pitchFamily="18" charset="0"/>
              </a:rPr>
              <a:t>Ailenin soruları varsa yanıtlanmalı ve ilgili broşürler verilmeli</a:t>
            </a:r>
          </a:p>
          <a:p>
            <a:pPr lvl="1"/>
            <a:endParaRPr lang="tr-TR" sz="1400">
              <a:cs typeface="Times New Roman" panose="02020603050405020304" pitchFamily="18" charset="0"/>
            </a:endParaRPr>
          </a:p>
          <a:p>
            <a:pPr marL="274320" lvl="1" indent="0">
              <a:buNone/>
            </a:pPr>
            <a:r>
              <a:rPr lang="tr-TR" sz="1400">
                <a:cs typeface="Times New Roman" panose="02020603050405020304" pitchFamily="18" charset="0"/>
                <a:sym typeface="Wingdings" panose="05000000000000000000" pitchFamily="2" charset="2"/>
              </a:rPr>
              <a:t>Kontrol için randevu tarihini belirleyin (15 günlük bebek 41. gün, 41 günlük bebek 2. ay, 2 aylık bebek 3. ay izlemi için çağırılacaktır)</a:t>
            </a:r>
            <a:endParaRPr lang="tr-TR" sz="1400">
              <a:cs typeface="Times New Roman" panose="02020603050405020304" pitchFamily="18" charset="0"/>
            </a:endParaRPr>
          </a:p>
          <a:p>
            <a:endParaRPr lang="tr-TR" sz="1400"/>
          </a:p>
        </p:txBody>
      </p:sp>
      <p:pic>
        <p:nvPicPr>
          <p:cNvPr id="5" name="Picture 4" descr="Bir oyuncak Kolin ellerini tutan bebek">
            <a:extLst>
              <a:ext uri="{FF2B5EF4-FFF2-40B4-BE49-F238E27FC236}">
                <a16:creationId xmlns:a16="http://schemas.microsoft.com/office/drawing/2014/main" id="{934FDAE6-10E9-2229-BC9D-2AA13F5AF378}"/>
              </a:ext>
            </a:extLst>
          </p:cNvPr>
          <p:cNvPicPr>
            <a:picLocks noChangeAspect="1"/>
          </p:cNvPicPr>
          <p:nvPr/>
        </p:nvPicPr>
        <p:blipFill>
          <a:blip r:embed="rId2"/>
          <a:srcRect l="17303" r="23296" b="-2"/>
          <a:stretch/>
        </p:blipFill>
        <p:spPr>
          <a:xfrm>
            <a:off x="6096000" y="1"/>
            <a:ext cx="6102825" cy="6858000"/>
          </a:xfrm>
          <a:prstGeom prst="rect">
            <a:avLst/>
          </a:prstGeom>
        </p:spPr>
      </p:pic>
    </p:spTree>
    <p:extLst>
      <p:ext uri="{BB962C8B-B14F-4D97-AF65-F5344CB8AC3E}">
        <p14:creationId xmlns:p14="http://schemas.microsoft.com/office/powerpoint/2010/main" val="57035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712585-9682-1EFF-D91F-D900BCA2B71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377F0AB7-5312-A87E-673E-764742363B04}"/>
              </a:ext>
            </a:extLst>
          </p:cNvPr>
          <p:cNvSpPr>
            <a:spLocks noGrp="1"/>
          </p:cNvSpPr>
          <p:nvPr>
            <p:ph type="title"/>
          </p:nvPr>
        </p:nvSpPr>
        <p:spPr>
          <a:xfrm>
            <a:off x="846033" y="919705"/>
            <a:ext cx="5393361" cy="1325563"/>
          </a:xfrm>
        </p:spPr>
        <p:txBody>
          <a:bodyPr>
            <a:normAutofit/>
          </a:bodyPr>
          <a:lstStyle/>
          <a:p>
            <a:r>
              <a:rPr lang="tr-TR" sz="4000" dirty="0"/>
              <a:t>3. VE 4. </a:t>
            </a:r>
            <a:r>
              <a:rPr lang="es-ES" sz="4000" dirty="0"/>
              <a:t>AY </a:t>
            </a:r>
            <a:r>
              <a:rPr lang="tr-TR" sz="4000" dirty="0"/>
              <a:t>İ</a:t>
            </a:r>
            <a:r>
              <a:rPr lang="es-ES" sz="4000" dirty="0"/>
              <a:t>ZLEMLER</a:t>
            </a:r>
            <a:r>
              <a:rPr lang="tr-TR" sz="4000" dirty="0"/>
              <a:t>İ</a:t>
            </a:r>
            <a:r>
              <a:rPr lang="es-ES" sz="4000" dirty="0"/>
              <a:t> </a:t>
            </a:r>
            <a:endParaRPr lang="tr-TR" sz="4000" dirty="0"/>
          </a:p>
        </p:txBody>
      </p:sp>
      <p:sp>
        <p:nvSpPr>
          <p:cNvPr id="11" name="Freeform: Shape 1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18035D17-456F-89F9-417A-9690FA800C0F}"/>
              </a:ext>
            </a:extLst>
          </p:cNvPr>
          <p:cNvSpPr>
            <a:spLocks noGrp="1"/>
          </p:cNvSpPr>
          <p:nvPr>
            <p:ph idx="1"/>
          </p:nvPr>
        </p:nvSpPr>
        <p:spPr>
          <a:xfrm>
            <a:off x="846033" y="2821867"/>
            <a:ext cx="5393361" cy="4351338"/>
          </a:xfrm>
        </p:spPr>
        <p:txBody>
          <a:bodyPr>
            <a:normAutofit/>
          </a:bodyPr>
          <a:lstStyle/>
          <a:p>
            <a:r>
              <a:rPr lang="tr-TR" sz="1600" dirty="0"/>
              <a:t>Kayıt sisteminde eksik bilgileri tamamla</a:t>
            </a:r>
          </a:p>
          <a:p>
            <a:r>
              <a:rPr lang="tr-TR" sz="1600" dirty="0"/>
              <a:t>Emzirme durumu</a:t>
            </a:r>
          </a:p>
          <a:p>
            <a:r>
              <a:rPr lang="tr-TR" sz="1600" dirty="0"/>
              <a:t>Aşırı ağlama</a:t>
            </a:r>
          </a:p>
          <a:p>
            <a:r>
              <a:rPr lang="tr-TR" sz="1600" dirty="0"/>
              <a:t>Aşıları sorgula, eksikse tamamla</a:t>
            </a:r>
          </a:p>
          <a:p>
            <a:r>
              <a:rPr lang="tr-TR" sz="1600" dirty="0"/>
              <a:t>D vitamini kullanma durumu</a:t>
            </a:r>
          </a:p>
          <a:p>
            <a:r>
              <a:rPr lang="tr-TR" sz="1600" dirty="0"/>
              <a:t>GKD taramasını sorgula</a:t>
            </a:r>
          </a:p>
        </p:txBody>
      </p:sp>
      <p:sp>
        <p:nvSpPr>
          <p:cNvPr id="13" name="Oval 1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descr="Daily Calendar">
            <a:extLst>
              <a:ext uri="{FF2B5EF4-FFF2-40B4-BE49-F238E27FC236}">
                <a16:creationId xmlns:a16="http://schemas.microsoft.com/office/drawing/2014/main" id="{07C88847-B199-68A9-2492-F0B9C753BD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5" name="Freeform: Shape 1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132333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6DCBEA-1EA7-81F7-E645-CAD6CCD53D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113FC069-B8C7-4A71-8879-86112DF2ABCE}"/>
              </a:ext>
            </a:extLst>
          </p:cNvPr>
          <p:cNvSpPr>
            <a:spLocks noGrp="1"/>
          </p:cNvSpPr>
          <p:nvPr>
            <p:ph type="title"/>
          </p:nvPr>
        </p:nvSpPr>
        <p:spPr>
          <a:xfrm>
            <a:off x="838200" y="365125"/>
            <a:ext cx="5393361" cy="1325563"/>
          </a:xfrm>
        </p:spPr>
        <p:txBody>
          <a:bodyPr>
            <a:normAutofit/>
          </a:bodyPr>
          <a:lstStyle/>
          <a:p>
            <a:r>
              <a:rPr lang="tr-TR"/>
              <a:t>3. VE 4. </a:t>
            </a:r>
            <a:r>
              <a:rPr lang="es-ES"/>
              <a:t>AY </a:t>
            </a:r>
            <a:r>
              <a:rPr lang="tr-TR"/>
              <a:t>İ</a:t>
            </a:r>
            <a:r>
              <a:rPr lang="es-ES"/>
              <a:t>ZLEMLER</a:t>
            </a:r>
            <a:r>
              <a:rPr lang="tr-TR"/>
              <a:t>İ</a:t>
            </a:r>
            <a:r>
              <a:rPr lang="es-ES"/>
              <a:t> </a:t>
            </a:r>
            <a:endParaRPr lang="tr-TR"/>
          </a:p>
        </p:txBody>
      </p:sp>
      <p:pic>
        <p:nvPicPr>
          <p:cNvPr id="6" name="Picture 5">
            <a:extLst>
              <a:ext uri="{FF2B5EF4-FFF2-40B4-BE49-F238E27FC236}">
                <a16:creationId xmlns:a16="http://schemas.microsoft.com/office/drawing/2014/main" id="{24541E58-FE32-2D9A-5160-45BD27AE9EA4}"/>
              </a:ext>
            </a:extLst>
          </p:cNvPr>
          <p:cNvPicPr>
            <a:picLocks noChangeAspect="1"/>
          </p:cNvPicPr>
          <p:nvPr/>
        </p:nvPicPr>
        <p:blipFill>
          <a:blip r:embed="rId3"/>
          <a:srcRect l="12879" r="2162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İçerik Yer Tutucusu 2">
            <a:extLst>
              <a:ext uri="{FF2B5EF4-FFF2-40B4-BE49-F238E27FC236}">
                <a16:creationId xmlns:a16="http://schemas.microsoft.com/office/drawing/2014/main" id="{75980C4F-F04B-BAF5-3B49-6A402A7B7D41}"/>
              </a:ext>
            </a:extLst>
          </p:cNvPr>
          <p:cNvGraphicFramePr>
            <a:graphicFrameLocks noGrp="1"/>
          </p:cNvGraphicFramePr>
          <p:nvPr>
            <p:ph idx="1"/>
            <p:extLst>
              <p:ext uri="{D42A27DB-BD31-4B8C-83A1-F6EECF244321}">
                <p14:modId xmlns:p14="http://schemas.microsoft.com/office/powerpoint/2010/main" val="3604094895"/>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9559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585E30-F59F-F77E-477C-CDA0789180E1}"/>
              </a:ext>
            </a:extLst>
          </p:cNvPr>
          <p:cNvSpPr>
            <a:spLocks noGrp="1"/>
          </p:cNvSpPr>
          <p:nvPr>
            <p:ph type="title"/>
          </p:nvPr>
        </p:nvSpPr>
        <p:spPr>
          <a:xfrm>
            <a:off x="7064082" y="642594"/>
            <a:ext cx="4472921" cy="1371600"/>
          </a:xfrm>
        </p:spPr>
        <p:txBody>
          <a:bodyPr>
            <a:normAutofit/>
          </a:bodyPr>
          <a:lstStyle/>
          <a:p>
            <a:endParaRPr lang="tr-TR" dirty="0"/>
          </a:p>
        </p:txBody>
      </p:sp>
      <p:sp>
        <p:nvSpPr>
          <p:cNvPr id="3" name="İçerik Yer Tutucusu 2">
            <a:extLst>
              <a:ext uri="{FF2B5EF4-FFF2-40B4-BE49-F238E27FC236}">
                <a16:creationId xmlns:a16="http://schemas.microsoft.com/office/drawing/2014/main" id="{C18BEB38-E6CA-6FD6-4B53-3DF5CFE76360}"/>
              </a:ext>
            </a:extLst>
          </p:cNvPr>
          <p:cNvSpPr>
            <a:spLocks noGrp="1"/>
          </p:cNvSpPr>
          <p:nvPr>
            <p:ph idx="1"/>
          </p:nvPr>
        </p:nvSpPr>
        <p:spPr>
          <a:xfrm>
            <a:off x="7064082" y="2103120"/>
            <a:ext cx="4472922" cy="3931920"/>
          </a:xfrm>
        </p:spPr>
        <p:txBody>
          <a:bodyPr>
            <a:normAutofit/>
          </a:bodyPr>
          <a:lstStyle/>
          <a:p>
            <a:endParaRPr lang="tr-TR" dirty="0"/>
          </a:p>
        </p:txBody>
      </p:sp>
      <p:pic>
        <p:nvPicPr>
          <p:cNvPr id="5" name="Resim 4">
            <a:extLst>
              <a:ext uri="{FF2B5EF4-FFF2-40B4-BE49-F238E27FC236}">
                <a16:creationId xmlns:a16="http://schemas.microsoft.com/office/drawing/2014/main" id="{7F12BCC0-165E-FC7D-A101-84F324C196E4}"/>
              </a:ext>
            </a:extLst>
          </p:cNvPr>
          <p:cNvPicPr>
            <a:picLocks noChangeAspect="1"/>
          </p:cNvPicPr>
          <p:nvPr/>
        </p:nvPicPr>
        <p:blipFill>
          <a:blip r:embed="rId3"/>
          <a:stretch>
            <a:fillRect/>
          </a:stretch>
        </p:blipFill>
        <p:spPr>
          <a:xfrm>
            <a:off x="1188720" y="355698"/>
            <a:ext cx="4517753" cy="6146604"/>
          </a:xfrm>
          <a:prstGeom prst="rect">
            <a:avLst/>
          </a:prstGeom>
        </p:spPr>
      </p:pic>
      <p:pic>
        <p:nvPicPr>
          <p:cNvPr id="7" name="Resim 6">
            <a:extLst>
              <a:ext uri="{FF2B5EF4-FFF2-40B4-BE49-F238E27FC236}">
                <a16:creationId xmlns:a16="http://schemas.microsoft.com/office/drawing/2014/main" id="{0572D4E3-66F3-AEB9-D5EA-2612F57C19A9}"/>
              </a:ext>
            </a:extLst>
          </p:cNvPr>
          <p:cNvPicPr>
            <a:picLocks noChangeAspect="1"/>
          </p:cNvPicPr>
          <p:nvPr/>
        </p:nvPicPr>
        <p:blipFill>
          <a:blip r:embed="rId4"/>
          <a:stretch>
            <a:fillRect/>
          </a:stretch>
        </p:blipFill>
        <p:spPr>
          <a:xfrm>
            <a:off x="7493832" y="1867104"/>
            <a:ext cx="3827688" cy="3253536"/>
          </a:xfrm>
          <a:prstGeom prst="rect">
            <a:avLst/>
          </a:prstGeom>
        </p:spPr>
      </p:pic>
    </p:spTree>
    <p:extLst>
      <p:ext uri="{BB962C8B-B14F-4D97-AF65-F5344CB8AC3E}">
        <p14:creationId xmlns:p14="http://schemas.microsoft.com/office/powerpoint/2010/main" val="4174105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2DDD5FA2-3ED5-761A-8F5C-E697D6746D2F}"/>
              </a:ext>
            </a:extLst>
          </p:cNvPr>
          <p:cNvPicPr>
            <a:picLocks noGrp="1" noChangeAspect="1"/>
          </p:cNvPicPr>
          <p:nvPr>
            <p:ph idx="1"/>
          </p:nvPr>
        </p:nvPicPr>
        <p:blipFill>
          <a:blip r:embed="rId2"/>
          <a:stretch>
            <a:fillRect/>
          </a:stretch>
        </p:blipFill>
        <p:spPr>
          <a:xfrm>
            <a:off x="3284636" y="643467"/>
            <a:ext cx="5495682" cy="6174924"/>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35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842175-CA2F-8817-1FF3-07EF465F203D}"/>
              </a:ext>
            </a:extLst>
          </p:cNvPr>
          <p:cNvSpPr>
            <a:spLocks noGrp="1"/>
          </p:cNvSpPr>
          <p:nvPr>
            <p:ph type="title"/>
          </p:nvPr>
        </p:nvSpPr>
        <p:spPr/>
        <p:txBody>
          <a:bodyPr>
            <a:normAutofit/>
          </a:bodyPr>
          <a:lstStyle/>
          <a:p>
            <a:pPr algn="ctr"/>
            <a:r>
              <a:rPr lang="tr-TR"/>
              <a:t>HEDEFLER</a:t>
            </a:r>
          </a:p>
        </p:txBody>
      </p:sp>
      <p:graphicFrame>
        <p:nvGraphicFramePr>
          <p:cNvPr id="25" name="İçerik Yer Tutucusu 2">
            <a:extLst>
              <a:ext uri="{FF2B5EF4-FFF2-40B4-BE49-F238E27FC236}">
                <a16:creationId xmlns:a16="http://schemas.microsoft.com/office/drawing/2014/main" id="{8D5C725B-CBA8-5EFC-37C2-A5EE0DD70C3D}"/>
              </a:ext>
            </a:extLst>
          </p:cNvPr>
          <p:cNvGraphicFramePr>
            <a:graphicFrameLocks noGrp="1"/>
          </p:cNvGraphicFramePr>
          <p:nvPr>
            <p:ph idx="1"/>
            <p:extLst>
              <p:ext uri="{D42A27DB-BD31-4B8C-83A1-F6EECF244321}">
                <p14:modId xmlns:p14="http://schemas.microsoft.com/office/powerpoint/2010/main" val="3175258082"/>
              </p:ext>
            </p:extLst>
          </p:nvPr>
        </p:nvGraphicFramePr>
        <p:xfrm>
          <a:off x="753035" y="2310063"/>
          <a:ext cx="11058861" cy="4036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659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27E20D-A2AC-A11F-BC17-49D4C083E5C0}"/>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ebek Toys">
            <a:extLst>
              <a:ext uri="{FF2B5EF4-FFF2-40B4-BE49-F238E27FC236}">
                <a16:creationId xmlns:a16="http://schemas.microsoft.com/office/drawing/2014/main" id="{E6A9DC7C-DB2A-421E-CBF7-58F864560A45}"/>
              </a:ext>
            </a:extLst>
          </p:cNvPr>
          <p:cNvPicPr>
            <a:picLocks noChangeAspect="1"/>
          </p:cNvPicPr>
          <p:nvPr/>
        </p:nvPicPr>
        <p:blipFill>
          <a:blip r:embed="rId2"/>
          <a:srcRect l="33633" r="-2" b="-2"/>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B31BBC2-12A8-6F7C-4528-2EBB179F99B3}"/>
              </a:ext>
            </a:extLst>
          </p:cNvPr>
          <p:cNvSpPr>
            <a:spLocks noGrp="1"/>
          </p:cNvSpPr>
          <p:nvPr>
            <p:ph type="title"/>
          </p:nvPr>
        </p:nvSpPr>
        <p:spPr>
          <a:xfrm>
            <a:off x="761801" y="328512"/>
            <a:ext cx="4778387" cy="1628970"/>
          </a:xfrm>
        </p:spPr>
        <p:txBody>
          <a:bodyPr anchor="ctr">
            <a:normAutofit/>
          </a:bodyPr>
          <a:lstStyle/>
          <a:p>
            <a:r>
              <a:rPr lang="tr-TR" sz="4000"/>
              <a:t>Anneye danışmanlık;</a:t>
            </a:r>
          </a:p>
        </p:txBody>
      </p:sp>
      <p:sp>
        <p:nvSpPr>
          <p:cNvPr id="3" name="İçerik Yer Tutucusu 2">
            <a:extLst>
              <a:ext uri="{FF2B5EF4-FFF2-40B4-BE49-F238E27FC236}">
                <a16:creationId xmlns:a16="http://schemas.microsoft.com/office/drawing/2014/main" id="{2BDAE55C-A2E0-F7FD-3159-80F73BAF5E61}"/>
              </a:ext>
            </a:extLst>
          </p:cNvPr>
          <p:cNvSpPr>
            <a:spLocks noGrp="1"/>
          </p:cNvSpPr>
          <p:nvPr>
            <p:ph idx="1"/>
          </p:nvPr>
        </p:nvSpPr>
        <p:spPr>
          <a:xfrm>
            <a:off x="761801" y="2884929"/>
            <a:ext cx="4659756" cy="3374137"/>
          </a:xfrm>
        </p:spPr>
        <p:txBody>
          <a:bodyPr anchor="ctr">
            <a:normAutofit/>
          </a:bodyPr>
          <a:lstStyle/>
          <a:p>
            <a:pPr lvl="1"/>
            <a:r>
              <a:rPr lang="tr-TR" sz="1300"/>
              <a:t>Emzirme</a:t>
            </a:r>
          </a:p>
          <a:p>
            <a:pPr lvl="1"/>
            <a:r>
              <a:rPr lang="tr-TR" sz="1300"/>
              <a:t>Bebek bakımı</a:t>
            </a:r>
          </a:p>
          <a:p>
            <a:pPr lvl="1"/>
            <a:r>
              <a:rPr lang="tr-TR" sz="1300"/>
              <a:t>Bebekle sağlıklı iletişim </a:t>
            </a:r>
          </a:p>
          <a:p>
            <a:pPr lvl="1"/>
            <a:r>
              <a:rPr lang="tr-TR" sz="1300"/>
              <a:t>Uyku </a:t>
            </a:r>
          </a:p>
          <a:p>
            <a:pPr lvl="1"/>
            <a:r>
              <a:rPr lang="tr-TR" sz="1300"/>
              <a:t>El yıkama</a:t>
            </a:r>
          </a:p>
          <a:p>
            <a:pPr lvl="1"/>
            <a:r>
              <a:rPr lang="tr-TR" sz="1300">
                <a:cs typeface="Times New Roman" panose="02020603050405020304" pitchFamily="18" charset="0"/>
              </a:rPr>
              <a:t>Kazalardan korunma</a:t>
            </a:r>
          </a:p>
          <a:p>
            <a:pPr lvl="1"/>
            <a:r>
              <a:rPr lang="tr-TR" sz="1300" b="1">
                <a:cs typeface="Times New Roman" panose="02020603050405020304" pitchFamily="18" charset="0"/>
              </a:rPr>
              <a:t>Diş sağlığı</a:t>
            </a:r>
          </a:p>
          <a:p>
            <a:pPr lvl="1"/>
            <a:r>
              <a:rPr lang="tr-TR" sz="1300">
                <a:cs typeface="Times New Roman" panose="02020603050405020304" pitchFamily="18" charset="0"/>
              </a:rPr>
              <a:t>Aile planlaması</a:t>
            </a:r>
          </a:p>
          <a:p>
            <a:pPr lvl="1"/>
            <a:r>
              <a:rPr lang="tr-TR" sz="1300">
                <a:cs typeface="Times New Roman" panose="02020603050405020304" pitchFamily="18" charset="0"/>
              </a:rPr>
              <a:t>Ailenin soruları varsa yanıtlanmalı ve ilgili broşürler verilmeli</a:t>
            </a:r>
          </a:p>
          <a:p>
            <a:pPr lvl="1"/>
            <a:endParaRPr lang="tr-TR" sz="1300">
              <a:cs typeface="Times New Roman" panose="02020603050405020304" pitchFamily="18" charset="0"/>
            </a:endParaRPr>
          </a:p>
          <a:p>
            <a:pPr marL="274320" lvl="1" indent="0">
              <a:buNone/>
            </a:pPr>
            <a:r>
              <a:rPr lang="tr-TR" sz="1300">
                <a:cs typeface="Times New Roman" panose="02020603050405020304" pitchFamily="18" charset="0"/>
                <a:sym typeface="Wingdings" panose="05000000000000000000" pitchFamily="2" charset="2"/>
              </a:rPr>
              <a:t>Kontrol için randevu tarihini belirleyin (3 aylık bebek 4 Aylık olduğunda, 4 aylık olan bebek 6 aylık izlemi için çağırılacaktır)</a:t>
            </a:r>
            <a:endParaRPr lang="tr-TR" sz="1300">
              <a:cs typeface="Times New Roman" panose="02020603050405020304" pitchFamily="18" charset="0"/>
            </a:endParaRPr>
          </a:p>
          <a:p>
            <a:endParaRPr lang="tr-TR" sz="1300"/>
          </a:p>
        </p:txBody>
      </p:sp>
    </p:spTree>
    <p:extLst>
      <p:ext uri="{BB962C8B-B14F-4D97-AF65-F5344CB8AC3E}">
        <p14:creationId xmlns:p14="http://schemas.microsoft.com/office/powerpoint/2010/main" val="3066712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999FFE-E420-25E9-498B-D32314D5A5B8}"/>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C5F7F047-53C6-5E71-6D3F-22B8C3ADD78C}"/>
              </a:ext>
            </a:extLst>
          </p:cNvPr>
          <p:cNvSpPr>
            <a:spLocks noGrp="1"/>
          </p:cNvSpPr>
          <p:nvPr>
            <p:ph type="title"/>
          </p:nvPr>
        </p:nvSpPr>
        <p:spPr>
          <a:xfrm>
            <a:off x="787450" y="956418"/>
            <a:ext cx="5393361" cy="1325563"/>
          </a:xfrm>
        </p:spPr>
        <p:txBody>
          <a:bodyPr>
            <a:normAutofit/>
          </a:bodyPr>
          <a:lstStyle/>
          <a:p>
            <a:r>
              <a:rPr lang="es-ES" sz="4000" dirty="0"/>
              <a:t>6., 9. ve 12. Ay </a:t>
            </a:r>
            <a:r>
              <a:rPr lang="tr-TR" sz="4000" dirty="0"/>
              <a:t>İ</a:t>
            </a:r>
            <a:r>
              <a:rPr lang="es-ES" sz="4000" dirty="0"/>
              <a:t>zlemleri</a:t>
            </a:r>
            <a:endParaRPr lang="tr-TR" sz="4000" dirty="0"/>
          </a:p>
        </p:txBody>
      </p:sp>
      <p:sp>
        <p:nvSpPr>
          <p:cNvPr id="31" name="Freeform: Shape 3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DC6B820B-F6EB-22F9-AC98-213EE9B924CD}"/>
              </a:ext>
            </a:extLst>
          </p:cNvPr>
          <p:cNvSpPr>
            <a:spLocks noGrp="1"/>
          </p:cNvSpPr>
          <p:nvPr>
            <p:ph idx="1"/>
          </p:nvPr>
        </p:nvSpPr>
        <p:spPr>
          <a:xfrm>
            <a:off x="873488" y="2899357"/>
            <a:ext cx="5059867" cy="3134438"/>
          </a:xfrm>
        </p:spPr>
        <p:txBody>
          <a:bodyPr>
            <a:normAutofit/>
          </a:bodyPr>
          <a:lstStyle/>
          <a:p>
            <a:r>
              <a:rPr lang="tr-TR" sz="1600" dirty="0"/>
              <a:t>Kayıt sisteminde eksik bilgileri tamamla</a:t>
            </a:r>
          </a:p>
          <a:p>
            <a:r>
              <a:rPr lang="tr-TR" sz="1600" dirty="0"/>
              <a:t>Emzirme durumu</a:t>
            </a:r>
          </a:p>
          <a:p>
            <a:r>
              <a:rPr lang="tr-TR" sz="1600" dirty="0"/>
              <a:t>Aşıları sorgula, eksikse tamamla</a:t>
            </a:r>
          </a:p>
          <a:p>
            <a:r>
              <a:rPr lang="tr-TR" sz="1600" dirty="0"/>
              <a:t>D vitamini kullanma durumu</a:t>
            </a:r>
          </a:p>
          <a:p>
            <a:r>
              <a:rPr lang="tr-TR" sz="1600" dirty="0"/>
              <a:t>Demir kullanma durumu</a:t>
            </a:r>
          </a:p>
        </p:txBody>
      </p:sp>
      <p:sp>
        <p:nvSpPr>
          <p:cNvPr id="33" name="Oval 3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descr="Daily Calendar">
            <a:extLst>
              <a:ext uri="{FF2B5EF4-FFF2-40B4-BE49-F238E27FC236}">
                <a16:creationId xmlns:a16="http://schemas.microsoft.com/office/drawing/2014/main" id="{6C245270-0147-1345-9EA8-A84F5F49A2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5" name="Freeform: Shape 3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7" name="Straight Connector 3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50698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FAEAAF-BBAF-CA49-1597-9795BEEAE136}"/>
            </a:ext>
          </a:extLst>
        </p:cNvPr>
        <p:cNvGrpSpPr/>
        <p:nvPr/>
      </p:nvGrpSpPr>
      <p:grpSpPr>
        <a:xfrm>
          <a:off x="0" y="0"/>
          <a:ext cx="0" cy="0"/>
          <a:chOff x="0" y="0"/>
          <a:chExt cx="0" cy="0"/>
        </a:xfrm>
      </p:grpSpPr>
      <p:sp useBgFill="1">
        <p:nvSpPr>
          <p:cNvPr id="108" name="Rectangle 96">
            <a:extLst>
              <a:ext uri="{FF2B5EF4-FFF2-40B4-BE49-F238E27FC236}">
                <a16:creationId xmlns:a16="http://schemas.microsoft.com/office/drawing/2014/main" id="{FFD44BAB-2F3A-4B95-B9D3-E5B819787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6928655-CE59-B4B1-17EF-D20783D1A189}"/>
              </a:ext>
            </a:extLst>
          </p:cNvPr>
          <p:cNvSpPr>
            <a:spLocks noGrp="1"/>
          </p:cNvSpPr>
          <p:nvPr>
            <p:ph type="title"/>
          </p:nvPr>
        </p:nvSpPr>
        <p:spPr>
          <a:xfrm>
            <a:off x="950145" y="575224"/>
            <a:ext cx="4803636" cy="1311664"/>
          </a:xfrm>
        </p:spPr>
        <p:txBody>
          <a:bodyPr anchor="b">
            <a:normAutofit/>
          </a:bodyPr>
          <a:lstStyle/>
          <a:p>
            <a:r>
              <a:rPr lang="es-ES" sz="3600" dirty="0">
                <a:solidFill>
                  <a:schemeClr val="tx2"/>
                </a:solidFill>
              </a:rPr>
              <a:t>6., 9. ve 12. Ay </a:t>
            </a:r>
            <a:r>
              <a:rPr lang="tr-TR" sz="3600" dirty="0">
                <a:solidFill>
                  <a:schemeClr val="tx2"/>
                </a:solidFill>
              </a:rPr>
              <a:t>İ</a:t>
            </a:r>
            <a:r>
              <a:rPr lang="es-ES" sz="3600" dirty="0">
                <a:solidFill>
                  <a:schemeClr val="tx2"/>
                </a:solidFill>
              </a:rPr>
              <a:t>zlemleri</a:t>
            </a:r>
            <a:endParaRPr lang="tr-TR" sz="3600" dirty="0">
              <a:solidFill>
                <a:schemeClr val="tx2"/>
              </a:solidFill>
            </a:endParaRPr>
          </a:p>
        </p:txBody>
      </p:sp>
      <p:pic>
        <p:nvPicPr>
          <p:cNvPr id="4" name="Resim 3">
            <a:extLst>
              <a:ext uri="{FF2B5EF4-FFF2-40B4-BE49-F238E27FC236}">
                <a16:creationId xmlns:a16="http://schemas.microsoft.com/office/drawing/2014/main" id="{5505AD77-0BF3-F50F-D2E5-2CDCAA07AABF}"/>
              </a:ext>
            </a:extLst>
          </p:cNvPr>
          <p:cNvPicPr>
            <a:picLocks noChangeAspect="1"/>
          </p:cNvPicPr>
          <p:nvPr/>
        </p:nvPicPr>
        <p:blipFill>
          <a:blip r:embed="rId3"/>
          <a:srcRect l="18202" r="35233" b="-1"/>
          <a:stretch/>
        </p:blipFill>
        <p:spPr>
          <a:xfrm>
            <a:off x="7282891" y="1349325"/>
            <a:ext cx="4843350" cy="5564805"/>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pSp>
        <p:nvGrpSpPr>
          <p:cNvPr id="109" name="Group 98">
            <a:extLst>
              <a:ext uri="{FF2B5EF4-FFF2-40B4-BE49-F238E27FC236}">
                <a16:creationId xmlns:a16="http://schemas.microsoft.com/office/drawing/2014/main" id="{5C6AE2F4-5A2E-4357-A1D8-6142F9BDC8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14766" y="695399"/>
            <a:ext cx="5570720" cy="6171739"/>
            <a:chOff x="6626306" y="695399"/>
            <a:chExt cx="5570720" cy="6171739"/>
          </a:xfrm>
        </p:grpSpPr>
        <p:sp>
          <p:nvSpPr>
            <p:cNvPr id="100" name="Freeform: Shape 99">
              <a:extLst>
                <a:ext uri="{FF2B5EF4-FFF2-40B4-BE49-F238E27FC236}">
                  <a16:creationId xmlns:a16="http://schemas.microsoft.com/office/drawing/2014/main" id="{856AC7E8-A56F-4E9D-A394-C9A2F65DD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33035" y="910673"/>
              <a:ext cx="5263991" cy="5956465"/>
            </a:xfrm>
            <a:custGeom>
              <a:avLst/>
              <a:gdLst>
                <a:gd name="connsiteX0" fmla="*/ 2918460 w 2961539"/>
                <a:gd name="connsiteY0" fmla="*/ 1324969 h 3351127"/>
                <a:gd name="connsiteX1" fmla="*/ 2906649 w 2961539"/>
                <a:gd name="connsiteY1" fmla="*/ 1284393 h 3351127"/>
                <a:gd name="connsiteX2" fmla="*/ 2893314 w 2961539"/>
                <a:gd name="connsiteY2" fmla="*/ 1244388 h 3351127"/>
                <a:gd name="connsiteX3" fmla="*/ 2878741 w 2961539"/>
                <a:gd name="connsiteY3" fmla="*/ 1204859 h 3351127"/>
                <a:gd name="connsiteX4" fmla="*/ 2811209 w 2961539"/>
                <a:gd name="connsiteY4" fmla="*/ 1051316 h 3351127"/>
                <a:gd name="connsiteX5" fmla="*/ 2636711 w 2961539"/>
                <a:gd name="connsiteY5" fmla="*/ 768709 h 3351127"/>
                <a:gd name="connsiteX6" fmla="*/ 2418683 w 2961539"/>
                <a:gd name="connsiteY6" fmla="*/ 522202 h 3351127"/>
                <a:gd name="connsiteX7" fmla="*/ 2165699 w 2961539"/>
                <a:gd name="connsiteY7" fmla="*/ 314748 h 3351127"/>
                <a:gd name="connsiteX8" fmla="*/ 2027873 w 2961539"/>
                <a:gd name="connsiteY8" fmla="*/ 227213 h 3351127"/>
                <a:gd name="connsiteX9" fmla="*/ 1883474 w 2961539"/>
                <a:gd name="connsiteY9" fmla="*/ 151203 h 3351127"/>
                <a:gd name="connsiteX10" fmla="*/ 1576483 w 2961539"/>
                <a:gd name="connsiteY10" fmla="*/ 40618 h 3351127"/>
                <a:gd name="connsiteX11" fmla="*/ 1415415 w 2961539"/>
                <a:gd name="connsiteY11" fmla="*/ 10233 h 3351127"/>
                <a:gd name="connsiteX12" fmla="*/ 1251204 w 2961539"/>
                <a:gd name="connsiteY12" fmla="*/ 42 h 3351127"/>
                <a:gd name="connsiteX13" fmla="*/ 927163 w 2961539"/>
                <a:gd name="connsiteY13" fmla="*/ 29855 h 3351127"/>
                <a:gd name="connsiteX14" fmla="*/ 610362 w 2961539"/>
                <a:gd name="connsiteY14" fmla="*/ 116151 h 3351127"/>
                <a:gd name="connsiteX15" fmla="*/ 315468 w 2961539"/>
                <a:gd name="connsiteY15" fmla="*/ 267408 h 3351127"/>
                <a:gd name="connsiteX16" fmla="*/ 182975 w 2961539"/>
                <a:gd name="connsiteY16" fmla="*/ 368183 h 3351127"/>
                <a:gd name="connsiteX17" fmla="*/ 64294 w 2961539"/>
                <a:gd name="connsiteY17" fmla="*/ 484674 h 3351127"/>
                <a:gd name="connsiteX18" fmla="*/ 0 w 2961539"/>
                <a:gd name="connsiteY18" fmla="*/ 556778 h 3351127"/>
                <a:gd name="connsiteX19" fmla="*/ 0 w 2961539"/>
                <a:gd name="connsiteY19" fmla="*/ 956066 h 3351127"/>
                <a:gd name="connsiteX20" fmla="*/ 227552 w 2961539"/>
                <a:gd name="connsiteY20" fmla="*/ 636597 h 3351127"/>
                <a:gd name="connsiteX21" fmla="*/ 331756 w 2961539"/>
                <a:gd name="connsiteY21" fmla="*/ 534966 h 3351127"/>
                <a:gd name="connsiteX22" fmla="*/ 441770 w 2961539"/>
                <a:gd name="connsiteY22" fmla="*/ 439620 h 3351127"/>
                <a:gd name="connsiteX23" fmla="*/ 683419 w 2961539"/>
                <a:gd name="connsiteY23" fmla="*/ 274457 h 3351127"/>
                <a:gd name="connsiteX24" fmla="*/ 956596 w 2961539"/>
                <a:gd name="connsiteY24" fmla="*/ 161300 h 3351127"/>
                <a:gd name="connsiteX25" fmla="*/ 1251490 w 2961539"/>
                <a:gd name="connsiteY25" fmla="*/ 123009 h 3351127"/>
                <a:gd name="connsiteX26" fmla="*/ 1398175 w 2961539"/>
                <a:gd name="connsiteY26" fmla="*/ 135297 h 3351127"/>
                <a:gd name="connsiteX27" fmla="*/ 1542383 w 2961539"/>
                <a:gd name="connsiteY27" fmla="*/ 167967 h 3351127"/>
                <a:gd name="connsiteX28" fmla="*/ 1681925 w 2961539"/>
                <a:gd name="connsiteY28" fmla="*/ 218450 h 3351127"/>
                <a:gd name="connsiteX29" fmla="*/ 1715929 w 2961539"/>
                <a:gd name="connsiteY29" fmla="*/ 233595 h 3351127"/>
                <a:gd name="connsiteX30" fmla="*/ 1749552 w 2961539"/>
                <a:gd name="connsiteY30" fmla="*/ 249597 h 3351127"/>
                <a:gd name="connsiteX31" fmla="*/ 1782604 w 2961539"/>
                <a:gd name="connsiteY31" fmla="*/ 266646 h 3351127"/>
                <a:gd name="connsiteX32" fmla="*/ 1815275 w 2961539"/>
                <a:gd name="connsiteY32" fmla="*/ 284553 h 3351127"/>
                <a:gd name="connsiteX33" fmla="*/ 2059400 w 2961539"/>
                <a:gd name="connsiteY33" fmla="*/ 454765 h 3351127"/>
                <a:gd name="connsiteX34" fmla="*/ 2270284 w 2961539"/>
                <a:gd name="connsiteY34" fmla="*/ 663648 h 3351127"/>
                <a:gd name="connsiteX35" fmla="*/ 2362581 w 2961539"/>
                <a:gd name="connsiteY35" fmla="*/ 779091 h 3351127"/>
                <a:gd name="connsiteX36" fmla="*/ 2445353 w 2961539"/>
                <a:gd name="connsiteY36" fmla="*/ 900726 h 3351127"/>
                <a:gd name="connsiteX37" fmla="*/ 2581180 w 2961539"/>
                <a:gd name="connsiteY37" fmla="*/ 1158663 h 3351127"/>
                <a:gd name="connsiteX38" fmla="*/ 2673382 w 2961539"/>
                <a:gd name="connsiteY38" fmla="*/ 1430601 h 3351127"/>
                <a:gd name="connsiteX39" fmla="*/ 2707291 w 2961539"/>
                <a:gd name="connsiteY39" fmla="*/ 1569095 h 3351127"/>
                <a:gd name="connsiteX40" fmla="*/ 2728913 w 2961539"/>
                <a:gd name="connsiteY40" fmla="*/ 1710065 h 3351127"/>
                <a:gd name="connsiteX41" fmla="*/ 2738342 w 2961539"/>
                <a:gd name="connsiteY41" fmla="*/ 1853321 h 3351127"/>
                <a:gd name="connsiteX42" fmla="*/ 2733294 w 2961539"/>
                <a:gd name="connsiteY42" fmla="*/ 1998482 h 3351127"/>
                <a:gd name="connsiteX43" fmla="*/ 2704433 w 2961539"/>
                <a:gd name="connsiteY43" fmla="*/ 2140785 h 3351127"/>
                <a:gd name="connsiteX44" fmla="*/ 2645759 w 2961539"/>
                <a:gd name="connsiteY44" fmla="*/ 2264515 h 3351127"/>
                <a:gd name="connsiteX45" fmla="*/ 2552986 w 2961539"/>
                <a:gd name="connsiteY45" fmla="*/ 2354717 h 3351127"/>
                <a:gd name="connsiteX46" fmla="*/ 2492026 w 2961539"/>
                <a:gd name="connsiteY46" fmla="*/ 2389769 h 3351127"/>
                <a:gd name="connsiteX47" fmla="*/ 2423541 w 2961539"/>
                <a:gd name="connsiteY47" fmla="*/ 2423583 h 3351127"/>
                <a:gd name="connsiteX48" fmla="*/ 2278475 w 2961539"/>
                <a:gd name="connsiteY48" fmla="*/ 2502640 h 3351127"/>
                <a:gd name="connsiteX49" fmla="*/ 2143697 w 2961539"/>
                <a:gd name="connsiteY49" fmla="*/ 2606463 h 3351127"/>
                <a:gd name="connsiteX50" fmla="*/ 2113312 w 2961539"/>
                <a:gd name="connsiteY50" fmla="*/ 2635514 h 3351127"/>
                <a:gd name="connsiteX51" fmla="*/ 2084927 w 2961539"/>
                <a:gd name="connsiteY51" fmla="*/ 2664184 h 3351127"/>
                <a:gd name="connsiteX52" fmla="*/ 2030349 w 2961539"/>
                <a:gd name="connsiteY52" fmla="*/ 2722573 h 3351127"/>
                <a:gd name="connsiteX53" fmla="*/ 1929098 w 2961539"/>
                <a:gd name="connsiteY53" fmla="*/ 2842683 h 3351127"/>
                <a:gd name="connsiteX54" fmla="*/ 1880045 w 2961539"/>
                <a:gd name="connsiteY54" fmla="*/ 2902309 h 3351127"/>
                <a:gd name="connsiteX55" fmla="*/ 1831086 w 2961539"/>
                <a:gd name="connsiteY55" fmla="*/ 2960888 h 3351127"/>
                <a:gd name="connsiteX56" fmla="*/ 1730121 w 2961539"/>
                <a:gd name="connsiteY56" fmla="*/ 3071854 h 3351127"/>
                <a:gd name="connsiteX57" fmla="*/ 1620488 w 2961539"/>
                <a:gd name="connsiteY57" fmla="*/ 3169200 h 3351127"/>
                <a:gd name="connsiteX58" fmla="*/ 1497616 w 2961539"/>
                <a:gd name="connsiteY58" fmla="*/ 3244447 h 3351127"/>
                <a:gd name="connsiteX59" fmla="*/ 1361313 w 2961539"/>
                <a:gd name="connsiteY59" fmla="*/ 3288739 h 3351127"/>
                <a:gd name="connsiteX60" fmla="*/ 1289590 w 2961539"/>
                <a:gd name="connsiteY60" fmla="*/ 3297978 h 3351127"/>
                <a:gd name="connsiteX61" fmla="*/ 1253204 w 2961539"/>
                <a:gd name="connsiteY61" fmla="*/ 3299407 h 3351127"/>
                <a:gd name="connsiteX62" fmla="*/ 1215676 w 2961539"/>
                <a:gd name="connsiteY62" fmla="*/ 3299216 h 3351127"/>
                <a:gd name="connsiteX63" fmla="*/ 918972 w 2961539"/>
                <a:gd name="connsiteY63" fmla="*/ 3254639 h 3351127"/>
                <a:gd name="connsiteX64" fmla="*/ 642557 w 2961539"/>
                <a:gd name="connsiteY64" fmla="*/ 3139672 h 3351127"/>
                <a:gd name="connsiteX65" fmla="*/ 515112 w 2961539"/>
                <a:gd name="connsiteY65" fmla="*/ 3061853 h 3351127"/>
                <a:gd name="connsiteX66" fmla="*/ 484442 w 2961539"/>
                <a:gd name="connsiteY66" fmla="*/ 3040612 h 3351127"/>
                <a:gd name="connsiteX67" fmla="*/ 454343 w 2961539"/>
                <a:gd name="connsiteY67" fmla="*/ 3018610 h 3351127"/>
                <a:gd name="connsiteX68" fmla="*/ 424625 w 2961539"/>
                <a:gd name="connsiteY68" fmla="*/ 2996131 h 3351127"/>
                <a:gd name="connsiteX69" fmla="*/ 395478 w 2961539"/>
                <a:gd name="connsiteY69" fmla="*/ 2973080 h 3351127"/>
                <a:gd name="connsiteX70" fmla="*/ 181547 w 2961539"/>
                <a:gd name="connsiteY70" fmla="*/ 2767626 h 3351127"/>
                <a:gd name="connsiteX71" fmla="*/ 134112 w 2961539"/>
                <a:gd name="connsiteY71" fmla="*/ 2710761 h 3351127"/>
                <a:gd name="connsiteX72" fmla="*/ 89821 w 2961539"/>
                <a:gd name="connsiteY72" fmla="*/ 2652087 h 3351127"/>
                <a:gd name="connsiteX73" fmla="*/ 10096 w 2961539"/>
                <a:gd name="connsiteY73" fmla="*/ 2529025 h 3351127"/>
                <a:gd name="connsiteX74" fmla="*/ 191 w 2961539"/>
                <a:gd name="connsiteY74" fmla="*/ 2511499 h 3351127"/>
                <a:gd name="connsiteX75" fmla="*/ 191 w 2961539"/>
                <a:gd name="connsiteY75" fmla="*/ 2835063 h 3351127"/>
                <a:gd name="connsiteX76" fmla="*/ 50959 w 2961539"/>
                <a:gd name="connsiteY76" fmla="*/ 2888879 h 3351127"/>
                <a:gd name="connsiteX77" fmla="*/ 300038 w 2961539"/>
                <a:gd name="connsiteY77" fmla="*/ 3100525 h 3351127"/>
                <a:gd name="connsiteX78" fmla="*/ 438150 w 2961539"/>
                <a:gd name="connsiteY78" fmla="*/ 3186916 h 3351127"/>
                <a:gd name="connsiteX79" fmla="*/ 584264 w 2961539"/>
                <a:gd name="connsiteY79" fmla="*/ 3258830 h 3351127"/>
                <a:gd name="connsiteX80" fmla="*/ 862965 w 2961539"/>
                <a:gd name="connsiteY80" fmla="*/ 3351127 h 3351127"/>
                <a:gd name="connsiteX81" fmla="*/ 1534478 w 2961539"/>
                <a:gd name="connsiteY81" fmla="*/ 3351127 h 3351127"/>
                <a:gd name="connsiteX82" fmla="*/ 1540955 w 2961539"/>
                <a:gd name="connsiteY82" fmla="*/ 3348841 h 3351127"/>
                <a:gd name="connsiteX83" fmla="*/ 1691831 w 2961539"/>
                <a:gd name="connsiteY83" fmla="*/ 3275403 h 3351127"/>
                <a:gd name="connsiteX84" fmla="*/ 1827086 w 2961539"/>
                <a:gd name="connsiteY84" fmla="*/ 3179963 h 3351127"/>
                <a:gd name="connsiteX85" fmla="*/ 1948625 w 2961539"/>
                <a:gd name="connsiteY85" fmla="*/ 3072426 h 3351127"/>
                <a:gd name="connsiteX86" fmla="*/ 2005584 w 2961539"/>
                <a:gd name="connsiteY86" fmla="*/ 3016514 h 3351127"/>
                <a:gd name="connsiteX87" fmla="*/ 2060639 w 2961539"/>
                <a:gd name="connsiteY87" fmla="*/ 2959935 h 3351127"/>
                <a:gd name="connsiteX88" fmla="*/ 2167223 w 2961539"/>
                <a:gd name="connsiteY88" fmla="*/ 2847350 h 3351127"/>
                <a:gd name="connsiteX89" fmla="*/ 2218754 w 2961539"/>
                <a:gd name="connsiteY89" fmla="*/ 2791438 h 3351127"/>
                <a:gd name="connsiteX90" fmla="*/ 2244471 w 2961539"/>
                <a:gd name="connsiteY90" fmla="*/ 2763911 h 3351127"/>
                <a:gd name="connsiteX91" fmla="*/ 2269427 w 2961539"/>
                <a:gd name="connsiteY91" fmla="*/ 2738098 h 3351127"/>
                <a:gd name="connsiteX92" fmla="*/ 2321243 w 2961539"/>
                <a:gd name="connsiteY92" fmla="*/ 2689807 h 3351127"/>
                <a:gd name="connsiteX93" fmla="*/ 2376297 w 2961539"/>
                <a:gd name="connsiteY93" fmla="*/ 2645230 h 3351127"/>
                <a:gd name="connsiteX94" fmla="*/ 2499265 w 2961539"/>
                <a:gd name="connsiteY94" fmla="*/ 2564934 h 3351127"/>
                <a:gd name="connsiteX95" fmla="*/ 2639187 w 2961539"/>
                <a:gd name="connsiteY95" fmla="*/ 2476732 h 3351127"/>
                <a:gd name="connsiteX96" fmla="*/ 2674239 w 2961539"/>
                <a:gd name="connsiteY96" fmla="*/ 2448729 h 3351127"/>
                <a:gd name="connsiteX97" fmla="*/ 2707481 w 2961539"/>
                <a:gd name="connsiteY97" fmla="*/ 2417487 h 3351127"/>
                <a:gd name="connsiteX98" fmla="*/ 2765298 w 2961539"/>
                <a:gd name="connsiteY98" fmla="*/ 2347097 h 3351127"/>
                <a:gd name="connsiteX99" fmla="*/ 2810447 w 2961539"/>
                <a:gd name="connsiteY99" fmla="*/ 2270802 h 3351127"/>
                <a:gd name="connsiteX100" fmla="*/ 2845499 w 2961539"/>
                <a:gd name="connsiteY100" fmla="*/ 2192411 h 3351127"/>
                <a:gd name="connsiteX101" fmla="*/ 2901315 w 2961539"/>
                <a:gd name="connsiteY101" fmla="*/ 2034772 h 3351127"/>
                <a:gd name="connsiteX102" fmla="*/ 2943130 w 2961539"/>
                <a:gd name="connsiteY102" fmla="*/ 1871704 h 3351127"/>
                <a:gd name="connsiteX103" fmla="*/ 2961037 w 2961539"/>
                <a:gd name="connsiteY103" fmla="*/ 1703302 h 3351127"/>
                <a:gd name="connsiteX104" fmla="*/ 2928842 w 2961539"/>
                <a:gd name="connsiteY104" fmla="*/ 1366308 h 3351127"/>
                <a:gd name="connsiteX105" fmla="*/ 2918460 w 2961539"/>
                <a:gd name="connsiteY105" fmla="*/ 1324969 h 33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1539" h="3351127">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bg1">
                <a:alpha val="30000"/>
              </a:schemeClr>
            </a:solidFill>
            <a:ln w="9525" cap="flat">
              <a:noFill/>
              <a:prstDash val="solid"/>
              <a:miter/>
            </a:ln>
          </p:spPr>
          <p:txBody>
            <a:bodyPr rtlCol="0" anchor="ctr"/>
            <a:lstStyle/>
            <a:p>
              <a:endParaRPr lang="en-US"/>
            </a:p>
          </p:txBody>
        </p:sp>
        <p:sp>
          <p:nvSpPr>
            <p:cNvPr id="110" name="Freeform: Shape 100">
              <a:extLst>
                <a:ext uri="{FF2B5EF4-FFF2-40B4-BE49-F238E27FC236}">
                  <a16:creationId xmlns:a16="http://schemas.microsoft.com/office/drawing/2014/main" id="{7A0D558E-7A90-4D66-BE03-397AEF32F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315" y="863680"/>
              <a:ext cx="5283711" cy="6003457"/>
            </a:xfrm>
            <a:custGeom>
              <a:avLst/>
              <a:gdLst>
                <a:gd name="connsiteX0" fmla="*/ 1247966 w 2972634"/>
                <a:gd name="connsiteY0" fmla="*/ 0 h 3377565"/>
                <a:gd name="connsiteX1" fmla="*/ 0 w 2972634"/>
                <a:gd name="connsiteY1" fmla="*/ 557308 h 3377565"/>
                <a:gd name="connsiteX2" fmla="*/ 0 w 2972634"/>
                <a:gd name="connsiteY2" fmla="*/ 1091660 h 3377565"/>
                <a:gd name="connsiteX3" fmla="*/ 264414 w 2972634"/>
                <a:gd name="connsiteY3" fmla="*/ 717423 h 3377565"/>
                <a:gd name="connsiteX4" fmla="*/ 1247966 w 2972634"/>
                <a:gd name="connsiteY4" fmla="*/ 302324 h 3377565"/>
                <a:gd name="connsiteX5" fmla="*/ 1843850 w 2972634"/>
                <a:gd name="connsiteY5" fmla="*/ 472916 h 3377565"/>
                <a:gd name="connsiteX6" fmla="*/ 2372106 w 2972634"/>
                <a:gd name="connsiteY6" fmla="*/ 934688 h 3377565"/>
                <a:gd name="connsiteX7" fmla="*/ 2635377 w 2972634"/>
                <a:gd name="connsiteY7" fmla="*/ 1471041 h 3377565"/>
                <a:gd name="connsiteX8" fmla="*/ 2630996 w 2972634"/>
                <a:gd name="connsiteY8" fmla="*/ 2037112 h 3377565"/>
                <a:gd name="connsiteX9" fmla="*/ 2555558 w 2972634"/>
                <a:gd name="connsiteY9" fmla="*/ 2200085 h 3377565"/>
                <a:gd name="connsiteX10" fmla="*/ 2429828 w 2972634"/>
                <a:gd name="connsiteY10" fmla="*/ 2280285 h 3377565"/>
                <a:gd name="connsiteX11" fmla="*/ 2040255 w 2972634"/>
                <a:gd name="connsiteY11" fmla="*/ 2560892 h 3377565"/>
                <a:gd name="connsiteX12" fmla="*/ 1873377 w 2972634"/>
                <a:gd name="connsiteY12" fmla="*/ 2739295 h 3377565"/>
                <a:gd name="connsiteX13" fmla="*/ 1553147 w 2972634"/>
                <a:gd name="connsiteY13" fmla="*/ 3048476 h 3377565"/>
                <a:gd name="connsiteX14" fmla="*/ 1247966 w 2972634"/>
                <a:gd name="connsiteY14" fmla="*/ 3149822 h 3377565"/>
                <a:gd name="connsiteX15" fmla="*/ 662083 w 2972634"/>
                <a:gd name="connsiteY15" fmla="*/ 3018377 h 3377565"/>
                <a:gd name="connsiteX16" fmla="*/ 197263 w 2972634"/>
                <a:gd name="connsiteY16" fmla="*/ 2661476 h 3377565"/>
                <a:gd name="connsiteX17" fmla="*/ 0 w 2972634"/>
                <a:gd name="connsiteY17" fmla="*/ 2360581 h 3377565"/>
                <a:gd name="connsiteX18" fmla="*/ 0 w 2972634"/>
                <a:gd name="connsiteY18" fmla="*/ 2894933 h 3377565"/>
                <a:gd name="connsiteX19" fmla="*/ 753428 w 2972634"/>
                <a:gd name="connsiteY19" fmla="*/ 3377565 h 3377565"/>
                <a:gd name="connsiteX20" fmla="*/ 1587341 w 2972634"/>
                <a:gd name="connsiteY20" fmla="*/ 3377565 h 3377565"/>
                <a:gd name="connsiteX21" fmla="*/ 2255996 w 2972634"/>
                <a:gd name="connsiteY21" fmla="*/ 2772823 h 3377565"/>
                <a:gd name="connsiteX22" fmla="*/ 2922270 w 2972634"/>
                <a:gd name="connsiteY22" fmla="*/ 2118551 h 3377565"/>
                <a:gd name="connsiteX23" fmla="*/ 1247966 w 2972634"/>
                <a:gd name="connsiteY23" fmla="*/ 0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2634" h="3377565">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p:nvSpPr>
            <p:cNvPr id="111" name="Freeform: Shape 101">
              <a:extLst>
                <a:ext uri="{FF2B5EF4-FFF2-40B4-BE49-F238E27FC236}">
                  <a16:creationId xmlns:a16="http://schemas.microsoft.com/office/drawing/2014/main" id="{51BA3E7A-EB58-48E8-B67C-31A746641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197" y="855729"/>
              <a:ext cx="5283829" cy="6003795"/>
            </a:xfrm>
            <a:custGeom>
              <a:avLst/>
              <a:gdLst>
                <a:gd name="connsiteX0" fmla="*/ 1247966 w 2972700"/>
                <a:gd name="connsiteY0" fmla="*/ 0 h 3377755"/>
                <a:gd name="connsiteX1" fmla="*/ 0 w 2972700"/>
                <a:gd name="connsiteY1" fmla="*/ 557308 h 3377755"/>
                <a:gd name="connsiteX2" fmla="*/ 0 w 2972700"/>
                <a:gd name="connsiteY2" fmla="*/ 1245489 h 3377755"/>
                <a:gd name="connsiteX3" fmla="*/ 20288 w 2972700"/>
                <a:gd name="connsiteY3" fmla="*/ 1193387 h 3377755"/>
                <a:gd name="connsiteX4" fmla="*/ 307467 w 2972700"/>
                <a:gd name="connsiteY4" fmla="*/ 759809 h 3377755"/>
                <a:gd name="connsiteX5" fmla="*/ 1247966 w 2972700"/>
                <a:gd name="connsiteY5" fmla="*/ 362903 h 3377755"/>
                <a:gd name="connsiteX6" fmla="*/ 1814322 w 2972700"/>
                <a:gd name="connsiteY6" fmla="*/ 525780 h 3377755"/>
                <a:gd name="connsiteX7" fmla="*/ 2324005 w 2972700"/>
                <a:gd name="connsiteY7" fmla="*/ 971360 h 3377755"/>
                <a:gd name="connsiteX8" fmla="*/ 2576703 w 2972700"/>
                <a:gd name="connsiteY8" fmla="*/ 1485710 h 3377755"/>
                <a:gd name="connsiteX9" fmla="*/ 2572798 w 2972700"/>
                <a:gd name="connsiteY9" fmla="*/ 2021015 h 3377755"/>
                <a:gd name="connsiteX10" fmla="*/ 2511838 w 2972700"/>
                <a:gd name="connsiteY10" fmla="*/ 2158556 h 3377755"/>
                <a:gd name="connsiteX11" fmla="*/ 2401348 w 2972700"/>
                <a:gd name="connsiteY11" fmla="*/ 2227136 h 3377755"/>
                <a:gd name="connsiteX12" fmla="*/ 1997107 w 2972700"/>
                <a:gd name="connsiteY12" fmla="*/ 2518696 h 3377755"/>
                <a:gd name="connsiteX13" fmla="*/ 1828705 w 2972700"/>
                <a:gd name="connsiteY13" fmla="*/ 2698718 h 3377755"/>
                <a:gd name="connsiteX14" fmla="*/ 1247966 w 2972700"/>
                <a:gd name="connsiteY14" fmla="*/ 3089529 h 3377755"/>
                <a:gd name="connsiteX15" fmla="*/ 687991 w 2972700"/>
                <a:gd name="connsiteY15" fmla="*/ 2963894 h 3377755"/>
                <a:gd name="connsiteX16" fmla="*/ 243269 w 2972700"/>
                <a:gd name="connsiteY16" fmla="*/ 2622328 h 3377755"/>
                <a:gd name="connsiteX17" fmla="*/ 2477 w 2972700"/>
                <a:gd name="connsiteY17" fmla="*/ 2213610 h 3377755"/>
                <a:gd name="connsiteX18" fmla="*/ 95 w 2972700"/>
                <a:gd name="connsiteY18" fmla="*/ 2206943 h 3377755"/>
                <a:gd name="connsiteX19" fmla="*/ 95 w 2972700"/>
                <a:gd name="connsiteY19" fmla="*/ 2895124 h 3377755"/>
                <a:gd name="connsiteX20" fmla="*/ 753523 w 2972700"/>
                <a:gd name="connsiteY20" fmla="*/ 3377756 h 3377755"/>
                <a:gd name="connsiteX21" fmla="*/ 1587437 w 2972700"/>
                <a:gd name="connsiteY21" fmla="*/ 3377756 h 3377755"/>
                <a:gd name="connsiteX22" fmla="*/ 2256092 w 2972700"/>
                <a:gd name="connsiteY22" fmla="*/ 2773013 h 3377755"/>
                <a:gd name="connsiteX23" fmla="*/ 2922365 w 2972700"/>
                <a:gd name="connsiteY23" fmla="*/ 2118741 h 3377755"/>
                <a:gd name="connsiteX24" fmla="*/ 1247966 w 2972700"/>
                <a:gd name="connsiteY24" fmla="*/ 0 h 3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2700" h="3377755">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112" name="Freeform: Shape 102">
              <a:extLst>
                <a:ext uri="{FF2B5EF4-FFF2-40B4-BE49-F238E27FC236}">
                  <a16:creationId xmlns:a16="http://schemas.microsoft.com/office/drawing/2014/main" id="{85A1FD08-DCDA-4E01-BB3D-303ED3136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626306" y="695399"/>
              <a:ext cx="5570720" cy="6162601"/>
            </a:xfrm>
            <a:custGeom>
              <a:avLst/>
              <a:gdLst>
                <a:gd name="connsiteX0" fmla="*/ 1262253 w 3134106"/>
                <a:gd name="connsiteY0" fmla="*/ 0 h 3467100"/>
                <a:gd name="connsiteX1" fmla="*/ 0 w 3134106"/>
                <a:gd name="connsiteY1" fmla="*/ 482156 h 3467100"/>
                <a:gd name="connsiteX2" fmla="*/ 0 w 3134106"/>
                <a:gd name="connsiteY2" fmla="*/ 777526 h 3467100"/>
                <a:gd name="connsiteX3" fmla="*/ 106966 w 3134106"/>
                <a:gd name="connsiteY3" fmla="*/ 645319 h 3467100"/>
                <a:gd name="connsiteX4" fmla="*/ 621316 w 3134106"/>
                <a:gd name="connsiteY4" fmla="*/ 259556 h 3467100"/>
                <a:gd name="connsiteX5" fmla="*/ 658749 w 3134106"/>
                <a:gd name="connsiteY5" fmla="*/ 242888 h 3467100"/>
                <a:gd name="connsiteX6" fmla="*/ 696468 w 3134106"/>
                <a:gd name="connsiteY6" fmla="*/ 226790 h 3467100"/>
                <a:gd name="connsiteX7" fmla="*/ 734854 w 3134106"/>
                <a:gd name="connsiteY7" fmla="*/ 212217 h 3467100"/>
                <a:gd name="connsiteX8" fmla="*/ 773525 w 3134106"/>
                <a:gd name="connsiteY8" fmla="*/ 198215 h 3467100"/>
                <a:gd name="connsiteX9" fmla="*/ 812768 w 3134106"/>
                <a:gd name="connsiteY9" fmla="*/ 185642 h 3467100"/>
                <a:gd name="connsiteX10" fmla="*/ 852202 w 3134106"/>
                <a:gd name="connsiteY10" fmla="*/ 173736 h 3467100"/>
                <a:gd name="connsiteX11" fmla="*/ 892112 w 3134106"/>
                <a:gd name="connsiteY11" fmla="*/ 163354 h 3467100"/>
                <a:gd name="connsiteX12" fmla="*/ 912114 w 3134106"/>
                <a:gd name="connsiteY12" fmla="*/ 158210 h 3467100"/>
                <a:gd name="connsiteX13" fmla="*/ 922115 w 3134106"/>
                <a:gd name="connsiteY13" fmla="*/ 155639 h 3467100"/>
                <a:gd name="connsiteX14" fmla="*/ 932212 w 3134106"/>
                <a:gd name="connsiteY14" fmla="*/ 153543 h 3467100"/>
                <a:gd name="connsiteX15" fmla="*/ 1260634 w 3134106"/>
                <a:gd name="connsiteY15" fmla="*/ 117062 h 3467100"/>
                <a:gd name="connsiteX16" fmla="*/ 1587341 w 3134106"/>
                <a:gd name="connsiteY16" fmla="*/ 161544 h 3467100"/>
                <a:gd name="connsiteX17" fmla="*/ 1743647 w 3134106"/>
                <a:gd name="connsiteY17" fmla="*/ 213741 h 3467100"/>
                <a:gd name="connsiteX18" fmla="*/ 1892808 w 3134106"/>
                <a:gd name="connsiteY18" fmla="*/ 282702 h 3467100"/>
                <a:gd name="connsiteX19" fmla="*/ 2033683 w 3134106"/>
                <a:gd name="connsiteY19" fmla="*/ 365950 h 3467100"/>
                <a:gd name="connsiteX20" fmla="*/ 2165509 w 3134106"/>
                <a:gd name="connsiteY20" fmla="*/ 461677 h 3467100"/>
                <a:gd name="connsiteX21" fmla="*/ 2288286 w 3134106"/>
                <a:gd name="connsiteY21" fmla="*/ 567500 h 3467100"/>
                <a:gd name="connsiteX22" fmla="*/ 2401348 w 3134106"/>
                <a:gd name="connsiteY22" fmla="*/ 682371 h 3467100"/>
                <a:gd name="connsiteX23" fmla="*/ 2505075 w 3134106"/>
                <a:gd name="connsiteY23" fmla="*/ 804577 h 3467100"/>
                <a:gd name="connsiteX24" fmla="*/ 2598801 w 3134106"/>
                <a:gd name="connsiteY24" fmla="*/ 933355 h 3467100"/>
                <a:gd name="connsiteX25" fmla="*/ 2682240 w 3134106"/>
                <a:gd name="connsiteY25" fmla="*/ 1067943 h 3467100"/>
                <a:gd name="connsiteX26" fmla="*/ 2754725 w 3134106"/>
                <a:gd name="connsiteY26" fmla="*/ 1207770 h 3467100"/>
                <a:gd name="connsiteX27" fmla="*/ 2861596 w 3134106"/>
                <a:gd name="connsiteY27" fmla="*/ 1501140 h 3467100"/>
                <a:gd name="connsiteX28" fmla="*/ 2893314 w 3134106"/>
                <a:gd name="connsiteY28" fmla="*/ 1653254 h 3467100"/>
                <a:gd name="connsiteX29" fmla="*/ 2898743 w 3134106"/>
                <a:gd name="connsiteY29" fmla="*/ 1691640 h 3467100"/>
                <a:gd name="connsiteX30" fmla="*/ 2903220 w 3134106"/>
                <a:gd name="connsiteY30" fmla="*/ 1730216 h 3467100"/>
                <a:gd name="connsiteX31" fmla="*/ 2906840 w 3134106"/>
                <a:gd name="connsiteY31" fmla="*/ 1768888 h 3467100"/>
                <a:gd name="connsiteX32" fmla="*/ 2909221 w 3134106"/>
                <a:gd name="connsiteY32" fmla="*/ 1807655 h 3467100"/>
                <a:gd name="connsiteX33" fmla="*/ 2907506 w 3134106"/>
                <a:gd name="connsiteY33" fmla="*/ 1963007 h 3467100"/>
                <a:gd name="connsiteX34" fmla="*/ 2904458 w 3134106"/>
                <a:gd name="connsiteY34" fmla="*/ 2001869 h 3467100"/>
                <a:gd name="connsiteX35" fmla="*/ 2900267 w 3134106"/>
                <a:gd name="connsiteY35" fmla="*/ 2040636 h 3467100"/>
                <a:gd name="connsiteX36" fmla="*/ 2894648 w 3134106"/>
                <a:gd name="connsiteY36" fmla="*/ 2079308 h 3467100"/>
                <a:gd name="connsiteX37" fmla="*/ 2888075 w 3134106"/>
                <a:gd name="connsiteY37" fmla="*/ 2117884 h 3467100"/>
                <a:gd name="connsiteX38" fmla="*/ 2849785 w 3134106"/>
                <a:gd name="connsiteY38" fmla="*/ 2268855 h 3467100"/>
                <a:gd name="connsiteX39" fmla="*/ 2785491 w 3134106"/>
                <a:gd name="connsiteY39" fmla="*/ 2404777 h 3467100"/>
                <a:gd name="connsiteX40" fmla="*/ 2682049 w 3134106"/>
                <a:gd name="connsiteY40" fmla="*/ 2511647 h 3467100"/>
                <a:gd name="connsiteX41" fmla="*/ 2544318 w 3134106"/>
                <a:gd name="connsiteY41" fmla="*/ 2596229 h 3467100"/>
                <a:gd name="connsiteX42" fmla="*/ 2270474 w 3134106"/>
                <a:gd name="connsiteY42" fmla="*/ 2796349 h 3467100"/>
                <a:gd name="connsiteX43" fmla="*/ 2211896 w 3134106"/>
                <a:gd name="connsiteY43" fmla="*/ 2856357 h 3467100"/>
                <a:gd name="connsiteX44" fmla="*/ 2155127 w 3134106"/>
                <a:gd name="connsiteY44" fmla="*/ 2916936 h 3467100"/>
                <a:gd name="connsiteX45" fmla="*/ 2042636 w 3134106"/>
                <a:gd name="connsiteY45" fmla="*/ 3038094 h 3467100"/>
                <a:gd name="connsiteX46" fmla="*/ 1985963 w 3134106"/>
                <a:gd name="connsiteY46" fmla="*/ 3097721 h 3467100"/>
                <a:gd name="connsiteX47" fmla="*/ 1928051 w 3134106"/>
                <a:gd name="connsiteY47" fmla="*/ 3155728 h 3467100"/>
                <a:gd name="connsiteX48" fmla="*/ 1806702 w 3134106"/>
                <a:gd name="connsiteY48" fmla="*/ 3264313 h 3467100"/>
                <a:gd name="connsiteX49" fmla="*/ 1674400 w 3134106"/>
                <a:gd name="connsiteY49" fmla="*/ 3356134 h 3467100"/>
                <a:gd name="connsiteX50" fmla="*/ 1529906 w 3134106"/>
                <a:gd name="connsiteY50" fmla="*/ 3422333 h 3467100"/>
                <a:gd name="connsiteX51" fmla="*/ 1492187 w 3134106"/>
                <a:gd name="connsiteY51" fmla="*/ 3434048 h 3467100"/>
                <a:gd name="connsiteX52" fmla="*/ 1453896 w 3134106"/>
                <a:gd name="connsiteY52" fmla="*/ 3443669 h 3467100"/>
                <a:gd name="connsiteX53" fmla="*/ 1415129 w 3134106"/>
                <a:gd name="connsiteY53" fmla="*/ 3451003 h 3467100"/>
                <a:gd name="connsiteX54" fmla="*/ 1376077 w 3134106"/>
                <a:gd name="connsiteY54" fmla="*/ 3456241 h 3467100"/>
                <a:gd name="connsiteX55" fmla="*/ 1336834 w 3134106"/>
                <a:gd name="connsiteY55" fmla="*/ 3459480 h 3467100"/>
                <a:gd name="connsiteX56" fmla="*/ 1297496 w 3134106"/>
                <a:gd name="connsiteY56" fmla="*/ 3460718 h 3467100"/>
                <a:gd name="connsiteX57" fmla="*/ 1258062 w 3134106"/>
                <a:gd name="connsiteY57" fmla="*/ 3460052 h 3467100"/>
                <a:gd name="connsiteX58" fmla="*/ 1217676 w 3134106"/>
                <a:gd name="connsiteY58" fmla="*/ 3457480 h 3467100"/>
                <a:gd name="connsiteX59" fmla="*/ 900113 w 3134106"/>
                <a:gd name="connsiteY59" fmla="*/ 3406426 h 3467100"/>
                <a:gd name="connsiteX60" fmla="*/ 823246 w 3134106"/>
                <a:gd name="connsiteY60" fmla="*/ 3383947 h 3467100"/>
                <a:gd name="connsiteX61" fmla="*/ 747808 w 3134106"/>
                <a:gd name="connsiteY61" fmla="*/ 3357753 h 3467100"/>
                <a:gd name="connsiteX62" fmla="*/ 710660 w 3134106"/>
                <a:gd name="connsiteY62" fmla="*/ 3343370 h 3467100"/>
                <a:gd name="connsiteX63" fmla="*/ 673799 w 3134106"/>
                <a:gd name="connsiteY63" fmla="*/ 3328321 h 3467100"/>
                <a:gd name="connsiteX64" fmla="*/ 655415 w 3134106"/>
                <a:gd name="connsiteY64" fmla="*/ 3320796 h 3467100"/>
                <a:gd name="connsiteX65" fmla="*/ 637413 w 3134106"/>
                <a:gd name="connsiteY65" fmla="*/ 3312319 h 3467100"/>
                <a:gd name="connsiteX66" fmla="*/ 601409 w 3134106"/>
                <a:gd name="connsiteY66" fmla="*/ 3295460 h 3467100"/>
                <a:gd name="connsiteX67" fmla="*/ 96012 w 3134106"/>
                <a:gd name="connsiteY67" fmla="*/ 2922746 h 3467100"/>
                <a:gd name="connsiteX68" fmla="*/ 0 w 3134106"/>
                <a:gd name="connsiteY68" fmla="*/ 2808256 h 3467100"/>
                <a:gd name="connsiteX69" fmla="*/ 0 w 3134106"/>
                <a:gd name="connsiteY69" fmla="*/ 3204020 h 3467100"/>
                <a:gd name="connsiteX70" fmla="*/ 376523 w 3134106"/>
                <a:gd name="connsiteY70" fmla="*/ 3467100 h 3467100"/>
                <a:gd name="connsiteX71" fmla="*/ 2147983 w 3134106"/>
                <a:gd name="connsiteY71" fmla="*/ 3467100 h 3467100"/>
                <a:gd name="connsiteX72" fmla="*/ 3134106 w 3134106"/>
                <a:gd name="connsiteY72" fmla="*/ 1843088 h 3467100"/>
                <a:gd name="connsiteX73" fmla="*/ 1262253 w 3134106"/>
                <a:gd name="connsiteY73"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34106" h="3467100">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ln w="9525" cap="flat">
              <a:noFill/>
              <a:prstDash val="solid"/>
              <a:miter/>
            </a:ln>
          </p:spPr>
          <p:txBody>
            <a:bodyPr rtlCol="0" anchor="ctr"/>
            <a:lstStyle/>
            <a:p>
              <a:endParaRPr lang="en-US" dirty="0"/>
            </a:p>
          </p:txBody>
        </p:sp>
      </p:grpSp>
      <p:graphicFrame>
        <p:nvGraphicFramePr>
          <p:cNvPr id="68" name="İçerik Yer Tutucusu 2">
            <a:extLst>
              <a:ext uri="{FF2B5EF4-FFF2-40B4-BE49-F238E27FC236}">
                <a16:creationId xmlns:a16="http://schemas.microsoft.com/office/drawing/2014/main" id="{DDE3FFDF-1DCF-BF2B-055D-8CF442F05481}"/>
              </a:ext>
            </a:extLst>
          </p:cNvPr>
          <p:cNvGraphicFramePr>
            <a:graphicFrameLocks noGrp="1"/>
          </p:cNvGraphicFramePr>
          <p:nvPr>
            <p:ph idx="1"/>
            <p:extLst>
              <p:ext uri="{D42A27DB-BD31-4B8C-83A1-F6EECF244321}">
                <p14:modId xmlns:p14="http://schemas.microsoft.com/office/powerpoint/2010/main" val="3056287519"/>
              </p:ext>
            </p:extLst>
          </p:nvPr>
        </p:nvGraphicFramePr>
        <p:xfrm>
          <a:off x="804672" y="2272143"/>
          <a:ext cx="5291328" cy="42533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592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bronz cilt, ekran görüntüsü içeren bir resim&#10;&#10;Yapay zeka tarafından oluşturulan içerik yanlış olabilir.">
            <a:extLst>
              <a:ext uri="{FF2B5EF4-FFF2-40B4-BE49-F238E27FC236}">
                <a16:creationId xmlns:a16="http://schemas.microsoft.com/office/drawing/2014/main" id="{501D7752-AB0D-B6D1-8704-DE71A7C67857}"/>
              </a:ext>
            </a:extLst>
          </p:cNvPr>
          <p:cNvPicPr>
            <a:picLocks noChangeAspect="1"/>
          </p:cNvPicPr>
          <p:nvPr/>
        </p:nvPicPr>
        <p:blipFill>
          <a:blip r:embed="rId3"/>
          <a:srcRect r="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1"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İçerik Yer Tutucusu 2">
            <a:extLst>
              <a:ext uri="{FF2B5EF4-FFF2-40B4-BE49-F238E27FC236}">
                <a16:creationId xmlns:a16="http://schemas.microsoft.com/office/drawing/2014/main" id="{7F33EEA1-E980-6701-10B1-591979D2308A}"/>
              </a:ext>
            </a:extLst>
          </p:cNvPr>
          <p:cNvSpPr>
            <a:spLocks noGrp="1"/>
          </p:cNvSpPr>
          <p:nvPr>
            <p:ph idx="1"/>
          </p:nvPr>
        </p:nvSpPr>
        <p:spPr>
          <a:xfrm>
            <a:off x="371094" y="2718054"/>
            <a:ext cx="3438906" cy="3207258"/>
          </a:xfrm>
        </p:spPr>
        <p:txBody>
          <a:bodyPr anchor="t">
            <a:normAutofit/>
          </a:bodyPr>
          <a:lstStyle/>
          <a:p>
            <a:r>
              <a:rPr lang="tr-TR" sz="1700" b="1" dirty="0"/>
              <a:t>6 ay-1 yaş arası bebek takiplerinde en az bir kez inmemiş testis muayenesi yapılmalıdır</a:t>
            </a:r>
          </a:p>
        </p:txBody>
      </p:sp>
    </p:spTree>
    <p:extLst>
      <p:ext uri="{BB962C8B-B14F-4D97-AF65-F5344CB8AC3E}">
        <p14:creationId xmlns:p14="http://schemas.microsoft.com/office/powerpoint/2010/main" val="496385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EA9B30A-C54B-A6E0-C7C1-A3FE268D42BB}"/>
              </a:ext>
            </a:extLst>
          </p:cNvPr>
          <p:cNvSpPr>
            <a:spLocks noGrp="1"/>
          </p:cNvSpPr>
          <p:nvPr>
            <p:ph type="title"/>
          </p:nvPr>
        </p:nvSpPr>
        <p:spPr>
          <a:xfrm>
            <a:off x="6513788" y="365125"/>
            <a:ext cx="4840010" cy="1807305"/>
          </a:xfrm>
        </p:spPr>
        <p:txBody>
          <a:bodyPr>
            <a:normAutofit/>
          </a:bodyPr>
          <a:lstStyle/>
          <a:p>
            <a:endParaRPr lang="tr-TR"/>
          </a:p>
        </p:txBody>
      </p:sp>
      <p:pic>
        <p:nvPicPr>
          <p:cNvPr id="5" name="Resim 4" descr="kırmızı içeren bir resim&#10;&#10;Yapay zeka tarafından oluşturulan içerik yanlış olabilir.">
            <a:extLst>
              <a:ext uri="{FF2B5EF4-FFF2-40B4-BE49-F238E27FC236}">
                <a16:creationId xmlns:a16="http://schemas.microsoft.com/office/drawing/2014/main" id="{5ECC4DD2-93DA-C87A-291C-EC455A843545}"/>
              </a:ext>
            </a:extLst>
          </p:cNvPr>
          <p:cNvPicPr>
            <a:picLocks noChangeAspect="1"/>
          </p:cNvPicPr>
          <p:nvPr/>
        </p:nvPicPr>
        <p:blipFill>
          <a:blip r:embed="rId2"/>
          <a:srcRect l="15762" r="3406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97491B04-3227-61FB-6639-A70F4D61E61F}"/>
              </a:ext>
            </a:extLst>
          </p:cNvPr>
          <p:cNvSpPr>
            <a:spLocks noGrp="1"/>
          </p:cNvSpPr>
          <p:nvPr>
            <p:ph idx="1"/>
          </p:nvPr>
        </p:nvSpPr>
        <p:spPr>
          <a:xfrm>
            <a:off x="6513788" y="2333297"/>
            <a:ext cx="4840010" cy="3843666"/>
          </a:xfrm>
        </p:spPr>
        <p:txBody>
          <a:bodyPr>
            <a:normAutofit/>
          </a:bodyPr>
          <a:lstStyle/>
          <a:p>
            <a:r>
              <a:rPr lang="tr-TR" sz="2000" b="1" dirty="0"/>
              <a:t>9. ay izleminde bebeğin anemisini değerlendirmek amacıyla </a:t>
            </a:r>
            <a:r>
              <a:rPr lang="tr-TR" sz="2000" b="1" dirty="0" err="1"/>
              <a:t>Hb</a:t>
            </a:r>
            <a:r>
              <a:rPr lang="tr-TR" sz="2000" b="1" dirty="0"/>
              <a:t> ve/veya </a:t>
            </a:r>
            <a:r>
              <a:rPr lang="tr-TR" sz="2000" b="1" dirty="0" err="1"/>
              <a:t>Htc</a:t>
            </a:r>
            <a:r>
              <a:rPr lang="tr-TR" sz="2000" b="1" dirty="0"/>
              <a:t> ölçümü yapın ve sonucunu sisteme kaydedilmelidir.</a:t>
            </a:r>
          </a:p>
        </p:txBody>
      </p:sp>
    </p:spTree>
    <p:extLst>
      <p:ext uri="{BB962C8B-B14F-4D97-AF65-F5344CB8AC3E}">
        <p14:creationId xmlns:p14="http://schemas.microsoft.com/office/powerpoint/2010/main" val="2171110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E910CF-6077-1B5A-ED64-7171D10CBA4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ebek Toys">
            <a:extLst>
              <a:ext uri="{FF2B5EF4-FFF2-40B4-BE49-F238E27FC236}">
                <a16:creationId xmlns:a16="http://schemas.microsoft.com/office/drawing/2014/main" id="{D5295561-BC2A-6D93-9D10-CD9CDC7C88A8}"/>
              </a:ext>
            </a:extLst>
          </p:cNvPr>
          <p:cNvPicPr>
            <a:picLocks noChangeAspect="1"/>
          </p:cNvPicPr>
          <p:nvPr/>
        </p:nvPicPr>
        <p:blipFill>
          <a:blip r:embed="rId3"/>
          <a:srcRect t="2608" b="2511"/>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6004DF9-5677-D9AB-5A4F-B12CC60F1A8F}"/>
              </a:ext>
            </a:extLst>
          </p:cNvPr>
          <p:cNvSpPr>
            <a:spLocks noGrp="1"/>
          </p:cNvSpPr>
          <p:nvPr>
            <p:ph type="title"/>
          </p:nvPr>
        </p:nvSpPr>
        <p:spPr>
          <a:xfrm>
            <a:off x="838200" y="365125"/>
            <a:ext cx="3822189" cy="1899912"/>
          </a:xfrm>
        </p:spPr>
        <p:txBody>
          <a:bodyPr>
            <a:normAutofit/>
          </a:bodyPr>
          <a:lstStyle/>
          <a:p>
            <a:r>
              <a:rPr lang="tr-TR" sz="4000"/>
              <a:t>Anneye danışmanlık;</a:t>
            </a:r>
          </a:p>
        </p:txBody>
      </p:sp>
      <p:sp>
        <p:nvSpPr>
          <p:cNvPr id="3" name="İçerik Yer Tutucusu 2">
            <a:extLst>
              <a:ext uri="{FF2B5EF4-FFF2-40B4-BE49-F238E27FC236}">
                <a16:creationId xmlns:a16="http://schemas.microsoft.com/office/drawing/2014/main" id="{698351FA-6FED-E517-0E9C-79DF00FAFED0}"/>
              </a:ext>
            </a:extLst>
          </p:cNvPr>
          <p:cNvSpPr>
            <a:spLocks noGrp="1"/>
          </p:cNvSpPr>
          <p:nvPr>
            <p:ph idx="1"/>
          </p:nvPr>
        </p:nvSpPr>
        <p:spPr>
          <a:xfrm>
            <a:off x="838200" y="2434201"/>
            <a:ext cx="3822189" cy="3742762"/>
          </a:xfrm>
        </p:spPr>
        <p:txBody>
          <a:bodyPr>
            <a:normAutofit/>
          </a:bodyPr>
          <a:lstStyle/>
          <a:p>
            <a:pPr lvl="1"/>
            <a:r>
              <a:rPr lang="tr-TR" sz="1700"/>
              <a:t>Emzirme</a:t>
            </a:r>
          </a:p>
          <a:p>
            <a:pPr lvl="1"/>
            <a:r>
              <a:rPr lang="tr-TR" sz="1700" b="1"/>
              <a:t>Ek gıda/tamamlayıcı beslenme</a:t>
            </a:r>
          </a:p>
          <a:p>
            <a:pPr lvl="1"/>
            <a:r>
              <a:rPr lang="tr-TR" sz="1700"/>
              <a:t>Bebek bakımı</a:t>
            </a:r>
          </a:p>
          <a:p>
            <a:pPr lvl="1"/>
            <a:r>
              <a:rPr lang="tr-TR" sz="1700"/>
              <a:t>Bebekle sağlıklı iletişim </a:t>
            </a:r>
          </a:p>
          <a:p>
            <a:pPr lvl="1"/>
            <a:r>
              <a:rPr lang="tr-TR" sz="1700"/>
              <a:t>Uyku </a:t>
            </a:r>
          </a:p>
          <a:p>
            <a:pPr lvl="1"/>
            <a:r>
              <a:rPr lang="tr-TR" sz="1700"/>
              <a:t>El yıkama</a:t>
            </a:r>
          </a:p>
          <a:p>
            <a:pPr lvl="1"/>
            <a:r>
              <a:rPr lang="tr-TR" sz="1700">
                <a:cs typeface="Times New Roman" panose="02020603050405020304" pitchFamily="18" charset="0"/>
              </a:rPr>
              <a:t>Kazalardan korunma</a:t>
            </a:r>
          </a:p>
          <a:p>
            <a:pPr lvl="1"/>
            <a:r>
              <a:rPr lang="tr-TR" sz="1700" b="1">
                <a:cs typeface="Times New Roman" panose="02020603050405020304" pitchFamily="18" charset="0"/>
              </a:rPr>
              <a:t>Diş sağlığı</a:t>
            </a:r>
          </a:p>
          <a:p>
            <a:pPr lvl="1"/>
            <a:r>
              <a:rPr lang="tr-TR" sz="1700">
                <a:cs typeface="Times New Roman" panose="02020603050405020304" pitchFamily="18" charset="0"/>
              </a:rPr>
              <a:t>Aile planlaması</a:t>
            </a:r>
          </a:p>
          <a:p>
            <a:pPr lvl="1"/>
            <a:r>
              <a:rPr lang="tr-TR" sz="1700">
                <a:cs typeface="Times New Roman" panose="02020603050405020304" pitchFamily="18" charset="0"/>
              </a:rPr>
              <a:t>Ailenin soruları varsa yanıtlanmalı ve ilgili broşürler verilmeli</a:t>
            </a:r>
          </a:p>
          <a:p>
            <a:pPr marL="0" indent="0">
              <a:buNone/>
            </a:pPr>
            <a:endParaRPr lang="tr-TR" sz="1700"/>
          </a:p>
        </p:txBody>
      </p:sp>
    </p:spTree>
    <p:extLst>
      <p:ext uri="{BB962C8B-B14F-4D97-AF65-F5344CB8AC3E}">
        <p14:creationId xmlns:p14="http://schemas.microsoft.com/office/powerpoint/2010/main" val="121504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69153-543B-BC33-3C26-9303524EFEB9}"/>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EE1DB404-BDD3-1B73-4C7E-AE22E05F7458}"/>
              </a:ext>
            </a:extLst>
          </p:cNvPr>
          <p:cNvSpPr>
            <a:spLocks noGrp="1"/>
          </p:cNvSpPr>
          <p:nvPr>
            <p:ph type="title"/>
          </p:nvPr>
        </p:nvSpPr>
        <p:spPr>
          <a:xfrm>
            <a:off x="787450" y="1163978"/>
            <a:ext cx="5393361" cy="1325563"/>
          </a:xfrm>
        </p:spPr>
        <p:txBody>
          <a:bodyPr>
            <a:normAutofit/>
          </a:bodyPr>
          <a:lstStyle/>
          <a:p>
            <a:r>
              <a:rPr lang="es-ES" sz="4000" dirty="0"/>
              <a:t>13 -36 Ay Aras</a:t>
            </a:r>
            <a:r>
              <a:rPr lang="tr-TR" sz="4000" dirty="0"/>
              <a:t>ı</a:t>
            </a:r>
            <a:r>
              <a:rPr lang="es-ES" sz="4000" dirty="0"/>
              <a:t>  Çocuk </a:t>
            </a:r>
            <a:r>
              <a:rPr lang="tr-TR" sz="4000" dirty="0"/>
              <a:t>İ</a:t>
            </a:r>
            <a:r>
              <a:rPr lang="es-ES" sz="4000" dirty="0"/>
              <a:t>zlemleri </a:t>
            </a:r>
            <a:endParaRPr lang="tr-TR" sz="4000" dirty="0"/>
          </a:p>
        </p:txBody>
      </p:sp>
      <p:sp>
        <p:nvSpPr>
          <p:cNvPr id="31" name="Freeform: Shape 3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544556E6-5856-9BC2-265D-6987D5D02325}"/>
              </a:ext>
            </a:extLst>
          </p:cNvPr>
          <p:cNvSpPr>
            <a:spLocks noGrp="1"/>
          </p:cNvSpPr>
          <p:nvPr>
            <p:ph idx="1"/>
          </p:nvPr>
        </p:nvSpPr>
        <p:spPr>
          <a:xfrm>
            <a:off x="707412" y="3107010"/>
            <a:ext cx="5393361" cy="2237220"/>
          </a:xfrm>
        </p:spPr>
        <p:txBody>
          <a:bodyPr>
            <a:normAutofit/>
          </a:bodyPr>
          <a:lstStyle/>
          <a:p>
            <a:r>
              <a:rPr lang="tr-TR" sz="1600" dirty="0"/>
              <a:t>Kayıt sisteminde eksik bilgileri tamamla</a:t>
            </a:r>
          </a:p>
          <a:p>
            <a:r>
              <a:rPr lang="tr-TR" sz="1600" dirty="0"/>
              <a:t>Emzirme durumu</a:t>
            </a:r>
          </a:p>
          <a:p>
            <a:r>
              <a:rPr lang="tr-TR" sz="1600" dirty="0"/>
              <a:t>Aşıları sorgula, eksikse tamamla</a:t>
            </a:r>
          </a:p>
          <a:p>
            <a:r>
              <a:rPr lang="tr-TR" sz="1600" dirty="0"/>
              <a:t>Çocuğu anemi yönünden değerlendirilir.</a:t>
            </a:r>
          </a:p>
        </p:txBody>
      </p:sp>
      <p:sp>
        <p:nvSpPr>
          <p:cNvPr id="33" name="Oval 3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descr="Daily Calendar">
            <a:extLst>
              <a:ext uri="{FF2B5EF4-FFF2-40B4-BE49-F238E27FC236}">
                <a16:creationId xmlns:a16="http://schemas.microsoft.com/office/drawing/2014/main" id="{214378D9-9FC7-1054-8AC6-2FC8EFE4C6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5" name="Freeform: Shape 3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7" name="Straight Connector 3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19909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95E551-53C9-BD69-9C51-854A6829AAD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966EAFD0-303F-EFFD-285C-46E3FD70F439}"/>
              </a:ext>
            </a:extLst>
          </p:cNvPr>
          <p:cNvSpPr>
            <a:spLocks noGrp="1"/>
          </p:cNvSpPr>
          <p:nvPr>
            <p:ph type="title"/>
          </p:nvPr>
        </p:nvSpPr>
        <p:spPr>
          <a:xfrm>
            <a:off x="838200" y="365125"/>
            <a:ext cx="5393361" cy="1325563"/>
          </a:xfrm>
        </p:spPr>
        <p:txBody>
          <a:bodyPr>
            <a:normAutofit/>
          </a:bodyPr>
          <a:lstStyle/>
          <a:p>
            <a:r>
              <a:rPr lang="es-ES"/>
              <a:t>13 -36 Ay Aras</a:t>
            </a:r>
            <a:r>
              <a:rPr lang="tr-TR"/>
              <a:t>ı</a:t>
            </a:r>
            <a:r>
              <a:rPr lang="es-ES"/>
              <a:t>  Çocuk </a:t>
            </a:r>
            <a:r>
              <a:rPr lang="tr-TR"/>
              <a:t>İ</a:t>
            </a:r>
            <a:r>
              <a:rPr lang="es-ES"/>
              <a:t>zlemleri </a:t>
            </a:r>
            <a:endParaRPr lang="tr-TR"/>
          </a:p>
        </p:txBody>
      </p:sp>
      <p:sp>
        <p:nvSpPr>
          <p:cNvPr id="3" name="İçerik Yer Tutucusu 2">
            <a:extLst>
              <a:ext uri="{FF2B5EF4-FFF2-40B4-BE49-F238E27FC236}">
                <a16:creationId xmlns:a16="http://schemas.microsoft.com/office/drawing/2014/main" id="{C4C7F5D1-C9BE-8B5D-E588-D7A1366C4BA9}"/>
              </a:ext>
            </a:extLst>
          </p:cNvPr>
          <p:cNvSpPr>
            <a:spLocks noGrp="1"/>
          </p:cNvSpPr>
          <p:nvPr>
            <p:ph idx="1"/>
          </p:nvPr>
        </p:nvSpPr>
        <p:spPr>
          <a:xfrm>
            <a:off x="838200" y="1825625"/>
            <a:ext cx="5393361" cy="4351338"/>
          </a:xfrm>
        </p:spPr>
        <p:txBody>
          <a:bodyPr>
            <a:normAutofit/>
          </a:bodyPr>
          <a:lstStyle/>
          <a:p>
            <a:pPr marL="0" indent="0">
              <a:buNone/>
            </a:pPr>
            <a:r>
              <a:rPr lang="tr-TR" sz="1500" b="1" dirty="0"/>
              <a:t>Çocuğa tam bir sistemik muayene </a:t>
            </a:r>
          </a:p>
          <a:p>
            <a:r>
              <a:rPr lang="tr-TR" sz="1500" dirty="0"/>
              <a:t>Baş çevresi, boy ölçümü, </a:t>
            </a:r>
            <a:r>
              <a:rPr lang="tr-TR" sz="1500" dirty="0" err="1"/>
              <a:t>persentil</a:t>
            </a:r>
            <a:r>
              <a:rPr lang="tr-TR" sz="1500" dirty="0"/>
              <a:t> eğrisindeki durumu</a:t>
            </a:r>
          </a:p>
          <a:p>
            <a:r>
              <a:rPr lang="tr-TR" sz="1500" dirty="0" err="1"/>
              <a:t>Fontanel</a:t>
            </a:r>
            <a:r>
              <a:rPr lang="tr-TR" sz="1500" dirty="0"/>
              <a:t> kontrolü </a:t>
            </a:r>
            <a:r>
              <a:rPr lang="tr-TR" sz="1500" dirty="0">
                <a:sym typeface="Wingdings" panose="05000000000000000000" pitchFamily="2" charset="2"/>
              </a:rPr>
              <a:t> ön </a:t>
            </a:r>
            <a:r>
              <a:rPr lang="tr-TR" sz="1500" dirty="0" err="1">
                <a:sym typeface="Wingdings" panose="05000000000000000000" pitchFamily="2" charset="2"/>
              </a:rPr>
              <a:t>fontanel</a:t>
            </a:r>
            <a:r>
              <a:rPr lang="tr-TR" sz="1500" dirty="0">
                <a:sym typeface="Wingdings" panose="05000000000000000000" pitchFamily="2" charset="2"/>
              </a:rPr>
              <a:t> 18 aya kadar kapanır</a:t>
            </a:r>
            <a:endParaRPr lang="tr-TR" sz="1500" dirty="0"/>
          </a:p>
          <a:p>
            <a:r>
              <a:rPr lang="tr-TR" sz="1500" dirty="0"/>
              <a:t>Çocuğun genel görünümüne bakın</a:t>
            </a:r>
          </a:p>
          <a:p>
            <a:r>
              <a:rPr lang="tr-TR" sz="1500" dirty="0"/>
              <a:t>Solunum ve kardiyak muayene, nabızlar </a:t>
            </a:r>
          </a:p>
          <a:p>
            <a:r>
              <a:rPr lang="tr-TR" sz="1500" b="1" dirty="0"/>
              <a:t>3 yaşında kan basıncı ölçümü</a:t>
            </a:r>
          </a:p>
          <a:p>
            <a:r>
              <a:rPr lang="tr-TR" sz="1500" b="1" dirty="0"/>
              <a:t>2 yaş ve üzerine hiperlipidemi riski değerlendirmesi</a:t>
            </a:r>
          </a:p>
          <a:p>
            <a:r>
              <a:rPr lang="tr-TR" sz="1500" dirty="0"/>
              <a:t>İşitme ve görme değerlendirmesi </a:t>
            </a:r>
            <a:r>
              <a:rPr lang="tr-TR" sz="1500" dirty="0">
                <a:sym typeface="Wingdings" panose="05000000000000000000" pitchFamily="2" charset="2"/>
              </a:rPr>
              <a:t> </a:t>
            </a:r>
            <a:r>
              <a:rPr lang="tr-TR" sz="1500" b="1" dirty="0">
                <a:sym typeface="Wingdings" panose="05000000000000000000" pitchFamily="2" charset="2"/>
              </a:rPr>
              <a:t>3 yaş görme keskinliği</a:t>
            </a:r>
            <a:endParaRPr lang="tr-TR" sz="1500" b="1" dirty="0"/>
          </a:p>
          <a:p>
            <a:r>
              <a:rPr lang="tr-TR" sz="1500" dirty="0"/>
              <a:t>Üreme organları</a:t>
            </a:r>
          </a:p>
          <a:p>
            <a:r>
              <a:rPr lang="tr-TR" sz="1500" dirty="0"/>
              <a:t>İdrar yolu enfeksiyonu varlığı</a:t>
            </a:r>
          </a:p>
        </p:txBody>
      </p:sp>
      <p:pic>
        <p:nvPicPr>
          <p:cNvPr id="5" name="Picture 4" descr="Üzerinde doktorların kullandığı gereçler bulunan pembe bir masa">
            <a:extLst>
              <a:ext uri="{FF2B5EF4-FFF2-40B4-BE49-F238E27FC236}">
                <a16:creationId xmlns:a16="http://schemas.microsoft.com/office/drawing/2014/main" id="{A20D045D-FE0B-9128-B156-CAE2AB59EF61}"/>
              </a:ext>
            </a:extLst>
          </p:cNvPr>
          <p:cNvPicPr>
            <a:picLocks noChangeAspect="1"/>
          </p:cNvPicPr>
          <p:nvPr/>
        </p:nvPicPr>
        <p:blipFill>
          <a:blip r:embed="rId3"/>
          <a:srcRect l="33251" r="-2" b="-2"/>
          <a:stretch/>
        </p:blipFill>
        <p:spPr>
          <a:xfrm>
            <a:off x="6769603" y="1226346"/>
            <a:ext cx="4579030" cy="457903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02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477F087-48EF-0B05-C772-3602CE30C853}"/>
              </a:ext>
            </a:extLst>
          </p:cNvPr>
          <p:cNvPicPr>
            <a:picLocks noChangeAspect="1"/>
          </p:cNvPicPr>
          <p:nvPr/>
        </p:nvPicPr>
        <p:blipFill>
          <a:blip r:embed="rId2"/>
          <a:stretch>
            <a:fillRect/>
          </a:stretch>
        </p:blipFill>
        <p:spPr>
          <a:xfrm>
            <a:off x="5639238" y="176437"/>
            <a:ext cx="5122768" cy="6487253"/>
          </a:xfrm>
          <a:prstGeom prst="rect">
            <a:avLst/>
          </a:prstGeom>
        </p:spPr>
      </p:pic>
      <p:pic>
        <p:nvPicPr>
          <p:cNvPr id="4" name="Resim 3">
            <a:extLst>
              <a:ext uri="{FF2B5EF4-FFF2-40B4-BE49-F238E27FC236}">
                <a16:creationId xmlns:a16="http://schemas.microsoft.com/office/drawing/2014/main" id="{7ECD2DF1-32D7-39DF-79D5-020F064C0461}"/>
              </a:ext>
            </a:extLst>
          </p:cNvPr>
          <p:cNvPicPr>
            <a:picLocks noChangeAspect="1"/>
          </p:cNvPicPr>
          <p:nvPr/>
        </p:nvPicPr>
        <p:blipFill>
          <a:blip r:embed="rId3"/>
          <a:stretch>
            <a:fillRect/>
          </a:stretch>
        </p:blipFill>
        <p:spPr>
          <a:xfrm>
            <a:off x="123713" y="1653175"/>
            <a:ext cx="5651878" cy="3448761"/>
          </a:xfrm>
          <a:prstGeom prst="rect">
            <a:avLst/>
          </a:prstGeom>
        </p:spPr>
      </p:pic>
      <p:sp>
        <p:nvSpPr>
          <p:cNvPr id="2" name="Başlık 1">
            <a:extLst>
              <a:ext uri="{FF2B5EF4-FFF2-40B4-BE49-F238E27FC236}">
                <a16:creationId xmlns:a16="http://schemas.microsoft.com/office/drawing/2014/main" id="{624321E0-BBE9-582C-7386-4F57E3C0C6A7}"/>
              </a:ext>
            </a:extLst>
          </p:cNvPr>
          <p:cNvSpPr>
            <a:spLocks noGrp="1"/>
          </p:cNvSpPr>
          <p:nvPr>
            <p:ph type="title"/>
          </p:nvPr>
        </p:nvSpPr>
        <p:spPr>
          <a:xfrm>
            <a:off x="643433" y="643464"/>
            <a:ext cx="2888344" cy="1428737"/>
          </a:xfrm>
        </p:spPr>
        <p:txBody>
          <a:bodyPr>
            <a:normAutofit/>
          </a:bodyPr>
          <a:lstStyle/>
          <a:p>
            <a:endParaRPr lang="tr-TR" sz="3200" dirty="0">
              <a:solidFill>
                <a:srgbClr val="FFFFFF"/>
              </a:solidFill>
            </a:endParaRPr>
          </a:p>
        </p:txBody>
      </p:sp>
      <p:sp>
        <p:nvSpPr>
          <p:cNvPr id="3" name="İçerik Yer Tutucusu 2">
            <a:extLst>
              <a:ext uri="{FF2B5EF4-FFF2-40B4-BE49-F238E27FC236}">
                <a16:creationId xmlns:a16="http://schemas.microsoft.com/office/drawing/2014/main" id="{9B702F61-E07B-EC25-CC46-7DA3ADCDE34B}"/>
              </a:ext>
            </a:extLst>
          </p:cNvPr>
          <p:cNvSpPr>
            <a:spLocks noGrp="1"/>
          </p:cNvSpPr>
          <p:nvPr>
            <p:ph idx="1"/>
          </p:nvPr>
        </p:nvSpPr>
        <p:spPr>
          <a:xfrm>
            <a:off x="643337" y="2184036"/>
            <a:ext cx="2888439" cy="3869634"/>
          </a:xfrm>
        </p:spPr>
        <p:txBody>
          <a:bodyPr>
            <a:normAutofit/>
          </a:bodyPr>
          <a:lstStyle/>
          <a:p>
            <a:endParaRPr lang="tr-TR" sz="1600">
              <a:solidFill>
                <a:srgbClr val="FFFFFF"/>
              </a:solidFill>
            </a:endParaRPr>
          </a:p>
        </p:txBody>
      </p:sp>
    </p:spTree>
    <p:extLst>
      <p:ext uri="{BB962C8B-B14F-4D97-AF65-F5344CB8AC3E}">
        <p14:creationId xmlns:p14="http://schemas.microsoft.com/office/powerpoint/2010/main" val="2372318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E324AC3-D601-A605-BD6A-E485FF5738A8}"/>
              </a:ext>
            </a:extLst>
          </p:cNvPr>
          <p:cNvSpPr>
            <a:spLocks noGrp="1"/>
          </p:cNvSpPr>
          <p:nvPr>
            <p:ph type="title"/>
          </p:nvPr>
        </p:nvSpPr>
        <p:spPr>
          <a:xfrm>
            <a:off x="640080" y="325369"/>
            <a:ext cx="4368602" cy="1956841"/>
          </a:xfrm>
        </p:spPr>
        <p:txBody>
          <a:bodyPr anchor="b">
            <a:normAutofit/>
          </a:bodyPr>
          <a:lstStyle/>
          <a:p>
            <a:r>
              <a:rPr lang="tr-TR" sz="2600" dirty="0"/>
              <a:t>3 yaş ve üzerindeki çocuklarda,  yılda bir kez olmak üzere kan basıncının düzenli olarak ölçülmesi önerilmekte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A97C10A7-6AFD-243A-44B6-C627F13C2A39}"/>
              </a:ext>
            </a:extLst>
          </p:cNvPr>
          <p:cNvSpPr>
            <a:spLocks noGrp="1"/>
          </p:cNvSpPr>
          <p:nvPr>
            <p:ph idx="1"/>
          </p:nvPr>
        </p:nvSpPr>
        <p:spPr>
          <a:xfrm>
            <a:off x="640080" y="2872899"/>
            <a:ext cx="4243589" cy="3320668"/>
          </a:xfrm>
        </p:spPr>
        <p:txBody>
          <a:bodyPr>
            <a:normAutofit/>
          </a:bodyPr>
          <a:lstStyle/>
          <a:p>
            <a:r>
              <a:rPr lang="tr-TR" sz="1400" dirty="0"/>
              <a:t>Çocuklarda ölçülen kan basıncının cins, yaş ve boya göre hazırlanmış kan basıncı tablosuna (</a:t>
            </a:r>
            <a:r>
              <a:rPr lang="tr-TR" sz="1400" dirty="0" err="1"/>
              <a:t>National</a:t>
            </a:r>
            <a:r>
              <a:rPr lang="tr-TR" sz="1400" dirty="0"/>
              <a:t> High Blood </a:t>
            </a:r>
            <a:r>
              <a:rPr lang="tr-TR" sz="1400" dirty="0" err="1"/>
              <a:t>Pressure</a:t>
            </a:r>
            <a:r>
              <a:rPr lang="tr-TR" sz="1400" dirty="0"/>
              <a:t> </a:t>
            </a:r>
            <a:r>
              <a:rPr lang="tr-TR" sz="1400" dirty="0" err="1"/>
              <a:t>Education</a:t>
            </a:r>
            <a:r>
              <a:rPr lang="tr-TR" sz="1400" dirty="0"/>
              <a:t> Program </a:t>
            </a:r>
            <a:r>
              <a:rPr lang="tr-TR" sz="1400" dirty="0" err="1"/>
              <a:t>Working</a:t>
            </a:r>
            <a:r>
              <a:rPr lang="tr-TR" sz="1400" dirty="0"/>
              <a:t> </a:t>
            </a:r>
            <a:r>
              <a:rPr lang="tr-TR" sz="1400" dirty="0" err="1"/>
              <a:t>Group</a:t>
            </a:r>
            <a:r>
              <a:rPr lang="tr-TR" sz="1400" dirty="0"/>
              <a:t> on High Blood </a:t>
            </a:r>
            <a:r>
              <a:rPr lang="tr-TR" sz="1400" dirty="0" err="1"/>
              <a:t>Pressure</a:t>
            </a:r>
            <a:r>
              <a:rPr lang="tr-TR" sz="1400" dirty="0"/>
              <a:t> in </a:t>
            </a:r>
            <a:r>
              <a:rPr lang="tr-TR" sz="1400" dirty="0" err="1"/>
              <a:t>Children</a:t>
            </a:r>
            <a:r>
              <a:rPr lang="tr-TR" sz="1400" dirty="0"/>
              <a:t> </a:t>
            </a:r>
            <a:r>
              <a:rPr lang="tr-TR" sz="1400" dirty="0" err="1"/>
              <a:t>and</a:t>
            </a:r>
            <a:r>
              <a:rPr lang="tr-TR" sz="1400" dirty="0"/>
              <a:t> </a:t>
            </a:r>
            <a:r>
              <a:rPr lang="tr-TR" sz="1400" dirty="0" err="1"/>
              <a:t>Adolescents</a:t>
            </a:r>
            <a:r>
              <a:rPr lang="tr-TR" sz="1400" dirty="0"/>
              <a:t> 2004) bakılarak değerlendirilmesi önerilmekte</a:t>
            </a:r>
          </a:p>
          <a:p>
            <a:r>
              <a:rPr lang="tr-TR" sz="1400" dirty="0"/>
              <a:t>Sistolik ve/veya diyastolik kan basıncının</a:t>
            </a:r>
          </a:p>
          <a:p>
            <a:pPr marL="0" indent="0">
              <a:buNone/>
            </a:pPr>
            <a:r>
              <a:rPr lang="tr-TR" sz="1400" dirty="0"/>
              <a:t>&lt;90 yüzdelik dilim </a:t>
            </a:r>
            <a:r>
              <a:rPr lang="tr-TR" sz="1400" dirty="0">
                <a:sym typeface="Wingdings" panose="05000000000000000000" pitchFamily="2" charset="2"/>
              </a:rPr>
              <a:t> </a:t>
            </a:r>
            <a:r>
              <a:rPr lang="tr-TR" sz="1400" b="1" dirty="0"/>
              <a:t>normal</a:t>
            </a:r>
          </a:p>
          <a:p>
            <a:pPr marL="0" indent="0">
              <a:buNone/>
            </a:pPr>
            <a:r>
              <a:rPr lang="az-Cyrl-AZ" sz="1400" dirty="0"/>
              <a:t>90- &lt;95 </a:t>
            </a:r>
            <a:r>
              <a:rPr lang="tr-TR" sz="1400" dirty="0"/>
              <a:t>yüzdelik (ve her yaş için &gt;120/80mmHg) </a:t>
            </a:r>
            <a:r>
              <a:rPr lang="tr-TR" sz="1400" dirty="0">
                <a:sym typeface="Wingdings" panose="05000000000000000000" pitchFamily="2" charset="2"/>
              </a:rPr>
              <a:t> </a:t>
            </a:r>
            <a:r>
              <a:rPr lang="tr-TR" sz="1400" dirty="0"/>
              <a:t> </a:t>
            </a:r>
            <a:r>
              <a:rPr lang="tr-TR" sz="1400" b="1" dirty="0" err="1"/>
              <a:t>prehipertansiyon</a:t>
            </a:r>
            <a:r>
              <a:rPr lang="tr-TR" sz="1400" dirty="0"/>
              <a:t> </a:t>
            </a:r>
          </a:p>
          <a:p>
            <a:pPr marL="0" indent="0">
              <a:buNone/>
            </a:pPr>
            <a:r>
              <a:rPr lang="tr-TR" sz="1400" dirty="0"/>
              <a:t>&gt;95-&lt;99 yüzdelik + 5mmHg </a:t>
            </a:r>
            <a:r>
              <a:rPr lang="tr-TR" sz="1400" dirty="0">
                <a:sym typeface="Wingdings" panose="05000000000000000000" pitchFamily="2" charset="2"/>
              </a:rPr>
              <a:t> </a:t>
            </a:r>
            <a:r>
              <a:rPr lang="tr-TR" sz="1400" dirty="0"/>
              <a:t> </a:t>
            </a:r>
            <a:r>
              <a:rPr lang="tr-TR" sz="1400" b="1" dirty="0"/>
              <a:t>evre 1 hipertansiyon</a:t>
            </a:r>
          </a:p>
          <a:p>
            <a:pPr marL="0" indent="0">
              <a:buNone/>
            </a:pPr>
            <a:r>
              <a:rPr lang="tr-TR" sz="1400" dirty="0"/>
              <a:t>&gt;99 yüzdelik + 5mmHg </a:t>
            </a:r>
            <a:r>
              <a:rPr lang="tr-TR" sz="1400" dirty="0">
                <a:sym typeface="Wingdings" panose="05000000000000000000" pitchFamily="2" charset="2"/>
              </a:rPr>
              <a:t></a:t>
            </a:r>
            <a:r>
              <a:rPr lang="tr-TR" sz="1400" dirty="0"/>
              <a:t> </a:t>
            </a:r>
            <a:r>
              <a:rPr lang="tr-TR" sz="1400" b="1" dirty="0"/>
              <a:t>evre 2 hipertansiyon</a:t>
            </a:r>
          </a:p>
        </p:txBody>
      </p:sp>
      <p:pic>
        <p:nvPicPr>
          <p:cNvPr id="5" name="Resim 4">
            <a:extLst>
              <a:ext uri="{FF2B5EF4-FFF2-40B4-BE49-F238E27FC236}">
                <a16:creationId xmlns:a16="http://schemas.microsoft.com/office/drawing/2014/main" id="{C53C6C70-4976-70D1-1545-D00B5C9C31E4}"/>
              </a:ext>
            </a:extLst>
          </p:cNvPr>
          <p:cNvPicPr>
            <a:picLocks noChangeAspect="1"/>
          </p:cNvPicPr>
          <p:nvPr/>
        </p:nvPicPr>
        <p:blipFill rotWithShape="1">
          <a:blip r:embed="rId2"/>
          <a:srcRect l="14973" r="1581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6422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537416B-0F78-824E-6D0E-8B1FEF8F7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648" b="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2" name="Rectangle 105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3419188-5E2C-25D3-CE87-0D210DAC52AA}"/>
              </a:ext>
            </a:extLst>
          </p:cNvPr>
          <p:cNvSpPr>
            <a:spLocks noGrp="1"/>
          </p:cNvSpPr>
          <p:nvPr>
            <p:ph type="title"/>
          </p:nvPr>
        </p:nvSpPr>
        <p:spPr>
          <a:xfrm>
            <a:off x="838200" y="365125"/>
            <a:ext cx="3822189" cy="1899912"/>
          </a:xfrm>
        </p:spPr>
        <p:txBody>
          <a:bodyPr>
            <a:normAutofit/>
          </a:bodyPr>
          <a:lstStyle/>
          <a:p>
            <a:r>
              <a:rPr lang="tr-TR" sz="4000"/>
              <a:t>SAĞLIKLI ÇOCUK İZLEMİ NEDİR?</a:t>
            </a:r>
          </a:p>
        </p:txBody>
      </p:sp>
      <p:sp>
        <p:nvSpPr>
          <p:cNvPr id="3" name="İçerik Yer Tutucusu 2">
            <a:extLst>
              <a:ext uri="{FF2B5EF4-FFF2-40B4-BE49-F238E27FC236}">
                <a16:creationId xmlns:a16="http://schemas.microsoft.com/office/drawing/2014/main" id="{1D8908C8-8279-419A-2E6F-A5BC05579AC8}"/>
              </a:ext>
            </a:extLst>
          </p:cNvPr>
          <p:cNvSpPr>
            <a:spLocks noGrp="1"/>
          </p:cNvSpPr>
          <p:nvPr>
            <p:ph idx="1"/>
          </p:nvPr>
        </p:nvSpPr>
        <p:spPr>
          <a:xfrm>
            <a:off x="838200" y="2434201"/>
            <a:ext cx="3822189" cy="3742762"/>
          </a:xfrm>
        </p:spPr>
        <p:txBody>
          <a:bodyPr>
            <a:normAutofit/>
          </a:bodyPr>
          <a:lstStyle/>
          <a:p>
            <a:r>
              <a:rPr lang="tr-TR" sz="1700" dirty="0"/>
              <a:t>Çocuk sağlığı izlemi; </a:t>
            </a:r>
          </a:p>
          <a:p>
            <a:r>
              <a:rPr lang="tr-TR" sz="1700" dirty="0"/>
              <a:t>• Tüm çocuklara verilmesi gereken,</a:t>
            </a:r>
          </a:p>
          <a:p>
            <a:r>
              <a:rPr lang="tr-TR" sz="1700" dirty="0"/>
              <a:t>• Çocuğun fiziksel, ruhsal ve sosyal yönden tam bir iyilik hali içinde olup olmadığının değerlendirilmesidir </a:t>
            </a:r>
          </a:p>
          <a:p>
            <a:r>
              <a:rPr lang="tr-TR" sz="1700" dirty="0"/>
              <a:t>• Bu izlem; </a:t>
            </a:r>
          </a:p>
          <a:p>
            <a:r>
              <a:rPr lang="tr-TR" sz="1700" dirty="0"/>
              <a:t>• Hekim, aile, hekim dışı sağlık personeli işbirliği içinde yürütülmeli</a:t>
            </a:r>
          </a:p>
          <a:p>
            <a:r>
              <a:rPr lang="tr-TR" sz="1700" dirty="0"/>
              <a:t> • Çocuk, içinde bulunduğu fiziksel ve sosyal çevre ile birlikte değerlendirilmelidir</a:t>
            </a:r>
          </a:p>
        </p:txBody>
      </p:sp>
    </p:spTree>
    <p:extLst>
      <p:ext uri="{BB962C8B-B14F-4D97-AF65-F5344CB8AC3E}">
        <p14:creationId xmlns:p14="http://schemas.microsoft.com/office/powerpoint/2010/main" val="3918042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3A4774C-BB6D-7C6D-EE44-03C16205F3F9}"/>
              </a:ext>
            </a:extLst>
          </p:cNvPr>
          <p:cNvSpPr>
            <a:spLocks noGrp="1"/>
          </p:cNvSpPr>
          <p:nvPr>
            <p:ph type="title"/>
          </p:nvPr>
        </p:nvSpPr>
        <p:spPr>
          <a:xfrm>
            <a:off x="630936" y="640823"/>
            <a:ext cx="3419856" cy="5583148"/>
          </a:xfrm>
        </p:spPr>
        <p:txBody>
          <a:bodyPr anchor="ctr">
            <a:normAutofit/>
          </a:bodyPr>
          <a:lstStyle/>
          <a:p>
            <a:r>
              <a:rPr lang="tr-TR" sz="4200"/>
              <a:t> Hiperlipidemi taramasının iki yaşından itibaren risk altındaki tüm çocuklara uygulanması önerilmekte; </a:t>
            </a:r>
          </a:p>
        </p:txBody>
      </p:sp>
      <p:sp>
        <p:nvSpPr>
          <p:cNvPr id="1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ekran görüntüsü, yazı tipi, doküman, belge içeren bir resim&#10;&#10;Yapay zeka tarafından oluşturulan içerik yanlış olabilir.">
            <a:extLst>
              <a:ext uri="{FF2B5EF4-FFF2-40B4-BE49-F238E27FC236}">
                <a16:creationId xmlns:a16="http://schemas.microsoft.com/office/drawing/2014/main" id="{8A6488D6-7130-C8DA-2352-F9C0B7DAAF14}"/>
              </a:ext>
            </a:extLst>
          </p:cNvPr>
          <p:cNvPicPr>
            <a:picLocks noChangeAspect="1"/>
          </p:cNvPicPr>
          <p:nvPr/>
        </p:nvPicPr>
        <p:blipFill>
          <a:blip r:embed="rId2"/>
          <a:stretch>
            <a:fillRect/>
          </a:stretch>
        </p:blipFill>
        <p:spPr>
          <a:xfrm>
            <a:off x="4666488" y="1554434"/>
            <a:ext cx="6894576" cy="3895435"/>
          </a:xfrm>
          <a:prstGeom prst="rect">
            <a:avLst/>
          </a:prstGeom>
        </p:spPr>
      </p:pic>
    </p:spTree>
    <p:extLst>
      <p:ext uri="{BB962C8B-B14F-4D97-AF65-F5344CB8AC3E}">
        <p14:creationId xmlns:p14="http://schemas.microsoft.com/office/powerpoint/2010/main" val="1639677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0" name="Rectangle 19">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7" name="İçerik Yer Tutucusu 6" descr="metin, yazı tipi, ekran görüntüsü, cebir içeren bir resim&#10;&#10;Yapay zeka tarafından oluşturulan içerik yanlış olabilir.">
            <a:extLst>
              <a:ext uri="{FF2B5EF4-FFF2-40B4-BE49-F238E27FC236}">
                <a16:creationId xmlns:a16="http://schemas.microsoft.com/office/drawing/2014/main" id="{5FA3A7C9-105C-AD0A-AD5A-5185FEF5C4E5}"/>
              </a:ext>
            </a:extLst>
          </p:cNvPr>
          <p:cNvPicPr>
            <a:picLocks noChangeAspect="1"/>
          </p:cNvPicPr>
          <p:nvPr/>
        </p:nvPicPr>
        <p:blipFill>
          <a:blip r:embed="rId3"/>
          <a:stretch>
            <a:fillRect/>
          </a:stretch>
        </p:blipFill>
        <p:spPr>
          <a:xfrm>
            <a:off x="1093325" y="1098414"/>
            <a:ext cx="8986590" cy="2446749"/>
          </a:xfrm>
          <a:prstGeom prst="rect">
            <a:avLst/>
          </a:prstGeom>
        </p:spPr>
      </p:pic>
      <p:pic>
        <p:nvPicPr>
          <p:cNvPr id="5" name="Resim 4" descr="metin, ekran görüntüsü, yazı tipi, sayı, numara içeren bir resim&#10;&#10;Yapay zeka tarafından oluşturulan içerik yanlış olabilir.">
            <a:extLst>
              <a:ext uri="{FF2B5EF4-FFF2-40B4-BE49-F238E27FC236}">
                <a16:creationId xmlns:a16="http://schemas.microsoft.com/office/drawing/2014/main" id="{EE0BCDFE-5165-E5DD-6B48-C88A3713873F}"/>
              </a:ext>
            </a:extLst>
          </p:cNvPr>
          <p:cNvPicPr>
            <a:picLocks noChangeAspect="1"/>
          </p:cNvPicPr>
          <p:nvPr/>
        </p:nvPicPr>
        <p:blipFill>
          <a:blip r:embed="rId4"/>
          <a:stretch>
            <a:fillRect/>
          </a:stretch>
        </p:blipFill>
        <p:spPr>
          <a:xfrm>
            <a:off x="1093325" y="3796969"/>
            <a:ext cx="7975370" cy="1714704"/>
          </a:xfrm>
          <a:prstGeom prst="rect">
            <a:avLst/>
          </a:prstGeom>
        </p:spPr>
      </p:pic>
    </p:spTree>
    <p:extLst>
      <p:ext uri="{BB962C8B-B14F-4D97-AF65-F5344CB8AC3E}">
        <p14:creationId xmlns:p14="http://schemas.microsoft.com/office/powerpoint/2010/main" val="334988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8DD716-273E-FFE7-F46B-235FD2D6907D}"/>
              </a:ext>
            </a:extLst>
          </p:cNvPr>
          <p:cNvSpPr>
            <a:spLocks noGrp="1"/>
          </p:cNvSpPr>
          <p:nvPr>
            <p:ph type="title"/>
          </p:nvPr>
        </p:nvSpPr>
        <p:spPr>
          <a:xfrm>
            <a:off x="9093006" y="612842"/>
            <a:ext cx="2926079" cy="4471222"/>
          </a:xfrm>
        </p:spPr>
        <p:txBody>
          <a:bodyPr anchor="b">
            <a:noAutofit/>
          </a:bodyPr>
          <a:lstStyle/>
          <a:p>
            <a:r>
              <a:rPr lang="tr-TR" sz="2400">
                <a:solidFill>
                  <a:srgbClr val="FFFFFF"/>
                </a:solidFill>
              </a:rPr>
              <a:t>Risklerin erken dönemde tespiti için her çocuk </a:t>
            </a:r>
            <a:r>
              <a:rPr lang="tr-TR" sz="2400" b="1">
                <a:solidFill>
                  <a:srgbClr val="FFFFFF"/>
                </a:solidFill>
              </a:rPr>
              <a:t>18. ay, 24. ay ve 3 yaşta </a:t>
            </a:r>
            <a:r>
              <a:rPr lang="tr-TR" sz="2400">
                <a:solidFill>
                  <a:srgbClr val="FFFFFF"/>
                </a:solidFill>
              </a:rPr>
              <a:t>mutlaka otizm spektrum bozukluğu yönünden değerlendirilmeli!</a:t>
            </a:r>
            <a:endParaRPr lang="tr-TR" sz="2400" dirty="0">
              <a:solidFill>
                <a:srgbClr val="FFFFFF"/>
              </a:solidFill>
            </a:endParaRPr>
          </a:p>
        </p:txBody>
      </p:sp>
      <p:pic>
        <p:nvPicPr>
          <p:cNvPr id="5" name="Resim 4">
            <a:extLst>
              <a:ext uri="{FF2B5EF4-FFF2-40B4-BE49-F238E27FC236}">
                <a16:creationId xmlns:a16="http://schemas.microsoft.com/office/drawing/2014/main" id="{A44EE1E7-A4D6-C063-E8C8-817DC64B8E3A}"/>
              </a:ext>
            </a:extLst>
          </p:cNvPr>
          <p:cNvPicPr>
            <a:picLocks noChangeAspect="1"/>
          </p:cNvPicPr>
          <p:nvPr/>
        </p:nvPicPr>
        <p:blipFill>
          <a:blip r:embed="rId2">
            <a:alphaModFix/>
          </a:blip>
          <a:stretch>
            <a:fillRect/>
          </a:stretch>
        </p:blipFill>
        <p:spPr>
          <a:xfrm>
            <a:off x="560235" y="1394984"/>
            <a:ext cx="11071529" cy="3349137"/>
          </a:xfrm>
          <a:prstGeom prst="rect">
            <a:avLst/>
          </a:prstGeom>
        </p:spPr>
      </p:pic>
    </p:spTree>
    <p:extLst>
      <p:ext uri="{BB962C8B-B14F-4D97-AF65-F5344CB8AC3E}">
        <p14:creationId xmlns:p14="http://schemas.microsoft.com/office/powerpoint/2010/main" val="3200166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descr="metin, ekran görüntüsü, yazı tipi, çizgi içeren bir resim&#10;&#10;Açıklama otomatik olarak oluşturuldu">
            <a:extLst>
              <a:ext uri="{FF2B5EF4-FFF2-40B4-BE49-F238E27FC236}">
                <a16:creationId xmlns:a16="http://schemas.microsoft.com/office/drawing/2014/main" id="{907F6CDA-FB9F-C888-84CD-4D848B24E83F}"/>
              </a:ext>
            </a:extLst>
          </p:cNvPr>
          <p:cNvPicPr>
            <a:picLocks noChangeAspect="1"/>
          </p:cNvPicPr>
          <p:nvPr/>
        </p:nvPicPr>
        <p:blipFill>
          <a:blip r:embed="rId2"/>
          <a:stretch>
            <a:fillRect/>
          </a:stretch>
        </p:blipFill>
        <p:spPr>
          <a:xfrm>
            <a:off x="5995555" y="317622"/>
            <a:ext cx="4980709" cy="6447520"/>
          </a:xfrm>
          <a:prstGeom prst="rect">
            <a:avLst/>
          </a:prstGeom>
        </p:spPr>
      </p:pic>
      <p:pic>
        <p:nvPicPr>
          <p:cNvPr id="4" name="Resim 3">
            <a:extLst>
              <a:ext uri="{FF2B5EF4-FFF2-40B4-BE49-F238E27FC236}">
                <a16:creationId xmlns:a16="http://schemas.microsoft.com/office/drawing/2014/main" id="{FC93CD2A-AA4D-8244-FD33-DA52FFFCC837}"/>
              </a:ext>
            </a:extLst>
          </p:cNvPr>
          <p:cNvPicPr>
            <a:picLocks noChangeAspect="1"/>
          </p:cNvPicPr>
          <p:nvPr/>
        </p:nvPicPr>
        <p:blipFill>
          <a:blip r:embed="rId3"/>
          <a:stretch>
            <a:fillRect/>
          </a:stretch>
        </p:blipFill>
        <p:spPr>
          <a:xfrm>
            <a:off x="1215736" y="1974273"/>
            <a:ext cx="3588897" cy="3101770"/>
          </a:xfrm>
          <a:prstGeom prst="rect">
            <a:avLst/>
          </a:prstGeom>
        </p:spPr>
      </p:pic>
    </p:spTree>
    <p:extLst>
      <p:ext uri="{BB962C8B-B14F-4D97-AF65-F5344CB8AC3E}">
        <p14:creationId xmlns:p14="http://schemas.microsoft.com/office/powerpoint/2010/main" val="453186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D0FE699-C225-F053-62EC-702A589E41E5}"/>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041893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1FFB7C-10C5-8793-775C-BF676D52102D}"/>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31444D0-54F1-A0B1-6F79-15D06CC65B35}"/>
              </a:ext>
            </a:extLst>
          </p:cNvPr>
          <p:cNvSpPr>
            <a:spLocks noGrp="1"/>
          </p:cNvSpPr>
          <p:nvPr>
            <p:ph type="title"/>
          </p:nvPr>
        </p:nvSpPr>
        <p:spPr>
          <a:xfrm>
            <a:off x="761803" y="350196"/>
            <a:ext cx="4646904" cy="1624520"/>
          </a:xfrm>
        </p:spPr>
        <p:txBody>
          <a:bodyPr anchor="ctr">
            <a:normAutofit/>
          </a:bodyPr>
          <a:lstStyle/>
          <a:p>
            <a:r>
              <a:rPr lang="tr-TR" sz="4000"/>
              <a:t>Anneye danışmanlık;</a:t>
            </a:r>
          </a:p>
        </p:txBody>
      </p:sp>
      <p:sp>
        <p:nvSpPr>
          <p:cNvPr id="3" name="İçerik Yer Tutucusu 2">
            <a:extLst>
              <a:ext uri="{FF2B5EF4-FFF2-40B4-BE49-F238E27FC236}">
                <a16:creationId xmlns:a16="http://schemas.microsoft.com/office/drawing/2014/main" id="{686AD2FB-E410-B29E-654E-7506682D516E}"/>
              </a:ext>
            </a:extLst>
          </p:cNvPr>
          <p:cNvSpPr>
            <a:spLocks noGrp="1"/>
          </p:cNvSpPr>
          <p:nvPr>
            <p:ph idx="1"/>
          </p:nvPr>
        </p:nvSpPr>
        <p:spPr>
          <a:xfrm>
            <a:off x="761802" y="2743200"/>
            <a:ext cx="4646905" cy="3613149"/>
          </a:xfrm>
        </p:spPr>
        <p:txBody>
          <a:bodyPr anchor="ctr">
            <a:normAutofit/>
          </a:bodyPr>
          <a:lstStyle/>
          <a:p>
            <a:pPr lvl="1"/>
            <a:r>
              <a:rPr lang="tr-TR" sz="2000"/>
              <a:t>Emzirme </a:t>
            </a:r>
            <a:r>
              <a:rPr lang="tr-TR" sz="2000">
                <a:sym typeface="Wingdings" panose="05000000000000000000" pitchFamily="2" charset="2"/>
              </a:rPr>
              <a:t> 2 yaşa kadar</a:t>
            </a:r>
            <a:endParaRPr lang="tr-TR" sz="2000"/>
          </a:p>
          <a:p>
            <a:pPr lvl="1"/>
            <a:r>
              <a:rPr lang="tr-TR" sz="2000"/>
              <a:t>Çocukla sağlıklı iletişim </a:t>
            </a:r>
          </a:p>
          <a:p>
            <a:pPr lvl="1"/>
            <a:r>
              <a:rPr lang="tr-TR" sz="2000" b="1">
                <a:cs typeface="Times New Roman" panose="02020603050405020304" pitchFamily="18" charset="0"/>
              </a:rPr>
              <a:t>Tuvalet eğitimi</a:t>
            </a:r>
          </a:p>
          <a:p>
            <a:pPr lvl="1"/>
            <a:r>
              <a:rPr lang="tr-TR" sz="2000" b="1">
                <a:cs typeface="Times New Roman" panose="02020603050405020304" pitchFamily="18" charset="0"/>
              </a:rPr>
              <a:t>Diş sağlığı</a:t>
            </a:r>
          </a:p>
          <a:p>
            <a:pPr lvl="1"/>
            <a:r>
              <a:rPr lang="tr-TR" sz="2000">
                <a:cs typeface="Times New Roman" panose="02020603050405020304" pitchFamily="18" charset="0"/>
              </a:rPr>
              <a:t>Önemli hastalık bulguları</a:t>
            </a:r>
          </a:p>
          <a:p>
            <a:pPr lvl="1"/>
            <a:r>
              <a:rPr lang="tr-TR" sz="2000">
                <a:cs typeface="Times New Roman" panose="02020603050405020304" pitchFamily="18" charset="0"/>
              </a:rPr>
              <a:t>Fiziksel aktivite</a:t>
            </a:r>
          </a:p>
          <a:p>
            <a:pPr lvl="1"/>
            <a:r>
              <a:rPr lang="tr-TR" sz="2000">
                <a:cs typeface="Times New Roman" panose="02020603050405020304" pitchFamily="18" charset="0"/>
              </a:rPr>
              <a:t>Üreme sağlığı</a:t>
            </a:r>
          </a:p>
          <a:p>
            <a:pPr lvl="1"/>
            <a:r>
              <a:rPr lang="tr-TR" sz="2000">
                <a:cs typeface="Times New Roman" panose="02020603050405020304" pitchFamily="18" charset="0"/>
              </a:rPr>
              <a:t>Ailenin soruları varsa yanıtlanmalı ve ilgili broşürler verilmeli</a:t>
            </a:r>
          </a:p>
          <a:p>
            <a:pPr marL="0" indent="0">
              <a:buNone/>
            </a:pPr>
            <a:endParaRPr lang="tr-TR" sz="2000"/>
          </a:p>
        </p:txBody>
      </p:sp>
      <p:pic>
        <p:nvPicPr>
          <p:cNvPr id="5" name="Picture 4" descr="Üzerinde doktorların kullandığı gereçler bulunan pembe bir masa">
            <a:extLst>
              <a:ext uri="{FF2B5EF4-FFF2-40B4-BE49-F238E27FC236}">
                <a16:creationId xmlns:a16="http://schemas.microsoft.com/office/drawing/2014/main" id="{B4BB5D2A-5707-3AED-6AF2-D8ED3FEB06F2}"/>
              </a:ext>
            </a:extLst>
          </p:cNvPr>
          <p:cNvPicPr>
            <a:picLocks noChangeAspect="1"/>
          </p:cNvPicPr>
          <p:nvPr/>
        </p:nvPicPr>
        <p:blipFill>
          <a:blip r:embed="rId3"/>
          <a:srcRect l="40601" r="-2" b="-2"/>
          <a:stretch/>
        </p:blipFill>
        <p:spPr>
          <a:xfrm>
            <a:off x="6096000" y="1"/>
            <a:ext cx="6102825" cy="6858000"/>
          </a:xfrm>
          <a:prstGeom prst="rect">
            <a:avLst/>
          </a:prstGeom>
        </p:spPr>
      </p:pic>
    </p:spTree>
    <p:extLst>
      <p:ext uri="{BB962C8B-B14F-4D97-AF65-F5344CB8AC3E}">
        <p14:creationId xmlns:p14="http://schemas.microsoft.com/office/powerpoint/2010/main" val="4170703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BE8E61-8826-92E9-FE72-3742DCF618A0}"/>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9CC8B0E1-7FBF-07A4-8AF0-4CC028D569AF}"/>
              </a:ext>
            </a:extLst>
          </p:cNvPr>
          <p:cNvSpPr>
            <a:spLocks noGrp="1"/>
          </p:cNvSpPr>
          <p:nvPr>
            <p:ph type="title"/>
          </p:nvPr>
        </p:nvSpPr>
        <p:spPr>
          <a:xfrm>
            <a:off x="753136" y="1300051"/>
            <a:ext cx="5393361" cy="1325563"/>
          </a:xfrm>
        </p:spPr>
        <p:txBody>
          <a:bodyPr>
            <a:normAutofit/>
          </a:bodyPr>
          <a:lstStyle/>
          <a:p>
            <a:r>
              <a:rPr lang="tr-TR" sz="4000" dirty="0"/>
              <a:t>4-6 Yaş </a:t>
            </a:r>
            <a:r>
              <a:rPr lang="es-ES" sz="4000" dirty="0"/>
              <a:t>Aras</a:t>
            </a:r>
            <a:r>
              <a:rPr lang="tr-TR" sz="4000" dirty="0"/>
              <a:t>ı</a:t>
            </a:r>
            <a:r>
              <a:rPr lang="es-ES" sz="4000" dirty="0"/>
              <a:t>  Çocuk </a:t>
            </a:r>
            <a:r>
              <a:rPr lang="tr-TR" sz="4000" dirty="0"/>
              <a:t>İ</a:t>
            </a:r>
            <a:r>
              <a:rPr lang="es-ES" sz="4000" dirty="0"/>
              <a:t>zlemleri </a:t>
            </a:r>
            <a:endParaRPr lang="tr-TR" sz="4000" dirty="0"/>
          </a:p>
        </p:txBody>
      </p:sp>
      <p:sp>
        <p:nvSpPr>
          <p:cNvPr id="24" name="Freeform: Shape 2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51DC0350-5EC1-20BB-94D4-C020392B6DF6}"/>
              </a:ext>
            </a:extLst>
          </p:cNvPr>
          <p:cNvSpPr>
            <a:spLocks noGrp="1"/>
          </p:cNvSpPr>
          <p:nvPr>
            <p:ph idx="1"/>
          </p:nvPr>
        </p:nvSpPr>
        <p:spPr>
          <a:xfrm>
            <a:off x="707412" y="3280352"/>
            <a:ext cx="5393361" cy="1125393"/>
          </a:xfrm>
        </p:spPr>
        <p:txBody>
          <a:bodyPr>
            <a:normAutofit/>
          </a:bodyPr>
          <a:lstStyle/>
          <a:p>
            <a:r>
              <a:rPr lang="tr-TR" sz="1800" dirty="0"/>
              <a:t>Kayıt sisteminde eksik bilgileri tamamlanmalı</a:t>
            </a:r>
          </a:p>
          <a:p>
            <a:r>
              <a:rPr lang="tr-TR" sz="1800" dirty="0"/>
              <a:t>Aşıları sorgula, eksikse tamamlanmalı</a:t>
            </a:r>
          </a:p>
        </p:txBody>
      </p:sp>
      <p:sp>
        <p:nvSpPr>
          <p:cNvPr id="26" name="Oval 2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descr="Daily Calendar">
            <a:extLst>
              <a:ext uri="{FF2B5EF4-FFF2-40B4-BE49-F238E27FC236}">
                <a16:creationId xmlns:a16="http://schemas.microsoft.com/office/drawing/2014/main" id="{398ED9C1-6187-92DF-DF93-03C16C9056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8" name="Freeform: Shape 2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0" name="Straight Connector 2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061797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8D5C0F-8C83-1F5A-80DA-C36A4718C242}"/>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C2B31AE-DC50-AACC-AB2D-534A894B0A46}"/>
              </a:ext>
            </a:extLst>
          </p:cNvPr>
          <p:cNvSpPr>
            <a:spLocks noGrp="1"/>
          </p:cNvSpPr>
          <p:nvPr>
            <p:ph type="title"/>
          </p:nvPr>
        </p:nvSpPr>
        <p:spPr>
          <a:xfrm>
            <a:off x="761803" y="350196"/>
            <a:ext cx="4646904" cy="1624520"/>
          </a:xfrm>
        </p:spPr>
        <p:txBody>
          <a:bodyPr anchor="ctr">
            <a:normAutofit/>
          </a:bodyPr>
          <a:lstStyle/>
          <a:p>
            <a:r>
              <a:rPr lang="tr-TR" sz="4000" dirty="0"/>
              <a:t>4-6 yaş </a:t>
            </a:r>
            <a:r>
              <a:rPr lang="es-ES" sz="4000" dirty="0"/>
              <a:t>Aras</a:t>
            </a:r>
            <a:r>
              <a:rPr lang="tr-TR" sz="4000" dirty="0"/>
              <a:t>ı</a:t>
            </a:r>
            <a:r>
              <a:rPr lang="es-ES" sz="4000" dirty="0"/>
              <a:t>  Çocuk </a:t>
            </a:r>
            <a:r>
              <a:rPr lang="tr-TR" sz="4000" dirty="0"/>
              <a:t>İ</a:t>
            </a:r>
            <a:r>
              <a:rPr lang="es-ES" sz="4000" dirty="0"/>
              <a:t>zlemleri </a:t>
            </a:r>
            <a:endParaRPr lang="tr-TR" sz="4000" dirty="0"/>
          </a:p>
        </p:txBody>
      </p:sp>
      <p:sp>
        <p:nvSpPr>
          <p:cNvPr id="3" name="İçerik Yer Tutucusu 2">
            <a:extLst>
              <a:ext uri="{FF2B5EF4-FFF2-40B4-BE49-F238E27FC236}">
                <a16:creationId xmlns:a16="http://schemas.microsoft.com/office/drawing/2014/main" id="{D5AB4664-E2F8-20C7-D704-653F72CB6F77}"/>
              </a:ext>
            </a:extLst>
          </p:cNvPr>
          <p:cNvSpPr>
            <a:spLocks noGrp="1"/>
          </p:cNvSpPr>
          <p:nvPr>
            <p:ph idx="1"/>
          </p:nvPr>
        </p:nvSpPr>
        <p:spPr>
          <a:xfrm>
            <a:off x="761802" y="2743200"/>
            <a:ext cx="4646905" cy="3613149"/>
          </a:xfrm>
        </p:spPr>
        <p:txBody>
          <a:bodyPr anchor="ctr">
            <a:noAutofit/>
          </a:bodyPr>
          <a:lstStyle/>
          <a:p>
            <a:pPr marL="0" indent="0">
              <a:buNone/>
            </a:pPr>
            <a:r>
              <a:rPr lang="tr-TR" sz="1500" b="1" dirty="0"/>
              <a:t>Çocuğa tam bir sistemik muayene </a:t>
            </a:r>
          </a:p>
          <a:p>
            <a:r>
              <a:rPr lang="tr-TR" sz="1500" dirty="0"/>
              <a:t>Baş çevresi, boy ölçümü, </a:t>
            </a:r>
            <a:r>
              <a:rPr lang="tr-TR" sz="1500" dirty="0" err="1"/>
              <a:t>persentil</a:t>
            </a:r>
            <a:r>
              <a:rPr lang="tr-TR" sz="1500" dirty="0"/>
              <a:t> eğrisindeki durumu</a:t>
            </a:r>
          </a:p>
          <a:p>
            <a:r>
              <a:rPr lang="tr-TR" sz="1500" dirty="0"/>
              <a:t>Çocuğun genel görünümüne bakılmalı</a:t>
            </a:r>
          </a:p>
          <a:p>
            <a:r>
              <a:rPr lang="tr-TR" sz="1500" dirty="0"/>
              <a:t>Solunum ve kardiyak muayene, nabızlar değerlendirilmeli</a:t>
            </a:r>
          </a:p>
          <a:p>
            <a:r>
              <a:rPr lang="tr-TR" sz="1500" b="1" dirty="0"/>
              <a:t>Kan basıncı ölçümü </a:t>
            </a:r>
            <a:r>
              <a:rPr lang="tr-TR" sz="1500" dirty="0"/>
              <a:t>(3 yaş üzerinde yılda 1 kez)</a:t>
            </a:r>
          </a:p>
          <a:p>
            <a:r>
              <a:rPr lang="tr-TR" sz="1500" b="1" dirty="0"/>
              <a:t>Hiperlipidemi riski değerlendirmesi</a:t>
            </a:r>
          </a:p>
          <a:p>
            <a:r>
              <a:rPr lang="tr-TR" sz="1500" dirty="0"/>
              <a:t>İşitme ve görme değerlendirmesi </a:t>
            </a:r>
            <a:endParaRPr lang="tr-TR" sz="1500" dirty="0">
              <a:sym typeface="Wingdings" panose="05000000000000000000" pitchFamily="2" charset="2"/>
            </a:endParaRPr>
          </a:p>
          <a:p>
            <a:pPr marL="0" indent="0">
              <a:buNone/>
            </a:pPr>
            <a:r>
              <a:rPr lang="tr-TR" sz="1500" b="1" dirty="0">
                <a:sym typeface="Wingdings" panose="05000000000000000000" pitchFamily="2" charset="2"/>
              </a:rPr>
              <a:t>     ilköğretim 1.sınıfta işitme taraması sorgulanır</a:t>
            </a:r>
          </a:p>
          <a:p>
            <a:pPr marL="0" indent="0">
              <a:buNone/>
            </a:pPr>
            <a:r>
              <a:rPr lang="tr-TR" sz="1500" b="1" dirty="0"/>
              <a:t>    </a:t>
            </a:r>
            <a:r>
              <a:rPr lang="tr-TR" sz="1500" b="1" dirty="0">
                <a:sym typeface="Wingdings" panose="05000000000000000000" pitchFamily="2" charset="2"/>
              </a:rPr>
              <a:t> ilköğretim 1.sınıfa başladıysa görme taraması yapılır</a:t>
            </a:r>
            <a:endParaRPr lang="tr-TR" sz="1500" b="1" dirty="0"/>
          </a:p>
          <a:p>
            <a:r>
              <a:rPr lang="tr-TR" sz="1500" dirty="0"/>
              <a:t>Üreme organları</a:t>
            </a:r>
          </a:p>
          <a:p>
            <a:r>
              <a:rPr lang="tr-TR" sz="1500" dirty="0"/>
              <a:t>İdrar yolu enfeksiyonu varlığı</a:t>
            </a:r>
          </a:p>
        </p:txBody>
      </p:sp>
      <p:pic>
        <p:nvPicPr>
          <p:cNvPr id="12" name="Picture 4">
            <a:extLst>
              <a:ext uri="{FF2B5EF4-FFF2-40B4-BE49-F238E27FC236}">
                <a16:creationId xmlns:a16="http://schemas.microsoft.com/office/drawing/2014/main" id="{398DA233-6C97-0B1E-F985-D43BB03C18B4}"/>
              </a:ext>
            </a:extLst>
          </p:cNvPr>
          <p:cNvPicPr>
            <a:picLocks noChangeAspect="1"/>
          </p:cNvPicPr>
          <p:nvPr/>
        </p:nvPicPr>
        <p:blipFill>
          <a:blip r:embed="rId3"/>
          <a:srcRect l="7767" r="42177"/>
          <a:stretch/>
        </p:blipFill>
        <p:spPr>
          <a:xfrm>
            <a:off x="6096000" y="1"/>
            <a:ext cx="6102825" cy="6858000"/>
          </a:xfrm>
          <a:prstGeom prst="rect">
            <a:avLst/>
          </a:prstGeom>
        </p:spPr>
      </p:pic>
    </p:spTree>
    <p:extLst>
      <p:ext uri="{BB962C8B-B14F-4D97-AF65-F5344CB8AC3E}">
        <p14:creationId xmlns:p14="http://schemas.microsoft.com/office/powerpoint/2010/main" val="517005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İçerik Yer Tutucusu 2">
            <a:extLst>
              <a:ext uri="{FF2B5EF4-FFF2-40B4-BE49-F238E27FC236}">
                <a16:creationId xmlns:a16="http://schemas.microsoft.com/office/drawing/2014/main" id="{A447850C-F7B1-5AFB-ABC5-F794A845E1AB}"/>
              </a:ext>
            </a:extLst>
          </p:cNvPr>
          <p:cNvSpPr>
            <a:spLocks noGrp="1"/>
          </p:cNvSpPr>
          <p:nvPr>
            <p:ph idx="1"/>
          </p:nvPr>
        </p:nvSpPr>
        <p:spPr>
          <a:xfrm>
            <a:off x="708498" y="2667289"/>
            <a:ext cx="5387502" cy="4351338"/>
          </a:xfrm>
        </p:spPr>
        <p:txBody>
          <a:bodyPr>
            <a:normAutofit/>
          </a:bodyPr>
          <a:lstStyle/>
          <a:p>
            <a:r>
              <a:rPr lang="tr-TR" sz="1800" b="1" dirty="0"/>
              <a:t>5. yaş izleminde çocuğun anemisini değerlendirmek amacıyla </a:t>
            </a:r>
            <a:r>
              <a:rPr lang="tr-TR" sz="1800" b="1" dirty="0" err="1"/>
              <a:t>Hb</a:t>
            </a:r>
            <a:r>
              <a:rPr lang="tr-TR" sz="1800" b="1" dirty="0"/>
              <a:t> ve/veya </a:t>
            </a:r>
            <a:r>
              <a:rPr lang="tr-TR" sz="1800" b="1" dirty="0" err="1"/>
              <a:t>Htc</a:t>
            </a:r>
            <a:r>
              <a:rPr lang="tr-TR" sz="1800" b="1" dirty="0"/>
              <a:t> ölçümü yapılmalı ve sonucunu sisteme kaydedilmeli</a:t>
            </a:r>
          </a:p>
        </p:txBody>
      </p:sp>
      <p:pic>
        <p:nvPicPr>
          <p:cNvPr id="4" name="Resim 3" descr="laboratuvar ekipmanı, sağlık bakım hizmeti, tıbbi cihazlar, tıbbi içeren bir resim&#10;&#10;Yapay zeka tarafından oluşturulan içerik yanlış olabilir.">
            <a:extLst>
              <a:ext uri="{FF2B5EF4-FFF2-40B4-BE49-F238E27FC236}">
                <a16:creationId xmlns:a16="http://schemas.microsoft.com/office/drawing/2014/main" id="{F766DACB-43A0-2CA7-EB86-6A2D7A8701BD}"/>
              </a:ext>
            </a:extLst>
          </p:cNvPr>
          <p:cNvPicPr>
            <a:picLocks noChangeAspect="1"/>
          </p:cNvPicPr>
          <p:nvPr/>
        </p:nvPicPr>
        <p:blipFill>
          <a:blip r:embed="rId2"/>
          <a:srcRect l="10296" r="22858"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993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65B50-207B-CA34-D4C4-41B577A668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3304941-E1CC-7814-01F6-DB15767900EA}"/>
              </a:ext>
            </a:extLst>
          </p:cNvPr>
          <p:cNvSpPr>
            <a:spLocks noGrp="1"/>
          </p:cNvSpPr>
          <p:nvPr>
            <p:ph type="title"/>
          </p:nvPr>
        </p:nvSpPr>
        <p:spPr/>
        <p:txBody>
          <a:bodyPr>
            <a:normAutofit/>
          </a:bodyPr>
          <a:lstStyle/>
          <a:p>
            <a:r>
              <a:rPr lang="tr-TR" sz="4800"/>
              <a:t>Anneye danışmanlık;</a:t>
            </a:r>
            <a:endParaRPr lang="tr-TR" dirty="0"/>
          </a:p>
        </p:txBody>
      </p:sp>
      <p:graphicFrame>
        <p:nvGraphicFramePr>
          <p:cNvPr id="16" name="İçerik Yer Tutucusu 2">
            <a:extLst>
              <a:ext uri="{FF2B5EF4-FFF2-40B4-BE49-F238E27FC236}">
                <a16:creationId xmlns:a16="http://schemas.microsoft.com/office/drawing/2014/main" id="{9CBE2AE5-3558-B37B-370A-94E39C11D875}"/>
              </a:ext>
            </a:extLst>
          </p:cNvPr>
          <p:cNvGraphicFramePr>
            <a:graphicFrameLocks noGrp="1"/>
          </p:cNvGraphicFramePr>
          <p:nvPr>
            <p:ph idx="1"/>
            <p:extLst>
              <p:ext uri="{D42A27DB-BD31-4B8C-83A1-F6EECF244321}">
                <p14:modId xmlns:p14="http://schemas.microsoft.com/office/powerpoint/2010/main" val="19171037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8859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322417-5523-D7C4-1C6D-00258F4476AF}"/>
              </a:ext>
            </a:extLst>
          </p:cNvPr>
          <p:cNvSpPr>
            <a:spLocks noGrp="1"/>
          </p:cNvSpPr>
          <p:nvPr>
            <p:ph type="title"/>
          </p:nvPr>
        </p:nvSpPr>
        <p:spPr/>
        <p:txBody>
          <a:bodyPr/>
          <a:lstStyle/>
          <a:p>
            <a:r>
              <a:rPr lang="tr-TR"/>
              <a:t>İZLEMİN İLKELERİ</a:t>
            </a:r>
            <a:endParaRPr lang="tr-TR" dirty="0"/>
          </a:p>
        </p:txBody>
      </p:sp>
      <p:graphicFrame>
        <p:nvGraphicFramePr>
          <p:cNvPr id="5" name="İçerik Yer Tutucusu 2">
            <a:extLst>
              <a:ext uri="{FF2B5EF4-FFF2-40B4-BE49-F238E27FC236}">
                <a16:creationId xmlns:a16="http://schemas.microsoft.com/office/drawing/2014/main" id="{C588633A-6DA7-6DB4-6D97-D06CF2B3E46C}"/>
              </a:ext>
            </a:extLst>
          </p:cNvPr>
          <p:cNvGraphicFramePr>
            <a:graphicFrameLocks noGrp="1"/>
          </p:cNvGraphicFramePr>
          <p:nvPr>
            <p:ph idx="1"/>
            <p:extLst>
              <p:ext uri="{D42A27DB-BD31-4B8C-83A1-F6EECF244321}">
                <p14:modId xmlns:p14="http://schemas.microsoft.com/office/powerpoint/2010/main" val="746674405"/>
              </p:ext>
            </p:extLst>
          </p:nvPr>
        </p:nvGraphicFramePr>
        <p:xfrm>
          <a:off x="838200" y="1475509"/>
          <a:ext cx="10515600" cy="4701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6159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2D394A-D556-E218-53D5-53F3F294BB4E}"/>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F2A599F3-C972-2A52-8A11-FAC97F1FBB53}"/>
              </a:ext>
            </a:extLst>
          </p:cNvPr>
          <p:cNvSpPr>
            <a:spLocks noGrp="1"/>
          </p:cNvSpPr>
          <p:nvPr>
            <p:ph type="title"/>
          </p:nvPr>
        </p:nvSpPr>
        <p:spPr>
          <a:xfrm>
            <a:off x="832476" y="1163978"/>
            <a:ext cx="5393361" cy="1325563"/>
          </a:xfrm>
        </p:spPr>
        <p:txBody>
          <a:bodyPr>
            <a:normAutofit/>
          </a:bodyPr>
          <a:lstStyle/>
          <a:p>
            <a:r>
              <a:rPr lang="tr-TR" sz="4000" dirty="0"/>
              <a:t>7-9 Yaş </a:t>
            </a:r>
            <a:r>
              <a:rPr lang="es-ES" sz="4000" dirty="0"/>
              <a:t>Aras</a:t>
            </a:r>
            <a:r>
              <a:rPr lang="tr-TR" sz="4000" dirty="0"/>
              <a:t>ı</a:t>
            </a:r>
            <a:r>
              <a:rPr lang="es-ES" sz="4000" dirty="0"/>
              <a:t>  Çocuk </a:t>
            </a:r>
            <a:r>
              <a:rPr lang="tr-TR" sz="4000" dirty="0"/>
              <a:t>İ</a:t>
            </a:r>
            <a:r>
              <a:rPr lang="es-ES" sz="4000" dirty="0"/>
              <a:t>zlemleri </a:t>
            </a:r>
            <a:endParaRPr lang="tr-TR" sz="4000" dirty="0"/>
          </a:p>
        </p:txBody>
      </p:sp>
      <p:sp>
        <p:nvSpPr>
          <p:cNvPr id="31" name="Freeform: Shape 3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16982A64-6498-A3A6-25FD-C843AE4481CD}"/>
              </a:ext>
            </a:extLst>
          </p:cNvPr>
          <p:cNvSpPr>
            <a:spLocks noGrp="1"/>
          </p:cNvSpPr>
          <p:nvPr>
            <p:ph idx="1"/>
          </p:nvPr>
        </p:nvSpPr>
        <p:spPr>
          <a:xfrm>
            <a:off x="846033" y="3107010"/>
            <a:ext cx="5393361" cy="4351338"/>
          </a:xfrm>
        </p:spPr>
        <p:txBody>
          <a:bodyPr>
            <a:normAutofit/>
          </a:bodyPr>
          <a:lstStyle/>
          <a:p>
            <a:r>
              <a:rPr lang="tr-TR" sz="1800" dirty="0"/>
              <a:t>Kayıt sisteminde eksik bilgileri tamamlanmalı</a:t>
            </a:r>
          </a:p>
          <a:p>
            <a:r>
              <a:rPr lang="tr-TR" sz="1800" dirty="0"/>
              <a:t>Aşıları sorgula, eksikse tamamlanmalı</a:t>
            </a:r>
          </a:p>
          <a:p>
            <a:r>
              <a:rPr lang="tr-TR" sz="1800" dirty="0"/>
              <a:t>Çocuğu anemi yönünden değerlendirilmeli</a:t>
            </a:r>
          </a:p>
        </p:txBody>
      </p:sp>
      <p:sp>
        <p:nvSpPr>
          <p:cNvPr id="33" name="Oval 3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descr="Daily Calendar">
            <a:extLst>
              <a:ext uri="{FF2B5EF4-FFF2-40B4-BE49-F238E27FC236}">
                <a16:creationId xmlns:a16="http://schemas.microsoft.com/office/drawing/2014/main" id="{F0AC0E2F-3D45-6428-6351-2176C02437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5" name="Freeform: Shape 3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7" name="Straight Connector 3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38537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081AEC-2757-5456-2A25-20A3644E2A1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8F1D8A4-C1A3-D662-209A-E20F1FB7F686}"/>
              </a:ext>
            </a:extLst>
          </p:cNvPr>
          <p:cNvSpPr>
            <a:spLocks noGrp="1"/>
          </p:cNvSpPr>
          <p:nvPr>
            <p:ph type="title"/>
          </p:nvPr>
        </p:nvSpPr>
        <p:spPr>
          <a:xfrm>
            <a:off x="686834" y="1153572"/>
            <a:ext cx="3200400" cy="4461163"/>
          </a:xfrm>
        </p:spPr>
        <p:txBody>
          <a:bodyPr>
            <a:normAutofit/>
          </a:bodyPr>
          <a:lstStyle/>
          <a:p>
            <a:r>
              <a:rPr lang="tr-TR" sz="4000" dirty="0">
                <a:solidFill>
                  <a:srgbClr val="FFFFFF"/>
                </a:solidFill>
              </a:rPr>
              <a:t>7-9 yaş </a:t>
            </a:r>
            <a:r>
              <a:rPr lang="es-ES" sz="4000" dirty="0">
                <a:solidFill>
                  <a:srgbClr val="FFFFFF"/>
                </a:solidFill>
              </a:rPr>
              <a:t>Aras</a:t>
            </a:r>
            <a:r>
              <a:rPr lang="tr-TR" sz="4000" dirty="0">
                <a:solidFill>
                  <a:srgbClr val="FFFFFF"/>
                </a:solidFill>
              </a:rPr>
              <a:t>ı</a:t>
            </a:r>
            <a:r>
              <a:rPr lang="es-ES" sz="4000" dirty="0">
                <a:solidFill>
                  <a:srgbClr val="FFFFFF"/>
                </a:solidFill>
              </a:rPr>
              <a:t>  Çocuk </a:t>
            </a:r>
            <a:r>
              <a:rPr lang="tr-TR" sz="4000" dirty="0">
                <a:solidFill>
                  <a:srgbClr val="FFFFFF"/>
                </a:solidFill>
              </a:rPr>
              <a:t>İ</a:t>
            </a:r>
            <a:r>
              <a:rPr lang="es-ES" sz="4000" dirty="0">
                <a:solidFill>
                  <a:srgbClr val="FFFFFF"/>
                </a:solidFill>
              </a:rPr>
              <a:t>zlemleri </a:t>
            </a:r>
            <a:endParaRPr lang="tr-TR" sz="40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6792ACF2-E0AA-D350-98D9-04CCB5881D10}"/>
              </a:ext>
            </a:extLst>
          </p:cNvPr>
          <p:cNvSpPr>
            <a:spLocks noGrp="1"/>
          </p:cNvSpPr>
          <p:nvPr>
            <p:ph idx="1"/>
          </p:nvPr>
        </p:nvSpPr>
        <p:spPr>
          <a:xfrm>
            <a:off x="4447308" y="591344"/>
            <a:ext cx="6906491" cy="5585619"/>
          </a:xfrm>
        </p:spPr>
        <p:txBody>
          <a:bodyPr anchor="ctr">
            <a:normAutofit/>
          </a:bodyPr>
          <a:lstStyle/>
          <a:p>
            <a:pPr marL="0" indent="0">
              <a:buNone/>
            </a:pPr>
            <a:r>
              <a:rPr lang="tr-TR" sz="1600" b="1" dirty="0"/>
              <a:t>Çocuğa tam bir sistemik muayene </a:t>
            </a:r>
          </a:p>
          <a:p>
            <a:r>
              <a:rPr lang="tr-TR" sz="1600" dirty="0"/>
              <a:t>Baş çevresi, boy ölçümü, </a:t>
            </a:r>
            <a:r>
              <a:rPr lang="tr-TR" sz="1600" dirty="0" err="1"/>
              <a:t>persentil</a:t>
            </a:r>
            <a:r>
              <a:rPr lang="tr-TR" sz="1600" dirty="0"/>
              <a:t> eğrisindeki durumu</a:t>
            </a:r>
          </a:p>
          <a:p>
            <a:r>
              <a:rPr lang="tr-TR" sz="1600" dirty="0"/>
              <a:t>Çocuğun genel görünümüne bakılmalı</a:t>
            </a:r>
          </a:p>
          <a:p>
            <a:r>
              <a:rPr lang="tr-TR" sz="1600" dirty="0"/>
              <a:t>Solunum ve kardiyak muayene, nabızlar değerlendirilir</a:t>
            </a:r>
          </a:p>
          <a:p>
            <a:r>
              <a:rPr lang="tr-TR" sz="1600" dirty="0"/>
              <a:t>Kan basıncı ölçümü (3 yaş üzerinde yılda 1 kez)</a:t>
            </a:r>
          </a:p>
          <a:p>
            <a:r>
              <a:rPr lang="tr-TR" sz="1600" dirty="0"/>
              <a:t>Hiperlipidemi riski değerlendirmesi</a:t>
            </a:r>
          </a:p>
          <a:p>
            <a:r>
              <a:rPr lang="tr-TR" sz="1600" dirty="0"/>
              <a:t>İşitme ve görme değerlendirmesi </a:t>
            </a:r>
            <a:endParaRPr lang="tr-TR" sz="1600" dirty="0">
              <a:sym typeface="Wingdings" panose="05000000000000000000" pitchFamily="2" charset="2"/>
            </a:endParaRPr>
          </a:p>
          <a:p>
            <a:pPr marL="0" indent="0">
              <a:buNone/>
            </a:pPr>
            <a:r>
              <a:rPr lang="tr-TR" sz="1600" dirty="0">
                <a:sym typeface="Wingdings" panose="05000000000000000000" pitchFamily="2" charset="2"/>
              </a:rPr>
              <a:t>     ilköğretim 1.sınıfta işitme taraması sorgula</a:t>
            </a:r>
          </a:p>
          <a:p>
            <a:pPr marL="0" indent="0">
              <a:buNone/>
            </a:pPr>
            <a:r>
              <a:rPr lang="tr-TR" sz="1600" dirty="0"/>
              <a:t>    </a:t>
            </a:r>
            <a:r>
              <a:rPr lang="tr-TR" sz="1600" dirty="0">
                <a:sym typeface="Wingdings" panose="05000000000000000000" pitchFamily="2" charset="2"/>
              </a:rPr>
              <a:t> ilköğretim 1.sınıfa başladıysa görme taraması yapılmalı</a:t>
            </a:r>
            <a:endParaRPr lang="tr-TR" sz="1600" dirty="0"/>
          </a:p>
          <a:p>
            <a:r>
              <a:rPr lang="tr-TR" sz="1600" dirty="0"/>
              <a:t>İdrar yolu enfeksiyonu varlığı</a:t>
            </a:r>
          </a:p>
          <a:p>
            <a:r>
              <a:rPr lang="tr-TR" sz="1600" b="1" dirty="0"/>
              <a:t>Kas-iskelet sistemi muayenesi</a:t>
            </a:r>
          </a:p>
        </p:txBody>
      </p:sp>
    </p:spTree>
    <p:extLst>
      <p:ext uri="{BB962C8B-B14F-4D97-AF65-F5344CB8AC3E}">
        <p14:creationId xmlns:p14="http://schemas.microsoft.com/office/powerpoint/2010/main" val="2588418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D5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9E4747E-1C1B-9D34-B96C-F25D8E3F423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endParaRPr lang="en-US" sz="2600" kern="1200">
              <a:solidFill>
                <a:srgbClr val="FFFFFF"/>
              </a:solidFill>
              <a:latin typeface="+mj-lt"/>
              <a:ea typeface="+mj-ea"/>
              <a:cs typeface="+mj-cs"/>
            </a:endParaRPr>
          </a:p>
        </p:txBody>
      </p:sp>
      <p:pic>
        <p:nvPicPr>
          <p:cNvPr id="5" name="İçerik Yer Tutucusu 4">
            <a:extLst>
              <a:ext uri="{FF2B5EF4-FFF2-40B4-BE49-F238E27FC236}">
                <a16:creationId xmlns:a16="http://schemas.microsoft.com/office/drawing/2014/main" id="{841E784A-33FA-AB0C-4D0B-7E436F1DE1E6}"/>
              </a:ext>
            </a:extLst>
          </p:cNvPr>
          <p:cNvPicPr>
            <a:picLocks noGrp="1" noChangeAspect="1"/>
          </p:cNvPicPr>
          <p:nvPr>
            <p:ph idx="1"/>
          </p:nvPr>
        </p:nvPicPr>
        <p:blipFill>
          <a:blip r:embed="rId3"/>
          <a:stretch>
            <a:fillRect/>
          </a:stretch>
        </p:blipFill>
        <p:spPr>
          <a:xfrm>
            <a:off x="5228843" y="961812"/>
            <a:ext cx="4807713" cy="4930987"/>
          </a:xfrm>
          <a:prstGeom prst="rect">
            <a:avLst/>
          </a:prstGeom>
        </p:spPr>
      </p:pic>
    </p:spTree>
    <p:extLst>
      <p:ext uri="{BB962C8B-B14F-4D97-AF65-F5344CB8AC3E}">
        <p14:creationId xmlns:p14="http://schemas.microsoft.com/office/powerpoint/2010/main" val="2434165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A2D72C-3A7D-59D2-49BC-08A1EE2C3960}"/>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9D744D3E-004E-A160-0BCF-4E3CF435D07B}"/>
              </a:ext>
            </a:extLst>
          </p:cNvPr>
          <p:cNvSpPr>
            <a:spLocks noGrp="1"/>
          </p:cNvSpPr>
          <p:nvPr>
            <p:ph type="title"/>
          </p:nvPr>
        </p:nvSpPr>
        <p:spPr>
          <a:xfrm>
            <a:off x="838201" y="365125"/>
            <a:ext cx="5393360" cy="1325563"/>
          </a:xfrm>
        </p:spPr>
        <p:txBody>
          <a:bodyPr>
            <a:normAutofit/>
          </a:bodyPr>
          <a:lstStyle/>
          <a:p>
            <a:r>
              <a:rPr lang="tr-TR"/>
              <a:t>Anneye danışmanlık;</a:t>
            </a:r>
          </a:p>
        </p:txBody>
      </p:sp>
      <p:sp>
        <p:nvSpPr>
          <p:cNvPr id="38" name="Freeform: Shape 37">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Oval 39">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46" name="Straight Connector 45">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graphicFrame>
        <p:nvGraphicFramePr>
          <p:cNvPr id="5" name="İçerik Yer Tutucusu 2">
            <a:extLst>
              <a:ext uri="{FF2B5EF4-FFF2-40B4-BE49-F238E27FC236}">
                <a16:creationId xmlns:a16="http://schemas.microsoft.com/office/drawing/2014/main" id="{03F4941C-021C-31E0-62FB-755E568F4030}"/>
              </a:ext>
            </a:extLst>
          </p:cNvPr>
          <p:cNvGraphicFramePr>
            <a:graphicFrameLocks noGrp="1"/>
          </p:cNvGraphicFramePr>
          <p:nvPr>
            <p:ph idx="1"/>
            <p:extLst>
              <p:ext uri="{D42A27DB-BD31-4B8C-83A1-F6EECF244321}">
                <p14:modId xmlns:p14="http://schemas.microsoft.com/office/powerpoint/2010/main" val="94136491"/>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Resim 2">
            <a:extLst>
              <a:ext uri="{FF2B5EF4-FFF2-40B4-BE49-F238E27FC236}">
                <a16:creationId xmlns:a16="http://schemas.microsoft.com/office/drawing/2014/main" id="{BCFD3E56-3BC1-9947-2D26-B2F0B18E260B}"/>
              </a:ext>
            </a:extLst>
          </p:cNvPr>
          <p:cNvPicPr>
            <a:picLocks noChangeAspect="1"/>
          </p:cNvPicPr>
          <p:nvPr/>
        </p:nvPicPr>
        <p:blipFill>
          <a:blip r:embed="rId8"/>
          <a:stretch>
            <a:fillRect/>
          </a:stretch>
        </p:blipFill>
        <p:spPr>
          <a:xfrm>
            <a:off x="7471575" y="1249026"/>
            <a:ext cx="4363613" cy="2913071"/>
          </a:xfrm>
          <a:prstGeom prst="rect">
            <a:avLst/>
          </a:prstGeom>
        </p:spPr>
      </p:pic>
      <p:pic>
        <p:nvPicPr>
          <p:cNvPr id="6" name="Resim 5">
            <a:extLst>
              <a:ext uri="{FF2B5EF4-FFF2-40B4-BE49-F238E27FC236}">
                <a16:creationId xmlns:a16="http://schemas.microsoft.com/office/drawing/2014/main" id="{F617D7CD-E21F-CFF5-0ED3-EFDE600EA4B7}"/>
              </a:ext>
            </a:extLst>
          </p:cNvPr>
          <p:cNvPicPr>
            <a:picLocks noChangeAspect="1"/>
          </p:cNvPicPr>
          <p:nvPr/>
        </p:nvPicPr>
        <p:blipFill>
          <a:blip r:embed="rId9"/>
          <a:stretch>
            <a:fillRect/>
          </a:stretch>
        </p:blipFill>
        <p:spPr>
          <a:xfrm>
            <a:off x="4032325" y="1365325"/>
            <a:ext cx="4127350" cy="4127350"/>
          </a:xfrm>
          <a:prstGeom prst="rect">
            <a:avLst/>
          </a:prstGeom>
        </p:spPr>
      </p:pic>
    </p:spTree>
    <p:extLst>
      <p:ext uri="{BB962C8B-B14F-4D97-AF65-F5344CB8AC3E}">
        <p14:creationId xmlns:p14="http://schemas.microsoft.com/office/powerpoint/2010/main" val="389178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B0ACD2-53C9-7A43-A94A-7D417341091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8144B313-701A-63E5-1B9A-91F789CD7744}"/>
              </a:ext>
            </a:extLst>
          </p:cNvPr>
          <p:cNvSpPr>
            <a:spLocks noGrp="1"/>
          </p:cNvSpPr>
          <p:nvPr>
            <p:ph type="title"/>
          </p:nvPr>
        </p:nvSpPr>
        <p:spPr>
          <a:xfrm>
            <a:off x="787450" y="1027906"/>
            <a:ext cx="5393361" cy="1325563"/>
          </a:xfrm>
        </p:spPr>
        <p:txBody>
          <a:bodyPr>
            <a:normAutofit/>
          </a:bodyPr>
          <a:lstStyle/>
          <a:p>
            <a:r>
              <a:rPr lang="tr-TR" sz="4000" dirty="0"/>
              <a:t>10-21 Yaş </a:t>
            </a:r>
            <a:r>
              <a:rPr lang="es-ES" sz="4000" dirty="0"/>
              <a:t>Aras</a:t>
            </a:r>
            <a:r>
              <a:rPr lang="tr-TR" sz="4000" dirty="0"/>
              <a:t>ı</a:t>
            </a:r>
            <a:r>
              <a:rPr lang="es-ES" sz="4000" dirty="0"/>
              <a:t> </a:t>
            </a:r>
            <a:r>
              <a:rPr lang="tr-TR" sz="4000" dirty="0"/>
              <a:t>Ergen/Genç</a:t>
            </a:r>
            <a:r>
              <a:rPr lang="es-ES" sz="4000" dirty="0"/>
              <a:t> </a:t>
            </a:r>
            <a:r>
              <a:rPr lang="tr-TR" sz="4000" dirty="0"/>
              <a:t>İ</a:t>
            </a:r>
            <a:r>
              <a:rPr lang="es-ES" sz="4000" dirty="0"/>
              <a:t>zlemleri </a:t>
            </a:r>
            <a:endParaRPr lang="tr-TR" sz="4000" dirty="0"/>
          </a:p>
        </p:txBody>
      </p:sp>
      <p:sp>
        <p:nvSpPr>
          <p:cNvPr id="11" name="Freeform: Shape 1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3D5BD4E3-FFB1-D420-98DE-AA7159F78041}"/>
              </a:ext>
            </a:extLst>
          </p:cNvPr>
          <p:cNvSpPr>
            <a:spLocks noGrp="1"/>
          </p:cNvSpPr>
          <p:nvPr>
            <p:ph idx="1"/>
          </p:nvPr>
        </p:nvSpPr>
        <p:spPr>
          <a:xfrm>
            <a:off x="710550" y="2914649"/>
            <a:ext cx="5393361" cy="4351338"/>
          </a:xfrm>
        </p:spPr>
        <p:txBody>
          <a:bodyPr>
            <a:normAutofit/>
          </a:bodyPr>
          <a:lstStyle/>
          <a:p>
            <a:r>
              <a:rPr lang="tr-TR" sz="1800" dirty="0"/>
              <a:t>10-14 yaş erken ergenlik dönemi</a:t>
            </a:r>
          </a:p>
          <a:p>
            <a:r>
              <a:rPr lang="tr-TR" sz="1800" dirty="0"/>
              <a:t>15-18 yaş orta ergenlik dönemi</a:t>
            </a:r>
          </a:p>
          <a:p>
            <a:r>
              <a:rPr lang="tr-TR" sz="1800" dirty="0"/>
              <a:t>19-21 yaş ise geç ergenlik dönemi</a:t>
            </a:r>
          </a:p>
          <a:p>
            <a:endParaRPr lang="tr-TR" sz="1800" dirty="0"/>
          </a:p>
          <a:p>
            <a:pPr marL="0" indent="0">
              <a:buNone/>
            </a:pPr>
            <a:r>
              <a:rPr lang="tr-TR" sz="1800" dirty="0">
                <a:sym typeface="Wingdings" panose="05000000000000000000" pitchFamily="2" charset="2"/>
              </a:rPr>
              <a:t> </a:t>
            </a:r>
            <a:r>
              <a:rPr lang="tr-TR" sz="1800" b="1" dirty="0">
                <a:sym typeface="Wingdings" panose="05000000000000000000" pitchFamily="2" charset="2"/>
              </a:rPr>
              <a:t>Bu dönemlerin her birinde birer kez </a:t>
            </a:r>
            <a:r>
              <a:rPr lang="tr-TR" sz="1800" b="1" dirty="0" err="1">
                <a:sym typeface="Wingdings" panose="05000000000000000000" pitchFamily="2" charset="2"/>
              </a:rPr>
              <a:t>Hb</a:t>
            </a:r>
            <a:r>
              <a:rPr lang="tr-TR" sz="1800" b="1" dirty="0">
                <a:sym typeface="Wingdings" panose="05000000000000000000" pitchFamily="2" charset="2"/>
              </a:rPr>
              <a:t>/</a:t>
            </a:r>
            <a:r>
              <a:rPr lang="tr-TR" sz="1800" b="1" dirty="0" err="1">
                <a:sym typeface="Wingdings" panose="05000000000000000000" pitchFamily="2" charset="2"/>
              </a:rPr>
              <a:t>Htc</a:t>
            </a:r>
            <a:r>
              <a:rPr lang="tr-TR" sz="1800" b="1" dirty="0">
                <a:sym typeface="Wingdings" panose="05000000000000000000" pitchFamily="2" charset="2"/>
              </a:rPr>
              <a:t> ölçümü yapılmalı</a:t>
            </a:r>
            <a:endParaRPr lang="tr-TR" sz="1800" b="1" dirty="0"/>
          </a:p>
        </p:txBody>
      </p:sp>
      <p:sp>
        <p:nvSpPr>
          <p:cNvPr id="13" name="Oval 1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descr="Daily Calendar">
            <a:extLst>
              <a:ext uri="{FF2B5EF4-FFF2-40B4-BE49-F238E27FC236}">
                <a16:creationId xmlns:a16="http://schemas.microsoft.com/office/drawing/2014/main" id="{276C1E63-9578-2B86-E156-CBE15BBC78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5" name="Freeform: Shape 1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79113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C185E532-A6D7-8D32-3F4E-2AB6CFA62A95}"/>
              </a:ext>
            </a:extLst>
          </p:cNvPr>
          <p:cNvGraphicFramePr>
            <a:graphicFrameLocks noGrp="1"/>
          </p:cNvGraphicFramePr>
          <p:nvPr>
            <p:ph idx="1"/>
            <p:extLst>
              <p:ext uri="{D42A27DB-BD31-4B8C-83A1-F6EECF244321}">
                <p14:modId xmlns:p14="http://schemas.microsoft.com/office/powerpoint/2010/main" val="2785417587"/>
              </p:ext>
            </p:extLst>
          </p:nvPr>
        </p:nvGraphicFramePr>
        <p:xfrm>
          <a:off x="0" y="0"/>
          <a:ext cx="12192000" cy="6874553"/>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187260375"/>
                    </a:ext>
                  </a:extLst>
                </a:gridCol>
                <a:gridCol w="6096000">
                  <a:extLst>
                    <a:ext uri="{9D8B030D-6E8A-4147-A177-3AD203B41FA5}">
                      <a16:colId xmlns:a16="http://schemas.microsoft.com/office/drawing/2014/main" val="195084707"/>
                    </a:ext>
                  </a:extLst>
                </a:gridCol>
              </a:tblGrid>
              <a:tr h="696841">
                <a:tc gridSpan="2">
                  <a:txBody>
                    <a:bodyPr/>
                    <a:lstStyle/>
                    <a:p>
                      <a:pPr algn="ctr"/>
                      <a:r>
                        <a:rPr lang="tr-TR" sz="3200" b="1" dirty="0">
                          <a:solidFill>
                            <a:schemeClr val="tx1"/>
                          </a:solidFill>
                        </a:rPr>
                        <a:t>HEEADSSS</a:t>
                      </a:r>
                    </a:p>
                  </a:txBody>
                  <a:tcPr/>
                </a:tc>
                <a:tc hMerge="1">
                  <a:txBody>
                    <a:bodyPr/>
                    <a:lstStyle/>
                    <a:p>
                      <a:endParaRPr lang="tr-TR" dirty="0"/>
                    </a:p>
                  </a:txBody>
                  <a:tcPr/>
                </a:tc>
                <a:extLst>
                  <a:ext uri="{0D108BD9-81ED-4DB2-BD59-A6C34878D82A}">
                    <a16:rowId xmlns:a16="http://schemas.microsoft.com/office/drawing/2014/main" val="1747069724"/>
                  </a:ext>
                </a:extLst>
              </a:tr>
              <a:tr h="717336">
                <a:tc>
                  <a:txBody>
                    <a:bodyPr/>
                    <a:lstStyle/>
                    <a:p>
                      <a:r>
                        <a:rPr lang="tr-TR" sz="2800" b="1" dirty="0"/>
                        <a:t>Home (Ev)</a:t>
                      </a:r>
                    </a:p>
                  </a:txBody>
                  <a:tcPr/>
                </a:tc>
                <a:tc>
                  <a:txBody>
                    <a:bodyPr/>
                    <a:lstStyle/>
                    <a:p>
                      <a:r>
                        <a:rPr lang="tr-TR" dirty="0"/>
                        <a:t>Kimlerle, nerede yaşadığı, ilişkileri, kişisel sorunlarını evde kiminle paylaştığı</a:t>
                      </a:r>
                    </a:p>
                  </a:txBody>
                  <a:tcPr/>
                </a:tc>
                <a:extLst>
                  <a:ext uri="{0D108BD9-81ED-4DB2-BD59-A6C34878D82A}">
                    <a16:rowId xmlns:a16="http://schemas.microsoft.com/office/drawing/2014/main" val="1363685334"/>
                  </a:ext>
                </a:extLst>
              </a:tr>
              <a:tr h="696841">
                <a:tc>
                  <a:txBody>
                    <a:bodyPr/>
                    <a:lstStyle/>
                    <a:p>
                      <a:r>
                        <a:rPr lang="en-US" sz="2800" b="1" dirty="0"/>
                        <a:t>Education/Employment</a:t>
                      </a:r>
                      <a:r>
                        <a:rPr lang="tr-TR" sz="2800" b="1" dirty="0"/>
                        <a:t> </a:t>
                      </a:r>
                      <a:r>
                        <a:rPr lang="en-US" sz="2800" b="1" dirty="0"/>
                        <a:t>(</a:t>
                      </a:r>
                      <a:r>
                        <a:rPr lang="tr-TR" sz="2800" b="1" dirty="0"/>
                        <a:t>Eğ</a:t>
                      </a:r>
                      <a:r>
                        <a:rPr lang="en-US" sz="2800" b="1" dirty="0" err="1"/>
                        <a:t>itim</a:t>
                      </a:r>
                      <a:r>
                        <a:rPr lang="tr-TR" sz="2800" b="1" dirty="0"/>
                        <a:t>/İş)</a:t>
                      </a:r>
                    </a:p>
                  </a:txBody>
                  <a:tcPr/>
                </a:tc>
                <a:tc>
                  <a:txBody>
                    <a:bodyPr/>
                    <a:lstStyle/>
                    <a:p>
                      <a:r>
                        <a:rPr lang="tr-TR" dirty="0"/>
                        <a:t>Hem akademik hem sosyal, eş zamanlı iş</a:t>
                      </a:r>
                    </a:p>
                  </a:txBody>
                  <a:tcPr/>
                </a:tc>
                <a:extLst>
                  <a:ext uri="{0D108BD9-81ED-4DB2-BD59-A6C34878D82A}">
                    <a16:rowId xmlns:a16="http://schemas.microsoft.com/office/drawing/2014/main" val="288927281"/>
                  </a:ext>
                </a:extLst>
              </a:tr>
              <a:tr h="717336">
                <a:tc>
                  <a:txBody>
                    <a:bodyPr/>
                    <a:lstStyle/>
                    <a:p>
                      <a:r>
                        <a:rPr lang="tr-TR" sz="2800" b="1" dirty="0" err="1"/>
                        <a:t>Eating</a:t>
                      </a:r>
                      <a:r>
                        <a:rPr lang="tr-TR" sz="2800" b="1" dirty="0"/>
                        <a:t> (Yeme tutum)</a:t>
                      </a:r>
                    </a:p>
                  </a:txBody>
                  <a:tcPr/>
                </a:tc>
                <a:tc>
                  <a:txBody>
                    <a:bodyPr/>
                    <a:lstStyle/>
                    <a:p>
                      <a:r>
                        <a:rPr lang="tr-TR" dirty="0"/>
                        <a:t>Beden algısı, kendine güven, çok kısıtlayıcı diyetler, tıkınma atakları</a:t>
                      </a:r>
                    </a:p>
                  </a:txBody>
                  <a:tcPr/>
                </a:tc>
                <a:extLst>
                  <a:ext uri="{0D108BD9-81ED-4DB2-BD59-A6C34878D82A}">
                    <a16:rowId xmlns:a16="http://schemas.microsoft.com/office/drawing/2014/main" val="1121005888"/>
                  </a:ext>
                </a:extLst>
              </a:tr>
              <a:tr h="1024766">
                <a:tc>
                  <a:txBody>
                    <a:bodyPr/>
                    <a:lstStyle/>
                    <a:p>
                      <a:r>
                        <a:rPr lang="tr-TR" sz="2800" b="1" dirty="0" err="1"/>
                        <a:t>Activities</a:t>
                      </a:r>
                      <a:r>
                        <a:rPr lang="tr-TR" sz="2800" b="1" dirty="0"/>
                        <a:t> (Akranlarla aktivite)</a:t>
                      </a:r>
                    </a:p>
                  </a:txBody>
                  <a:tcPr/>
                </a:tc>
                <a:tc>
                  <a:txBody>
                    <a:bodyPr/>
                    <a:lstStyle/>
                    <a:p>
                      <a:r>
                        <a:rPr lang="tr-TR" dirty="0"/>
                        <a:t>Okul sonrası nerede, kimlerle, ne yapmaktan hoşlandığı, hobileri, spor ,bilgisayar/ sosyal medya</a:t>
                      </a:r>
                    </a:p>
                  </a:txBody>
                  <a:tcPr/>
                </a:tc>
                <a:extLst>
                  <a:ext uri="{0D108BD9-81ED-4DB2-BD59-A6C34878D82A}">
                    <a16:rowId xmlns:a16="http://schemas.microsoft.com/office/drawing/2014/main" val="2425033726"/>
                  </a:ext>
                </a:extLst>
              </a:tr>
              <a:tr h="696841">
                <a:tc>
                  <a:txBody>
                    <a:bodyPr/>
                    <a:lstStyle/>
                    <a:p>
                      <a:r>
                        <a:rPr lang="tr-TR" sz="2800" b="1" dirty="0" err="1"/>
                        <a:t>Drugs</a:t>
                      </a:r>
                      <a:r>
                        <a:rPr lang="tr-TR" sz="2800" b="1" dirty="0"/>
                        <a:t> (Madde kullanımı)</a:t>
                      </a:r>
                    </a:p>
                  </a:txBody>
                  <a:tcPr/>
                </a:tc>
                <a:tc>
                  <a:txBody>
                    <a:bodyPr/>
                    <a:lstStyle/>
                    <a:p>
                      <a:r>
                        <a:rPr lang="tr-TR" dirty="0"/>
                        <a:t>Doğrudan değil, çevresindekiler öncelikli sorgulanmalı; varsa tür/süre/ortam. Steroid. </a:t>
                      </a:r>
                    </a:p>
                  </a:txBody>
                  <a:tcPr/>
                </a:tc>
                <a:extLst>
                  <a:ext uri="{0D108BD9-81ED-4DB2-BD59-A6C34878D82A}">
                    <a16:rowId xmlns:a16="http://schemas.microsoft.com/office/drawing/2014/main" val="3270730306"/>
                  </a:ext>
                </a:extLst>
              </a:tr>
              <a:tr h="696841">
                <a:tc>
                  <a:txBody>
                    <a:bodyPr/>
                    <a:lstStyle/>
                    <a:p>
                      <a:r>
                        <a:rPr lang="tr-TR" sz="2800" b="1" dirty="0" err="1"/>
                        <a:t>Sexuality</a:t>
                      </a:r>
                      <a:r>
                        <a:rPr lang="tr-TR" sz="2800" b="1" dirty="0"/>
                        <a:t> (Cinsellik)</a:t>
                      </a:r>
                    </a:p>
                  </a:txBody>
                  <a:tcPr/>
                </a:tc>
                <a:tc>
                  <a:txBody>
                    <a:bodyPr/>
                    <a:lstStyle/>
                    <a:p>
                      <a:r>
                        <a:rPr lang="tr-TR" dirty="0"/>
                        <a:t>Romantik </a:t>
                      </a:r>
                      <a:r>
                        <a:rPr lang="tr-TR" dirty="0" err="1"/>
                        <a:t>ilişki</a:t>
                      </a:r>
                      <a:r>
                        <a:rPr lang="tr-TR" dirty="0" err="1">
                          <a:sym typeface="Wingdings" panose="05000000000000000000" pitchFamily="2" charset="2"/>
                        </a:rPr>
                        <a:t>cinsellik</a:t>
                      </a:r>
                      <a:r>
                        <a:rPr lang="tr-TR" dirty="0">
                          <a:sym typeface="Wingdings" panose="05000000000000000000" pitchFamily="2" charset="2"/>
                        </a:rPr>
                        <a:t>. İstismar. Güvenli cinsel ilişki detayları. </a:t>
                      </a:r>
                      <a:endParaRPr lang="tr-TR" dirty="0"/>
                    </a:p>
                  </a:txBody>
                  <a:tcPr/>
                </a:tc>
                <a:extLst>
                  <a:ext uri="{0D108BD9-81ED-4DB2-BD59-A6C34878D82A}">
                    <a16:rowId xmlns:a16="http://schemas.microsoft.com/office/drawing/2014/main" val="2716490483"/>
                  </a:ext>
                </a:extLst>
              </a:tr>
              <a:tr h="696841">
                <a:tc>
                  <a:txBody>
                    <a:bodyPr/>
                    <a:lstStyle/>
                    <a:p>
                      <a:r>
                        <a:rPr lang="tr-TR" sz="2800" b="1" dirty="0" err="1"/>
                        <a:t>Suicidality</a:t>
                      </a:r>
                      <a:r>
                        <a:rPr lang="tr-TR" sz="2800" b="1" dirty="0"/>
                        <a:t> (İntihar ve depresyon)</a:t>
                      </a:r>
                    </a:p>
                  </a:txBody>
                  <a:tcPr/>
                </a:tc>
                <a:tc>
                  <a:txBody>
                    <a:bodyPr/>
                    <a:lstStyle/>
                    <a:p>
                      <a:r>
                        <a:rPr lang="tr-TR" dirty="0"/>
                        <a:t>Uyku, iştah, umut, kaygı</a:t>
                      </a:r>
                      <a:r>
                        <a:rPr lang="tr-TR" dirty="0">
                          <a:sym typeface="Wingdings" panose="05000000000000000000" pitchFamily="2" charset="2"/>
                        </a:rPr>
                        <a:t> kendine zarar verme/ intihar direk sorgulanabilir, tedavi alma durumu</a:t>
                      </a:r>
                      <a:endParaRPr lang="tr-TR" dirty="0"/>
                    </a:p>
                  </a:txBody>
                  <a:tcPr/>
                </a:tc>
                <a:extLst>
                  <a:ext uri="{0D108BD9-81ED-4DB2-BD59-A6C34878D82A}">
                    <a16:rowId xmlns:a16="http://schemas.microsoft.com/office/drawing/2014/main" val="812291163"/>
                  </a:ext>
                </a:extLst>
              </a:tr>
              <a:tr h="930910">
                <a:tc>
                  <a:txBody>
                    <a:bodyPr/>
                    <a:lstStyle/>
                    <a:p>
                      <a:r>
                        <a:rPr lang="tr-TR" sz="2800" b="1" dirty="0" err="1"/>
                        <a:t>Safety</a:t>
                      </a:r>
                      <a:r>
                        <a:rPr lang="tr-TR" sz="2800" b="1" dirty="0"/>
                        <a:t> (Güvenlik)</a:t>
                      </a:r>
                    </a:p>
                  </a:txBody>
                  <a:tcPr/>
                </a:tc>
                <a:tc>
                  <a:txBody>
                    <a:bodyPr/>
                    <a:lstStyle/>
                    <a:p>
                      <a:r>
                        <a:rPr lang="tr-TR" dirty="0"/>
                        <a:t> "Bu yaşadığın olay sana karşı işlenmiş bir suçtur, senin daha fazla zarar görmemen için bu durumu yetkili makamlara bildirmem gerekiyor" </a:t>
                      </a:r>
                    </a:p>
                  </a:txBody>
                  <a:tcPr/>
                </a:tc>
                <a:extLst>
                  <a:ext uri="{0D108BD9-81ED-4DB2-BD59-A6C34878D82A}">
                    <a16:rowId xmlns:a16="http://schemas.microsoft.com/office/drawing/2014/main" val="2367115117"/>
                  </a:ext>
                </a:extLst>
              </a:tr>
            </a:tbl>
          </a:graphicData>
        </a:graphic>
      </p:graphicFrame>
    </p:spTree>
    <p:extLst>
      <p:ext uri="{BB962C8B-B14F-4D97-AF65-F5344CB8AC3E}">
        <p14:creationId xmlns:p14="http://schemas.microsoft.com/office/powerpoint/2010/main" val="908585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E4DC2E-BFC3-7CAA-7ABE-39AC1D976C9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07A7E69-4DFC-D511-1963-A99E76236F3F}"/>
              </a:ext>
            </a:extLst>
          </p:cNvPr>
          <p:cNvSpPr>
            <a:spLocks noGrp="1"/>
          </p:cNvSpPr>
          <p:nvPr>
            <p:ph type="title"/>
          </p:nvPr>
        </p:nvSpPr>
        <p:spPr>
          <a:xfrm>
            <a:off x="5868557" y="1138036"/>
            <a:ext cx="5444382" cy="1402470"/>
          </a:xfrm>
        </p:spPr>
        <p:txBody>
          <a:bodyPr anchor="t">
            <a:normAutofit/>
          </a:bodyPr>
          <a:lstStyle/>
          <a:p>
            <a:r>
              <a:rPr lang="tr-TR" sz="3200"/>
              <a:t>10-21 Yaş </a:t>
            </a:r>
            <a:r>
              <a:rPr lang="es-ES" sz="3200"/>
              <a:t>Aras</a:t>
            </a:r>
            <a:r>
              <a:rPr lang="tr-TR" sz="3200"/>
              <a:t>ı</a:t>
            </a:r>
            <a:r>
              <a:rPr lang="es-ES" sz="3200"/>
              <a:t> </a:t>
            </a:r>
            <a:r>
              <a:rPr lang="tr-TR" sz="3200"/>
              <a:t>Ergen/Genç</a:t>
            </a:r>
            <a:r>
              <a:rPr lang="es-ES" sz="3200"/>
              <a:t> </a:t>
            </a:r>
            <a:r>
              <a:rPr lang="tr-TR" sz="3200"/>
              <a:t>İ</a:t>
            </a:r>
            <a:r>
              <a:rPr lang="es-ES" sz="3200"/>
              <a:t>zlemleri </a:t>
            </a:r>
            <a:endParaRPr lang="tr-TR" sz="3200"/>
          </a:p>
        </p:txBody>
      </p:sp>
      <p:pic>
        <p:nvPicPr>
          <p:cNvPr id="5" name="Picture 4" descr="Üzerinde doktorların kullandığı gereçler bulunan pembe bir masa">
            <a:extLst>
              <a:ext uri="{FF2B5EF4-FFF2-40B4-BE49-F238E27FC236}">
                <a16:creationId xmlns:a16="http://schemas.microsoft.com/office/drawing/2014/main" id="{344AA5B9-88A1-2F39-2A57-A0F5B53DF9DD}"/>
              </a:ext>
            </a:extLst>
          </p:cNvPr>
          <p:cNvPicPr>
            <a:picLocks noChangeAspect="1"/>
          </p:cNvPicPr>
          <p:nvPr/>
        </p:nvPicPr>
        <p:blipFill>
          <a:blip r:embed="rId3"/>
          <a:srcRect l="46198" r="3664"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AEE90E25-9CD0-0740-04BF-704AD35EF7A1}"/>
              </a:ext>
            </a:extLst>
          </p:cNvPr>
          <p:cNvSpPr>
            <a:spLocks noGrp="1"/>
          </p:cNvSpPr>
          <p:nvPr>
            <p:ph idx="1"/>
          </p:nvPr>
        </p:nvSpPr>
        <p:spPr>
          <a:xfrm>
            <a:off x="5868557" y="2551176"/>
            <a:ext cx="5444382" cy="3591207"/>
          </a:xfrm>
        </p:spPr>
        <p:txBody>
          <a:bodyPr>
            <a:normAutofit/>
          </a:bodyPr>
          <a:lstStyle/>
          <a:p>
            <a:pPr marL="0" indent="0">
              <a:buNone/>
            </a:pPr>
            <a:r>
              <a:rPr lang="tr-TR" sz="1500" b="1" dirty="0"/>
              <a:t>Tam bir sistemik muayene </a:t>
            </a:r>
          </a:p>
          <a:p>
            <a:pPr>
              <a:buFont typeface="Wingdings" panose="05000000000000000000" pitchFamily="2" charset="2"/>
              <a:buChar char="§"/>
            </a:pPr>
            <a:r>
              <a:rPr lang="tr-TR" sz="1500" dirty="0"/>
              <a:t>Her aşamada işlem ve bulgular ile ilgili bilgilendirilir</a:t>
            </a:r>
          </a:p>
          <a:p>
            <a:pPr>
              <a:buFont typeface="Wingdings" panose="05000000000000000000" pitchFamily="2" charset="2"/>
              <a:buChar char="§"/>
            </a:pPr>
            <a:r>
              <a:rPr lang="tr-TR" sz="1500" dirty="0"/>
              <a:t>Kilo, boy ölçümü, </a:t>
            </a:r>
            <a:r>
              <a:rPr lang="tr-TR" sz="1500" dirty="0" err="1"/>
              <a:t>persentil</a:t>
            </a:r>
            <a:r>
              <a:rPr lang="tr-TR" sz="1500" dirty="0"/>
              <a:t> eğrisindeki durumu ; boy-kilo hakkında soru/sorunlar</a:t>
            </a:r>
          </a:p>
          <a:p>
            <a:pPr>
              <a:buFont typeface="Wingdings" panose="05000000000000000000" pitchFamily="2" charset="2"/>
              <a:buChar char="§"/>
            </a:pPr>
            <a:r>
              <a:rPr lang="tr-TR" sz="1500" dirty="0"/>
              <a:t>Solunum ve kardiyak muayene, nabızlar </a:t>
            </a:r>
          </a:p>
          <a:p>
            <a:pPr>
              <a:buFont typeface="Wingdings" panose="05000000000000000000" pitchFamily="2" charset="2"/>
              <a:buChar char="§"/>
            </a:pPr>
            <a:r>
              <a:rPr lang="tr-TR" sz="1500" dirty="0"/>
              <a:t>Kan basıncı ölçümü </a:t>
            </a:r>
          </a:p>
          <a:p>
            <a:pPr>
              <a:buFont typeface="Wingdings" panose="05000000000000000000" pitchFamily="2" charset="2"/>
              <a:buChar char="§"/>
            </a:pPr>
            <a:r>
              <a:rPr lang="tr-TR" sz="1500" dirty="0"/>
              <a:t>Hiperlipidemi riski değerlendirmesi</a:t>
            </a:r>
          </a:p>
          <a:p>
            <a:pPr>
              <a:buFont typeface="Wingdings" panose="05000000000000000000" pitchFamily="2" charset="2"/>
              <a:buChar char="§"/>
            </a:pPr>
            <a:r>
              <a:rPr lang="tr-TR" sz="1500" b="1" dirty="0" err="1"/>
              <a:t>Genito</a:t>
            </a:r>
            <a:r>
              <a:rPr lang="tr-TR" sz="1500" b="1" dirty="0"/>
              <a:t> üriner sistem </a:t>
            </a:r>
            <a:r>
              <a:rPr lang="tr-TR" sz="1500" b="1" dirty="0">
                <a:sym typeface="Wingdings" panose="05000000000000000000" pitchFamily="2" charset="2"/>
              </a:rPr>
              <a:t> </a:t>
            </a:r>
            <a:r>
              <a:rPr lang="tr-TR" sz="1500" b="1" dirty="0"/>
              <a:t>fiziksel gelişmişlik düzeyini belirlemek için </a:t>
            </a:r>
            <a:r>
              <a:rPr lang="tr-TR" sz="1500" b="1" dirty="0" err="1"/>
              <a:t>Tanner</a:t>
            </a:r>
            <a:r>
              <a:rPr lang="tr-TR" sz="1500" b="1" dirty="0"/>
              <a:t> evrelemesi;</a:t>
            </a:r>
          </a:p>
          <a:p>
            <a:pPr marL="0" indent="0">
              <a:buNone/>
            </a:pPr>
            <a:r>
              <a:rPr lang="tr-TR" sz="1500" b="1" dirty="0"/>
              <a:t>kartı gence vererek kendisini hangi evrede gördüğü </a:t>
            </a:r>
            <a:r>
              <a:rPr lang="tr-TR" sz="1500" b="1" dirty="0">
                <a:sym typeface="Wingdings" panose="05000000000000000000" pitchFamily="2" charset="2"/>
              </a:rPr>
              <a:t> g</a:t>
            </a:r>
            <a:r>
              <a:rPr lang="tr-TR" sz="1500" b="1" dirty="0"/>
              <a:t>erektiğinde muayene</a:t>
            </a:r>
          </a:p>
          <a:p>
            <a:pPr>
              <a:buFont typeface="Wingdings" panose="05000000000000000000" pitchFamily="2" charset="2"/>
              <a:buChar char="§"/>
            </a:pPr>
            <a:r>
              <a:rPr lang="tr-TR" sz="1500" dirty="0"/>
              <a:t>Kas-iskelet sistemi muayenesi</a:t>
            </a:r>
          </a:p>
        </p:txBody>
      </p:sp>
    </p:spTree>
    <p:extLst>
      <p:ext uri="{BB962C8B-B14F-4D97-AF65-F5344CB8AC3E}">
        <p14:creationId xmlns:p14="http://schemas.microsoft.com/office/powerpoint/2010/main" val="1432813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7FC892A-3BD8-776B-7C57-E1964E6E42AD}"/>
              </a:ext>
            </a:extLst>
          </p:cNvPr>
          <p:cNvSpPr>
            <a:spLocks noGrp="1"/>
          </p:cNvSpPr>
          <p:nvPr>
            <p:ph type="title"/>
          </p:nvPr>
        </p:nvSpPr>
        <p:spPr>
          <a:xfrm>
            <a:off x="461273" y="1303804"/>
            <a:ext cx="3115265" cy="2396359"/>
          </a:xfrm>
        </p:spPr>
        <p:txBody>
          <a:bodyPr anchor="b">
            <a:normAutofit/>
          </a:bodyPr>
          <a:lstStyle/>
          <a:p>
            <a:pPr algn="r"/>
            <a:r>
              <a:rPr lang="tr-TR" sz="2800" b="1" dirty="0">
                <a:solidFill>
                  <a:schemeClr val="tx2">
                    <a:lumMod val="25000"/>
                    <a:lumOff val="75000"/>
                  </a:schemeClr>
                </a:solidFill>
              </a:rPr>
              <a:t>Ergenlerde Boyun</a:t>
            </a:r>
            <a:br>
              <a:rPr lang="tr-TR" sz="2800" b="1" dirty="0">
                <a:solidFill>
                  <a:schemeClr val="tx2">
                    <a:lumMod val="25000"/>
                    <a:lumOff val="75000"/>
                  </a:schemeClr>
                </a:solidFill>
              </a:rPr>
            </a:br>
            <a:r>
              <a:rPr lang="tr-TR" sz="2800" b="1" dirty="0">
                <a:solidFill>
                  <a:schemeClr val="tx2">
                    <a:lumMod val="25000"/>
                    <a:lumOff val="75000"/>
                  </a:schemeClr>
                </a:solidFill>
              </a:rPr>
              <a:t>Değerlendirilmesi</a:t>
            </a:r>
          </a:p>
        </p:txBody>
      </p:sp>
      <p:graphicFrame>
        <p:nvGraphicFramePr>
          <p:cNvPr id="5" name="İçerik Yer Tutucusu 2">
            <a:extLst>
              <a:ext uri="{FF2B5EF4-FFF2-40B4-BE49-F238E27FC236}">
                <a16:creationId xmlns:a16="http://schemas.microsoft.com/office/drawing/2014/main" id="{D473DA5D-597A-301E-48AF-0A9C4A6AF4E2}"/>
              </a:ext>
            </a:extLst>
          </p:cNvPr>
          <p:cNvGraphicFramePr>
            <a:graphicFrameLocks noGrp="1"/>
          </p:cNvGraphicFramePr>
          <p:nvPr>
            <p:ph idx="1"/>
            <p:extLst>
              <p:ext uri="{D42A27DB-BD31-4B8C-83A1-F6EECF244321}">
                <p14:modId xmlns:p14="http://schemas.microsoft.com/office/powerpoint/2010/main" val="368180773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3013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C45DD88-D1FF-9327-34C4-61C3D892B59E}"/>
              </a:ext>
            </a:extLst>
          </p:cNvPr>
          <p:cNvSpPr>
            <a:spLocks noGrp="1"/>
          </p:cNvSpPr>
          <p:nvPr>
            <p:ph type="title"/>
          </p:nvPr>
        </p:nvSpPr>
        <p:spPr>
          <a:xfrm>
            <a:off x="871442" y="685800"/>
            <a:ext cx="4353116" cy="1474666"/>
          </a:xfrm>
        </p:spPr>
        <p:txBody>
          <a:bodyPr anchor="b">
            <a:normAutofit/>
          </a:bodyPr>
          <a:lstStyle/>
          <a:p>
            <a:pPr algn="ctr"/>
            <a:r>
              <a:rPr lang="tr-TR" sz="3200" b="1">
                <a:solidFill>
                  <a:srgbClr val="595959"/>
                </a:solidFill>
              </a:rPr>
              <a:t>Pubertal gelişim</a:t>
            </a:r>
          </a:p>
        </p:txBody>
      </p:sp>
      <p:sp>
        <p:nvSpPr>
          <p:cNvPr id="3" name="İçerik Yer Tutucusu 2">
            <a:extLst>
              <a:ext uri="{FF2B5EF4-FFF2-40B4-BE49-F238E27FC236}">
                <a16:creationId xmlns:a16="http://schemas.microsoft.com/office/drawing/2014/main" id="{080A325B-0C5B-09B6-B23B-530FE228042E}"/>
              </a:ext>
            </a:extLst>
          </p:cNvPr>
          <p:cNvSpPr>
            <a:spLocks noGrp="1"/>
          </p:cNvSpPr>
          <p:nvPr>
            <p:ph idx="1"/>
          </p:nvPr>
        </p:nvSpPr>
        <p:spPr>
          <a:xfrm>
            <a:off x="871442" y="2447337"/>
            <a:ext cx="4353116" cy="3770434"/>
          </a:xfrm>
        </p:spPr>
        <p:txBody>
          <a:bodyPr anchor="t">
            <a:normAutofit/>
          </a:bodyPr>
          <a:lstStyle/>
          <a:p>
            <a:r>
              <a:rPr lang="tr-TR" sz="1700">
                <a:solidFill>
                  <a:srgbClr val="595959"/>
                </a:solidFill>
              </a:rPr>
              <a:t>Pubertal bulguların erkeklerde 9 yaş, kızlarda ise 8 yaşından önce başlaması </a:t>
            </a:r>
            <a:r>
              <a:rPr lang="tr-TR" sz="1700">
                <a:solidFill>
                  <a:srgbClr val="595959"/>
                </a:solidFill>
                <a:sym typeface="Wingdings" panose="05000000000000000000" pitchFamily="2" charset="2"/>
              </a:rPr>
              <a:t></a:t>
            </a:r>
            <a:r>
              <a:rPr lang="tr-TR" sz="1700">
                <a:solidFill>
                  <a:srgbClr val="595959"/>
                </a:solidFill>
              </a:rPr>
              <a:t> erken puberte </a:t>
            </a:r>
          </a:p>
          <a:p>
            <a:r>
              <a:rPr lang="tr-TR" sz="1700">
                <a:solidFill>
                  <a:srgbClr val="595959"/>
                </a:solidFill>
              </a:rPr>
              <a:t>Pubertenin ilk bulgusu; kızlarda </a:t>
            </a:r>
            <a:r>
              <a:rPr lang="tr-TR" sz="1700">
                <a:solidFill>
                  <a:srgbClr val="595959"/>
                </a:solidFill>
                <a:sym typeface="Wingdings" panose="05000000000000000000" pitchFamily="2" charset="2"/>
              </a:rPr>
              <a:t></a:t>
            </a:r>
            <a:r>
              <a:rPr lang="tr-TR" sz="1700">
                <a:solidFill>
                  <a:srgbClr val="595959"/>
                </a:solidFill>
              </a:rPr>
              <a:t> meme gelişimi</a:t>
            </a:r>
          </a:p>
          <a:p>
            <a:pPr marL="0" indent="0">
              <a:buNone/>
            </a:pPr>
            <a:r>
              <a:rPr lang="tr-TR" sz="1700">
                <a:solidFill>
                  <a:srgbClr val="595959"/>
                </a:solidFill>
              </a:rPr>
              <a:t>                                           erkeklerde </a:t>
            </a:r>
            <a:r>
              <a:rPr lang="tr-TR" sz="1700">
                <a:solidFill>
                  <a:srgbClr val="595959"/>
                </a:solidFill>
                <a:sym typeface="Wingdings" panose="05000000000000000000" pitchFamily="2" charset="2"/>
              </a:rPr>
              <a:t></a:t>
            </a:r>
            <a:r>
              <a:rPr lang="tr-TR" sz="1700">
                <a:solidFill>
                  <a:srgbClr val="595959"/>
                </a:solidFill>
              </a:rPr>
              <a:t> testis volümünün prader orşiodometresi ile &gt;4mL  </a:t>
            </a:r>
          </a:p>
          <a:p>
            <a:r>
              <a:rPr lang="tr-TR" sz="1700">
                <a:solidFill>
                  <a:srgbClr val="595959"/>
                </a:solidFill>
              </a:rPr>
              <a:t>Kızlarda zirve büyüme hızı meme gelişimi Evre 2-3’de, erkeklerde testis volümleri 10-15 ml (Evre 3) ulaştığında gözlenmektedir. </a:t>
            </a:r>
          </a:p>
          <a:p>
            <a:r>
              <a:rPr lang="tr-TR" sz="1700">
                <a:solidFill>
                  <a:srgbClr val="595959"/>
                </a:solidFill>
              </a:rPr>
              <a:t>Erkeklerde 14 yaş, kızlarda 13 yaş doldurulmasına rağmen pubertenin başlamaması</a:t>
            </a:r>
            <a:r>
              <a:rPr lang="tr-TR" sz="1700">
                <a:solidFill>
                  <a:srgbClr val="595959"/>
                </a:solidFill>
                <a:sym typeface="Wingdings" panose="05000000000000000000" pitchFamily="2" charset="2"/>
              </a:rPr>
              <a:t></a:t>
            </a:r>
            <a:r>
              <a:rPr lang="tr-TR" sz="1700">
                <a:solidFill>
                  <a:srgbClr val="595959"/>
                </a:solidFill>
              </a:rPr>
              <a:t> gecikmiş puberte</a:t>
            </a:r>
          </a:p>
        </p:txBody>
      </p:sp>
      <p:pic>
        <p:nvPicPr>
          <p:cNvPr id="4" name="Resim 3">
            <a:extLst>
              <a:ext uri="{FF2B5EF4-FFF2-40B4-BE49-F238E27FC236}">
                <a16:creationId xmlns:a16="http://schemas.microsoft.com/office/drawing/2014/main" id="{FD41982C-1197-AE00-00E7-44AC74B9FE98}"/>
              </a:ext>
            </a:extLst>
          </p:cNvPr>
          <p:cNvPicPr>
            <a:picLocks noChangeAspect="1"/>
          </p:cNvPicPr>
          <p:nvPr/>
        </p:nvPicPr>
        <p:blipFill>
          <a:blip r:embed="rId2"/>
          <a:stretch>
            <a:fillRect/>
          </a:stretch>
        </p:blipFill>
        <p:spPr>
          <a:xfrm>
            <a:off x="6781801" y="1909874"/>
            <a:ext cx="4797056" cy="3083821"/>
          </a:xfrm>
          <a:prstGeom prst="rect">
            <a:avLst/>
          </a:prstGeom>
        </p:spPr>
      </p:pic>
    </p:spTree>
    <p:extLst>
      <p:ext uri="{BB962C8B-B14F-4D97-AF65-F5344CB8AC3E}">
        <p14:creationId xmlns:p14="http://schemas.microsoft.com/office/powerpoint/2010/main" val="315434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310BF354-F840-95A8-E1BB-7D1DD38D90E9}"/>
              </a:ext>
            </a:extLst>
          </p:cNvPr>
          <p:cNvPicPr>
            <a:picLocks noGrp="1" noChangeAspect="1"/>
          </p:cNvPicPr>
          <p:nvPr>
            <p:ph idx="1"/>
          </p:nvPr>
        </p:nvPicPr>
        <p:blipFill>
          <a:blip r:embed="rId2"/>
          <a:stretch>
            <a:fillRect/>
          </a:stretch>
        </p:blipFill>
        <p:spPr>
          <a:xfrm>
            <a:off x="3201940" y="643467"/>
            <a:ext cx="5788119"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180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5">
            <a:extLst>
              <a:ext uri="{FF2B5EF4-FFF2-40B4-BE49-F238E27FC236}">
                <a16:creationId xmlns:a16="http://schemas.microsoft.com/office/drawing/2014/main" id="{87C2FDE4-61EA-42D5-A9E0-7B2B8ADC8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27">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9">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5FC9E5C3-B8DC-4532-8C1F-4D5331C64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863974" y="-12"/>
            <a:ext cx="8328025" cy="68579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Başlık 1">
            <a:extLst>
              <a:ext uri="{FF2B5EF4-FFF2-40B4-BE49-F238E27FC236}">
                <a16:creationId xmlns:a16="http://schemas.microsoft.com/office/drawing/2014/main" id="{2EFD7887-4222-E6F3-CDB9-76A04B90572A}"/>
              </a:ext>
            </a:extLst>
          </p:cNvPr>
          <p:cNvSpPr>
            <a:spLocks noGrp="1"/>
          </p:cNvSpPr>
          <p:nvPr>
            <p:ph type="title"/>
          </p:nvPr>
        </p:nvSpPr>
        <p:spPr>
          <a:xfrm>
            <a:off x="6383339" y="469448"/>
            <a:ext cx="5256214" cy="539750"/>
          </a:xfrm>
        </p:spPr>
        <p:txBody>
          <a:bodyPr anchor="t">
            <a:normAutofit/>
          </a:bodyPr>
          <a:lstStyle/>
          <a:p>
            <a:r>
              <a:rPr lang="tr-TR" sz="2200"/>
              <a:t>SAĞLAM ÇOCUK İZLEM SIKLIĞI</a:t>
            </a:r>
          </a:p>
        </p:txBody>
      </p:sp>
      <p:pic>
        <p:nvPicPr>
          <p:cNvPr id="3" name="Resim 2">
            <a:extLst>
              <a:ext uri="{FF2B5EF4-FFF2-40B4-BE49-F238E27FC236}">
                <a16:creationId xmlns:a16="http://schemas.microsoft.com/office/drawing/2014/main" id="{52BC8269-E145-1E75-8B10-79838CAFF283}"/>
              </a:ext>
            </a:extLst>
          </p:cNvPr>
          <p:cNvPicPr>
            <a:picLocks noChangeAspect="1"/>
          </p:cNvPicPr>
          <p:nvPr/>
        </p:nvPicPr>
        <p:blipFill>
          <a:blip r:embed="rId2"/>
          <a:srcRect l="14244" r="12994"/>
          <a:stretch/>
        </p:blipFill>
        <p:spPr>
          <a:xfrm>
            <a:off x="550863" y="549276"/>
            <a:ext cx="5252773" cy="5757246"/>
          </a:xfrm>
          <a:prstGeom prst="rect">
            <a:avLst/>
          </a:prstGeom>
          <a:effectLst>
            <a:outerShdw blurRad="508000" dist="101600" dir="5400000" algn="tl" rotWithShape="0">
              <a:prstClr val="black">
                <a:alpha val="10000"/>
              </a:prstClr>
            </a:outerShdw>
          </a:effectLst>
        </p:spPr>
      </p:pic>
      <p:graphicFrame>
        <p:nvGraphicFramePr>
          <p:cNvPr id="12" name="İçerik Yer Tutucusu 2">
            <a:extLst>
              <a:ext uri="{FF2B5EF4-FFF2-40B4-BE49-F238E27FC236}">
                <a16:creationId xmlns:a16="http://schemas.microsoft.com/office/drawing/2014/main" id="{0B57B67C-3A2F-5F39-F100-79B1E896D956}"/>
              </a:ext>
            </a:extLst>
          </p:cNvPr>
          <p:cNvGraphicFramePr>
            <a:graphicFrameLocks noGrp="1"/>
          </p:cNvGraphicFramePr>
          <p:nvPr>
            <p:ph idx="1"/>
            <p:extLst>
              <p:ext uri="{D42A27DB-BD31-4B8C-83A1-F6EECF244321}">
                <p14:modId xmlns:p14="http://schemas.microsoft.com/office/powerpoint/2010/main" val="3166658778"/>
              </p:ext>
            </p:extLst>
          </p:nvPr>
        </p:nvGraphicFramePr>
        <p:xfrm>
          <a:off x="6383338" y="2059200"/>
          <a:ext cx="5256214" cy="3783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5944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5D7EF35F-0D52-E6EE-47EE-D01E94B45D53}"/>
              </a:ext>
            </a:extLst>
          </p:cNvPr>
          <p:cNvPicPr>
            <a:picLocks noGrp="1" noChangeAspect="1"/>
          </p:cNvPicPr>
          <p:nvPr>
            <p:ph idx="1"/>
          </p:nvPr>
        </p:nvPicPr>
        <p:blipFill>
          <a:blip r:embed="rId2"/>
          <a:stretch>
            <a:fillRect/>
          </a:stretch>
        </p:blipFill>
        <p:spPr>
          <a:xfrm>
            <a:off x="1969285" y="643467"/>
            <a:ext cx="8253430"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18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B6717D7-6C0B-AE81-E00C-694D7F887164}"/>
              </a:ext>
            </a:extLst>
          </p:cNvPr>
          <p:cNvSpPr>
            <a:spLocks noGrp="1"/>
          </p:cNvSpPr>
          <p:nvPr>
            <p:ph type="title"/>
          </p:nvPr>
        </p:nvSpPr>
        <p:spPr>
          <a:xfrm>
            <a:off x="640080" y="325369"/>
            <a:ext cx="4368602" cy="1956841"/>
          </a:xfrm>
        </p:spPr>
        <p:txBody>
          <a:bodyPr anchor="b">
            <a:normAutofit/>
          </a:bodyPr>
          <a:lstStyle/>
          <a:p>
            <a:endParaRPr lang="tr-T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B575F7ED-FB09-C299-299D-5E2C420750D1}"/>
              </a:ext>
            </a:extLst>
          </p:cNvPr>
          <p:cNvSpPr>
            <a:spLocks noGrp="1"/>
          </p:cNvSpPr>
          <p:nvPr>
            <p:ph idx="1"/>
          </p:nvPr>
        </p:nvSpPr>
        <p:spPr>
          <a:xfrm>
            <a:off x="640080" y="2872899"/>
            <a:ext cx="4243589" cy="3320668"/>
          </a:xfrm>
        </p:spPr>
        <p:txBody>
          <a:bodyPr>
            <a:normAutofit lnSpcReduction="10000"/>
          </a:bodyPr>
          <a:lstStyle/>
          <a:p>
            <a:r>
              <a:rPr lang="tr-TR" sz="1600" dirty="0">
                <a:cs typeface="Times New Roman" panose="02020603050405020304" pitchFamily="18" charset="0"/>
              </a:rPr>
              <a:t>Gence aşağıdaki konularda danışmanlık verilebilir;</a:t>
            </a:r>
          </a:p>
          <a:p>
            <a:pPr lvl="1"/>
            <a:r>
              <a:rPr lang="en-US" sz="1600" dirty="0" err="1">
                <a:cs typeface="Times New Roman" panose="02020603050405020304" pitchFamily="18" charset="0"/>
              </a:rPr>
              <a:t>Fiziksel</a:t>
            </a:r>
            <a:r>
              <a:rPr lang="en-US" sz="1600" dirty="0">
                <a:cs typeface="Times New Roman" panose="02020603050405020304" pitchFamily="18" charset="0"/>
              </a:rPr>
              <a:t> b</a:t>
            </a:r>
            <a:r>
              <a:rPr lang="tr-TR" sz="1600" dirty="0" err="1">
                <a:cs typeface="Times New Roman" panose="02020603050405020304" pitchFamily="18" charset="0"/>
              </a:rPr>
              <a:t>üyüm</a:t>
            </a:r>
            <a:r>
              <a:rPr lang="en-US" sz="1600" dirty="0">
                <a:cs typeface="Times New Roman" panose="02020603050405020304" pitchFamily="18" charset="0"/>
              </a:rPr>
              <a:t>e </a:t>
            </a:r>
            <a:r>
              <a:rPr lang="en-US" sz="1600" dirty="0" err="1">
                <a:cs typeface="Times New Roman" panose="02020603050405020304" pitchFamily="18" charset="0"/>
              </a:rPr>
              <a:t>ve</a:t>
            </a:r>
            <a:r>
              <a:rPr lang="en-US" sz="1600" dirty="0">
                <a:cs typeface="Times New Roman" panose="02020603050405020304" pitchFamily="18" charset="0"/>
              </a:rPr>
              <a:t> </a:t>
            </a:r>
            <a:r>
              <a:rPr lang="en-US" sz="1600" dirty="0" err="1">
                <a:cs typeface="Times New Roman" panose="02020603050405020304" pitchFamily="18" charset="0"/>
              </a:rPr>
              <a:t>gelişme</a:t>
            </a:r>
            <a:r>
              <a:rPr lang="en-US" sz="1600" dirty="0">
                <a:cs typeface="Times New Roman" panose="02020603050405020304" pitchFamily="18" charset="0"/>
              </a:rPr>
              <a:t>, </a:t>
            </a:r>
          </a:p>
          <a:p>
            <a:pPr lvl="1"/>
            <a:r>
              <a:rPr lang="en-US" sz="1600" dirty="0" err="1">
                <a:cs typeface="Times New Roman" panose="02020603050405020304" pitchFamily="18" charset="0"/>
              </a:rPr>
              <a:t>Psikolojik</a:t>
            </a:r>
            <a:r>
              <a:rPr lang="en-US" sz="1600" dirty="0">
                <a:cs typeface="Times New Roman" panose="02020603050405020304" pitchFamily="18" charset="0"/>
              </a:rPr>
              <a:t> </a:t>
            </a:r>
            <a:r>
              <a:rPr lang="en-US" sz="1600" dirty="0" err="1">
                <a:cs typeface="Times New Roman" panose="02020603050405020304" pitchFamily="18" charset="0"/>
              </a:rPr>
              <a:t>gelişme</a:t>
            </a:r>
            <a:r>
              <a:rPr lang="en-US" sz="1600" dirty="0">
                <a:cs typeface="Times New Roman" panose="02020603050405020304" pitchFamily="18" charset="0"/>
              </a:rPr>
              <a:t>, </a:t>
            </a:r>
          </a:p>
          <a:p>
            <a:pPr lvl="1"/>
            <a:r>
              <a:rPr lang="en-US" sz="1600" dirty="0" err="1">
                <a:cs typeface="Times New Roman" panose="02020603050405020304" pitchFamily="18" charset="0"/>
              </a:rPr>
              <a:t>Sosyal</a:t>
            </a:r>
            <a:r>
              <a:rPr lang="en-US" sz="1600" dirty="0">
                <a:cs typeface="Times New Roman" panose="02020603050405020304" pitchFamily="18" charset="0"/>
              </a:rPr>
              <a:t> </a:t>
            </a:r>
            <a:r>
              <a:rPr lang="en-US" sz="1600" dirty="0" err="1">
                <a:cs typeface="Times New Roman" panose="02020603050405020304" pitchFamily="18" charset="0"/>
              </a:rPr>
              <a:t>gelişme</a:t>
            </a:r>
            <a:r>
              <a:rPr lang="en-US" sz="1600" dirty="0">
                <a:cs typeface="Times New Roman" panose="02020603050405020304" pitchFamily="18" charset="0"/>
              </a:rPr>
              <a:t>, </a:t>
            </a:r>
          </a:p>
          <a:p>
            <a:pPr lvl="1"/>
            <a:r>
              <a:rPr lang="en-US" sz="1600" dirty="0" err="1">
                <a:cs typeface="Times New Roman" panose="02020603050405020304" pitchFamily="18" charset="0"/>
              </a:rPr>
              <a:t>Kişisel</a:t>
            </a:r>
            <a:r>
              <a:rPr lang="en-US" sz="1600" dirty="0">
                <a:cs typeface="Times New Roman" panose="02020603050405020304" pitchFamily="18" charset="0"/>
              </a:rPr>
              <a:t> </a:t>
            </a:r>
            <a:r>
              <a:rPr lang="tr-TR" sz="1600" dirty="0">
                <a:cs typeface="Times New Roman" panose="02020603050405020304" pitchFamily="18" charset="0"/>
              </a:rPr>
              <a:t>temizlik</a:t>
            </a:r>
            <a:r>
              <a:rPr lang="en-US" sz="1600" dirty="0">
                <a:cs typeface="Times New Roman" panose="02020603050405020304" pitchFamily="18" charset="0"/>
              </a:rPr>
              <a:t>, </a:t>
            </a:r>
          </a:p>
          <a:p>
            <a:pPr lvl="1"/>
            <a:r>
              <a:rPr lang="en-US" sz="1600" dirty="0" err="1">
                <a:cs typeface="Times New Roman" panose="02020603050405020304" pitchFamily="18" charset="0"/>
              </a:rPr>
              <a:t>Beslenme</a:t>
            </a:r>
            <a:r>
              <a:rPr lang="en-US" sz="1600" dirty="0">
                <a:cs typeface="Times New Roman" panose="02020603050405020304" pitchFamily="18" charset="0"/>
              </a:rPr>
              <a:t>, </a:t>
            </a:r>
          </a:p>
          <a:p>
            <a:pPr lvl="1"/>
            <a:r>
              <a:rPr lang="en-US" sz="1600" dirty="0" err="1">
                <a:cs typeface="Times New Roman" panose="02020603050405020304" pitchFamily="18" charset="0"/>
              </a:rPr>
              <a:t>Fizik</a:t>
            </a:r>
            <a:r>
              <a:rPr lang="tr-TR" sz="1600" dirty="0">
                <a:cs typeface="Times New Roman" panose="02020603050405020304" pitchFamily="18" charset="0"/>
              </a:rPr>
              <a:t>sel</a:t>
            </a:r>
            <a:r>
              <a:rPr lang="en-US" sz="1600" dirty="0">
                <a:cs typeface="Times New Roman" panose="02020603050405020304" pitchFamily="18" charset="0"/>
              </a:rPr>
              <a:t> </a:t>
            </a:r>
            <a:r>
              <a:rPr lang="en-US" sz="1600" dirty="0" err="1">
                <a:cs typeface="Times New Roman" panose="02020603050405020304" pitchFamily="18" charset="0"/>
              </a:rPr>
              <a:t>aktivite</a:t>
            </a:r>
            <a:r>
              <a:rPr lang="en-US" sz="1600" dirty="0">
                <a:cs typeface="Times New Roman" panose="02020603050405020304" pitchFamily="18" charset="0"/>
              </a:rPr>
              <a:t>, </a:t>
            </a:r>
          </a:p>
          <a:p>
            <a:pPr lvl="1"/>
            <a:r>
              <a:rPr lang="en-US" sz="1600" dirty="0" err="1">
                <a:cs typeface="Times New Roman" panose="02020603050405020304" pitchFamily="18" charset="0"/>
              </a:rPr>
              <a:t>Üreme</a:t>
            </a:r>
            <a:r>
              <a:rPr lang="en-US" sz="1600" dirty="0">
                <a:cs typeface="Times New Roman" panose="02020603050405020304" pitchFamily="18" charset="0"/>
              </a:rPr>
              <a:t> </a:t>
            </a:r>
            <a:r>
              <a:rPr lang="en-US" sz="1600" dirty="0" err="1">
                <a:cs typeface="Times New Roman" panose="02020603050405020304" pitchFamily="18" charset="0"/>
              </a:rPr>
              <a:t>sağlığı</a:t>
            </a:r>
            <a:r>
              <a:rPr lang="en-US" sz="1600" dirty="0">
                <a:cs typeface="Times New Roman" panose="02020603050405020304" pitchFamily="18" charset="0"/>
              </a:rPr>
              <a:t>, </a:t>
            </a:r>
          </a:p>
          <a:p>
            <a:pPr lvl="1"/>
            <a:r>
              <a:rPr lang="en-US" sz="1600" dirty="0" err="1">
                <a:cs typeface="Times New Roman" panose="02020603050405020304" pitchFamily="18" charset="0"/>
              </a:rPr>
              <a:t>Sigara</a:t>
            </a:r>
            <a:r>
              <a:rPr lang="en-US" sz="1600" dirty="0">
                <a:cs typeface="Times New Roman" panose="02020603050405020304" pitchFamily="18" charset="0"/>
              </a:rPr>
              <a:t>, </a:t>
            </a:r>
            <a:r>
              <a:rPr lang="en-US" sz="1600" dirty="0" err="1">
                <a:cs typeface="Times New Roman" panose="02020603050405020304" pitchFamily="18" charset="0"/>
              </a:rPr>
              <a:t>alkol</a:t>
            </a:r>
            <a:r>
              <a:rPr lang="en-US" sz="1600" dirty="0">
                <a:cs typeface="Times New Roman" panose="02020603050405020304" pitchFamily="18" charset="0"/>
              </a:rPr>
              <a:t>, </a:t>
            </a:r>
            <a:r>
              <a:rPr lang="en-US" sz="1600" dirty="0" err="1">
                <a:cs typeface="Times New Roman" panose="02020603050405020304" pitchFamily="18" charset="0"/>
              </a:rPr>
              <a:t>madde</a:t>
            </a:r>
            <a:r>
              <a:rPr lang="en-US" sz="1600" dirty="0">
                <a:cs typeface="Times New Roman" panose="02020603050405020304" pitchFamily="18" charset="0"/>
              </a:rPr>
              <a:t> </a:t>
            </a:r>
            <a:r>
              <a:rPr lang="en-US" sz="1600" dirty="0" err="1">
                <a:cs typeface="Times New Roman" panose="02020603050405020304" pitchFamily="18" charset="0"/>
              </a:rPr>
              <a:t>kullanımı</a:t>
            </a:r>
            <a:r>
              <a:rPr lang="en-US" sz="1600" dirty="0">
                <a:cs typeface="Times New Roman" panose="02020603050405020304" pitchFamily="18" charset="0"/>
              </a:rPr>
              <a:t>, </a:t>
            </a:r>
          </a:p>
          <a:p>
            <a:pPr lvl="1"/>
            <a:r>
              <a:rPr lang="en-US" sz="1600" dirty="0">
                <a:cs typeface="Times New Roman" panose="02020603050405020304" pitchFamily="18" charset="0"/>
              </a:rPr>
              <a:t>Kaza </a:t>
            </a:r>
            <a:r>
              <a:rPr lang="en-US" sz="1600" dirty="0" err="1">
                <a:cs typeface="Times New Roman" panose="02020603050405020304" pitchFamily="18" charset="0"/>
              </a:rPr>
              <a:t>ve</a:t>
            </a:r>
            <a:r>
              <a:rPr lang="en-US" sz="1600" dirty="0">
                <a:cs typeface="Times New Roman" panose="02020603050405020304" pitchFamily="18" charset="0"/>
              </a:rPr>
              <a:t> </a:t>
            </a:r>
            <a:r>
              <a:rPr lang="en-US" sz="1600" dirty="0" err="1">
                <a:cs typeface="Times New Roman" panose="02020603050405020304" pitchFamily="18" charset="0"/>
              </a:rPr>
              <a:t>yaralanma</a:t>
            </a:r>
            <a:r>
              <a:rPr lang="en-US" sz="1600" dirty="0">
                <a:cs typeface="Times New Roman" panose="02020603050405020304" pitchFamily="18" charset="0"/>
              </a:rPr>
              <a:t>, </a:t>
            </a:r>
          </a:p>
          <a:p>
            <a:pPr lvl="1"/>
            <a:r>
              <a:rPr lang="en-US" sz="1600" dirty="0" err="1">
                <a:cs typeface="Times New Roman" panose="02020603050405020304" pitchFamily="18" charset="0"/>
              </a:rPr>
              <a:t>Şiddet</a:t>
            </a:r>
            <a:r>
              <a:rPr lang="en-US" sz="1600" dirty="0">
                <a:cs typeface="Times New Roman" panose="02020603050405020304" pitchFamily="18" charset="0"/>
              </a:rPr>
              <a:t> </a:t>
            </a:r>
            <a:r>
              <a:rPr lang="en-US" sz="1600" dirty="0" err="1">
                <a:cs typeface="Times New Roman" panose="02020603050405020304" pitchFamily="18" charset="0"/>
              </a:rPr>
              <a:t>davranışları</a:t>
            </a:r>
            <a:r>
              <a:rPr lang="en-US" sz="1600" dirty="0">
                <a:cs typeface="Times New Roman" panose="02020603050405020304" pitchFamily="18" charset="0"/>
              </a:rPr>
              <a:t> </a:t>
            </a:r>
            <a:r>
              <a:rPr lang="en-US" sz="1600" dirty="0" err="1">
                <a:cs typeface="Times New Roman" panose="02020603050405020304" pitchFamily="18" charset="0"/>
              </a:rPr>
              <a:t>konularında</a:t>
            </a:r>
            <a:r>
              <a:rPr lang="tr-TR" sz="1600" dirty="0">
                <a:cs typeface="Times New Roman" panose="02020603050405020304" pitchFamily="18" charset="0"/>
              </a:rPr>
              <a:t> </a:t>
            </a:r>
            <a:r>
              <a:rPr lang="en-US" sz="1600" dirty="0" err="1">
                <a:cs typeface="Times New Roman" panose="02020603050405020304" pitchFamily="18" charset="0"/>
              </a:rPr>
              <a:t>danışmanlık</a:t>
            </a:r>
            <a:r>
              <a:rPr lang="en-US" sz="1600" dirty="0">
                <a:cs typeface="Times New Roman" panose="02020603050405020304" pitchFamily="18" charset="0"/>
              </a:rPr>
              <a:t> </a:t>
            </a:r>
            <a:r>
              <a:rPr lang="en-US" sz="1600" dirty="0" err="1">
                <a:cs typeface="Times New Roman" panose="02020603050405020304" pitchFamily="18" charset="0"/>
              </a:rPr>
              <a:t>verilmeli</a:t>
            </a:r>
            <a:endParaRPr lang="en-US" sz="1600" dirty="0">
              <a:cs typeface="Times New Roman" panose="02020603050405020304" pitchFamily="18" charset="0"/>
            </a:endParaRPr>
          </a:p>
          <a:p>
            <a:endParaRPr lang="tr-TR" sz="1400" dirty="0"/>
          </a:p>
        </p:txBody>
      </p:sp>
      <p:pic>
        <p:nvPicPr>
          <p:cNvPr id="4" name="Resim 3">
            <a:extLst>
              <a:ext uri="{FF2B5EF4-FFF2-40B4-BE49-F238E27FC236}">
                <a16:creationId xmlns:a16="http://schemas.microsoft.com/office/drawing/2014/main" id="{02EB3037-D488-F163-9405-AA637B96E05E}"/>
              </a:ext>
            </a:extLst>
          </p:cNvPr>
          <p:cNvPicPr>
            <a:picLocks noChangeAspect="1"/>
          </p:cNvPicPr>
          <p:nvPr/>
        </p:nvPicPr>
        <p:blipFill>
          <a:blip r:embed="rId2"/>
          <a:srcRect l="26528" r="87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835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0839F84D-A194-797B-2ADD-5EF06C93552F}"/>
              </a:ext>
            </a:extLst>
          </p:cNvPr>
          <p:cNvPicPr>
            <a:picLocks noGrp="1" noChangeAspect="1"/>
          </p:cNvPicPr>
          <p:nvPr>
            <p:ph idx="1"/>
          </p:nvPr>
        </p:nvPicPr>
        <p:blipFill>
          <a:blip r:embed="rId2"/>
          <a:stretch>
            <a:fillRect/>
          </a:stretch>
        </p:blipFill>
        <p:spPr>
          <a:xfrm>
            <a:off x="2903412" y="643467"/>
            <a:ext cx="6385175"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318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857F0DCB-5701-0798-C4F1-4120AB99FA3D}"/>
              </a:ext>
            </a:extLst>
          </p:cNvPr>
          <p:cNvPicPr>
            <a:picLocks noGrp="1" noChangeAspect="1"/>
          </p:cNvPicPr>
          <p:nvPr>
            <p:ph idx="1"/>
          </p:nvPr>
        </p:nvPicPr>
        <p:blipFill>
          <a:blip r:embed="rId2"/>
          <a:stretch>
            <a:fillRect/>
          </a:stretch>
        </p:blipFill>
        <p:spPr>
          <a:xfrm>
            <a:off x="2394295" y="643467"/>
            <a:ext cx="7403409"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33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Başlık 1">
            <a:extLst>
              <a:ext uri="{FF2B5EF4-FFF2-40B4-BE49-F238E27FC236}">
                <a16:creationId xmlns:a16="http://schemas.microsoft.com/office/drawing/2014/main" id="{B9BBD9C1-67AA-6882-A6C9-72E71D519EFD}"/>
              </a:ext>
            </a:extLst>
          </p:cNvPr>
          <p:cNvSpPr>
            <a:spLocks noGrp="1"/>
          </p:cNvSpPr>
          <p:nvPr>
            <p:ph type="title"/>
          </p:nvPr>
        </p:nvSpPr>
        <p:spPr>
          <a:xfrm>
            <a:off x="479394" y="1070800"/>
            <a:ext cx="3939688" cy="5583126"/>
          </a:xfrm>
        </p:spPr>
        <p:txBody>
          <a:bodyPr>
            <a:normAutofit/>
          </a:bodyPr>
          <a:lstStyle/>
          <a:p>
            <a:pPr algn="r"/>
            <a:r>
              <a:rPr lang="tr-TR" sz="8000"/>
              <a:t>ÖZET</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33F3CB26-E74B-633B-EBA2-27CBA4EA6282}"/>
              </a:ext>
            </a:extLst>
          </p:cNvPr>
          <p:cNvGraphicFramePr>
            <a:graphicFrameLocks noGrp="1"/>
          </p:cNvGraphicFramePr>
          <p:nvPr>
            <p:ph idx="1"/>
            <p:extLst>
              <p:ext uri="{D42A27DB-BD31-4B8C-83A1-F6EECF244321}">
                <p14:modId xmlns:p14="http://schemas.microsoft.com/office/powerpoint/2010/main" val="1640198044"/>
              </p:ext>
            </p:extLst>
          </p:nvPr>
        </p:nvGraphicFramePr>
        <p:xfrm>
          <a:off x="5108535" y="374074"/>
          <a:ext cx="6394196" cy="6286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9650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B2744A3-3191-386F-4D09-10586A3B5F09}"/>
              </a:ext>
            </a:extLst>
          </p:cNvPr>
          <p:cNvSpPr>
            <a:spLocks noGrp="1"/>
          </p:cNvSpPr>
          <p:nvPr>
            <p:ph type="title"/>
          </p:nvPr>
        </p:nvSpPr>
        <p:spPr>
          <a:xfrm>
            <a:off x="7320466" y="609600"/>
            <a:ext cx="4140014" cy="1330839"/>
          </a:xfrm>
        </p:spPr>
        <p:txBody>
          <a:bodyPr>
            <a:normAutofit/>
          </a:bodyPr>
          <a:lstStyle/>
          <a:p>
            <a:r>
              <a:rPr lang="tr-TR" sz="3700"/>
              <a:t>Yenidoğmuş bebeğin değerlendirilmesi </a:t>
            </a:r>
          </a:p>
        </p:txBody>
      </p:sp>
      <p:pic>
        <p:nvPicPr>
          <p:cNvPr id="3" name="Resim 2">
            <a:extLst>
              <a:ext uri="{FF2B5EF4-FFF2-40B4-BE49-F238E27FC236}">
                <a16:creationId xmlns:a16="http://schemas.microsoft.com/office/drawing/2014/main" id="{42314543-9EB9-AA18-AC72-D1265E289899}"/>
              </a:ext>
            </a:extLst>
          </p:cNvPr>
          <p:cNvPicPr>
            <a:picLocks noChangeAspect="1"/>
          </p:cNvPicPr>
          <p:nvPr/>
        </p:nvPicPr>
        <p:blipFill>
          <a:blip r:embed="rId3"/>
          <a:srcRect l="21552" r="21840"/>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İçerik Yer Tutucusu 2">
            <a:extLst>
              <a:ext uri="{FF2B5EF4-FFF2-40B4-BE49-F238E27FC236}">
                <a16:creationId xmlns:a16="http://schemas.microsoft.com/office/drawing/2014/main" id="{82F919B0-486C-4EA3-C5B8-9FB26343A98C}"/>
              </a:ext>
            </a:extLst>
          </p:cNvPr>
          <p:cNvSpPr>
            <a:spLocks noGrp="1"/>
          </p:cNvSpPr>
          <p:nvPr>
            <p:ph idx="1"/>
          </p:nvPr>
        </p:nvSpPr>
        <p:spPr>
          <a:xfrm>
            <a:off x="7320465" y="2194102"/>
            <a:ext cx="4140013" cy="3908586"/>
          </a:xfrm>
        </p:spPr>
        <p:txBody>
          <a:bodyPr>
            <a:noAutofit/>
          </a:bodyPr>
          <a:lstStyle/>
          <a:p>
            <a:r>
              <a:rPr lang="es-ES" sz="1400" b="1" dirty="0"/>
              <a:t>1</a:t>
            </a:r>
            <a:r>
              <a:rPr lang="tr-TR" sz="1400" b="1" dirty="0"/>
              <a:t>.</a:t>
            </a:r>
            <a:r>
              <a:rPr lang="es-ES" sz="1400" b="1" dirty="0"/>
              <a:t> ve 5. dakikada Apgar de</a:t>
            </a:r>
            <a:r>
              <a:rPr lang="tr-TR" sz="1400" b="1" dirty="0"/>
              <a:t>ğ</a:t>
            </a:r>
            <a:r>
              <a:rPr lang="es-ES" sz="1400" b="1" dirty="0"/>
              <a:t>erlendirmesi</a:t>
            </a:r>
            <a:endParaRPr lang="tr-TR" sz="1400" b="1" dirty="0"/>
          </a:p>
          <a:p>
            <a:r>
              <a:rPr lang="tr-TR" sz="1400" b="1" dirty="0"/>
              <a:t>Bebek stabilize olduktan sonra</a:t>
            </a:r>
          </a:p>
          <a:p>
            <a:pPr>
              <a:buFont typeface="Wingdings" panose="05000000000000000000" pitchFamily="2" charset="2"/>
              <a:buChar char="Ø"/>
            </a:pPr>
            <a:r>
              <a:rPr lang="tr-TR" sz="1400" dirty="0"/>
              <a:t>Bebeğin göbek ve göz bakımı </a:t>
            </a:r>
          </a:p>
          <a:p>
            <a:pPr>
              <a:buFont typeface="Wingdings" panose="05000000000000000000" pitchFamily="2" charset="2"/>
              <a:buChar char="Ø"/>
            </a:pPr>
            <a:r>
              <a:rPr lang="tr-TR" sz="1400" dirty="0"/>
              <a:t>1 mg IM K vitamini  </a:t>
            </a:r>
          </a:p>
          <a:p>
            <a:pPr>
              <a:buFont typeface="Wingdings" panose="05000000000000000000" pitchFamily="2" charset="2"/>
              <a:buChar char="Ø"/>
            </a:pPr>
            <a:r>
              <a:rPr lang="tr-TR" sz="1400" dirty="0"/>
              <a:t>Bebeğin baş çevresi, tartı, boy ölçümü</a:t>
            </a:r>
          </a:p>
          <a:p>
            <a:pPr>
              <a:buFont typeface="Wingdings" panose="05000000000000000000" pitchFamily="2" charset="2"/>
              <a:buChar char="Ø"/>
            </a:pPr>
            <a:r>
              <a:rPr lang="tr-TR" sz="1400" dirty="0"/>
              <a:t>Bebekte doğuştan anomali kontrolü</a:t>
            </a:r>
          </a:p>
          <a:p>
            <a:pPr>
              <a:buFont typeface="Wingdings" panose="05000000000000000000" pitchFamily="2" charset="2"/>
              <a:buChar char="Ø"/>
            </a:pPr>
            <a:r>
              <a:rPr lang="tr-TR" sz="1400" dirty="0"/>
              <a:t>Solunum, cilt, hareket ve tonus değerlendirmesi</a:t>
            </a:r>
          </a:p>
          <a:p>
            <a:pPr lvl="0">
              <a:buFont typeface="Wingdings" panose="05000000000000000000" pitchFamily="2" charset="2"/>
              <a:buChar char="Ø"/>
            </a:pPr>
            <a:r>
              <a:rPr lang="tr-TR" sz="1400" dirty="0"/>
              <a:t>Yenidoğan refleksleri</a:t>
            </a:r>
            <a:endParaRPr lang="en-US" sz="1400" dirty="0"/>
          </a:p>
          <a:p>
            <a:pPr lvl="0">
              <a:buFont typeface="Wingdings" panose="05000000000000000000" pitchFamily="2" charset="2"/>
              <a:buChar char="Ø"/>
            </a:pPr>
            <a:r>
              <a:rPr lang="tr-TR" sz="1400" dirty="0"/>
              <a:t>Bebeğin hipoglisemi, sepsis ve sarılık açısından değerlendirilmesi</a:t>
            </a:r>
          </a:p>
          <a:p>
            <a:pPr>
              <a:buFont typeface="Wingdings" panose="05000000000000000000" pitchFamily="2" charset="2"/>
              <a:buChar char="Ø"/>
            </a:pPr>
            <a:r>
              <a:rPr lang="tr-TR" sz="1400" dirty="0"/>
              <a:t>Bebek soğuk ya da sıcak hissediliyorsa vücut ısısını ölç, bebeği giydir </a:t>
            </a:r>
          </a:p>
          <a:p>
            <a:pPr>
              <a:buFont typeface="Wingdings" panose="05000000000000000000" pitchFamily="2" charset="2"/>
              <a:buChar char="Ø"/>
            </a:pPr>
            <a:r>
              <a:rPr lang="tr-TR" sz="1400" dirty="0"/>
              <a:t>En kısa sürede anne sütü alması için anneyle tensel temasını ve emzirilmesini sağlanmalı</a:t>
            </a:r>
          </a:p>
        </p:txBody>
      </p:sp>
    </p:spTree>
    <p:extLst>
      <p:ext uri="{BB962C8B-B14F-4D97-AF65-F5344CB8AC3E}">
        <p14:creationId xmlns:p14="http://schemas.microsoft.com/office/powerpoint/2010/main" val="339375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16480</TotalTime>
  <Words>4579</Words>
  <Application>Microsoft Office PowerPoint</Application>
  <PresentationFormat>Geniş ekran</PresentationFormat>
  <Paragraphs>493</Paragraphs>
  <Slides>84</Slides>
  <Notes>26</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84</vt:i4>
      </vt:variant>
    </vt:vector>
  </HeadingPairs>
  <TitlesOfParts>
    <vt:vector size="91" baseType="lpstr">
      <vt:lpstr>Aptos</vt:lpstr>
      <vt:lpstr>Aptos Display</vt:lpstr>
      <vt:lpstr>Arial</vt:lpstr>
      <vt:lpstr>Calibri</vt:lpstr>
      <vt:lpstr>Times New Roman</vt:lpstr>
      <vt:lpstr>Wingdings</vt:lpstr>
      <vt:lpstr>Office Teması</vt:lpstr>
      <vt:lpstr>SAĞLAM ÇOCUK TAKİBİ</vt:lpstr>
      <vt:lpstr>PowerPoint Sunusu</vt:lpstr>
      <vt:lpstr>KAPİLLER HEMANJİOM</vt:lpstr>
      <vt:lpstr>AMAÇ</vt:lpstr>
      <vt:lpstr>HEDEFLER</vt:lpstr>
      <vt:lpstr>SAĞLIKLI ÇOCUK İZLEMİ NEDİR?</vt:lpstr>
      <vt:lpstr>İZLEMİN İLKELERİ</vt:lpstr>
      <vt:lpstr>SAĞLAM ÇOCUK İZLEM SIKLIĞI</vt:lpstr>
      <vt:lpstr>Yenidoğmuş bebeğin değerlendirilmesi </vt:lpstr>
      <vt:lpstr>PowerPoint Sunusu</vt:lpstr>
      <vt:lpstr>PowerPoint Sunusu</vt:lpstr>
      <vt:lpstr>PowerPoint Sunusu</vt:lpstr>
      <vt:lpstr>PowerPoint Sunusu</vt:lpstr>
      <vt:lpstr>PowerPoint Sunusu</vt:lpstr>
      <vt:lpstr>PowerPoint Sunusu</vt:lpstr>
      <vt:lpstr>Yenidoğan Refleksleri;</vt:lpstr>
      <vt:lpstr>Bebeğin Sarılık Açısından Değerlendirilmesi</vt:lpstr>
      <vt:lpstr>Bebeğin sarılık açısından değerlendirilmesi</vt:lpstr>
      <vt:lpstr>GKD</vt:lpstr>
      <vt:lpstr>Taburculuk öncesi</vt:lpstr>
      <vt:lpstr>PowerPoint Sunusu</vt:lpstr>
      <vt:lpstr>Doğumdan sonraki ilk hafta içinde yenidoğanın değerlendirilmesi</vt:lpstr>
      <vt:lpstr>Ulusal Yenidoğan Tarama Programı </vt:lpstr>
      <vt:lpstr>PowerPoint Sunusu</vt:lpstr>
      <vt:lpstr>PowerPoint Sunusu</vt:lpstr>
      <vt:lpstr>PowerPoint Sunusu</vt:lpstr>
      <vt:lpstr>İşitme Taraması</vt:lpstr>
      <vt:lpstr>İŞİTMEYLE ALAKALI RİSK FAKTÖRLERİ</vt:lpstr>
      <vt:lpstr>PowerPoint Sunusu</vt:lpstr>
      <vt:lpstr>PowerPoint Sunusu</vt:lpstr>
      <vt:lpstr>Doğumsal anomaliler</vt:lpstr>
      <vt:lpstr>PowerPoint Sunusu</vt:lpstr>
      <vt:lpstr>PowerPoint Sunusu</vt:lpstr>
      <vt:lpstr>PowerPoint Sunusu</vt:lpstr>
      <vt:lpstr>Anneye danışmanlık;</vt:lpstr>
      <vt:lpstr>Lohusa izlemi</vt:lpstr>
      <vt:lpstr>D VİTAMİNİ DESTEĞİ</vt:lpstr>
      <vt:lpstr>15.- 41. GÜN ve 2. AY İZLEMLERİ </vt:lpstr>
      <vt:lpstr>15.- 41. GÜN ve 2. AY İZLEMLERİ </vt:lpstr>
      <vt:lpstr>41. Gün izleminde GKD taraması;</vt:lpstr>
      <vt:lpstr>PowerPoint Sunusu</vt:lpstr>
      <vt:lpstr>PowerPoint Sunusu</vt:lpstr>
      <vt:lpstr>PowerPoint Sunusu</vt:lpstr>
      <vt:lpstr>15.- 41. GÜN ve 2. AY İZLEMLERİ </vt:lpstr>
      <vt:lpstr>Anneye danışmanlık;</vt:lpstr>
      <vt:lpstr>3. VE 4. AY İZLEMLERİ </vt:lpstr>
      <vt:lpstr>3. VE 4. AY İZLEMLERİ </vt:lpstr>
      <vt:lpstr>PowerPoint Sunusu</vt:lpstr>
      <vt:lpstr>PowerPoint Sunusu</vt:lpstr>
      <vt:lpstr>Anneye danışmanlık;</vt:lpstr>
      <vt:lpstr>6., 9. ve 12. Ay İzlemleri</vt:lpstr>
      <vt:lpstr>6., 9. ve 12. Ay İzlemleri</vt:lpstr>
      <vt:lpstr>PowerPoint Sunusu</vt:lpstr>
      <vt:lpstr>PowerPoint Sunusu</vt:lpstr>
      <vt:lpstr>Anneye danışmanlık;</vt:lpstr>
      <vt:lpstr>13 -36 Ay Arası  Çocuk İzlemleri </vt:lpstr>
      <vt:lpstr>13 -36 Ay Arası  Çocuk İzlemleri </vt:lpstr>
      <vt:lpstr>PowerPoint Sunusu</vt:lpstr>
      <vt:lpstr>3 yaş ve üzerindeki çocuklarda,  yılda bir kez olmak üzere kan basıncının düzenli olarak ölçülmesi önerilmekte </vt:lpstr>
      <vt:lpstr> Hiperlipidemi taramasının iki yaşından itibaren risk altındaki tüm çocuklara uygulanması önerilmekte; </vt:lpstr>
      <vt:lpstr>PowerPoint Sunusu</vt:lpstr>
      <vt:lpstr>Risklerin erken dönemde tespiti için her çocuk 18. ay, 24. ay ve 3 yaşta mutlaka otizm spektrum bozukluğu yönünden değerlendirilmeli!</vt:lpstr>
      <vt:lpstr>PowerPoint Sunusu</vt:lpstr>
      <vt:lpstr>PowerPoint Sunusu</vt:lpstr>
      <vt:lpstr>Anneye danışmanlık;</vt:lpstr>
      <vt:lpstr>4-6 Yaş Arası  Çocuk İzlemleri </vt:lpstr>
      <vt:lpstr>4-6 yaş Arası  Çocuk İzlemleri </vt:lpstr>
      <vt:lpstr>PowerPoint Sunusu</vt:lpstr>
      <vt:lpstr>Anneye danışmanlık;</vt:lpstr>
      <vt:lpstr>7-9 Yaş Arası  Çocuk İzlemleri </vt:lpstr>
      <vt:lpstr>7-9 yaş Arası  Çocuk İzlemleri </vt:lpstr>
      <vt:lpstr>PowerPoint Sunusu</vt:lpstr>
      <vt:lpstr>Anneye danışmanlık;</vt:lpstr>
      <vt:lpstr>10-21 Yaş Arası Ergen/Genç İzlemleri </vt:lpstr>
      <vt:lpstr>PowerPoint Sunusu</vt:lpstr>
      <vt:lpstr>10-21 Yaş Arası Ergen/Genç İzlemleri </vt:lpstr>
      <vt:lpstr>Ergenlerde Boyun Değerlendirilmesi</vt:lpstr>
      <vt:lpstr>Pubertal gelişim</vt:lpstr>
      <vt:lpstr>PowerPoint Sunusu</vt:lpstr>
      <vt:lpstr>PowerPoint Sunusu</vt:lpstr>
      <vt:lpstr>PowerPoint Sunusu</vt:lpstr>
      <vt:lpstr>PowerPoint Sunusu</vt:lpstr>
      <vt:lpstr>PowerPoint Sunusu</vt:lpstr>
      <vt:lpstr>ÖZET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Asuman Sena Pehlivan</dc:creator>
  <cp:lastModifiedBy>Ceren Bekar</cp:lastModifiedBy>
  <cp:revision>161</cp:revision>
  <dcterms:created xsi:type="dcterms:W3CDTF">2024-02-06T19:17:50Z</dcterms:created>
  <dcterms:modified xsi:type="dcterms:W3CDTF">2025-02-16T18:21:26Z</dcterms:modified>
</cp:coreProperties>
</file>