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324" r:id="rId7"/>
    <p:sldId id="265" r:id="rId8"/>
    <p:sldId id="325" r:id="rId9"/>
    <p:sldId id="330" r:id="rId10"/>
    <p:sldId id="315" r:id="rId11"/>
    <p:sldId id="278" r:id="rId12"/>
    <p:sldId id="317" r:id="rId13"/>
    <p:sldId id="323" r:id="rId14"/>
    <p:sldId id="318" r:id="rId15"/>
    <p:sldId id="282" r:id="rId16"/>
    <p:sldId id="328" r:id="rId17"/>
    <p:sldId id="329" r:id="rId18"/>
    <p:sldId id="321" r:id="rId19"/>
    <p:sldId id="285" r:id="rId20"/>
    <p:sldId id="322" r:id="rId21"/>
    <p:sldId id="288" r:id="rId22"/>
    <p:sldId id="299" r:id="rId23"/>
    <p:sldId id="287" r:id="rId24"/>
    <p:sldId id="289" r:id="rId25"/>
    <p:sldId id="290" r:id="rId26"/>
    <p:sldId id="292" r:id="rId27"/>
    <p:sldId id="313" r:id="rId28"/>
    <p:sldId id="331" r:id="rId29"/>
    <p:sldId id="301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1D1D"/>
    <a:srgbClr val="E90117"/>
    <a:srgbClr val="FF0000"/>
    <a:srgbClr val="FF5050"/>
    <a:srgbClr val="FF3300"/>
    <a:srgbClr val="CC0000"/>
    <a:srgbClr val="FF2D4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7DB3B-761A-4CA3-8781-83C759A9407E}" v="259" dt="2019-11-19T05:50:37.757"/>
    <p1510:client id="{588A7677-6556-4B5B-AF78-5D1D95656881}" v="8" dt="2019-11-18T10:23:28.836"/>
    <p1510:client id="{C3B5BC5D-A9BC-46E7-9D86-785F1280762C}" v="97" dt="2019-11-19T08:02:09.720"/>
    <p1510:client id="{D6DF490B-B1A0-4D64-8D86-55E3D8BB830A}" v="249" dt="2019-11-19T05:32:45.015"/>
    <p1510:client id="{DAA4723E-5546-409F-837A-E4EE769D1234}" v="214" dt="2019-11-18T10:57:01.506"/>
    <p1510:client id="{DFFAF02F-5909-433F-9C32-834063CF8AF4}" v="424" dt="2019-11-13T13:39:34.507"/>
    <p1510:client id="{E3CD4372-F0E5-4AE4-B52B-B5A4472C3048}" v="156" dt="2019-11-07T07:42:22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FAF02F-5909-433F-9C32-834063CF8AF4}"/>
    <pc:docChg chg="modSld">
      <pc:chgData name="" userId="" providerId="" clId="Web-{DFFAF02F-5909-433F-9C32-834063CF8AF4}" dt="2019-11-13T13:39:34.507" v="408" actId="20577"/>
      <pc:docMkLst>
        <pc:docMk/>
      </pc:docMkLst>
      <pc:sldChg chg="modSp">
        <pc:chgData name="" userId="" providerId="" clId="Web-{DFFAF02F-5909-433F-9C32-834063CF8AF4}" dt="2019-11-13T13:25:06.097" v="122" actId="20577"/>
        <pc:sldMkLst>
          <pc:docMk/>
          <pc:sldMk cId="4001206483" sldId="258"/>
        </pc:sldMkLst>
        <pc:spChg chg="mod">
          <ac:chgData name="" userId="" providerId="" clId="Web-{DFFAF02F-5909-433F-9C32-834063CF8AF4}" dt="2019-11-13T13:25:06.097" v="122" actId="20577"/>
          <ac:spMkLst>
            <pc:docMk/>
            <pc:sldMk cId="4001206483" sldId="258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2:07.942" v="219" actId="20577"/>
        <pc:sldMkLst>
          <pc:docMk/>
          <pc:sldMk cId="1282631538" sldId="259"/>
        </pc:sldMkLst>
        <pc:spChg chg="mod">
          <ac:chgData name="" userId="" providerId="" clId="Web-{DFFAF02F-5909-433F-9C32-834063CF8AF4}" dt="2019-11-13T13:32:07.942" v="219" actId="20577"/>
          <ac:spMkLst>
            <pc:docMk/>
            <pc:sldMk cId="1282631538" sldId="259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2:15.411" v="224" actId="20577"/>
        <pc:sldMkLst>
          <pc:docMk/>
          <pc:sldMk cId="1514352010" sldId="261"/>
        </pc:sldMkLst>
        <pc:spChg chg="mod">
          <ac:chgData name="" userId="" providerId="" clId="Web-{DFFAF02F-5909-433F-9C32-834063CF8AF4}" dt="2019-11-13T13:32:15.411" v="224" actId="20577"/>
          <ac:spMkLst>
            <pc:docMk/>
            <pc:sldMk cId="1514352010" sldId="261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5:38.709" v="331" actId="20577"/>
        <pc:sldMkLst>
          <pc:docMk/>
          <pc:sldMk cId="2737394930" sldId="265"/>
        </pc:sldMkLst>
        <pc:spChg chg="mod">
          <ac:chgData name="" userId="" providerId="" clId="Web-{DFFAF02F-5909-433F-9C32-834063CF8AF4}" dt="2019-11-13T13:32:45.115" v="236" actId="20577"/>
          <ac:spMkLst>
            <pc:docMk/>
            <pc:sldMk cId="2737394930" sldId="265"/>
            <ac:spMk id="2" creationId="{00000000-0000-0000-0000-000000000000}"/>
          </ac:spMkLst>
        </pc:spChg>
        <pc:spChg chg="mod">
          <ac:chgData name="" userId="" providerId="" clId="Web-{DFFAF02F-5909-433F-9C32-834063CF8AF4}" dt="2019-11-13T13:35:38.709" v="331" actId="20577"/>
          <ac:spMkLst>
            <pc:docMk/>
            <pc:sldMk cId="2737394930" sldId="265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5:47.678" v="335" actId="20577"/>
        <pc:sldMkLst>
          <pc:docMk/>
          <pc:sldMk cId="315157122" sldId="273"/>
        </pc:sldMkLst>
        <pc:spChg chg="mod">
          <ac:chgData name="" userId="" providerId="" clId="Web-{DFFAF02F-5909-433F-9C32-834063CF8AF4}" dt="2019-11-13T13:33:19.974" v="275" actId="1076"/>
          <ac:spMkLst>
            <pc:docMk/>
            <pc:sldMk cId="315157122" sldId="273"/>
            <ac:spMk id="2" creationId="{4DD6CF68-2B6B-48F4-B076-0508E8DAB3CD}"/>
          </ac:spMkLst>
        </pc:spChg>
        <pc:spChg chg="mod">
          <ac:chgData name="" userId="" providerId="" clId="Web-{DFFAF02F-5909-433F-9C32-834063CF8AF4}" dt="2019-11-13T13:35:47.678" v="335" actId="20577"/>
          <ac:spMkLst>
            <pc:docMk/>
            <pc:sldMk cId="315157122" sldId="273"/>
            <ac:spMk id="3" creationId="{98177218-BD68-49DB-8806-0DEAF8CAF921}"/>
          </ac:spMkLst>
        </pc:spChg>
      </pc:sldChg>
      <pc:sldChg chg="modSp">
        <pc:chgData name="" userId="" providerId="" clId="Web-{DFFAF02F-5909-433F-9C32-834063CF8AF4}" dt="2019-11-13T13:36:14.318" v="348" actId="20577"/>
        <pc:sldMkLst>
          <pc:docMk/>
          <pc:sldMk cId="2290103647" sldId="278"/>
        </pc:sldMkLst>
        <pc:spChg chg="mod">
          <ac:chgData name="" userId="" providerId="" clId="Web-{DFFAF02F-5909-433F-9C32-834063CF8AF4}" dt="2019-11-13T13:36:14.318" v="348" actId="20577"/>
          <ac:spMkLst>
            <pc:docMk/>
            <pc:sldMk cId="2290103647" sldId="278"/>
            <ac:spMk id="3" creationId="{492CEDCA-FDD1-4D59-9501-60188FE336A1}"/>
          </ac:spMkLst>
        </pc:spChg>
      </pc:sldChg>
      <pc:sldChg chg="modSp">
        <pc:chgData name="" userId="" providerId="" clId="Web-{DFFAF02F-5909-433F-9C32-834063CF8AF4}" dt="2019-11-13T13:36:23.725" v="351" actId="20577"/>
        <pc:sldMkLst>
          <pc:docMk/>
          <pc:sldMk cId="1429723996" sldId="279"/>
        </pc:sldMkLst>
        <pc:spChg chg="mod">
          <ac:chgData name="" userId="" providerId="" clId="Web-{DFFAF02F-5909-433F-9C32-834063CF8AF4}" dt="2019-11-13T13:36:23.725" v="351" actId="20577"/>
          <ac:spMkLst>
            <pc:docMk/>
            <pc:sldMk cId="1429723996" sldId="279"/>
            <ac:spMk id="3" creationId="{B6BF52CC-2574-4C41-9512-C11EE0B5F714}"/>
          </ac:spMkLst>
        </pc:spChg>
      </pc:sldChg>
      <pc:sldChg chg="modSp">
        <pc:chgData name="" userId="" providerId="" clId="Web-{DFFAF02F-5909-433F-9C32-834063CF8AF4}" dt="2019-11-13T13:36:40.522" v="358" actId="20577"/>
        <pc:sldMkLst>
          <pc:docMk/>
          <pc:sldMk cId="3632645892" sldId="280"/>
        </pc:sldMkLst>
        <pc:spChg chg="mod">
          <ac:chgData name="" userId="" providerId="" clId="Web-{DFFAF02F-5909-433F-9C32-834063CF8AF4}" dt="2019-11-13T13:36:40.522" v="358" actId="20577"/>
          <ac:spMkLst>
            <pc:docMk/>
            <pc:sldMk cId="3632645892" sldId="280"/>
            <ac:spMk id="3" creationId="{82FF3400-EC1C-4447-821A-ED974968D427}"/>
          </ac:spMkLst>
        </pc:spChg>
      </pc:sldChg>
      <pc:sldChg chg="modSp">
        <pc:chgData name="" userId="" providerId="" clId="Web-{DFFAF02F-5909-433F-9C32-834063CF8AF4}" dt="2019-11-13T13:36:49.944" v="361" actId="20577"/>
        <pc:sldMkLst>
          <pc:docMk/>
          <pc:sldMk cId="2114575165" sldId="282"/>
        </pc:sldMkLst>
        <pc:spChg chg="mod">
          <ac:chgData name="" userId="" providerId="" clId="Web-{DFFAF02F-5909-433F-9C32-834063CF8AF4}" dt="2019-11-13T13:36:49.944" v="361" actId="20577"/>
          <ac:spMkLst>
            <pc:docMk/>
            <pc:sldMk cId="2114575165" sldId="282"/>
            <ac:spMk id="3" creationId="{EB80AE62-F1B9-49EF-AA6C-F5E3B029FDCF}"/>
          </ac:spMkLst>
        </pc:spChg>
      </pc:sldChg>
      <pc:sldChg chg="modSp">
        <pc:chgData name="" userId="" providerId="" clId="Web-{DFFAF02F-5909-433F-9C32-834063CF8AF4}" dt="2019-11-13T13:37:03.960" v="367" actId="20577"/>
        <pc:sldMkLst>
          <pc:docMk/>
          <pc:sldMk cId="2219478379" sldId="283"/>
        </pc:sldMkLst>
        <pc:spChg chg="mod">
          <ac:chgData name="" userId="" providerId="" clId="Web-{DFFAF02F-5909-433F-9C32-834063CF8AF4}" dt="2019-11-13T13:37:03.960" v="367" actId="20577"/>
          <ac:spMkLst>
            <pc:docMk/>
            <pc:sldMk cId="2219478379" sldId="283"/>
            <ac:spMk id="3" creationId="{9F377303-61A2-4A17-8D40-1B0ED3F7E5D1}"/>
          </ac:spMkLst>
        </pc:spChg>
      </pc:sldChg>
      <pc:sldChg chg="modSp">
        <pc:chgData name="" userId="" providerId="" clId="Web-{DFFAF02F-5909-433F-9C32-834063CF8AF4}" dt="2019-11-13T13:37:12.241" v="370" actId="20577"/>
        <pc:sldMkLst>
          <pc:docMk/>
          <pc:sldMk cId="2904934592" sldId="285"/>
        </pc:sldMkLst>
        <pc:spChg chg="mod">
          <ac:chgData name="" userId="" providerId="" clId="Web-{DFFAF02F-5909-433F-9C32-834063CF8AF4}" dt="2019-11-13T13:37:12.241" v="370" actId="20577"/>
          <ac:spMkLst>
            <pc:docMk/>
            <pc:sldMk cId="2904934592" sldId="285"/>
            <ac:spMk id="3" creationId="{B7DF7C8F-27A3-4087-A337-A9A675E3F789}"/>
          </ac:spMkLst>
        </pc:spChg>
      </pc:sldChg>
      <pc:sldChg chg="modSp">
        <pc:chgData name="" userId="" providerId="" clId="Web-{DFFAF02F-5909-433F-9C32-834063CF8AF4}" dt="2019-11-13T13:37:18.819" v="373" actId="20577"/>
        <pc:sldMkLst>
          <pc:docMk/>
          <pc:sldMk cId="4082264058" sldId="287"/>
        </pc:sldMkLst>
        <pc:spChg chg="mod">
          <ac:chgData name="" userId="" providerId="" clId="Web-{DFFAF02F-5909-433F-9C32-834063CF8AF4}" dt="2019-11-13T13:34:33.506" v="303" actId="20577"/>
          <ac:spMkLst>
            <pc:docMk/>
            <pc:sldMk cId="4082264058" sldId="287"/>
            <ac:spMk id="2" creationId="{9FFCEE14-7E4D-49EC-803B-AD94E6A73BD5}"/>
          </ac:spMkLst>
        </pc:spChg>
        <pc:spChg chg="mod">
          <ac:chgData name="" userId="" providerId="" clId="Web-{DFFAF02F-5909-433F-9C32-834063CF8AF4}" dt="2019-11-13T13:37:18.819" v="373" actId="20577"/>
          <ac:spMkLst>
            <pc:docMk/>
            <pc:sldMk cId="4082264058" sldId="287"/>
            <ac:spMk id="3" creationId="{BD868A9C-39E1-4F4B-A734-E587BE4F22C4}"/>
          </ac:spMkLst>
        </pc:spChg>
      </pc:sldChg>
      <pc:sldChg chg="modSp">
        <pc:chgData name="" userId="" providerId="" clId="Web-{DFFAF02F-5909-433F-9C32-834063CF8AF4}" dt="2019-11-13T13:37:25.069" v="378" actId="20577"/>
        <pc:sldMkLst>
          <pc:docMk/>
          <pc:sldMk cId="3280098955" sldId="288"/>
        </pc:sldMkLst>
        <pc:spChg chg="mod">
          <ac:chgData name="" userId="" providerId="" clId="Web-{DFFAF02F-5909-433F-9C32-834063CF8AF4}" dt="2019-11-13T13:34:39.724" v="308" actId="20577"/>
          <ac:spMkLst>
            <pc:docMk/>
            <pc:sldMk cId="3280098955" sldId="288"/>
            <ac:spMk id="2" creationId="{86BEDCA0-FB6E-4192-B875-BE1ECCDF7821}"/>
          </ac:spMkLst>
        </pc:spChg>
        <pc:spChg chg="mod">
          <ac:chgData name="" userId="" providerId="" clId="Web-{DFFAF02F-5909-433F-9C32-834063CF8AF4}" dt="2019-11-13T13:37:25.069" v="378" actId="20577"/>
          <ac:spMkLst>
            <pc:docMk/>
            <pc:sldMk cId="3280098955" sldId="288"/>
            <ac:spMk id="3" creationId="{E6578916-9624-4E47-9FF6-87B23825DE96}"/>
          </ac:spMkLst>
        </pc:spChg>
      </pc:sldChg>
      <pc:sldChg chg="modSp">
        <pc:chgData name="" userId="" providerId="" clId="Web-{DFFAF02F-5909-433F-9C32-834063CF8AF4}" dt="2019-11-13T13:38:50.241" v="382" actId="20577"/>
        <pc:sldMkLst>
          <pc:docMk/>
          <pc:sldMk cId="3529862273" sldId="289"/>
        </pc:sldMkLst>
        <pc:spChg chg="mod">
          <ac:chgData name="" userId="" providerId="" clId="Web-{DFFAF02F-5909-433F-9C32-834063CF8AF4}" dt="2019-11-13T13:34:41.584" v="312" actId="20577"/>
          <ac:spMkLst>
            <pc:docMk/>
            <pc:sldMk cId="3529862273" sldId="289"/>
            <ac:spMk id="2" creationId="{FE80FBE4-9D5E-4C98-A3E6-7D3F368A0716}"/>
          </ac:spMkLst>
        </pc:spChg>
        <pc:spChg chg="mod">
          <ac:chgData name="" userId="" providerId="" clId="Web-{DFFAF02F-5909-433F-9C32-834063CF8AF4}" dt="2019-11-13T13:38:50.241" v="382" actId="20577"/>
          <ac:spMkLst>
            <pc:docMk/>
            <pc:sldMk cId="3529862273" sldId="289"/>
            <ac:spMk id="3" creationId="{7511EF89-319C-4474-A26C-2E08CFA34D51}"/>
          </ac:spMkLst>
        </pc:spChg>
      </pc:sldChg>
      <pc:sldChg chg="modSp">
        <pc:chgData name="" userId="" providerId="" clId="Web-{DFFAF02F-5909-433F-9C32-834063CF8AF4}" dt="2019-11-13T13:38:55.085" v="386" actId="20577"/>
        <pc:sldMkLst>
          <pc:docMk/>
          <pc:sldMk cId="2745499126" sldId="290"/>
        </pc:sldMkLst>
        <pc:spChg chg="mod">
          <ac:chgData name="" userId="" providerId="" clId="Web-{DFFAF02F-5909-433F-9C32-834063CF8AF4}" dt="2019-11-13T13:34:44.021" v="314" actId="20577"/>
          <ac:spMkLst>
            <pc:docMk/>
            <pc:sldMk cId="2745499126" sldId="290"/>
            <ac:spMk id="2" creationId="{1BE5BC40-C094-4B08-9952-F1792BE030A4}"/>
          </ac:spMkLst>
        </pc:spChg>
        <pc:spChg chg="mod">
          <ac:chgData name="" userId="" providerId="" clId="Web-{DFFAF02F-5909-433F-9C32-834063CF8AF4}" dt="2019-11-13T13:38:55.085" v="386" actId="20577"/>
          <ac:spMkLst>
            <pc:docMk/>
            <pc:sldMk cId="2745499126" sldId="290"/>
            <ac:spMk id="3" creationId="{4DC30E07-7C9B-4A9B-84E6-4D283F193DF3}"/>
          </ac:spMkLst>
        </pc:spChg>
      </pc:sldChg>
      <pc:sldChg chg="modSp">
        <pc:chgData name="" userId="" providerId="" clId="Web-{DFFAF02F-5909-433F-9C32-834063CF8AF4}" dt="2019-11-13T13:38:59.444" v="389" actId="20577"/>
        <pc:sldMkLst>
          <pc:docMk/>
          <pc:sldMk cId="2482262369" sldId="292"/>
        </pc:sldMkLst>
        <pc:spChg chg="mod">
          <ac:chgData name="" userId="" providerId="" clId="Web-{DFFAF02F-5909-433F-9C32-834063CF8AF4}" dt="2019-11-13T13:34:46.724" v="319" actId="20577"/>
          <ac:spMkLst>
            <pc:docMk/>
            <pc:sldMk cId="2482262369" sldId="292"/>
            <ac:spMk id="2" creationId="{FEBC5438-8001-4230-A3A8-6DD7C36E6684}"/>
          </ac:spMkLst>
        </pc:spChg>
        <pc:spChg chg="mod">
          <ac:chgData name="" userId="" providerId="" clId="Web-{DFFAF02F-5909-433F-9C32-834063CF8AF4}" dt="2019-11-13T13:38:59.444" v="389" actId="20577"/>
          <ac:spMkLst>
            <pc:docMk/>
            <pc:sldMk cId="2482262369" sldId="292"/>
            <ac:spMk id="3" creationId="{F047CC99-DC21-4516-B850-42D74320A42E}"/>
          </ac:spMkLst>
        </pc:spChg>
      </pc:sldChg>
      <pc:sldChg chg="modSp">
        <pc:chgData name="" userId="" providerId="" clId="Web-{DFFAF02F-5909-433F-9C32-834063CF8AF4}" dt="2019-11-13T13:39:07.272" v="393" actId="20577"/>
        <pc:sldMkLst>
          <pc:docMk/>
          <pc:sldMk cId="446973965" sldId="298"/>
        </pc:sldMkLst>
        <pc:spChg chg="mod">
          <ac:chgData name="" userId="" providerId="" clId="Web-{DFFAF02F-5909-433F-9C32-834063CF8AF4}" dt="2019-11-13T13:34:49.521" v="323" actId="20577"/>
          <ac:spMkLst>
            <pc:docMk/>
            <pc:sldMk cId="446973965" sldId="298"/>
            <ac:spMk id="2" creationId="{F6823FDF-94EE-4487-8FF4-1C7DD9E874B8}"/>
          </ac:spMkLst>
        </pc:spChg>
        <pc:spChg chg="mod">
          <ac:chgData name="" userId="" providerId="" clId="Web-{DFFAF02F-5909-433F-9C32-834063CF8AF4}" dt="2019-11-13T13:39:07.272" v="393" actId="20577"/>
          <ac:spMkLst>
            <pc:docMk/>
            <pc:sldMk cId="446973965" sldId="298"/>
            <ac:spMk id="3" creationId="{AD5307B5-1174-4DE4-BDC6-2E450374F5AB}"/>
          </ac:spMkLst>
        </pc:spChg>
      </pc:sldChg>
      <pc:sldChg chg="modSp">
        <pc:chgData name="" userId="" providerId="" clId="Web-{DFFAF02F-5909-433F-9C32-834063CF8AF4}" dt="2019-11-13T13:39:14.694" v="397" actId="20577"/>
        <pc:sldMkLst>
          <pc:docMk/>
          <pc:sldMk cId="4226674494" sldId="299"/>
        </pc:sldMkLst>
        <pc:spChg chg="mod">
          <ac:chgData name="" userId="" providerId="" clId="Web-{DFFAF02F-5909-433F-9C32-834063CF8AF4}" dt="2019-11-13T13:39:14.694" v="397" actId="20577"/>
          <ac:spMkLst>
            <pc:docMk/>
            <pc:sldMk cId="4226674494" sldId="299"/>
            <ac:spMk id="3" creationId="{516C6C02-33E7-4D2F-AD20-E6A03C755D0C}"/>
          </ac:spMkLst>
        </pc:spChg>
      </pc:sldChg>
      <pc:sldChg chg="modSp">
        <pc:chgData name="" userId="" providerId="" clId="Web-{DFFAF02F-5909-433F-9C32-834063CF8AF4}" dt="2019-11-13T13:39:34.507" v="407" actId="20577"/>
        <pc:sldMkLst>
          <pc:docMk/>
          <pc:sldMk cId="1404829279" sldId="301"/>
        </pc:sldMkLst>
        <pc:spChg chg="mod">
          <ac:chgData name="" userId="" providerId="" clId="Web-{DFFAF02F-5909-433F-9C32-834063CF8AF4}" dt="2019-11-13T13:39:34.507" v="407" actId="20577"/>
          <ac:spMkLst>
            <pc:docMk/>
            <pc:sldMk cId="1404829279" sldId="301"/>
            <ac:spMk id="3" creationId="{CF5806DF-E990-423E-B633-F809A090BD9C}"/>
          </ac:spMkLst>
        </pc:spChg>
      </pc:sldChg>
      <pc:sldChg chg="modSp">
        <pc:chgData name="" userId="" providerId="" clId="Web-{DFFAF02F-5909-433F-9C32-834063CF8AF4}" dt="2019-11-13T13:39:22.272" v="399" actId="20577"/>
        <pc:sldMkLst>
          <pc:docMk/>
          <pc:sldMk cId="252535441" sldId="304"/>
        </pc:sldMkLst>
        <pc:spChg chg="mod">
          <ac:chgData name="" userId="" providerId="" clId="Web-{DFFAF02F-5909-433F-9C32-834063CF8AF4}" dt="2019-11-13T13:39:22.272" v="399" actId="20577"/>
          <ac:spMkLst>
            <pc:docMk/>
            <pc:sldMk cId="252535441" sldId="304"/>
            <ac:spMk id="3" creationId="{EE829F04-800D-45E9-A96E-A2385F0CF227}"/>
          </ac:spMkLst>
        </pc:spChg>
      </pc:sldChg>
      <pc:sldChg chg="modSp">
        <pc:chgData name="" userId="" providerId="" clId="Web-{DFFAF02F-5909-433F-9C32-834063CF8AF4}" dt="2019-11-13T13:39:27.366" v="403" actId="20577"/>
        <pc:sldMkLst>
          <pc:docMk/>
          <pc:sldMk cId="0" sldId="313"/>
        </pc:sldMkLst>
        <pc:spChg chg="mod">
          <ac:chgData name="" userId="" providerId="" clId="Web-{DFFAF02F-5909-433F-9C32-834063CF8AF4}" dt="2019-11-13T13:39:27.366" v="403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6:33.662" v="356" actId="20577"/>
        <pc:sldMkLst>
          <pc:docMk/>
          <pc:sldMk cId="0" sldId="323"/>
        </pc:sldMkLst>
        <pc:spChg chg="mod">
          <ac:chgData name="" userId="" providerId="" clId="Web-{DFFAF02F-5909-433F-9C32-834063CF8AF4}" dt="2019-11-13T13:36:33.662" v="356" actId="20577"/>
          <ac:spMkLst>
            <pc:docMk/>
            <pc:sldMk cId="0" sldId="323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5:32.412" v="327" actId="20577"/>
        <pc:sldMkLst>
          <pc:docMk/>
          <pc:sldMk cId="3609458609" sldId="324"/>
        </pc:sldMkLst>
        <pc:spChg chg="mod">
          <ac:chgData name="" userId="" providerId="" clId="Web-{DFFAF02F-5909-433F-9C32-834063CF8AF4}" dt="2019-11-13T13:35:32.412" v="327" actId="20577"/>
          <ac:spMkLst>
            <pc:docMk/>
            <pc:sldMk cId="3609458609" sldId="324"/>
            <ac:spMk id="3" creationId="{00000000-0000-0000-0000-000000000000}"/>
          </ac:spMkLst>
        </pc:spChg>
      </pc:sldChg>
      <pc:sldChg chg="modSp">
        <pc:chgData name="" userId="" providerId="" clId="Web-{DFFAF02F-5909-433F-9C32-834063CF8AF4}" dt="2019-11-13T13:35:52.115" v="337" actId="20577"/>
        <pc:sldMkLst>
          <pc:docMk/>
          <pc:sldMk cId="1834784354" sldId="325"/>
        </pc:sldMkLst>
        <pc:spChg chg="mod">
          <ac:chgData name="" userId="" providerId="" clId="Web-{DFFAF02F-5909-433F-9C32-834063CF8AF4}" dt="2019-11-13T13:33:38.505" v="280" actId="1076"/>
          <ac:spMkLst>
            <pc:docMk/>
            <pc:sldMk cId="1834784354" sldId="325"/>
            <ac:spMk id="2" creationId="{A67B603B-099C-47B5-970E-DDDF627CFDB0}"/>
          </ac:spMkLst>
        </pc:spChg>
        <pc:spChg chg="mod">
          <ac:chgData name="" userId="" providerId="" clId="Web-{DFFAF02F-5909-433F-9C32-834063CF8AF4}" dt="2019-11-13T13:35:52.115" v="337" actId="20577"/>
          <ac:spMkLst>
            <pc:docMk/>
            <pc:sldMk cId="1834784354" sldId="325"/>
            <ac:spMk id="3" creationId="{B2930F38-0503-4790-AF4C-57C4C62CA2D9}"/>
          </ac:spMkLst>
        </pc:spChg>
      </pc:sldChg>
      <pc:sldChg chg="modSp">
        <pc:chgData name="" userId="" providerId="" clId="Web-{DFFAF02F-5909-433F-9C32-834063CF8AF4}" dt="2019-11-13T13:36:00.178" v="342" actId="20577"/>
        <pc:sldMkLst>
          <pc:docMk/>
          <pc:sldMk cId="4057142248" sldId="326"/>
        </pc:sldMkLst>
        <pc:spChg chg="mod">
          <ac:chgData name="" userId="" providerId="" clId="Web-{DFFAF02F-5909-433F-9C32-834063CF8AF4}" dt="2019-11-13T13:33:49.818" v="285" actId="1076"/>
          <ac:spMkLst>
            <pc:docMk/>
            <pc:sldMk cId="4057142248" sldId="326"/>
            <ac:spMk id="2" creationId="{97B74A44-96DC-4778-A9E6-15EB35AF35F1}"/>
          </ac:spMkLst>
        </pc:spChg>
        <pc:spChg chg="mod">
          <ac:chgData name="" userId="" providerId="" clId="Web-{DFFAF02F-5909-433F-9C32-834063CF8AF4}" dt="2019-11-13T13:36:00.178" v="342" actId="20577"/>
          <ac:spMkLst>
            <pc:docMk/>
            <pc:sldMk cId="4057142248" sldId="326"/>
            <ac:spMk id="3" creationId="{718D31FB-416A-4F80-91BB-B469FAEDEC98}"/>
          </ac:spMkLst>
        </pc:spChg>
      </pc:sldChg>
      <pc:sldChg chg="modSp">
        <pc:chgData name="" userId="" providerId="" clId="Web-{DFFAF02F-5909-433F-9C32-834063CF8AF4}" dt="2019-11-13T13:36:10.303" v="346" actId="20577"/>
        <pc:sldMkLst>
          <pc:docMk/>
          <pc:sldMk cId="1536354175" sldId="327"/>
        </pc:sldMkLst>
        <pc:spChg chg="mod">
          <ac:chgData name="" userId="" providerId="" clId="Web-{DFFAF02F-5909-433F-9C32-834063CF8AF4}" dt="2019-11-13T13:33:58.240" v="290" actId="1076"/>
          <ac:spMkLst>
            <pc:docMk/>
            <pc:sldMk cId="1536354175" sldId="327"/>
            <ac:spMk id="2" creationId="{49F52E62-BDA4-47DF-BC43-D163A087DD12}"/>
          </ac:spMkLst>
        </pc:spChg>
        <pc:spChg chg="mod">
          <ac:chgData name="" userId="" providerId="" clId="Web-{DFFAF02F-5909-433F-9C32-834063CF8AF4}" dt="2019-11-13T13:36:10.303" v="346" actId="20577"/>
          <ac:spMkLst>
            <pc:docMk/>
            <pc:sldMk cId="1536354175" sldId="327"/>
            <ac:spMk id="3" creationId="{FDCC0B40-42FF-4C62-A019-99084E93C06C}"/>
          </ac:spMkLst>
        </pc:spChg>
      </pc:sldChg>
      <pc:sldChg chg="modSp">
        <pc:chgData name="" userId="" providerId="" clId="Web-{DFFAF02F-5909-433F-9C32-834063CF8AF4}" dt="2019-11-13T13:36:58.787" v="364" actId="20577"/>
        <pc:sldMkLst>
          <pc:docMk/>
          <pc:sldMk cId="0" sldId="329"/>
        </pc:sldMkLst>
        <pc:spChg chg="mod">
          <ac:chgData name="" userId="" providerId="" clId="Web-{DFFAF02F-5909-433F-9C32-834063CF8AF4}" dt="2019-11-13T13:36:58.787" v="364" actId="20577"/>
          <ac:spMkLst>
            <pc:docMk/>
            <pc:sldMk cId="0" sldId="329"/>
            <ac:spMk id="3" creationId="{00000000-0000-0000-0000-000000000000}"/>
          </ac:spMkLst>
        </pc:spChg>
      </pc:sldChg>
    </pc:docChg>
  </pc:docChgLst>
  <pc:docChgLst>
    <pc:chgData clId="Web-{E3CD4372-F0E5-4AE4-B52B-B5A4472C3048}"/>
    <pc:docChg chg="addSld modSld">
      <pc:chgData name="" userId="" providerId="" clId="Web-{E3CD4372-F0E5-4AE4-B52B-B5A4472C3048}" dt="2019-11-07T07:42:22.553" v="147" actId="20577"/>
      <pc:docMkLst>
        <pc:docMk/>
      </pc:docMkLst>
      <pc:sldChg chg="modSp">
        <pc:chgData name="" userId="" providerId="" clId="Web-{E3CD4372-F0E5-4AE4-B52B-B5A4472C3048}" dt="2019-11-07T07:26:21.488" v="13" actId="20577"/>
        <pc:sldMkLst>
          <pc:docMk/>
          <pc:sldMk cId="3280098955" sldId="288"/>
        </pc:sldMkLst>
        <pc:spChg chg="mod">
          <ac:chgData name="" userId="" providerId="" clId="Web-{E3CD4372-F0E5-4AE4-B52B-B5A4472C3048}" dt="2019-11-07T07:26:21.488" v="13" actId="20577"/>
          <ac:spMkLst>
            <pc:docMk/>
            <pc:sldMk cId="3280098955" sldId="288"/>
            <ac:spMk id="3" creationId="{E6578916-9624-4E47-9FF6-87B23825DE96}"/>
          </ac:spMkLst>
        </pc:spChg>
      </pc:sldChg>
      <pc:sldChg chg="modSp">
        <pc:chgData name="" userId="" providerId="" clId="Web-{E3CD4372-F0E5-4AE4-B52B-B5A4472C3048}" dt="2019-11-07T07:26:48.348" v="17" actId="20577"/>
        <pc:sldMkLst>
          <pc:docMk/>
          <pc:sldMk cId="3529862273" sldId="289"/>
        </pc:sldMkLst>
        <pc:spChg chg="mod">
          <ac:chgData name="" userId="" providerId="" clId="Web-{E3CD4372-F0E5-4AE4-B52B-B5A4472C3048}" dt="2019-11-07T07:26:48.348" v="17" actId="20577"/>
          <ac:spMkLst>
            <pc:docMk/>
            <pc:sldMk cId="3529862273" sldId="289"/>
            <ac:spMk id="3" creationId="{7511EF89-319C-4474-A26C-2E08CFA34D51}"/>
          </ac:spMkLst>
        </pc:spChg>
      </pc:sldChg>
      <pc:sldChg chg="modSp">
        <pc:chgData name="" userId="" providerId="" clId="Web-{E3CD4372-F0E5-4AE4-B52B-B5A4472C3048}" dt="2019-11-07T07:29:29.879" v="29" actId="20577"/>
        <pc:sldMkLst>
          <pc:docMk/>
          <pc:sldMk cId="2745499126" sldId="290"/>
        </pc:sldMkLst>
        <pc:spChg chg="mod">
          <ac:chgData name="" userId="" providerId="" clId="Web-{E3CD4372-F0E5-4AE4-B52B-B5A4472C3048}" dt="2019-11-07T07:29:29.879" v="29" actId="20577"/>
          <ac:spMkLst>
            <pc:docMk/>
            <pc:sldMk cId="2745499126" sldId="290"/>
            <ac:spMk id="3" creationId="{4DC30E07-7C9B-4A9B-84E6-4D283F193DF3}"/>
          </ac:spMkLst>
        </pc:spChg>
      </pc:sldChg>
      <pc:sldChg chg="modSp">
        <pc:chgData name="" userId="" providerId="" clId="Web-{E3CD4372-F0E5-4AE4-B52B-B5A4472C3048}" dt="2019-11-07T07:30:39.411" v="37" actId="20577"/>
        <pc:sldMkLst>
          <pc:docMk/>
          <pc:sldMk cId="474071147" sldId="291"/>
        </pc:sldMkLst>
        <pc:spChg chg="mod">
          <ac:chgData name="" userId="" providerId="" clId="Web-{E3CD4372-F0E5-4AE4-B52B-B5A4472C3048}" dt="2019-11-07T07:30:39.411" v="37" actId="20577"/>
          <ac:spMkLst>
            <pc:docMk/>
            <pc:sldMk cId="474071147" sldId="291"/>
            <ac:spMk id="3" creationId="{1B4415A4-0FDD-4873-8CDF-2EF5C698C6A6}"/>
          </ac:spMkLst>
        </pc:spChg>
      </pc:sldChg>
      <pc:sldChg chg="modSp">
        <pc:chgData name="" userId="" providerId="" clId="Web-{E3CD4372-F0E5-4AE4-B52B-B5A4472C3048}" dt="2019-11-07T07:31:22.755" v="47" actId="20577"/>
        <pc:sldMkLst>
          <pc:docMk/>
          <pc:sldMk cId="2482262369" sldId="292"/>
        </pc:sldMkLst>
        <pc:spChg chg="mod">
          <ac:chgData name="" userId="" providerId="" clId="Web-{E3CD4372-F0E5-4AE4-B52B-B5A4472C3048}" dt="2019-11-07T07:31:22.755" v="47" actId="20577"/>
          <ac:spMkLst>
            <pc:docMk/>
            <pc:sldMk cId="2482262369" sldId="292"/>
            <ac:spMk id="3" creationId="{F047CC99-DC21-4516-B850-42D74320A42E}"/>
          </ac:spMkLst>
        </pc:spChg>
      </pc:sldChg>
      <pc:sldChg chg="modSp">
        <pc:chgData name="" userId="" providerId="" clId="Web-{E3CD4372-F0E5-4AE4-B52B-B5A4472C3048}" dt="2019-11-07T07:32:46.489" v="61" actId="20577"/>
        <pc:sldMkLst>
          <pc:docMk/>
          <pc:sldMk cId="3214127447" sldId="293"/>
        </pc:sldMkLst>
        <pc:spChg chg="mod">
          <ac:chgData name="" userId="" providerId="" clId="Web-{E3CD4372-F0E5-4AE4-B52B-B5A4472C3048}" dt="2019-11-07T07:32:46.489" v="61" actId="20577"/>
          <ac:spMkLst>
            <pc:docMk/>
            <pc:sldMk cId="3214127447" sldId="293"/>
            <ac:spMk id="3" creationId="{96A59DEE-65AC-4786-BE63-45575B0BA275}"/>
          </ac:spMkLst>
        </pc:spChg>
      </pc:sldChg>
      <pc:sldChg chg="modSp">
        <pc:chgData name="" userId="" providerId="" clId="Web-{E3CD4372-F0E5-4AE4-B52B-B5A4472C3048}" dt="2019-11-07T07:34:22.661" v="67" actId="20577"/>
        <pc:sldMkLst>
          <pc:docMk/>
          <pc:sldMk cId="2836753093" sldId="294"/>
        </pc:sldMkLst>
        <pc:spChg chg="mod">
          <ac:chgData name="" userId="" providerId="" clId="Web-{E3CD4372-F0E5-4AE4-B52B-B5A4472C3048}" dt="2019-11-07T07:34:22.661" v="67" actId="20577"/>
          <ac:spMkLst>
            <pc:docMk/>
            <pc:sldMk cId="2836753093" sldId="294"/>
            <ac:spMk id="3" creationId="{1A128486-A902-4FEA-90D8-25121A4A48C1}"/>
          </ac:spMkLst>
        </pc:spChg>
      </pc:sldChg>
      <pc:sldChg chg="modSp">
        <pc:chgData name="" userId="" providerId="" clId="Web-{E3CD4372-F0E5-4AE4-B52B-B5A4472C3048}" dt="2019-11-07T07:35:44.162" v="75" actId="20577"/>
        <pc:sldMkLst>
          <pc:docMk/>
          <pc:sldMk cId="1232119284" sldId="295"/>
        </pc:sldMkLst>
        <pc:spChg chg="mod">
          <ac:chgData name="" userId="" providerId="" clId="Web-{E3CD4372-F0E5-4AE4-B52B-B5A4472C3048}" dt="2019-11-07T07:35:44.162" v="75" actId="20577"/>
          <ac:spMkLst>
            <pc:docMk/>
            <pc:sldMk cId="1232119284" sldId="295"/>
            <ac:spMk id="3" creationId="{C33C4838-657C-4074-93AA-688B70CCAC4B}"/>
          </ac:spMkLst>
        </pc:spChg>
      </pc:sldChg>
      <pc:sldChg chg="modSp">
        <pc:chgData name="" userId="" providerId="" clId="Web-{E3CD4372-F0E5-4AE4-B52B-B5A4472C3048}" dt="2019-11-07T07:36:44.443" v="83" actId="20577"/>
        <pc:sldMkLst>
          <pc:docMk/>
          <pc:sldMk cId="1139569265" sldId="296"/>
        </pc:sldMkLst>
        <pc:spChg chg="mod">
          <ac:chgData name="" userId="" providerId="" clId="Web-{E3CD4372-F0E5-4AE4-B52B-B5A4472C3048}" dt="2019-11-07T07:36:44.443" v="83" actId="20577"/>
          <ac:spMkLst>
            <pc:docMk/>
            <pc:sldMk cId="1139569265" sldId="296"/>
            <ac:spMk id="3" creationId="{44C64B07-FA08-426B-ABE3-51B1BE81452C}"/>
          </ac:spMkLst>
        </pc:spChg>
      </pc:sldChg>
      <pc:sldChg chg="modSp">
        <pc:chgData name="" userId="" providerId="" clId="Web-{E3CD4372-F0E5-4AE4-B52B-B5A4472C3048}" dt="2019-11-07T07:37:42.849" v="91" actId="20577"/>
        <pc:sldMkLst>
          <pc:docMk/>
          <pc:sldMk cId="2878080451" sldId="297"/>
        </pc:sldMkLst>
        <pc:spChg chg="mod">
          <ac:chgData name="" userId="" providerId="" clId="Web-{E3CD4372-F0E5-4AE4-B52B-B5A4472C3048}" dt="2019-11-07T07:37:42.849" v="91" actId="20577"/>
          <ac:spMkLst>
            <pc:docMk/>
            <pc:sldMk cId="2878080451" sldId="297"/>
            <ac:spMk id="3" creationId="{EC3A125A-C368-4635-BC8A-2FA4E5518553}"/>
          </ac:spMkLst>
        </pc:spChg>
      </pc:sldChg>
      <pc:sldChg chg="modSp">
        <pc:chgData name="" userId="" providerId="" clId="Web-{E3CD4372-F0E5-4AE4-B52B-B5A4472C3048}" dt="2019-11-07T07:38:12.945" v="99" actId="20577"/>
        <pc:sldMkLst>
          <pc:docMk/>
          <pc:sldMk cId="446973965" sldId="298"/>
        </pc:sldMkLst>
        <pc:spChg chg="mod">
          <ac:chgData name="" userId="" providerId="" clId="Web-{E3CD4372-F0E5-4AE4-B52B-B5A4472C3048}" dt="2019-11-07T07:38:12.945" v="99" actId="20577"/>
          <ac:spMkLst>
            <pc:docMk/>
            <pc:sldMk cId="446973965" sldId="298"/>
            <ac:spMk id="3" creationId="{AD5307B5-1174-4DE4-BDC6-2E450374F5AB}"/>
          </ac:spMkLst>
        </pc:spChg>
      </pc:sldChg>
      <pc:sldChg chg="modSp">
        <pc:chgData name="" userId="" providerId="" clId="Web-{E3CD4372-F0E5-4AE4-B52B-B5A4472C3048}" dt="2019-11-07T07:39:17.974" v="116" actId="20577"/>
        <pc:sldMkLst>
          <pc:docMk/>
          <pc:sldMk cId="4226674494" sldId="299"/>
        </pc:sldMkLst>
        <pc:spChg chg="mod">
          <ac:chgData name="" userId="" providerId="" clId="Web-{E3CD4372-F0E5-4AE4-B52B-B5A4472C3048}" dt="2019-11-07T07:38:48.459" v="108" actId="20577"/>
          <ac:spMkLst>
            <pc:docMk/>
            <pc:sldMk cId="4226674494" sldId="299"/>
            <ac:spMk id="2" creationId="{E929DF85-AE96-4592-AD81-9D185BCBC055}"/>
          </ac:spMkLst>
        </pc:spChg>
        <pc:spChg chg="mod">
          <ac:chgData name="" userId="" providerId="" clId="Web-{E3CD4372-F0E5-4AE4-B52B-B5A4472C3048}" dt="2019-11-07T07:39:17.974" v="116" actId="20577"/>
          <ac:spMkLst>
            <pc:docMk/>
            <pc:sldMk cId="4226674494" sldId="299"/>
            <ac:spMk id="3" creationId="{516C6C02-33E7-4D2F-AD20-E6A03C755D0C}"/>
          </ac:spMkLst>
        </pc:spChg>
      </pc:sldChg>
      <pc:sldChg chg="addSp delSp modSp new">
        <pc:chgData name="" userId="" providerId="" clId="Web-{E3CD4372-F0E5-4AE4-B52B-B5A4472C3048}" dt="2019-11-07T07:40:16.365" v="132" actId="20577"/>
        <pc:sldMkLst>
          <pc:docMk/>
          <pc:sldMk cId="3021700247" sldId="302"/>
        </pc:sldMkLst>
        <pc:spChg chg="mod">
          <ac:chgData name="" userId="" providerId="" clId="Web-{E3CD4372-F0E5-4AE4-B52B-B5A4472C3048}" dt="2019-11-07T07:40:16.365" v="132" actId="20577"/>
          <ac:spMkLst>
            <pc:docMk/>
            <pc:sldMk cId="3021700247" sldId="302"/>
            <ac:spMk id="3" creationId="{9747A967-5142-4CAC-9847-9F1C88C0B9E3}"/>
          </ac:spMkLst>
        </pc:spChg>
        <pc:spChg chg="add del mod">
          <ac:chgData name="" userId="" providerId="" clId="Web-{E3CD4372-F0E5-4AE4-B52B-B5A4472C3048}" dt="2019-11-07T07:39:27.521" v="123"/>
          <ac:spMkLst>
            <pc:docMk/>
            <pc:sldMk cId="3021700247" sldId="302"/>
            <ac:spMk id="4" creationId="{CB873F40-CCEB-4457-BD77-677839F94A21}"/>
          </ac:spMkLst>
        </pc:spChg>
      </pc:sldChg>
      <pc:sldChg chg="modSp new">
        <pc:chgData name="" userId="" providerId="" clId="Web-{E3CD4372-F0E5-4AE4-B52B-B5A4472C3048}" dt="2019-11-07T07:40:38.662" v="136" actId="20577"/>
        <pc:sldMkLst>
          <pc:docMk/>
          <pc:sldMk cId="1262334065" sldId="303"/>
        </pc:sldMkLst>
        <pc:spChg chg="mod">
          <ac:chgData name="" userId="" providerId="" clId="Web-{E3CD4372-F0E5-4AE4-B52B-B5A4472C3048}" dt="2019-11-07T07:40:38.662" v="136" actId="20577"/>
          <ac:spMkLst>
            <pc:docMk/>
            <pc:sldMk cId="1262334065" sldId="303"/>
            <ac:spMk id="3" creationId="{C5DEB109-21E8-46F1-929A-F6B0E41959BD}"/>
          </ac:spMkLst>
        </pc:spChg>
      </pc:sldChg>
      <pc:sldChg chg="modSp new">
        <pc:chgData name="" userId="" providerId="" clId="Web-{E3CD4372-F0E5-4AE4-B52B-B5A4472C3048}" dt="2019-11-07T07:41:34.865" v="142" actId="20577"/>
        <pc:sldMkLst>
          <pc:docMk/>
          <pc:sldMk cId="252535441" sldId="304"/>
        </pc:sldMkLst>
        <pc:spChg chg="mod">
          <ac:chgData name="" userId="" providerId="" clId="Web-{E3CD4372-F0E5-4AE4-B52B-B5A4472C3048}" dt="2019-11-07T07:41:34.865" v="142" actId="20577"/>
          <ac:spMkLst>
            <pc:docMk/>
            <pc:sldMk cId="252535441" sldId="304"/>
            <ac:spMk id="3" creationId="{EE829F04-800D-45E9-A96E-A2385F0CF227}"/>
          </ac:spMkLst>
        </pc:spChg>
      </pc:sldChg>
      <pc:sldChg chg="modSp new">
        <pc:chgData name="" userId="" providerId="" clId="Web-{E3CD4372-F0E5-4AE4-B52B-B5A4472C3048}" dt="2019-11-07T07:42:22.553" v="146" actId="20577"/>
        <pc:sldMkLst>
          <pc:docMk/>
          <pc:sldMk cId="1383067125" sldId="305"/>
        </pc:sldMkLst>
        <pc:spChg chg="mod">
          <ac:chgData name="" userId="" providerId="" clId="Web-{E3CD4372-F0E5-4AE4-B52B-B5A4472C3048}" dt="2019-11-07T07:42:22.553" v="146" actId="20577"/>
          <ac:spMkLst>
            <pc:docMk/>
            <pc:sldMk cId="1383067125" sldId="305"/>
            <ac:spMk id="3" creationId="{43517FC8-ED41-4D33-8AB6-F816E831D4AF}"/>
          </ac:spMkLst>
        </pc:spChg>
      </pc:sldChg>
      <pc:sldChg chg="new">
        <pc:chgData name="" userId="" providerId="" clId="Web-{E3CD4372-F0E5-4AE4-B52B-B5A4472C3048}" dt="2019-11-07T07:38:19.427" v="105"/>
        <pc:sldMkLst>
          <pc:docMk/>
          <pc:sldMk cId="982172170" sldId="306"/>
        </pc:sldMkLst>
      </pc:sldChg>
    </pc:docChg>
  </pc:docChgLst>
  <pc:docChgLst>
    <pc:chgData clId="Web-{C3B5BC5D-A9BC-46E7-9D86-785F1280762C}"/>
    <pc:docChg chg="modSld">
      <pc:chgData name="" userId="" providerId="" clId="Web-{C3B5BC5D-A9BC-46E7-9D86-785F1280762C}" dt="2019-11-19T08:02:09.345" v="92" actId="20577"/>
      <pc:docMkLst>
        <pc:docMk/>
      </pc:docMkLst>
      <pc:sldChg chg="modSp">
        <pc:chgData name="" userId="" providerId="" clId="Web-{C3B5BC5D-A9BC-46E7-9D86-785F1280762C}" dt="2019-11-19T08:02:07.470" v="89" actId="20577"/>
        <pc:sldMkLst>
          <pc:docMk/>
          <pc:sldMk cId="0" sldId="323"/>
        </pc:sldMkLst>
        <pc:spChg chg="mod">
          <ac:chgData name="" userId="" providerId="" clId="Web-{C3B5BC5D-A9BC-46E7-9D86-785F1280762C}" dt="2019-11-19T08:02:07.470" v="89" actId="20577"/>
          <ac:spMkLst>
            <pc:docMk/>
            <pc:sldMk cId="0" sldId="323"/>
            <ac:spMk id="3" creationId="{00000000-0000-0000-0000-000000000000}"/>
          </ac:spMkLst>
        </pc:spChg>
      </pc:sldChg>
    </pc:docChg>
  </pc:docChgLst>
  <pc:docChgLst>
    <pc:chgData clId="Web-{D6DF490B-B1A0-4D64-8D86-55E3D8BB830A}"/>
    <pc:docChg chg="modSld sldOrd">
      <pc:chgData name="" userId="" providerId="" clId="Web-{D6DF490B-B1A0-4D64-8D86-55E3D8BB830A}" dt="2019-11-19T05:32:42.578" v="236" actId="20577"/>
      <pc:docMkLst>
        <pc:docMk/>
      </pc:docMkLst>
      <pc:sldChg chg="ord">
        <pc:chgData name="" userId="" providerId="" clId="Web-{D6DF490B-B1A0-4D64-8D86-55E3D8BB830A}" dt="2019-11-19T05:13:42.354" v="23"/>
        <pc:sldMkLst>
          <pc:docMk/>
          <pc:sldMk cId="4082264058" sldId="287"/>
        </pc:sldMkLst>
      </pc:sldChg>
      <pc:sldChg chg="modSp">
        <pc:chgData name="" userId="" providerId="" clId="Web-{D6DF490B-B1A0-4D64-8D86-55E3D8BB830A}" dt="2019-11-19T04:58:10.327" v="20" actId="20577"/>
        <pc:sldMkLst>
          <pc:docMk/>
          <pc:sldMk cId="3280098955" sldId="288"/>
        </pc:sldMkLst>
        <pc:spChg chg="mod">
          <ac:chgData name="" userId="" providerId="" clId="Web-{D6DF490B-B1A0-4D64-8D86-55E3D8BB830A}" dt="2019-11-19T04:58:10.327" v="20" actId="20577"/>
          <ac:spMkLst>
            <pc:docMk/>
            <pc:sldMk cId="3280098955" sldId="288"/>
            <ac:spMk id="3" creationId="{E6578916-9624-4E47-9FF6-87B23825DE96}"/>
          </ac:spMkLst>
        </pc:spChg>
      </pc:sldChg>
      <pc:sldChg chg="ord">
        <pc:chgData name="" userId="" providerId="" clId="Web-{D6DF490B-B1A0-4D64-8D86-55E3D8BB830A}" dt="2019-11-19T05:13:25.244" v="22"/>
        <pc:sldMkLst>
          <pc:docMk/>
          <pc:sldMk cId="3529862273" sldId="289"/>
        </pc:sldMkLst>
      </pc:sldChg>
      <pc:sldChg chg="modSp ord">
        <pc:chgData name="" userId="" providerId="" clId="Web-{D6DF490B-B1A0-4D64-8D86-55E3D8BB830A}" dt="2019-11-19T05:15:59.922" v="25" actId="20577"/>
        <pc:sldMkLst>
          <pc:docMk/>
          <pc:sldMk cId="4226674494" sldId="299"/>
        </pc:sldMkLst>
        <pc:spChg chg="mod">
          <ac:chgData name="" userId="" providerId="" clId="Web-{D6DF490B-B1A0-4D64-8D86-55E3D8BB830A}" dt="2019-11-19T05:15:59.922" v="25" actId="20577"/>
          <ac:spMkLst>
            <pc:docMk/>
            <pc:sldMk cId="4226674494" sldId="299"/>
            <ac:spMk id="3" creationId="{516C6C02-33E7-4D2F-AD20-E6A03C755D0C}"/>
          </ac:spMkLst>
        </pc:spChg>
      </pc:sldChg>
      <pc:sldChg chg="modSp">
        <pc:chgData name="" userId="" providerId="" clId="Web-{D6DF490B-B1A0-4D64-8D86-55E3D8BB830A}" dt="2019-11-19T05:22:21.447" v="100" actId="20577"/>
        <pc:sldMkLst>
          <pc:docMk/>
          <pc:sldMk cId="1404829279" sldId="301"/>
        </pc:sldMkLst>
        <pc:spChg chg="mod">
          <ac:chgData name="" userId="" providerId="" clId="Web-{D6DF490B-B1A0-4D64-8D86-55E3D8BB830A}" dt="2019-11-19T05:22:21.447" v="100" actId="20577"/>
          <ac:spMkLst>
            <pc:docMk/>
            <pc:sldMk cId="1404829279" sldId="301"/>
            <ac:spMk id="3" creationId="{CF5806DF-E990-423E-B633-F809A090BD9C}"/>
          </ac:spMkLst>
        </pc:spChg>
      </pc:sldChg>
      <pc:sldChg chg="modSp">
        <pc:chgData name="" userId="" providerId="" clId="Web-{D6DF490B-B1A0-4D64-8D86-55E3D8BB830A}" dt="2019-11-19T05:26:12.125" v="110" actId="20577"/>
        <pc:sldMkLst>
          <pc:docMk/>
          <pc:sldMk cId="0" sldId="313"/>
        </pc:sldMkLst>
        <pc:spChg chg="mod">
          <ac:chgData name="" userId="" providerId="" clId="Web-{D6DF490B-B1A0-4D64-8D86-55E3D8BB830A}" dt="2019-11-19T05:26:12.125" v="110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">
        <pc:chgData name="" userId="" providerId="" clId="Web-{D6DF490B-B1A0-4D64-8D86-55E3D8BB830A}" dt="2019-11-19T05:32:38.921" v="234" actId="20577"/>
        <pc:sldMkLst>
          <pc:docMk/>
          <pc:sldMk cId="0" sldId="331"/>
        </pc:sldMkLst>
        <pc:spChg chg="mod">
          <ac:chgData name="" userId="" providerId="" clId="Web-{D6DF490B-B1A0-4D64-8D86-55E3D8BB830A}" dt="2019-11-19T05:32:38.921" v="234" actId="20577"/>
          <ac:spMkLst>
            <pc:docMk/>
            <pc:sldMk cId="0" sldId="331"/>
            <ac:spMk id="3" creationId="{00000000-0000-0000-0000-000000000000}"/>
          </ac:spMkLst>
        </pc:spChg>
      </pc:sldChg>
    </pc:docChg>
  </pc:docChgLst>
  <pc:docChgLst>
    <pc:chgData clId="Web-{588A7677-6556-4B5B-AF78-5D1D95656881}"/>
    <pc:docChg chg="modSld">
      <pc:chgData name="" userId="" providerId="" clId="Web-{588A7677-6556-4B5B-AF78-5D1D95656881}" dt="2019-11-18T10:23:26.678" v="5" actId="20577"/>
      <pc:docMkLst>
        <pc:docMk/>
      </pc:docMkLst>
      <pc:sldChg chg="modSp">
        <pc:chgData name="" userId="" providerId="" clId="Web-{588A7677-6556-4B5B-AF78-5D1D95656881}" dt="2019-11-18T10:23:14.631" v="2" actId="20577"/>
        <pc:sldMkLst>
          <pc:docMk/>
          <pc:sldMk cId="3609458609" sldId="324"/>
        </pc:sldMkLst>
        <pc:spChg chg="mod">
          <ac:chgData name="" userId="" providerId="" clId="Web-{588A7677-6556-4B5B-AF78-5D1D95656881}" dt="2019-11-18T10:23:14.631" v="2" actId="20577"/>
          <ac:spMkLst>
            <pc:docMk/>
            <pc:sldMk cId="3609458609" sldId="324"/>
            <ac:spMk id="2" creationId="{00000000-0000-0000-0000-000000000000}"/>
          </ac:spMkLst>
        </pc:spChg>
      </pc:sldChg>
      <pc:sldChg chg="modSp">
        <pc:chgData name="" userId="" providerId="" clId="Web-{588A7677-6556-4B5B-AF78-5D1D95656881}" dt="2019-11-18T10:23:26.678" v="4" actId="20577"/>
        <pc:sldMkLst>
          <pc:docMk/>
          <pc:sldMk cId="1834784354" sldId="325"/>
        </pc:sldMkLst>
        <pc:spChg chg="mod">
          <ac:chgData name="" userId="" providerId="" clId="Web-{588A7677-6556-4B5B-AF78-5D1D95656881}" dt="2019-11-18T10:23:26.678" v="4" actId="20577"/>
          <ac:spMkLst>
            <pc:docMk/>
            <pc:sldMk cId="1834784354" sldId="325"/>
            <ac:spMk id="3" creationId="{B2930F38-0503-4790-AF4C-57C4C62CA2D9}"/>
          </ac:spMkLst>
        </pc:spChg>
      </pc:sldChg>
    </pc:docChg>
  </pc:docChgLst>
  <pc:docChgLst>
    <pc:chgData clId="Web-{DAA4723E-5546-409F-837A-E4EE769D1234}"/>
    <pc:docChg chg="modSld">
      <pc:chgData name="" userId="" providerId="" clId="Web-{DAA4723E-5546-409F-837A-E4EE769D1234}" dt="2019-11-18T10:56:59.225" v="188" actId="20577"/>
      <pc:docMkLst>
        <pc:docMk/>
      </pc:docMkLst>
      <pc:sldChg chg="modSp">
        <pc:chgData name="" userId="" providerId="" clId="Web-{DAA4723E-5546-409F-837A-E4EE769D1234}" dt="2019-11-18T10:51:43.927" v="73" actId="20577"/>
        <pc:sldMkLst>
          <pc:docMk/>
          <pc:sldMk cId="2290103647" sldId="278"/>
        </pc:sldMkLst>
        <pc:spChg chg="mod">
          <ac:chgData name="" userId="" providerId="" clId="Web-{DAA4723E-5546-409F-837A-E4EE769D1234}" dt="2019-11-18T10:51:24.958" v="39" actId="20577"/>
          <ac:spMkLst>
            <pc:docMk/>
            <pc:sldMk cId="2290103647" sldId="278"/>
            <ac:spMk id="2" creationId="{848E6F23-7F95-4312-B2D2-BC4547506F1F}"/>
          </ac:spMkLst>
        </pc:spChg>
        <pc:spChg chg="mod">
          <ac:chgData name="" userId="" providerId="" clId="Web-{DAA4723E-5546-409F-837A-E4EE769D1234}" dt="2019-11-18T10:51:43.927" v="73" actId="20577"/>
          <ac:spMkLst>
            <pc:docMk/>
            <pc:sldMk cId="2290103647" sldId="278"/>
            <ac:spMk id="3" creationId="{492CEDCA-FDD1-4D59-9501-60188FE336A1}"/>
          </ac:spMkLst>
        </pc:spChg>
      </pc:sldChg>
      <pc:sldChg chg="modSp">
        <pc:chgData name="" userId="" providerId="" clId="Web-{DAA4723E-5546-409F-837A-E4EE769D1234}" dt="2019-11-18T10:51:59.239" v="78" actId="20577"/>
        <pc:sldMkLst>
          <pc:docMk/>
          <pc:sldMk cId="3632645892" sldId="280"/>
        </pc:sldMkLst>
        <pc:spChg chg="mod">
          <ac:chgData name="" userId="" providerId="" clId="Web-{DAA4723E-5546-409F-837A-E4EE769D1234}" dt="2019-11-18T10:51:59.239" v="78" actId="20577"/>
          <ac:spMkLst>
            <pc:docMk/>
            <pc:sldMk cId="3632645892" sldId="280"/>
            <ac:spMk id="2" creationId="{8A8AB933-FE70-49E3-BBA1-2B0C21A2968C}"/>
          </ac:spMkLst>
        </pc:spChg>
      </pc:sldChg>
      <pc:sldChg chg="modSp">
        <pc:chgData name="" userId="" providerId="" clId="Web-{DAA4723E-5546-409F-837A-E4EE769D1234}" dt="2019-11-18T10:54:02.381" v="127" actId="20577"/>
        <pc:sldMkLst>
          <pc:docMk/>
          <pc:sldMk cId="2114575165" sldId="282"/>
        </pc:sldMkLst>
        <pc:spChg chg="mod">
          <ac:chgData name="" userId="" providerId="" clId="Web-{DAA4723E-5546-409F-837A-E4EE769D1234}" dt="2019-11-18T10:52:05.958" v="81" actId="20577"/>
          <ac:spMkLst>
            <pc:docMk/>
            <pc:sldMk cId="2114575165" sldId="282"/>
            <ac:spMk id="2" creationId="{933AF257-E1F3-4FEF-BBBD-C934841864AF}"/>
          </ac:spMkLst>
        </pc:spChg>
        <pc:spChg chg="mod">
          <ac:chgData name="" userId="" providerId="" clId="Web-{DAA4723E-5546-409F-837A-E4EE769D1234}" dt="2019-11-18T10:54:02.381" v="127" actId="20577"/>
          <ac:spMkLst>
            <pc:docMk/>
            <pc:sldMk cId="2114575165" sldId="282"/>
            <ac:spMk id="3" creationId="{EB80AE62-F1B9-49EF-AA6C-F5E3B029FDCF}"/>
          </ac:spMkLst>
        </pc:spChg>
      </pc:sldChg>
      <pc:sldChg chg="modSp">
        <pc:chgData name="" userId="" providerId="" clId="Web-{DAA4723E-5546-409F-837A-E4EE769D1234}" dt="2019-11-18T10:55:32.178" v="156" actId="20577"/>
        <pc:sldMkLst>
          <pc:docMk/>
          <pc:sldMk cId="2904934592" sldId="285"/>
        </pc:sldMkLst>
        <pc:spChg chg="mod">
          <ac:chgData name="" userId="" providerId="" clId="Web-{DAA4723E-5546-409F-837A-E4EE769D1234}" dt="2019-11-18T10:55:02.490" v="129" actId="20577"/>
          <ac:spMkLst>
            <pc:docMk/>
            <pc:sldMk cId="2904934592" sldId="285"/>
            <ac:spMk id="2" creationId="{C4C3EAAE-51C5-4A1D-AF02-762C8A5C5FBF}"/>
          </ac:spMkLst>
        </pc:spChg>
        <pc:spChg chg="mod">
          <ac:chgData name="" userId="" providerId="" clId="Web-{DAA4723E-5546-409F-837A-E4EE769D1234}" dt="2019-11-18T10:55:32.178" v="156" actId="20577"/>
          <ac:spMkLst>
            <pc:docMk/>
            <pc:sldMk cId="2904934592" sldId="285"/>
            <ac:spMk id="3" creationId="{B7DF7C8F-27A3-4087-A337-A9A675E3F789}"/>
          </ac:spMkLst>
        </pc:spChg>
      </pc:sldChg>
      <pc:sldChg chg="modSp">
        <pc:chgData name="" userId="" providerId="" clId="Web-{DAA4723E-5546-409F-837A-E4EE769D1234}" dt="2019-11-18T10:56:31.615" v="173" actId="20577"/>
        <pc:sldMkLst>
          <pc:docMk/>
          <pc:sldMk cId="4226674494" sldId="299"/>
        </pc:sldMkLst>
        <pc:spChg chg="mod">
          <ac:chgData name="" userId="" providerId="" clId="Web-{DAA4723E-5546-409F-837A-E4EE769D1234}" dt="2019-11-18T10:56:21.225" v="161" actId="20577"/>
          <ac:spMkLst>
            <pc:docMk/>
            <pc:sldMk cId="4226674494" sldId="299"/>
            <ac:spMk id="2" creationId="{E929DF85-AE96-4592-AD81-9D185BCBC055}"/>
          </ac:spMkLst>
        </pc:spChg>
        <pc:spChg chg="mod">
          <ac:chgData name="" userId="" providerId="" clId="Web-{DAA4723E-5546-409F-837A-E4EE769D1234}" dt="2019-11-18T10:56:31.615" v="173" actId="20577"/>
          <ac:spMkLst>
            <pc:docMk/>
            <pc:sldMk cId="4226674494" sldId="299"/>
            <ac:spMk id="3" creationId="{516C6C02-33E7-4D2F-AD20-E6A03C755D0C}"/>
          </ac:spMkLst>
        </pc:spChg>
      </pc:sldChg>
      <pc:sldChg chg="modSp">
        <pc:chgData name="" userId="" providerId="" clId="Web-{DAA4723E-5546-409F-837A-E4EE769D1234}" dt="2019-11-18T10:56:52.209" v="180" actId="20577"/>
        <pc:sldMkLst>
          <pc:docMk/>
          <pc:sldMk cId="252535441" sldId="304"/>
        </pc:sldMkLst>
        <pc:spChg chg="mod">
          <ac:chgData name="" userId="" providerId="" clId="Web-{DAA4723E-5546-409F-837A-E4EE769D1234}" dt="2019-11-18T10:56:52.209" v="180" actId="20577"/>
          <ac:spMkLst>
            <pc:docMk/>
            <pc:sldMk cId="252535441" sldId="304"/>
            <ac:spMk id="2" creationId="{EEB658CF-B0D5-4A6B-9583-9D811990AEFE}"/>
          </ac:spMkLst>
        </pc:spChg>
      </pc:sldChg>
      <pc:sldChg chg="modSp">
        <pc:chgData name="" userId="" providerId="" clId="Web-{DAA4723E-5546-409F-837A-E4EE769D1234}" dt="2019-11-18T10:56:55.709" v="183" actId="20577"/>
        <pc:sldMkLst>
          <pc:docMk/>
          <pc:sldMk cId="0" sldId="313"/>
        </pc:sldMkLst>
        <pc:spChg chg="mod">
          <ac:chgData name="" userId="" providerId="" clId="Web-{DAA4723E-5546-409F-837A-E4EE769D1234}" dt="2019-11-18T10:56:55.709" v="183" actId="20577"/>
          <ac:spMkLst>
            <pc:docMk/>
            <pc:sldMk cId="0" sldId="313"/>
            <ac:spMk id="2" creationId="{00000000-0000-0000-0000-000000000000}"/>
          </ac:spMkLst>
        </pc:spChg>
      </pc:sldChg>
      <pc:sldChg chg="modSp">
        <pc:chgData name="" userId="" providerId="" clId="Web-{DAA4723E-5546-409F-837A-E4EE769D1234}" dt="2019-11-18T10:51:50.770" v="75" actId="20577"/>
        <pc:sldMkLst>
          <pc:docMk/>
          <pc:sldMk cId="0" sldId="323"/>
        </pc:sldMkLst>
        <pc:spChg chg="mod">
          <ac:chgData name="" userId="" providerId="" clId="Web-{DAA4723E-5546-409F-837A-E4EE769D1234}" dt="2019-11-18T10:51:50.770" v="75" actId="20577"/>
          <ac:spMkLst>
            <pc:docMk/>
            <pc:sldMk cId="0" sldId="323"/>
            <ac:spMk id="2" creationId="{00000000-0000-0000-0000-000000000000}"/>
          </ac:spMkLst>
        </pc:spChg>
      </pc:sldChg>
      <pc:sldChg chg="modSp">
        <pc:chgData name="" userId="" providerId="" clId="Web-{DAA4723E-5546-409F-837A-E4EE769D1234}" dt="2019-11-18T10:50:50.645" v="23" actId="20577"/>
        <pc:sldMkLst>
          <pc:docMk/>
          <pc:sldMk cId="3609458609" sldId="324"/>
        </pc:sldMkLst>
        <pc:spChg chg="mod">
          <ac:chgData name="" userId="" providerId="" clId="Web-{DAA4723E-5546-409F-837A-E4EE769D1234}" dt="2019-11-18T10:50:42.661" v="16" actId="20577"/>
          <ac:spMkLst>
            <pc:docMk/>
            <pc:sldMk cId="3609458609" sldId="324"/>
            <ac:spMk id="2" creationId="{00000000-0000-0000-0000-000000000000}"/>
          </ac:spMkLst>
        </pc:spChg>
        <pc:spChg chg="mod">
          <ac:chgData name="" userId="" providerId="" clId="Web-{DAA4723E-5546-409F-837A-E4EE769D1234}" dt="2019-11-18T10:50:50.645" v="23" actId="20577"/>
          <ac:spMkLst>
            <pc:docMk/>
            <pc:sldMk cId="3609458609" sldId="324"/>
            <ac:spMk id="3" creationId="{00000000-0000-0000-0000-000000000000}"/>
          </ac:spMkLst>
        </pc:spChg>
      </pc:sldChg>
      <pc:sldChg chg="modSp">
        <pc:chgData name="" userId="" providerId="" clId="Web-{DAA4723E-5546-409F-837A-E4EE769D1234}" dt="2019-11-18T10:51:03.442" v="33" actId="20577"/>
        <pc:sldMkLst>
          <pc:docMk/>
          <pc:sldMk cId="1834784354" sldId="325"/>
        </pc:sldMkLst>
        <pc:spChg chg="mod">
          <ac:chgData name="" userId="" providerId="" clId="Web-{DAA4723E-5546-409F-837A-E4EE769D1234}" dt="2019-11-18T10:51:03.442" v="33" actId="20577"/>
          <ac:spMkLst>
            <pc:docMk/>
            <pc:sldMk cId="1834784354" sldId="325"/>
            <ac:spMk id="2" creationId="{A67B603B-099C-47B5-970E-DDDF627CFDB0}"/>
          </ac:spMkLst>
        </pc:spChg>
      </pc:sldChg>
      <pc:sldChg chg="modSp">
        <pc:chgData name="" userId="" providerId="" clId="Web-{DAA4723E-5546-409F-837A-E4EE769D1234}" dt="2019-11-18T10:52:26.989" v="92" actId="20577"/>
        <pc:sldMkLst>
          <pc:docMk/>
          <pc:sldMk cId="0" sldId="329"/>
        </pc:sldMkLst>
        <pc:spChg chg="mod">
          <ac:chgData name="" userId="" providerId="" clId="Web-{DAA4723E-5546-409F-837A-E4EE769D1234}" dt="2019-11-18T10:52:13.114" v="88" actId="20577"/>
          <ac:spMkLst>
            <pc:docMk/>
            <pc:sldMk cId="0" sldId="329"/>
            <ac:spMk id="2" creationId="{00000000-0000-0000-0000-000000000000}"/>
          </ac:spMkLst>
        </pc:spChg>
        <pc:spChg chg="mod">
          <ac:chgData name="" userId="" providerId="" clId="Web-{DAA4723E-5546-409F-837A-E4EE769D1234}" dt="2019-11-18T10:52:26.989" v="92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">
        <pc:chgData name="" userId="" providerId="" clId="Web-{DAA4723E-5546-409F-837A-E4EE769D1234}" dt="2019-11-18T10:51:13.833" v="37" actId="20577"/>
        <pc:sldMkLst>
          <pc:docMk/>
          <pc:sldMk cId="0" sldId="330"/>
        </pc:sldMkLst>
        <pc:spChg chg="mod">
          <ac:chgData name="" userId="" providerId="" clId="Web-{DAA4723E-5546-409F-837A-E4EE769D1234}" dt="2019-11-18T10:51:13.833" v="37" actId="20577"/>
          <ac:spMkLst>
            <pc:docMk/>
            <pc:sldMk cId="0" sldId="330"/>
            <ac:spMk id="2" creationId="{00000000-0000-0000-0000-000000000000}"/>
          </ac:spMkLst>
        </pc:spChg>
      </pc:sldChg>
      <pc:sldChg chg="modSp">
        <pc:chgData name="" userId="" providerId="" clId="Web-{DAA4723E-5546-409F-837A-E4EE769D1234}" dt="2019-11-18T10:56:58.662" v="186" actId="20577"/>
        <pc:sldMkLst>
          <pc:docMk/>
          <pc:sldMk cId="0" sldId="331"/>
        </pc:sldMkLst>
        <pc:spChg chg="mod">
          <ac:chgData name="" userId="" providerId="" clId="Web-{DAA4723E-5546-409F-837A-E4EE769D1234}" dt="2019-11-18T10:56:58.662" v="186" actId="20577"/>
          <ac:spMkLst>
            <pc:docMk/>
            <pc:sldMk cId="0" sldId="331"/>
            <ac:spMk id="2" creationId="{00000000-0000-0000-0000-000000000000}"/>
          </ac:spMkLst>
        </pc:spChg>
      </pc:sldChg>
    </pc:docChg>
  </pc:docChgLst>
  <pc:docChgLst>
    <pc:chgData clId="Web-{1B47DB3B-761A-4CA3-8781-83C759A9407E}"/>
    <pc:docChg chg="addSld delSld modSld">
      <pc:chgData name="" userId="" providerId="" clId="Web-{1B47DB3B-761A-4CA3-8781-83C759A9407E}" dt="2019-11-19T05:50:37.475" v="244" actId="20577"/>
      <pc:docMkLst>
        <pc:docMk/>
      </pc:docMkLst>
      <pc:sldChg chg="modSp">
        <pc:chgData name="" userId="" providerId="" clId="Web-{1B47DB3B-761A-4CA3-8781-83C759A9407E}" dt="2019-11-19T05:50:35.741" v="242" actId="20577"/>
        <pc:sldMkLst>
          <pc:docMk/>
          <pc:sldMk cId="1404829279" sldId="301"/>
        </pc:sldMkLst>
        <pc:spChg chg="mod">
          <ac:chgData name="" userId="" providerId="" clId="Web-{1B47DB3B-761A-4CA3-8781-83C759A9407E}" dt="2019-11-19T05:50:35.741" v="242" actId="20577"/>
          <ac:spMkLst>
            <pc:docMk/>
            <pc:sldMk cId="1404829279" sldId="301"/>
            <ac:spMk id="3" creationId="{CF5806DF-E990-423E-B633-F809A090BD9C}"/>
          </ac:spMkLst>
        </pc:spChg>
      </pc:sldChg>
      <pc:sldChg chg="modSp">
        <pc:chgData name="" userId="" providerId="" clId="Web-{1B47DB3B-761A-4CA3-8781-83C759A9407E}" dt="2019-11-19T05:40:17.254" v="83" actId="20577"/>
        <pc:sldMkLst>
          <pc:docMk/>
          <pc:sldMk cId="0" sldId="331"/>
        </pc:sldMkLst>
        <pc:spChg chg="mod">
          <ac:chgData name="" userId="" providerId="" clId="Web-{1B47DB3B-761A-4CA3-8781-83C759A9407E}" dt="2019-11-19T05:40:17.254" v="83" actId="20577"/>
          <ac:spMkLst>
            <pc:docMk/>
            <pc:sldMk cId="0" sldId="331"/>
            <ac:spMk id="3" creationId="{00000000-0000-0000-0000-000000000000}"/>
          </ac:spMkLst>
        </pc:spChg>
      </pc:sldChg>
      <pc:sldChg chg="modSp new del">
        <pc:chgData name="" userId="" providerId="" clId="Web-{1B47DB3B-761A-4CA3-8781-83C759A9407E}" dt="2019-11-19T05:50:17.944" v="241"/>
        <pc:sldMkLst>
          <pc:docMk/>
          <pc:sldMk cId="1878568470" sldId="332"/>
        </pc:sldMkLst>
        <pc:spChg chg="mod">
          <ac:chgData name="" userId="" providerId="" clId="Web-{1B47DB3B-761A-4CA3-8781-83C759A9407E}" dt="2019-11-19T05:50:01.631" v="226" actId="20577"/>
          <ac:spMkLst>
            <pc:docMk/>
            <pc:sldMk cId="1878568470" sldId="332"/>
            <ac:spMk id="3" creationId="{A75E9602-3474-4F06-BCDF-ACD7EBF2D8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6886-1E7D-436E-A145-59A99B4FAC8A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7C7B-3A9B-44AE-9003-5399AA24EA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98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Abbreviations</a:t>
            </a:r>
            <a:r>
              <a:rPr lang="tr-TR" dirty="0"/>
              <a:t>: CI = </a:t>
            </a:r>
            <a:r>
              <a:rPr lang="tr-TR" dirty="0" err="1"/>
              <a:t>confidence</a:t>
            </a:r>
            <a:r>
              <a:rPr lang="tr-TR" dirty="0"/>
              <a:t> </a:t>
            </a:r>
            <a:r>
              <a:rPr lang="tr-TR" dirty="0" err="1"/>
              <a:t>interval</a:t>
            </a:r>
            <a:r>
              <a:rPr lang="tr-TR" dirty="0"/>
              <a:t>; FIT =</a:t>
            </a:r>
            <a:r>
              <a:rPr lang="tr-TR" baseline="0" dirty="0"/>
              <a:t>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immunohistochemical</a:t>
            </a:r>
            <a:r>
              <a:rPr lang="tr-TR" dirty="0"/>
              <a:t> </a:t>
            </a:r>
            <a:r>
              <a:rPr lang="tr-TR" dirty="0" err="1"/>
              <a:t>testing</a:t>
            </a:r>
            <a:r>
              <a:rPr lang="tr-TR" dirty="0"/>
              <a:t>; FS = </a:t>
            </a:r>
            <a:r>
              <a:rPr lang="tr-TR" dirty="0" err="1"/>
              <a:t>flexible</a:t>
            </a:r>
            <a:r>
              <a:rPr lang="tr-TR" dirty="0"/>
              <a:t> </a:t>
            </a:r>
            <a:r>
              <a:rPr lang="tr-TR" dirty="0" err="1"/>
              <a:t>sigmoidoscopy</a:t>
            </a:r>
            <a:r>
              <a:rPr lang="tr-TR" dirty="0"/>
              <a:t>; FS </a:t>
            </a:r>
            <a:r>
              <a:rPr lang="tr-TR" dirty="0" err="1"/>
              <a:t>and</a:t>
            </a:r>
            <a:r>
              <a:rPr lang="tr-TR" dirty="0"/>
              <a:t> FOBT = </a:t>
            </a:r>
            <a:r>
              <a:rPr lang="tr-TR" dirty="0" err="1"/>
              <a:t>combination</a:t>
            </a:r>
            <a:r>
              <a:rPr lang="tr-TR" dirty="0"/>
              <a:t> of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occult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testing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flexible</a:t>
            </a:r>
            <a:r>
              <a:rPr lang="tr-TR" dirty="0"/>
              <a:t> </a:t>
            </a:r>
            <a:r>
              <a:rPr lang="tr-TR" dirty="0" err="1"/>
              <a:t>sigmoidoscopy</a:t>
            </a:r>
            <a:r>
              <a:rPr lang="tr-TR" dirty="0"/>
              <a:t>; </a:t>
            </a:r>
            <a:r>
              <a:rPr lang="tr-TR" dirty="0" err="1"/>
              <a:t>gFOBT</a:t>
            </a:r>
            <a:r>
              <a:rPr lang="tr-TR" dirty="0"/>
              <a:t> = </a:t>
            </a:r>
            <a:r>
              <a:rPr lang="tr-TR" dirty="0" err="1"/>
              <a:t>guaiac</a:t>
            </a:r>
            <a:r>
              <a:rPr lang="tr-TR" dirty="0"/>
              <a:t>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occult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testing</a:t>
            </a:r>
            <a:r>
              <a:rPr lang="tr-TR" dirty="0"/>
              <a:t>; RR = </a:t>
            </a:r>
            <a:r>
              <a:rPr lang="tr-TR" dirty="0" err="1"/>
              <a:t>relative</a:t>
            </a:r>
            <a:r>
              <a:rPr lang="tr-TR" dirty="0"/>
              <a:t> risk.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A7C7B-3A9B-44AE-9003-5399AA24EA80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49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A7C7B-3A9B-44AE-9003-5399AA24EA80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11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ABEB2-357D-4603-B7A8-DF0FE93566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0CDBBD-568B-494F-B932-E2F33B0C882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14656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Kolorektal</a:t>
            </a:r>
            <a:r>
              <a:rPr lang="tr-TR" dirty="0"/>
              <a:t> Kanser Taraması:</a:t>
            </a:r>
            <a:br>
              <a:rPr lang="tr-TR" dirty="0"/>
            </a:br>
            <a:r>
              <a:rPr lang="tr-TR" dirty="0"/>
              <a:t>Sistematik Bir Gözden Geçirme ve Meta-Analiz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7016824" cy="1752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000" dirty="0">
                <a:latin typeface="+mj-lt"/>
              </a:rPr>
              <a:t>Arş. Gör. Dr. Fatıma YILDIZ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000" dirty="0">
                <a:latin typeface="+mj-lt"/>
              </a:rPr>
              <a:t> KTÜ Aile Hekimliği AD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000" dirty="0">
                <a:latin typeface="+mj-lt"/>
              </a:rPr>
              <a:t>19.11.2019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07626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48E6F23-7F95-4312-B2D2-BC454750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92CEDCA-FDD1-4D59-9501-60188FE33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10000"/>
          </a:bodyPr>
          <a:lstStyle/>
          <a:p>
            <a:pPr>
              <a:buNone/>
            </a:pPr>
            <a:r>
              <a:rPr lang="tr-TR" sz="2000" dirty="0">
                <a:latin typeface="Calibri"/>
                <a:cs typeface="Calibri"/>
              </a:rPr>
              <a:t>KRK MORTALİTESİ- GENEL METAANALİZ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tr-TR" sz="2200" dirty="0">
                <a:latin typeface="Calibri" pitchFamily="34" charset="0"/>
                <a:cs typeface="Calibri" pitchFamily="34" charset="0"/>
              </a:rPr>
              <a:t>Tarama yapılmayanlara kıyasla tarama yapılanlarda ;</a:t>
            </a:r>
          </a:p>
          <a:p>
            <a:pPr>
              <a:buNone/>
            </a:pPr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dirty="0">
                <a:latin typeface="Calibri" pitchFamily="34" charset="0"/>
                <a:cs typeface="Calibri" pitchFamily="34" charset="0"/>
              </a:rPr>
              <a:t>KRK </a:t>
            </a:r>
            <a:r>
              <a:rPr lang="tr-TR" sz="2200" dirty="0" err="1">
                <a:latin typeface="Calibri" pitchFamily="34" charset="0"/>
                <a:cs typeface="Calibri" pitchFamily="34" charset="0"/>
              </a:rPr>
              <a:t>mortalitesinde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err="1">
                <a:solidFill>
                  <a:srgbClr val="FF5050"/>
                </a:solidFill>
                <a:latin typeface="Calibri" pitchFamily="34" charset="0"/>
                <a:cs typeface="Calibri" pitchFamily="34" charset="0"/>
              </a:rPr>
              <a:t>gGGK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  </a:t>
            </a:r>
            <a:r>
              <a:rPr lang="tr-TR" sz="2200" b="1" dirty="0">
                <a:solidFill>
                  <a:srgbClr val="FF5050"/>
                </a:solidFill>
                <a:latin typeface="Calibri" pitchFamily="34" charset="0"/>
                <a:cs typeface="Calibri" pitchFamily="34" charset="0"/>
              </a:rPr>
              <a:t>% 14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 0.86 % 95 CI, 0.82-0.90)</a:t>
            </a:r>
          </a:p>
          <a:p>
            <a:pPr>
              <a:buNone/>
            </a:pPr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b="1" dirty="0">
                <a:solidFill>
                  <a:srgbClr val="FF3300"/>
                </a:solidFill>
                <a:latin typeface="Calibri"/>
                <a:cs typeface="Calibri"/>
              </a:rPr>
              <a:t>FS  % 33</a:t>
            </a:r>
            <a:r>
              <a:rPr lang="tr-TR"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0.67; % 95 CI, 0.58-0.78) </a:t>
            </a:r>
          </a:p>
          <a:p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b="1" dirty="0">
                <a:solidFill>
                  <a:srgbClr val="FF0000"/>
                </a:solidFill>
                <a:latin typeface="Calibri"/>
                <a:cs typeface="Calibri"/>
              </a:rPr>
              <a:t>FS ve 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  <a:cs typeface="Calibri"/>
              </a:rPr>
              <a:t>GGK   </a:t>
            </a:r>
            <a:r>
              <a:rPr lang="tr-TR" sz="2200" b="1" dirty="0">
                <a:solidFill>
                  <a:srgbClr val="FF0000"/>
                </a:solidFill>
                <a:latin typeface="Calibri"/>
                <a:cs typeface="Calibri"/>
              </a:rPr>
              <a:t>% 38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0.62;% 95 CI, 0.42-0.91)</a:t>
            </a:r>
          </a:p>
          <a:p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b="1" dirty="0">
                <a:solidFill>
                  <a:srgbClr val="CC0000"/>
                </a:solidFill>
                <a:latin typeface="Calibri"/>
                <a:cs typeface="Calibri"/>
              </a:rPr>
              <a:t>FIT  % 59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0.41; % 95 CI, 0.29-0.59)</a:t>
            </a:r>
          </a:p>
          <a:p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b="1" dirty="0" err="1">
                <a:solidFill>
                  <a:srgbClr val="A50021"/>
                </a:solidFill>
                <a:latin typeface="Calibri"/>
                <a:cs typeface="Calibri"/>
              </a:rPr>
              <a:t>Kolonoskopi</a:t>
            </a:r>
            <a:r>
              <a:rPr lang="tr-TR" sz="2200" b="1" dirty="0">
                <a:solidFill>
                  <a:srgbClr val="A50021"/>
                </a:solidFill>
                <a:latin typeface="Calibri"/>
                <a:cs typeface="Calibri"/>
              </a:rPr>
              <a:t>   % 61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0.39;% 95 CI, 0.31-0.50) </a:t>
            </a:r>
            <a:r>
              <a:rPr lang="tr-TR" sz="2200" dirty="0">
                <a:latin typeface="Calibri"/>
                <a:cs typeface="Calibri"/>
              </a:rPr>
              <a:t>azalma sağladı.              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(Şekil 2)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2901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7" y="0"/>
            <a:ext cx="8697461" cy="68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cs typeface="Calibri"/>
              </a:rPr>
              <a:t>BULGULAR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/>
              <a:cs typeface="Calibri"/>
            </a:endParaRPr>
          </a:p>
          <a:p>
            <a:r>
              <a:rPr lang="tr-TR" sz="2000" dirty="0">
                <a:latin typeface="Calibri"/>
                <a:cs typeface="Calibri"/>
              </a:rPr>
              <a:t>3 tanesi  </a:t>
            </a:r>
            <a:r>
              <a:rPr lang="tr-TR" sz="2000" dirty="0" err="1">
                <a:latin typeface="Calibri"/>
                <a:cs typeface="Calibri"/>
              </a:rPr>
              <a:t>gGGK</a:t>
            </a:r>
            <a:r>
              <a:rPr lang="tr-TR" sz="2000" dirty="0">
                <a:latin typeface="Calibri"/>
                <a:cs typeface="Calibri"/>
              </a:rPr>
              <a:t>, 2 tanesi FS, 1 tanesi </a:t>
            </a:r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 ve 1 tanesi FS ve GGK ile tarama yapılan 7 çalışma taramaların KRK </a:t>
            </a:r>
            <a:r>
              <a:rPr lang="tr-TR" sz="2000" dirty="0" err="1">
                <a:latin typeface="Calibri"/>
                <a:cs typeface="Calibri"/>
              </a:rPr>
              <a:t>mortalitesi</a:t>
            </a:r>
            <a:r>
              <a:rPr lang="tr-TR" sz="2000" dirty="0">
                <a:latin typeface="Calibri"/>
                <a:cs typeface="Calibri"/>
              </a:rPr>
              <a:t> üzerine anlamlı bir etkisi olmadığını bildirildi.</a:t>
            </a:r>
            <a:endParaRPr lang="tr-TR" sz="200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/>
              <a:cs typeface="Calibri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066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822" y="2428868"/>
            <a:ext cx="597932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33AF257-E1F3-4FEF-BBBD-C9348418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cs typeface="Calibri"/>
              </a:rPr>
              <a:t>BULGULAR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B80AE62-F1B9-49EF-AA6C-F5E3B029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>
              <a:buNone/>
            </a:pPr>
            <a:r>
              <a:rPr lang="tr-TR" sz="2000" dirty="0">
                <a:latin typeface="Calibri"/>
                <a:cs typeface="Calibri"/>
              </a:rPr>
              <a:t>KRK MORTALİTESİ - AĞ METAANALİZ</a:t>
            </a:r>
            <a:endParaRPr lang="tr-TR" dirty="0"/>
          </a:p>
          <a:p>
            <a:pPr>
              <a:buNone/>
            </a:pPr>
            <a:endParaRPr lang="tr-TR" sz="2000" dirty="0">
              <a:latin typeface="Calibri"/>
              <a:cs typeface="Calibri"/>
            </a:endParaRPr>
          </a:p>
          <a:p>
            <a:pPr>
              <a:buNone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  KRK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mortalitesini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azaltmak için en etkili tarama sırasıyla; </a:t>
            </a:r>
          </a:p>
          <a:p>
            <a:r>
              <a:rPr lang="tr-TR" sz="2000" dirty="0">
                <a:latin typeface="Calibri"/>
                <a:cs typeface="Calibri"/>
              </a:rPr>
              <a:t>1) </a:t>
            </a:r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 % 94.6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2) FS % 87 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3) FIT % 62.8 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4) FS ve GGK kombinasyonu % 33.5</a:t>
            </a:r>
          </a:p>
          <a:p>
            <a:r>
              <a:rPr lang="tr-TR" sz="2000" dirty="0">
                <a:latin typeface="Calibri"/>
                <a:cs typeface="Calibri"/>
              </a:rPr>
              <a:t>5) </a:t>
            </a:r>
            <a:r>
              <a:rPr lang="tr-TR" sz="2000" dirty="0" err="1">
                <a:latin typeface="Calibri"/>
                <a:cs typeface="Calibri"/>
              </a:rPr>
              <a:t>gGGK</a:t>
            </a:r>
            <a:r>
              <a:rPr lang="tr-TR" sz="2000" dirty="0">
                <a:latin typeface="Calibri"/>
                <a:cs typeface="Calibri"/>
              </a:rPr>
              <a:t> % 10.1 analizini ortaya çıkardı ( Tablo 2)</a:t>
            </a:r>
          </a:p>
        </p:txBody>
      </p:sp>
    </p:spTree>
    <p:extLst>
      <p:ext uri="{BB962C8B-B14F-4D97-AF65-F5344CB8AC3E}">
        <p14:creationId xmlns:p14="http://schemas.microsoft.com/office/powerpoint/2010/main" val="211457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215502" cy="21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cs typeface="Calibri"/>
              </a:rPr>
              <a:t>BULGULAR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/>
                <a:cs typeface="Calibri"/>
              </a:rPr>
              <a:t> </a:t>
            </a:r>
            <a:r>
              <a:rPr lang="tr-TR" sz="2000" dirty="0">
                <a:latin typeface="Calibri"/>
                <a:cs typeface="Calibri"/>
              </a:rPr>
              <a:t>Ayrıca, FIT ile yapılan taramalar  yıllık veya iki yılda bir yapılan </a:t>
            </a:r>
            <a:r>
              <a:rPr lang="tr-TR" sz="2000" dirty="0" err="1">
                <a:latin typeface="Calibri"/>
                <a:cs typeface="Calibri"/>
              </a:rPr>
              <a:t>gGGK</a:t>
            </a:r>
            <a:r>
              <a:rPr lang="tr-TR" sz="2000" dirty="0">
                <a:latin typeface="Calibri"/>
                <a:cs typeface="Calibri"/>
              </a:rPr>
              <a:t> ile kıyaslandığında, KRK </a:t>
            </a:r>
            <a:r>
              <a:rPr lang="tr-TR" sz="2000" dirty="0" err="1">
                <a:latin typeface="Calibri"/>
                <a:cs typeface="Calibri"/>
              </a:rPr>
              <a:t>mortalitesinde</a:t>
            </a:r>
            <a:r>
              <a:rPr lang="tr-TR" sz="2000" dirty="0">
                <a:latin typeface="Calibri"/>
                <a:cs typeface="Calibri"/>
              </a:rPr>
              <a:t>  % 79'luk bir azalma (% 95 CI, 0.09-0.60) sağladı. 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, KRK </a:t>
            </a:r>
            <a:r>
              <a:rPr lang="tr-TR" sz="2000" dirty="0" err="1">
                <a:latin typeface="Calibri"/>
                <a:cs typeface="Calibri"/>
              </a:rPr>
              <a:t>mortalitesini</a:t>
            </a:r>
            <a:r>
              <a:rPr lang="tr-TR" sz="2000" dirty="0">
                <a:latin typeface="Calibri"/>
                <a:cs typeface="Calibri"/>
              </a:rPr>
              <a:t> azaltmak için </a:t>
            </a:r>
            <a:r>
              <a:rPr lang="tr-TR" sz="2000" dirty="0" err="1">
                <a:latin typeface="Calibri"/>
                <a:cs typeface="Calibri"/>
              </a:rPr>
              <a:t>gGGK'dan</a:t>
            </a:r>
            <a:r>
              <a:rPr lang="tr-TR" sz="2000" dirty="0">
                <a:latin typeface="Calibri"/>
                <a:cs typeface="Calibri"/>
              </a:rPr>
              <a:t> yaklaşık % 80 daha etkiliydi (RR, 0.25; % 95 CI, 0.13-0.54).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/>
            </a:r>
            <a:br>
              <a:rPr lang="tr-TR" sz="2000" dirty="0">
                <a:latin typeface="Calibri" pitchFamily="34" charset="0"/>
                <a:cs typeface="Calibri" pitchFamily="34" charset="0"/>
              </a:rPr>
            </a:br>
            <a:r>
              <a:rPr lang="tr-TR" sz="2000" dirty="0">
                <a:latin typeface="Calibri" pitchFamily="34" charset="0"/>
                <a:cs typeface="Calibri" pitchFamily="34" charset="0"/>
              </a:rPr>
              <a:t>Ağ meta analizi, KRK taraması söz konusu olduğunda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kolonoskopinin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hala altın standart olduğunu gösterdi (Şekil 5).</a:t>
            </a:r>
            <a:br>
              <a:rPr lang="tr-TR" sz="2000" dirty="0">
                <a:latin typeface="Calibri" pitchFamily="34" charset="0"/>
                <a:cs typeface="Calibri" pitchFamily="34" charset="0"/>
              </a:rPr>
            </a:b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9110"/>
            <a:ext cx="7907483" cy="47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4C3EAAE-51C5-4A1D-AF02-762C8A5C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7DF7C8F-27A3-4087-A337-A9A675E3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pPr>
              <a:buNone/>
            </a:pPr>
            <a:r>
              <a:rPr lang="tr-TR" sz="2400" dirty="0">
                <a:latin typeface="Calibri"/>
                <a:cs typeface="Calibri"/>
              </a:rPr>
              <a:t>KRK İNSİDANSI 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tr-TR" sz="2000" dirty="0">
                <a:latin typeface="Calibri"/>
                <a:cs typeface="Calibri"/>
              </a:rPr>
              <a:t>Tarama yapılanlarla yapılmayanlar kıyaslandığında;</a:t>
            </a:r>
          </a:p>
          <a:p>
            <a:pPr>
              <a:buNone/>
            </a:pPr>
            <a:endParaRPr lang="tr-TR" sz="2000" dirty="0">
              <a:latin typeface="Calibri"/>
              <a:cs typeface="Calibri"/>
            </a:endParaRPr>
          </a:p>
          <a:p>
            <a:r>
              <a:rPr lang="tr-TR" sz="2200" dirty="0">
                <a:latin typeface="Calibri"/>
                <a:cs typeface="Calibri"/>
              </a:rPr>
              <a:t>KRK </a:t>
            </a:r>
            <a:r>
              <a:rPr lang="tr-TR" sz="2200" dirty="0" err="1">
                <a:latin typeface="Calibri"/>
                <a:cs typeface="Calibri"/>
              </a:rPr>
              <a:t>insidansında</a:t>
            </a:r>
            <a:r>
              <a:rPr lang="tr-TR" sz="2200" dirty="0">
                <a:latin typeface="Calibri"/>
                <a:cs typeface="Calibri"/>
              </a:rPr>
              <a:t>  </a:t>
            </a:r>
            <a:r>
              <a:rPr lang="tr-TR" sz="2200" b="1" dirty="0" err="1">
                <a:solidFill>
                  <a:srgbClr val="FF5050"/>
                </a:solidFill>
                <a:latin typeface="Calibri" pitchFamily="34" charset="0"/>
                <a:ea typeface="+mn-lt"/>
                <a:cs typeface="Calibri" pitchFamily="34" charset="0"/>
              </a:rPr>
              <a:t>gGGK</a:t>
            </a:r>
            <a:r>
              <a:rPr lang="tr-TR" sz="2200" b="1" dirty="0">
                <a:solidFill>
                  <a:srgbClr val="FF5050"/>
                </a:solidFill>
                <a:latin typeface="Calibri" pitchFamily="34" charset="0"/>
                <a:ea typeface="+mn-lt"/>
                <a:cs typeface="Calibri" pitchFamily="34" charset="0"/>
              </a:rPr>
              <a:t>  % 1 </a:t>
            </a:r>
            <a:r>
              <a:rPr lang="tr-TR" sz="2200" dirty="0">
                <a:latin typeface="+mj-lt"/>
              </a:rPr>
              <a:t>(RR,0.99; 95% CI, 0.73-0.90)</a:t>
            </a:r>
            <a:endParaRPr lang="tr-TR" sz="2200" dirty="0">
              <a:latin typeface="+mj-lt"/>
              <a:cs typeface="Calibri"/>
            </a:endParaRPr>
          </a:p>
          <a:p>
            <a:endParaRPr lang="tr-TR" sz="2200" dirty="0">
              <a:latin typeface="Calibri"/>
              <a:cs typeface="Calibri"/>
            </a:endParaRPr>
          </a:p>
          <a:p>
            <a:r>
              <a:rPr lang="tr-TR" sz="2200" b="1" dirty="0">
                <a:solidFill>
                  <a:srgbClr val="FF1D1D"/>
                </a:solidFill>
                <a:latin typeface="Calibri"/>
                <a:cs typeface="Calibri"/>
              </a:rPr>
              <a:t>FS ve GGK  % 12 </a:t>
            </a:r>
            <a:r>
              <a:rPr lang="tr-TR" sz="2200" b="1" dirty="0">
                <a:solidFill>
                  <a:srgbClr val="FF1D1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0.88; 95 % CI, 0.74-1.05)</a:t>
            </a:r>
          </a:p>
          <a:p>
            <a:endParaRPr lang="tr-TR" sz="2200" dirty="0">
              <a:latin typeface="Calibri"/>
              <a:cs typeface="Calibri"/>
            </a:endParaRPr>
          </a:p>
          <a:p>
            <a:r>
              <a:rPr lang="tr-TR" sz="2200" b="1" dirty="0">
                <a:solidFill>
                  <a:srgbClr val="FF0000"/>
                </a:solidFill>
                <a:latin typeface="Calibri"/>
                <a:cs typeface="Calibri"/>
              </a:rPr>
              <a:t>FIT   % </a:t>
            </a:r>
            <a:r>
              <a:rPr lang="tr-TR" sz="2200" b="1" dirty="0">
                <a:solidFill>
                  <a:srgbClr val="FF0000"/>
                </a:solidFill>
                <a:latin typeface="+mj-lt"/>
                <a:cs typeface="Calibri"/>
              </a:rPr>
              <a:t>21  </a:t>
            </a:r>
            <a:r>
              <a:rPr lang="tr-TR" sz="2200" dirty="0">
                <a:latin typeface="+mj-lt"/>
              </a:rPr>
              <a:t>(RR, 0.79 ; 95 % CI, 0.69-0.92)</a:t>
            </a:r>
            <a:endParaRPr lang="tr-TR" sz="2200" dirty="0">
              <a:latin typeface="+mj-lt"/>
              <a:cs typeface="Calibri"/>
            </a:endParaRPr>
          </a:p>
          <a:p>
            <a:endParaRPr lang="tr-TR" sz="2200" dirty="0">
              <a:latin typeface="Calibri"/>
              <a:cs typeface="Calibri"/>
            </a:endParaRPr>
          </a:p>
          <a:p>
            <a:r>
              <a:rPr lang="tr-TR" sz="2200" b="1" dirty="0">
                <a:solidFill>
                  <a:srgbClr val="E90117"/>
                </a:solidFill>
                <a:latin typeface="Calibri" pitchFamily="34" charset="0"/>
                <a:cs typeface="Calibri" pitchFamily="34" charset="0"/>
              </a:rPr>
              <a:t>FS   % 22 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0.78; 95 % CI, 0.72-0.84)</a:t>
            </a:r>
          </a:p>
          <a:p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r>
              <a:rPr lang="tr-TR" sz="2200" b="1" dirty="0" err="1">
                <a:solidFill>
                  <a:srgbClr val="FF0000"/>
                </a:solidFill>
                <a:latin typeface="Calibri"/>
                <a:cs typeface="Calibri"/>
              </a:rPr>
              <a:t>Kolonoskopi</a:t>
            </a:r>
            <a:r>
              <a:rPr lang="tr-TR" sz="2200" b="1" dirty="0">
                <a:solidFill>
                  <a:srgbClr val="FF0000"/>
                </a:solidFill>
                <a:latin typeface="Calibri"/>
                <a:cs typeface="Calibri"/>
              </a:rPr>
              <a:t>  % 57 </a:t>
            </a:r>
            <a:r>
              <a:rPr lang="tr-T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(RR, 0.43; 95 %  CI, 0.30-0.60)</a:t>
            </a:r>
          </a:p>
          <a:p>
            <a:pPr>
              <a:buNone/>
            </a:pPr>
            <a:endParaRPr lang="tr-TR" sz="2200" dirty="0">
              <a:latin typeface="Calibri"/>
              <a:cs typeface="Calibri"/>
            </a:endParaRPr>
          </a:p>
          <a:p>
            <a:r>
              <a:rPr lang="tr-TR" sz="2200" b="1" dirty="0">
                <a:solidFill>
                  <a:srgbClr val="A50021"/>
                </a:solidFill>
                <a:latin typeface="Calibri"/>
                <a:cs typeface="Calibri"/>
              </a:rPr>
              <a:t>Totalde % 13 </a:t>
            </a:r>
            <a:r>
              <a:rPr lang="tr-TR" sz="2200" dirty="0">
                <a:latin typeface="Calibri"/>
                <a:cs typeface="Calibri"/>
              </a:rPr>
              <a:t>(RR 0.87, 95 % CI, 0.81-0.94) azalma sağladı (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Şekil 6).</a:t>
            </a:r>
          </a:p>
        </p:txBody>
      </p:sp>
    </p:spTree>
    <p:extLst>
      <p:ext uri="{BB962C8B-B14F-4D97-AF65-F5344CB8AC3E}">
        <p14:creationId xmlns:p14="http://schemas.microsoft.com/office/powerpoint/2010/main" val="290493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114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84171" cy="60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986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80" y="0"/>
            <a:ext cx="76534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6BEDCA0-FB6E-4192-B875-BE1ECCDF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6578916-9624-4E47-9FF6-87B23825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/>
                <a:ea typeface="+mn-lt"/>
                <a:cs typeface="Calibri"/>
              </a:rPr>
              <a:t>KRK taramasının yararları ile ilgili yeterli miktarda doğrudan veya dolaylı kanıtlar bulduk.</a:t>
            </a: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 smtClean="0">
                <a:latin typeface="Calibri" pitchFamily="34" charset="0"/>
                <a:ea typeface="+mn-lt"/>
                <a:cs typeface="Calibri" pitchFamily="34" charset="0"/>
              </a:rPr>
              <a:t>RKÇ 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ve gözlemsel çalışmaların bu sistematik derlemesi,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gGGK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dışındaki diğer tarama yöntemlerinin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KRK'in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insidansını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ve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mortalitesini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azaltmak için önemli güce sahip olduğunu kanıtladı.</a:t>
            </a:r>
          </a:p>
        </p:txBody>
      </p:sp>
    </p:spTree>
    <p:extLst>
      <p:ext uri="{BB962C8B-B14F-4D97-AF65-F5344CB8AC3E}">
        <p14:creationId xmlns:p14="http://schemas.microsoft.com/office/powerpoint/2010/main" val="328009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929DF85-AE96-4592-AD81-9D185BCB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TARTIŞMA</a:t>
            </a:r>
            <a:endParaRPr lang="tr-TR" sz="4400" dirty="0">
              <a:cs typeface="Calibri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16C6C02-33E7-4D2F-AD20-E6A03C755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latin typeface="Calibri"/>
                <a:ea typeface="+mn-lt"/>
                <a:cs typeface="Calibri"/>
              </a:rPr>
              <a:t>Dışkıda Gizli Kan Testi Taraması</a:t>
            </a:r>
          </a:p>
          <a:p>
            <a:pPr marL="0" indent="0">
              <a:buNone/>
            </a:pPr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gGGK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ve FIT sırasıyla risk altındaki popülasyonlarda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KRK'in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mortalitesini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    % 14 ve % 59 azalttı.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/>
                <a:ea typeface="+mn-lt"/>
                <a:cs typeface="Calibri"/>
              </a:rPr>
              <a:t>Meta-analizimiz, GGK taramasının KRK </a:t>
            </a:r>
            <a:r>
              <a:rPr lang="tr-TR" sz="2000" dirty="0" err="1">
                <a:latin typeface="Calibri"/>
                <a:ea typeface="+mn-lt"/>
                <a:cs typeface="Calibri"/>
              </a:rPr>
              <a:t>mortalitesini</a:t>
            </a:r>
            <a:r>
              <a:rPr lang="tr-TR" sz="2000" dirty="0">
                <a:latin typeface="Calibri"/>
                <a:ea typeface="+mn-lt"/>
                <a:cs typeface="Calibri"/>
              </a:rPr>
              <a:t> % 23 (RR, 0.77; % 95 CI, 0.67-0.88)  azalttığını gösterdi.</a:t>
            </a: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FFCEE14-7E4D-49EC-803B-AD94E6A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D868A9C-39E1-4F4B-A734-E587BE4F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Şimdiye kadar KRK tarama yöntemlerini karşılaştıran literatür bulamadık bu nedenle taramaların KRK oluşumunun ve ölümlerinin azaltılmasındaki etkinliklerini ve en iyi tarama yöntemini belirlemek için ağ meta-analizini kullandık.</a:t>
            </a:r>
          </a:p>
        </p:txBody>
      </p:sp>
    </p:spTree>
    <p:extLst>
      <p:ext uri="{BB962C8B-B14F-4D97-AF65-F5344CB8AC3E}">
        <p14:creationId xmlns:p14="http://schemas.microsoft.com/office/powerpoint/2010/main" val="40822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E80FBE4-9D5E-4C98-A3E6-7D3F368A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511EF89-319C-4474-A26C-2E08CFA3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Ağ meta analizine dayalı karşılaştırmalar, KRK ile ilişkili ölümleri azaltmak için en iyi yöntemin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kolonoskopi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olduğunu ve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gGGK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taramasıyla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KRK'den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ölüm oranlarında çok az azalma olduğunu gösterdi.</a:t>
            </a: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Kolonoskopi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, KRK taramasında altın standart olarak kabul edilir ve meta analizimiz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kolonoskopinin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geçerliliğini daha da kanıtladı.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6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BE5BC40-C094-4B08-9952-F1792BE0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TARTIŞMA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DC30E07-7C9B-4A9B-84E6-4D283F193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tr-TR" sz="2000" dirty="0">
              <a:latin typeface="+mj-lt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+mj-lt"/>
                <a:ea typeface="+mn-lt"/>
                <a:cs typeface="Calibri" pitchFamily="34" charset="0"/>
              </a:rPr>
              <a:t>Bu meta-analiz, genel tarama yöntemlerinin ortalama risk popülasyonlarında KRK </a:t>
            </a:r>
            <a:r>
              <a:rPr lang="tr-TR" sz="2000" dirty="0" err="1">
                <a:latin typeface="+mj-lt"/>
                <a:ea typeface="+mn-lt"/>
                <a:cs typeface="Calibri" pitchFamily="34" charset="0"/>
              </a:rPr>
              <a:t>insidansını</a:t>
            </a:r>
            <a:r>
              <a:rPr lang="tr-TR" sz="2000" dirty="0">
                <a:latin typeface="+mj-lt"/>
                <a:ea typeface="+mn-lt"/>
                <a:cs typeface="Calibri" pitchFamily="34" charset="0"/>
              </a:rPr>
              <a:t> % 13 azalttığını gösterdi. </a:t>
            </a:r>
          </a:p>
          <a:p>
            <a:endParaRPr lang="tr-TR" sz="2000" dirty="0">
              <a:latin typeface="+mj-lt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+mj-lt"/>
              </a:rPr>
              <a:t>Beş </a:t>
            </a:r>
            <a:r>
              <a:rPr lang="tr-TR" sz="2000" dirty="0" err="1">
                <a:latin typeface="+mj-lt"/>
              </a:rPr>
              <a:t>randomize</a:t>
            </a:r>
            <a:r>
              <a:rPr lang="tr-TR" sz="2000" dirty="0">
                <a:latin typeface="+mj-lt"/>
              </a:rPr>
              <a:t> çalışma, </a:t>
            </a:r>
            <a:r>
              <a:rPr lang="tr-TR" sz="2000" dirty="0" err="1">
                <a:latin typeface="+mj-lt"/>
              </a:rPr>
              <a:t>gGGK</a:t>
            </a:r>
            <a:r>
              <a:rPr lang="tr-TR" sz="2000" dirty="0">
                <a:latin typeface="+mj-lt"/>
              </a:rPr>
              <a:t> taramasının KRK </a:t>
            </a:r>
            <a:r>
              <a:rPr lang="tr-TR" sz="2000" dirty="0" err="1">
                <a:latin typeface="+mj-lt"/>
              </a:rPr>
              <a:t>insidansında</a:t>
            </a:r>
            <a:r>
              <a:rPr lang="tr-TR" sz="2000" dirty="0">
                <a:latin typeface="+mj-lt"/>
              </a:rPr>
              <a:t> önemli bir azalma göstermediğini ortaya koydu.</a:t>
            </a:r>
          </a:p>
          <a:p>
            <a:pPr>
              <a:buNone/>
            </a:pPr>
            <a:endParaRPr lang="tr-TR" sz="2000" dirty="0">
              <a:latin typeface="+mj-lt"/>
              <a:ea typeface="+mn-lt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9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EBC5438-8001-4230-A3A8-6DD7C36E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047CC99-DC21-4516-B850-42D74320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tr-TR" sz="2000" dirty="0">
              <a:latin typeface="+mj-lt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+mj-lt"/>
                <a:ea typeface="+mn-lt"/>
                <a:cs typeface="Calibri" pitchFamily="34" charset="0"/>
              </a:rPr>
              <a:t>Bazı yayınlanmış incelemeler </a:t>
            </a:r>
            <a:r>
              <a:rPr lang="tr-TR" sz="2000" dirty="0" err="1">
                <a:latin typeface="+mj-lt"/>
                <a:ea typeface="+mn-lt"/>
                <a:cs typeface="Calibri" pitchFamily="34" charset="0"/>
              </a:rPr>
              <a:t>FIT'in</a:t>
            </a:r>
            <a:r>
              <a:rPr lang="tr-TR" sz="2000" dirty="0">
                <a:latin typeface="+mj-lt"/>
                <a:ea typeface="+mn-lt"/>
                <a:cs typeface="Calibri" pitchFamily="34" charset="0"/>
              </a:rPr>
              <a:t> </a:t>
            </a:r>
            <a:r>
              <a:rPr lang="tr-TR" sz="2000" dirty="0" err="1">
                <a:latin typeface="+mj-lt"/>
                <a:ea typeface="+mn-lt"/>
                <a:cs typeface="Calibri" pitchFamily="34" charset="0"/>
              </a:rPr>
              <a:t>gGGK</a:t>
            </a:r>
            <a:r>
              <a:rPr lang="tr-TR" sz="2000" dirty="0">
                <a:latin typeface="+mj-lt"/>
                <a:ea typeface="+mn-lt"/>
                <a:cs typeface="Calibri" pitchFamily="34" charset="0"/>
              </a:rPr>
              <a:t> taraması kadar duyarlı ve aynı derecede spesifik olduğunu bildirdi.</a:t>
            </a: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Minnesota çalışmasının sonuçlarının önerdiği gibi, uzun süre tekrar tekrar taramanın kanser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insidansında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bir azalmaya neden olması olasıdır.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6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TARTIŞMA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/>
                <a:cs typeface="Calibri"/>
              </a:rPr>
              <a:t> Çalışmamızın bazı sınırlılıkları vardı.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/>
                <a:cs typeface="Calibri"/>
              </a:rPr>
              <a:t> İlk olarak, </a:t>
            </a:r>
            <a:r>
              <a:rPr lang="tr-TR" sz="2000" dirty="0" err="1">
                <a:latin typeface="Calibri"/>
                <a:cs typeface="Calibri"/>
              </a:rPr>
              <a:t>randomize</a:t>
            </a:r>
            <a:r>
              <a:rPr lang="tr-TR" sz="2000" dirty="0">
                <a:latin typeface="Calibri"/>
                <a:cs typeface="Calibri"/>
              </a:rPr>
              <a:t> denemeler ve gözlemsel çalışmalar, KRK tarama yöntemlerinin kapsamlı ve sağlam bir karşılaştırmasını yapmak için aynı meta-analiz analizinde birleştirildi.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Gözlemsel ve deneysel verileri aynı sentezde birleştirmenin geçerliliği sorgulandı, ancak bu yöntemi tanımlayan ve kullanan bir çalışma vardı.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TARTIŞMA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998902" cy="4389120"/>
          </a:xfrm>
        </p:spPr>
        <p:txBody>
          <a:bodyPr vert="horz" anchor="t">
            <a:normAutofit/>
          </a:bodyPr>
          <a:lstStyle/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/>
                <a:ea typeface="+mn-lt"/>
                <a:cs typeface="Calibri"/>
              </a:rPr>
              <a:t>Ayrıca huni grafiğinde ilgili  yayın yanlılığına dair herhangi bir gösterge      olmamasına rağmen </a:t>
            </a:r>
            <a:r>
              <a:rPr lang="tr-TR" sz="2000" dirty="0">
                <a:latin typeface="Calibri"/>
                <a:ea typeface="+mn-lt"/>
                <a:cs typeface="+mn-lt"/>
              </a:rPr>
              <a:t>yayın önyargısı nedeniyle</a:t>
            </a:r>
            <a:r>
              <a:rPr lang="tr-TR" sz="2000" dirty="0">
                <a:latin typeface="Calibri"/>
                <a:ea typeface="+mn-lt"/>
                <a:cs typeface="Calibri"/>
              </a:rPr>
              <a:t> tarama etkinliği olduğundan fazla tahmin edilmiş olabilir.</a:t>
            </a:r>
            <a:endParaRPr lang="en-US" sz="2000" dirty="0">
              <a:latin typeface="Calibri"/>
              <a:ea typeface="+mn-lt"/>
              <a:cs typeface="Calibri"/>
            </a:endParaRP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/>
                <a:ea typeface="+mn-lt"/>
                <a:cs typeface="+mn-lt"/>
              </a:rPr>
              <a:t>İkincisi, baryum lavman veya </a:t>
            </a:r>
            <a:r>
              <a:rPr lang="tr-TR" sz="2000" dirty="0" err="1">
                <a:latin typeface="Calibri"/>
                <a:ea typeface="+mn-lt"/>
                <a:cs typeface="+mn-lt"/>
              </a:rPr>
              <a:t>gaytada</a:t>
            </a:r>
            <a:r>
              <a:rPr lang="tr-TR" sz="2000" dirty="0">
                <a:latin typeface="Calibri"/>
                <a:ea typeface="+mn-lt"/>
                <a:cs typeface="+mn-lt"/>
              </a:rPr>
              <a:t> DNA testlerinin sonuçları hakkında hiçbir çalışma bulunamadı.</a:t>
            </a: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/>
                <a:cs typeface="Calibri"/>
              </a:rPr>
              <a:t>Son olarak  tarama yöntemleri arasında doğrudan bir karşılaştırma  olmadığından, ağ meta-analizi yoluyla OR değerini 2 yöntem arasında tahmin ettik.</a:t>
            </a:r>
          </a:p>
          <a:p>
            <a:endParaRPr lang="tr-T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5B713F7-9DE9-463E-8EFE-85DC08AD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F5806DF-E990-423E-B633-F809A090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 smtClean="0">
              <a:latin typeface="Calibri"/>
              <a:cs typeface="Calibri"/>
            </a:endParaRPr>
          </a:p>
          <a:p>
            <a:r>
              <a:rPr lang="tr-TR" sz="2000" dirty="0" smtClean="0">
                <a:latin typeface="Calibri"/>
                <a:cs typeface="Calibri"/>
              </a:rPr>
              <a:t>Sonuç </a:t>
            </a:r>
            <a:r>
              <a:rPr lang="tr-TR" sz="2000" dirty="0">
                <a:latin typeface="Calibri"/>
                <a:cs typeface="Calibri"/>
              </a:rPr>
              <a:t>olarak bu meta-analiz </a:t>
            </a:r>
            <a:r>
              <a:rPr lang="tr-TR" sz="2000" dirty="0" err="1">
                <a:latin typeface="Calibri"/>
                <a:cs typeface="Calibri"/>
              </a:rPr>
              <a:t>gGGK</a:t>
            </a:r>
            <a:r>
              <a:rPr lang="tr-TR" sz="2000" dirty="0">
                <a:latin typeface="Calibri"/>
                <a:cs typeface="Calibri"/>
              </a:rPr>
              <a:t>, FIT, FS ve </a:t>
            </a:r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 taramalarının KRK </a:t>
            </a:r>
            <a:r>
              <a:rPr lang="tr-TR" sz="2000" dirty="0" err="1">
                <a:latin typeface="Calibri"/>
                <a:cs typeface="Calibri"/>
              </a:rPr>
              <a:t>insidans</a:t>
            </a:r>
            <a:r>
              <a:rPr lang="tr-TR" sz="2000" dirty="0">
                <a:latin typeface="Calibri"/>
                <a:cs typeface="Calibri"/>
              </a:rPr>
              <a:t> ve </a:t>
            </a:r>
            <a:r>
              <a:rPr lang="tr-TR" sz="2000" dirty="0" err="1">
                <a:latin typeface="Calibri"/>
                <a:cs typeface="Calibri"/>
              </a:rPr>
              <a:t>mortalitesini</a:t>
            </a:r>
            <a:r>
              <a:rPr lang="tr-TR" sz="2000" dirty="0">
                <a:latin typeface="Calibri"/>
                <a:cs typeface="Calibri"/>
              </a:rPr>
              <a:t> azaltmada </a:t>
            </a:r>
            <a:r>
              <a:rPr lang="tr-TR" sz="2000" dirty="0" smtClean="0">
                <a:latin typeface="Calibri"/>
                <a:cs typeface="Calibri"/>
              </a:rPr>
              <a:t>anlamlı derecede etkili </a:t>
            </a:r>
            <a:r>
              <a:rPr lang="tr-TR" sz="2000" dirty="0">
                <a:latin typeface="Calibri"/>
                <a:cs typeface="Calibri"/>
              </a:rPr>
              <a:t>olduğunu göstermektedir.</a:t>
            </a:r>
          </a:p>
          <a:p>
            <a:pPr marL="0" indent="0">
              <a:buNone/>
            </a:pPr>
            <a:endParaRPr lang="tr-TR" sz="2000" dirty="0">
              <a:latin typeface="Calibri"/>
              <a:cs typeface="Calibri" pitchFamily="34" charset="0"/>
            </a:endParaRPr>
          </a:p>
          <a:p>
            <a:r>
              <a:rPr lang="tr-TR" sz="2000" dirty="0">
                <a:latin typeface="Calibri"/>
                <a:cs typeface="Calibri"/>
              </a:rPr>
              <a:t>Ağ meta-analizi </a:t>
            </a:r>
            <a:r>
              <a:rPr lang="tr-TR" sz="2000" dirty="0" err="1">
                <a:latin typeface="Calibri"/>
                <a:cs typeface="Calibri"/>
              </a:rPr>
              <a:t>kolonoskopinin</a:t>
            </a:r>
            <a:r>
              <a:rPr lang="tr-TR" sz="2000" dirty="0">
                <a:latin typeface="Calibri"/>
                <a:cs typeface="Calibri"/>
              </a:rPr>
              <a:t> CRC ölümlerini önlemede en etkili tarama yöntemi olduğunu göstermektedir.</a:t>
            </a:r>
            <a:endParaRPr lang="tr-TR" sz="2000" dirty="0">
              <a:latin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2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>
              <a:latin typeface="+mj-lt"/>
            </a:endParaRPr>
          </a:p>
          <a:p>
            <a:r>
              <a:rPr lang="tr-TR" sz="2000" dirty="0" err="1">
                <a:latin typeface="+mj-lt"/>
              </a:rPr>
              <a:t>Kolorektal</a:t>
            </a:r>
            <a:r>
              <a:rPr lang="tr-TR" sz="2000" dirty="0">
                <a:latin typeface="+mj-lt"/>
              </a:rPr>
              <a:t> kanser (KRK) dünyada en sık teşhis edilen </a:t>
            </a:r>
            <a:r>
              <a:rPr lang="tr-TR" sz="2000" dirty="0" err="1">
                <a:latin typeface="+mj-lt"/>
              </a:rPr>
              <a:t>malignitelerden</a:t>
            </a:r>
            <a:r>
              <a:rPr lang="tr-TR" sz="2000" dirty="0">
                <a:latin typeface="+mj-lt"/>
              </a:rPr>
              <a:t> biridir ve bir araştırmada 2016 yılında 49.190 Amerikalının </a:t>
            </a:r>
            <a:r>
              <a:rPr lang="tr-TR" sz="2000" dirty="0" err="1">
                <a:latin typeface="+mj-lt"/>
              </a:rPr>
              <a:t>KRK’den</a:t>
            </a:r>
            <a:r>
              <a:rPr lang="tr-TR" sz="2000" dirty="0">
                <a:latin typeface="+mj-lt"/>
              </a:rPr>
              <a:t> öleceği tahmin edilmiştir; bu da günde yaklaşık 130 ölüme karşılık gelir.</a:t>
            </a:r>
            <a:endParaRPr lang="tr-TR" sz="2000" dirty="0">
              <a:latin typeface="+mj-lt"/>
              <a:cs typeface="Calibri"/>
            </a:endParaRPr>
          </a:p>
          <a:p>
            <a:endParaRPr lang="tr-TR" sz="2000" dirty="0">
              <a:latin typeface="+mj-lt"/>
            </a:endParaRPr>
          </a:p>
          <a:p>
            <a:r>
              <a:rPr lang="tr-TR" sz="2000" dirty="0">
                <a:latin typeface="+mj-lt"/>
              </a:rPr>
              <a:t>Çoğu ilgili araştırma, KRK yükünü azaltmanın en iyi yolunun kanser öncesi lezyonları taramak ve </a:t>
            </a:r>
            <a:r>
              <a:rPr lang="tr-TR" sz="2000" dirty="0" err="1">
                <a:latin typeface="+mj-lt"/>
              </a:rPr>
              <a:t>KRK’i</a:t>
            </a:r>
            <a:r>
              <a:rPr lang="tr-TR" sz="2000" dirty="0">
                <a:latin typeface="+mj-lt"/>
              </a:rPr>
              <a:t> erken evrede yakalamak olduğu sonucuna varmıştır.</a:t>
            </a:r>
          </a:p>
          <a:p>
            <a:endParaRPr lang="tr-T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1206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 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/>
          </a:p>
          <a:p>
            <a:r>
              <a:rPr lang="tr-TR" sz="2000" dirty="0">
                <a:latin typeface="+mj-lt"/>
              </a:rPr>
              <a:t>Risk </a:t>
            </a:r>
            <a:r>
              <a:rPr lang="tr-TR" sz="2000" dirty="0" err="1">
                <a:latin typeface="+mj-lt"/>
              </a:rPr>
              <a:t>populasyonlarında</a:t>
            </a:r>
            <a:r>
              <a:rPr lang="tr-TR" sz="2000" dirty="0">
                <a:latin typeface="+mj-lt"/>
              </a:rPr>
              <a:t> en sık kullanılan ve değerlendirilen tarama yöntemleri </a:t>
            </a:r>
            <a:r>
              <a:rPr lang="tr-TR" sz="2000" dirty="0" err="1">
                <a:latin typeface="+mj-lt"/>
              </a:rPr>
              <a:t>guaiac</a:t>
            </a:r>
            <a:r>
              <a:rPr lang="tr-TR" sz="2000" dirty="0">
                <a:latin typeface="+mj-lt"/>
              </a:rPr>
              <a:t> GGK (</a:t>
            </a:r>
            <a:r>
              <a:rPr lang="tr-TR" sz="2000" dirty="0" err="1">
                <a:latin typeface="+mj-lt"/>
              </a:rPr>
              <a:t>gGGK</a:t>
            </a:r>
            <a:r>
              <a:rPr lang="tr-TR" sz="2000" dirty="0">
                <a:latin typeface="+mj-lt"/>
              </a:rPr>
              <a:t>) ve </a:t>
            </a:r>
            <a:r>
              <a:rPr lang="tr-TR" sz="2000" dirty="0" err="1">
                <a:latin typeface="+mj-lt"/>
              </a:rPr>
              <a:t>fekal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immünohistokimyasal</a:t>
            </a:r>
            <a:r>
              <a:rPr lang="tr-TR" sz="2000" dirty="0">
                <a:latin typeface="+mj-lt"/>
              </a:rPr>
              <a:t> testi (FIT) </a:t>
            </a:r>
            <a:r>
              <a:rPr lang="tr-TR" sz="2000" dirty="0" err="1">
                <a:latin typeface="+mj-lt"/>
              </a:rPr>
              <a:t>dir</a:t>
            </a:r>
            <a:r>
              <a:rPr lang="tr-TR" sz="2000" dirty="0">
                <a:latin typeface="+mj-lt"/>
              </a:rPr>
              <a:t>.</a:t>
            </a:r>
          </a:p>
          <a:p>
            <a:endParaRPr lang="tr-TR" sz="2000" dirty="0">
              <a:latin typeface="Calibri"/>
              <a:cs typeface="Calibri"/>
            </a:endParaRPr>
          </a:p>
          <a:p>
            <a:r>
              <a:rPr lang="tr-TR" sz="2000" dirty="0">
                <a:latin typeface="Calibri"/>
                <a:cs typeface="Calibri"/>
              </a:rPr>
              <a:t>Ancak </a:t>
            </a:r>
            <a:r>
              <a:rPr lang="tr-TR" sz="2000" dirty="0" err="1">
                <a:latin typeface="Calibri"/>
                <a:cs typeface="Calibri"/>
              </a:rPr>
              <a:t>gaytada</a:t>
            </a:r>
            <a:r>
              <a:rPr lang="tr-TR" sz="2000" dirty="0">
                <a:latin typeface="Calibri"/>
                <a:cs typeface="Calibri"/>
              </a:rPr>
              <a:t> gizli kan testi (GGK), bilgisayarlı tomografi (BT), </a:t>
            </a:r>
            <a:r>
              <a:rPr lang="tr-TR" sz="2000" dirty="0" err="1">
                <a:latin typeface="Calibri"/>
                <a:cs typeface="Calibri"/>
              </a:rPr>
              <a:t>fleksibl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lang="tr-TR" sz="2000" dirty="0" err="1">
                <a:latin typeface="Calibri"/>
                <a:cs typeface="Calibri"/>
              </a:rPr>
              <a:t>sigmoidoskopi</a:t>
            </a:r>
            <a:r>
              <a:rPr lang="tr-TR" sz="2000" dirty="0">
                <a:latin typeface="Calibri"/>
                <a:cs typeface="Calibri"/>
              </a:rPr>
              <a:t> (FS) ve </a:t>
            </a:r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 gibi CRC taramalarının optimal yöntemi ile ilgili bazı tartışmalar vardır.</a:t>
            </a:r>
            <a:endParaRPr lang="tr-TR" sz="2000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15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tr-TR" sz="2000" dirty="0">
              <a:latin typeface="Calibri"/>
              <a:cs typeface="Calibri"/>
            </a:endParaRPr>
          </a:p>
          <a:p>
            <a:r>
              <a:rPr lang="tr-TR" sz="2000" dirty="0">
                <a:latin typeface="Calibri"/>
                <a:cs typeface="Calibri"/>
              </a:rPr>
              <a:t>1992'den beri, birkaç gözlemsel çalışma, </a:t>
            </a:r>
            <a:r>
              <a:rPr lang="tr-TR" sz="2000" dirty="0" err="1">
                <a:latin typeface="Calibri"/>
                <a:cs typeface="Calibri"/>
              </a:rPr>
              <a:t>prekanseröz</a:t>
            </a:r>
            <a:r>
              <a:rPr lang="tr-TR" sz="2000" dirty="0">
                <a:latin typeface="Calibri"/>
                <a:cs typeface="Calibri"/>
              </a:rPr>
              <a:t> lezyonların saptanması ve çıkarılması yoluyla alt </a:t>
            </a:r>
            <a:r>
              <a:rPr lang="tr-TR" sz="2000" dirty="0" err="1">
                <a:latin typeface="Calibri"/>
                <a:cs typeface="Calibri"/>
              </a:rPr>
              <a:t>gastrointestinal</a:t>
            </a:r>
            <a:r>
              <a:rPr lang="tr-TR" sz="2000" dirty="0">
                <a:latin typeface="Calibri"/>
                <a:cs typeface="Calibri"/>
              </a:rPr>
              <a:t> endoskopinin </a:t>
            </a:r>
            <a:r>
              <a:rPr lang="tr-TR" sz="2000" dirty="0" err="1">
                <a:latin typeface="Calibri"/>
                <a:cs typeface="Calibri"/>
              </a:rPr>
              <a:t>KRK'e</a:t>
            </a:r>
            <a:r>
              <a:rPr lang="tr-TR" sz="2000" dirty="0">
                <a:latin typeface="Calibri"/>
                <a:cs typeface="Calibri"/>
              </a:rPr>
              <a:t> karşı önemli bir koruyucu etkisi olduğunu göstermiştir.</a:t>
            </a:r>
          </a:p>
          <a:p>
            <a:endParaRPr lang="tr-TR" sz="2000" dirty="0">
              <a:latin typeface="Calibri"/>
              <a:cs typeface="Calibri"/>
            </a:endParaRPr>
          </a:p>
          <a:p>
            <a:r>
              <a:rPr lang="tr-TR" sz="2000" dirty="0">
                <a:latin typeface="Calibri"/>
                <a:cs typeface="Calibri"/>
              </a:rPr>
              <a:t>Sonuç olarak, birçok ülkede tarama ve teşhis amaçlı </a:t>
            </a:r>
            <a:r>
              <a:rPr lang="tr-TR" sz="2000" dirty="0" err="1">
                <a:latin typeface="Calibri"/>
                <a:cs typeface="Calibri"/>
              </a:rPr>
              <a:t>sigmoidoskopi</a:t>
            </a:r>
            <a:r>
              <a:rPr lang="tr-TR" sz="2000" dirty="0">
                <a:latin typeface="Calibri"/>
                <a:cs typeface="Calibri"/>
              </a:rPr>
              <a:t> ve </a:t>
            </a:r>
            <a:r>
              <a:rPr lang="tr-TR" sz="2000" dirty="0" err="1">
                <a:latin typeface="Calibri"/>
                <a:cs typeface="Calibri"/>
              </a:rPr>
              <a:t>kolonoskopi</a:t>
            </a:r>
            <a:r>
              <a:rPr lang="tr-TR" sz="2000" dirty="0">
                <a:latin typeface="Calibri"/>
                <a:cs typeface="Calibri"/>
              </a:rPr>
              <a:t> kullanımı önemli ölçüde artmıştır.</a:t>
            </a:r>
          </a:p>
        </p:txBody>
      </p:sp>
    </p:spTree>
    <p:extLst>
      <p:ext uri="{BB962C8B-B14F-4D97-AF65-F5344CB8AC3E}">
        <p14:creationId xmlns:p14="http://schemas.microsoft.com/office/powerpoint/2010/main" val="15143520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MATERYAL-METOT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 sz="2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tr-TR" sz="2000" dirty="0" err="1">
                <a:latin typeface="Calibri"/>
                <a:cs typeface="Calibri"/>
              </a:rPr>
              <a:t>PubMed</a:t>
            </a:r>
            <a:r>
              <a:rPr lang="tr-TR" sz="2000" dirty="0">
                <a:latin typeface="Calibri"/>
                <a:cs typeface="Calibri"/>
              </a:rPr>
              <a:t>, Web of </a:t>
            </a:r>
            <a:r>
              <a:rPr lang="tr-TR" sz="2000" dirty="0" err="1">
                <a:latin typeface="Calibri"/>
                <a:cs typeface="Calibri"/>
              </a:rPr>
              <a:t>Science</a:t>
            </a:r>
            <a:r>
              <a:rPr lang="tr-TR" sz="2000" dirty="0">
                <a:latin typeface="Calibri"/>
                <a:cs typeface="Calibri"/>
              </a:rPr>
              <a:t> ve </a:t>
            </a:r>
            <a:r>
              <a:rPr lang="tr-TR" sz="2000" dirty="0" err="1">
                <a:latin typeface="Calibri"/>
                <a:cs typeface="Calibri"/>
              </a:rPr>
              <a:t>Cochrane</a:t>
            </a:r>
            <a:r>
              <a:rPr lang="tr-TR" sz="2000" dirty="0">
                <a:latin typeface="Calibri"/>
                <a:cs typeface="Calibri"/>
              </a:rPr>
              <a:t> Library Ocak 1992'den Mart 2016'ya kadar tarandı.</a:t>
            </a:r>
            <a:endParaRPr lang="tr-TR" dirty="0"/>
          </a:p>
          <a:p>
            <a:pPr marL="0" indent="0">
              <a:buNone/>
            </a:pPr>
            <a:r>
              <a:rPr lang="tr-TR" sz="2000" dirty="0">
                <a:latin typeface="Calibri"/>
                <a:cs typeface="Calibri"/>
              </a:rPr>
              <a:t>Aşağıdaki kriterlere uyuyorlarsa, çalışmalar meta-analize dahil edildi;</a:t>
            </a:r>
          </a:p>
          <a:p>
            <a:pPr marL="0" indent="0">
              <a:buNone/>
            </a:pPr>
            <a:endParaRPr lang="tr-TR" sz="2000" dirty="0">
              <a:latin typeface="Calibri"/>
              <a:cs typeface="Calibri"/>
            </a:endParaRPr>
          </a:p>
          <a:p>
            <a:r>
              <a:rPr lang="tr-TR" sz="2000" dirty="0">
                <a:latin typeface="Calibri"/>
                <a:cs typeface="Calibri"/>
              </a:rPr>
              <a:t>(1) Gözlemsel çalışmalar, </a:t>
            </a:r>
            <a:r>
              <a:rPr lang="tr-TR" sz="2000" dirty="0" err="1">
                <a:latin typeface="Calibri"/>
                <a:cs typeface="Calibri"/>
              </a:rPr>
              <a:t>Randomize</a:t>
            </a:r>
            <a:r>
              <a:rPr lang="tr-TR" sz="2000" dirty="0">
                <a:latin typeface="Calibri"/>
                <a:cs typeface="Calibri"/>
              </a:rPr>
              <a:t> kontrollü çalışmalar (RKÇ) ve </a:t>
            </a:r>
            <a:r>
              <a:rPr lang="tr-TR" sz="2000" dirty="0" err="1">
                <a:latin typeface="Calibri"/>
                <a:cs typeface="Calibri"/>
              </a:rPr>
              <a:t>Kohort</a:t>
            </a:r>
            <a:r>
              <a:rPr lang="tr-TR" sz="2000" dirty="0">
                <a:latin typeface="Calibri"/>
                <a:cs typeface="Calibri"/>
              </a:rPr>
              <a:t> çalışmaları</a:t>
            </a:r>
          </a:p>
          <a:p>
            <a:r>
              <a:rPr lang="tr-TR" sz="2000" dirty="0">
                <a:latin typeface="Calibri"/>
                <a:cs typeface="Calibri"/>
              </a:rPr>
              <a:t>(2) 4 yıllık takipli çalışmalar (RKÇ ve </a:t>
            </a:r>
            <a:r>
              <a:rPr lang="tr-TR" sz="2000" dirty="0" err="1">
                <a:latin typeface="Calibri"/>
                <a:cs typeface="Calibri"/>
              </a:rPr>
              <a:t>Kohort</a:t>
            </a:r>
            <a:r>
              <a:rPr lang="tr-TR" sz="2000" dirty="0">
                <a:latin typeface="Calibri"/>
                <a:cs typeface="Calibri"/>
              </a:rPr>
              <a:t>) </a:t>
            </a:r>
          </a:p>
          <a:p>
            <a:r>
              <a:rPr lang="tr-TR" sz="2000" dirty="0">
                <a:latin typeface="Calibri"/>
                <a:cs typeface="Calibri"/>
              </a:rPr>
              <a:t>(3) göreceli risk (RR), oran oranı (OR) ve tahmin edilen tehlike oranı</a:t>
            </a:r>
          </a:p>
          <a:p>
            <a:pPr>
              <a:buNone/>
            </a:pPr>
            <a:r>
              <a:rPr lang="tr-TR" sz="2000" dirty="0">
                <a:latin typeface="Calibri"/>
                <a:cs typeface="Calibri"/>
              </a:rPr>
              <a:t>% 95 güven aralığı bildirenler</a:t>
            </a:r>
          </a:p>
          <a:p>
            <a:endParaRPr lang="tr-TR" sz="2000" dirty="0">
              <a:latin typeface="Calibri"/>
              <a:cs typeface="Calibri"/>
            </a:endParaRPr>
          </a:p>
          <a:p>
            <a:endParaRPr lang="tr-T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4586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dirty="0">
                <a:ea typeface="+mj-lt"/>
                <a:cs typeface="+mj-lt"/>
              </a:rPr>
              <a:t>MATERYAL-METOT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tr-TR" sz="2000" dirty="0">
                <a:latin typeface="+mj-lt"/>
              </a:rPr>
              <a:t>Denemeler arasındaki istatistiksel heterojenlik, </a:t>
            </a:r>
            <a:r>
              <a:rPr lang="tr-TR" sz="2000" dirty="0" err="1">
                <a:latin typeface="+mj-lt"/>
              </a:rPr>
              <a:t>Cochran</a:t>
            </a:r>
            <a:r>
              <a:rPr lang="tr-TR" sz="2000" dirty="0">
                <a:latin typeface="+mj-lt"/>
              </a:rPr>
              <a:t> Q </a:t>
            </a:r>
            <a:r>
              <a:rPr lang="tr-TR" sz="2000" dirty="0" err="1">
                <a:latin typeface="+mj-lt"/>
              </a:rPr>
              <a:t>statistic</a:t>
            </a:r>
            <a:r>
              <a:rPr lang="tr-TR" sz="2000" dirty="0">
                <a:latin typeface="+mj-lt"/>
              </a:rPr>
              <a:t> kullanılarak değerlendirilmiş ve I2 </a:t>
            </a:r>
            <a:r>
              <a:rPr lang="tr-TR" sz="2000" dirty="0" err="1">
                <a:latin typeface="+mj-lt"/>
              </a:rPr>
              <a:t>statistics</a:t>
            </a:r>
            <a:r>
              <a:rPr lang="tr-TR" sz="2000" dirty="0">
                <a:latin typeface="+mj-lt"/>
              </a:rPr>
              <a:t> kullanılarak ölçülmüştür.</a:t>
            </a:r>
          </a:p>
          <a:p>
            <a:endParaRPr lang="tr-T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01029"/>
            <a:ext cx="6339198" cy="44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73949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67B603B-099C-47B5-970E-DDDF627C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47" y="1174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/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>                                                                </a:t>
            </a:r>
            <a:r>
              <a:rPr lang="tr-TR" sz="4900" dirty="0">
                <a:ea typeface="+mj-lt"/>
                <a:cs typeface="+mj-lt"/>
              </a:rPr>
              <a:t>                                                               BULGULAR</a:t>
            </a:r>
          </a:p>
          <a:p>
            <a:endParaRPr lang="tr-TR" dirty="0">
              <a:cs typeface="Calibri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930F38-0503-4790-AF4C-57C4C62C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tr-TR" sz="2000" dirty="0">
                <a:latin typeface="+mj-lt"/>
              </a:rPr>
              <a:t>Dahil Edilen Çalışmaların Özellikleri</a:t>
            </a:r>
          </a:p>
          <a:p>
            <a:pPr>
              <a:buNone/>
            </a:pPr>
            <a:endParaRPr lang="tr-TR" sz="2000" dirty="0">
              <a:latin typeface="+mj-lt"/>
            </a:endParaRPr>
          </a:p>
          <a:p>
            <a:r>
              <a:rPr lang="tr-TR" sz="2000" dirty="0">
                <a:latin typeface="+mj-lt"/>
              </a:rPr>
              <a:t>1992 ve 2016 yılları arasında farklı tarama metotları kullanan toplam 44 çalışma dahil edildi.</a:t>
            </a:r>
            <a:endParaRPr lang="tr-TR" sz="2000" dirty="0">
              <a:latin typeface="+mj-lt"/>
              <a:cs typeface="Calibri"/>
            </a:endParaRPr>
          </a:p>
          <a:p>
            <a:endParaRPr lang="tr-TR" sz="2000" dirty="0">
              <a:latin typeface="+mj-lt"/>
            </a:endParaRPr>
          </a:p>
          <a:p>
            <a:r>
              <a:rPr lang="tr-TR" sz="2000" dirty="0">
                <a:latin typeface="+mj-lt"/>
              </a:rPr>
              <a:t>Bu çalışmaların hepsi KRK </a:t>
            </a:r>
            <a:r>
              <a:rPr lang="tr-TR" sz="2000" dirty="0" err="1">
                <a:latin typeface="+mj-lt"/>
              </a:rPr>
              <a:t>mortalitelerini</a:t>
            </a:r>
            <a:r>
              <a:rPr lang="tr-TR" sz="2000" dirty="0">
                <a:latin typeface="+mj-lt"/>
              </a:rPr>
              <a:t> incelerken içlerinden 20’si aynı zamanda kolon kanseri </a:t>
            </a:r>
            <a:r>
              <a:rPr lang="tr-TR" sz="2000" dirty="0" err="1">
                <a:latin typeface="+mj-lt"/>
              </a:rPr>
              <a:t>insidansını</a:t>
            </a:r>
            <a:r>
              <a:rPr lang="tr-TR" sz="2000" dirty="0">
                <a:latin typeface="+mj-lt"/>
              </a:rPr>
              <a:t> da inceledi.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347843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ea typeface="+mj-lt"/>
                <a:cs typeface="+mj-lt"/>
              </a:rPr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>
              <a:buNone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Tüm çalışmalar toplamda 11.665.799 katılımcı içeriyordu.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 2.264.603 katılımcı içeren 19 çalışmada 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gGGK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taraması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 5.493.865 katılımcının olduğu 4 çalışmada FIT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taraması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950.452 katılımcının olduğu 11 çalışmada FS taraması </a:t>
            </a:r>
          </a:p>
          <a:p>
            <a:pPr>
              <a:buNone/>
            </a:pPr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2.858.087 katılımcının olduğu 19 çalışmada </a:t>
            </a:r>
            <a:r>
              <a:rPr lang="tr-TR" sz="2000" dirty="0" err="1">
                <a:latin typeface="Calibri" pitchFamily="34" charset="0"/>
                <a:ea typeface="+mn-lt"/>
                <a:cs typeface="Calibri" pitchFamily="34" charset="0"/>
              </a:rPr>
              <a:t>kolonoskopi</a:t>
            </a:r>
            <a:r>
              <a:rPr lang="tr-TR" sz="2000" dirty="0">
                <a:latin typeface="Calibri" pitchFamily="34" charset="0"/>
                <a:ea typeface="+mn-lt"/>
                <a:cs typeface="Calibri" pitchFamily="34" charset="0"/>
              </a:rPr>
              <a:t> taraması değerlendirildi.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ea typeface="+mn-lt"/>
              <a:cs typeface="Calibri" pitchFamily="34" charset="0"/>
            </a:endParaRP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895</TotalTime>
  <Words>698</Words>
  <Application>Microsoft Office PowerPoint</Application>
  <PresentationFormat>Ekran Gösterisi (4:3)</PresentationFormat>
  <Paragraphs>154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Calibri</vt:lpstr>
      <vt:lpstr>Constantia</vt:lpstr>
      <vt:lpstr>Wingdings 2</vt:lpstr>
      <vt:lpstr>Akış</vt:lpstr>
      <vt:lpstr>Kolorektal Kanser Taraması: Sistematik Bir Gözden Geçirme ve Meta-Analiz</vt:lpstr>
      <vt:lpstr>11</vt:lpstr>
      <vt:lpstr>GİRİŞ</vt:lpstr>
      <vt:lpstr> GİRİŞ</vt:lpstr>
      <vt:lpstr>GİRİŞ</vt:lpstr>
      <vt:lpstr>MATERYAL-METOT</vt:lpstr>
      <vt:lpstr>MATERYAL-METOT</vt:lpstr>
      <vt:lpstr>                                                                                                                                     BULGULAR </vt:lpstr>
      <vt:lpstr>BULGULAR</vt:lpstr>
      <vt:lpstr>PowerPoint Sunusu</vt:lpstr>
      <vt:lpstr>BULGULAR</vt:lpstr>
      <vt:lpstr>PowerPoint Sunusu</vt:lpstr>
      <vt:lpstr>BULGULAR</vt:lpstr>
      <vt:lpstr>PowerPoint Sunusu</vt:lpstr>
      <vt:lpstr>BULGULAR</vt:lpstr>
      <vt:lpstr>PowerPoint Sunusu</vt:lpstr>
      <vt:lpstr>BULGULAR</vt:lpstr>
      <vt:lpstr>PowerPoint Sunusu</vt:lpstr>
      <vt:lpstr>BULGULAR</vt:lpstr>
      <vt:lpstr>PowerPoint Sunusu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Kolorektal Kanser Taraması: Sistematik Bir Gözden Geçirme ve Meta-Analiz</dc:title>
  <dc:creator>Win7</dc:creator>
  <cp:lastModifiedBy>lenovo</cp:lastModifiedBy>
  <cp:revision>330</cp:revision>
  <dcterms:created xsi:type="dcterms:W3CDTF">2019-10-22T07:33:12Z</dcterms:created>
  <dcterms:modified xsi:type="dcterms:W3CDTF">2019-11-19T08:44:48Z</dcterms:modified>
</cp:coreProperties>
</file>