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sldIdLst>
    <p:sldId id="256" r:id="rId2"/>
    <p:sldId id="316" r:id="rId3"/>
    <p:sldId id="317" r:id="rId4"/>
    <p:sldId id="257" r:id="rId5"/>
    <p:sldId id="258" r:id="rId6"/>
    <p:sldId id="259" r:id="rId7"/>
    <p:sldId id="260" r:id="rId8"/>
    <p:sldId id="261" r:id="rId9"/>
    <p:sldId id="324" r:id="rId10"/>
    <p:sldId id="262"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25"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27" r:id="rId55"/>
    <p:sldId id="306" r:id="rId56"/>
    <p:sldId id="307" r:id="rId57"/>
    <p:sldId id="308" r:id="rId58"/>
    <p:sldId id="309" r:id="rId59"/>
    <p:sldId id="310" r:id="rId60"/>
    <p:sldId id="311" r:id="rId61"/>
    <p:sldId id="312" r:id="rId62"/>
    <p:sldId id="313" r:id="rId63"/>
    <p:sldId id="328" r:id="rId64"/>
    <p:sldId id="314" r:id="rId65"/>
    <p:sldId id="315" r:id="rId66"/>
    <p:sldId id="322" r:id="rId67"/>
    <p:sldId id="318" r:id="rId68"/>
    <p:sldId id="319" r:id="rId69"/>
    <p:sldId id="320" r:id="rId70"/>
    <p:sldId id="321" r:id="rId71"/>
    <p:sldId id="323" r:id="rId72"/>
    <p:sldId id="326" r:id="rId7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Güner" initials="MG" lastIdx="1" clrIdx="0">
    <p:extLst>
      <p:ext uri="{19B8F6BF-5375-455C-9EA6-DF929625EA0E}">
        <p15:presenceInfo xmlns:p15="http://schemas.microsoft.com/office/powerpoint/2012/main" xmlns="" userId="S::mustafaguner@ktu.edu.tr::fc17c8e7-e66b-4266-92bd-c57842b49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800" autoAdjust="0"/>
  </p:normalViewPr>
  <p:slideViewPr>
    <p:cSldViewPr snapToGrid="0">
      <p:cViewPr varScale="1">
        <p:scale>
          <a:sx n="84" d="100"/>
          <a:sy n="84" d="100"/>
        </p:scale>
        <p:origin x="-159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2400"/>
              <a:t>KALP YETERSİZLİĞİNİN N</a:t>
            </a:r>
            <a:r>
              <a:rPr lang="tr-TR" sz="2400"/>
              <a:t>E</a:t>
            </a:r>
            <a:r>
              <a:rPr lang="en-US" sz="2400"/>
              <a:t>DENLERİ</a:t>
            </a:r>
          </a:p>
        </c:rich>
      </c:tx>
      <c:layout>
        <c:manualLayout>
          <c:xMode val="edge"/>
          <c:yMode val="edge"/>
          <c:x val="0.15626971927718891"/>
          <c:y val="8.9546787491371418E-3"/>
        </c:manualLayout>
      </c:layout>
      <c:overlay val="0"/>
      <c:spPr>
        <a:noFill/>
        <a:ln>
          <a:noFill/>
        </a:ln>
        <a:effectLst/>
      </c:spPr>
    </c:title>
    <c:autoTitleDeleted val="0"/>
    <c:plotArea>
      <c:layout/>
      <c:pieChart>
        <c:varyColors val="1"/>
        <c:ser>
          <c:idx val="0"/>
          <c:order val="0"/>
          <c:tx>
            <c:strRef>
              <c:f>Sayfa1!$B$1</c:f>
              <c:strCache>
                <c:ptCount val="1"/>
                <c:pt idx="0">
                  <c:v>KALP YETERSİZLİĞİNİN NDENLERİ</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69D-4496-9B8F-15E46ADDFA1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69D-4496-9B8F-15E46ADDFA12}"/>
              </c:ext>
            </c:extLst>
          </c:dPt>
          <c:dPt>
            <c:idx val="2"/>
            <c:bubble3D val="0"/>
            <c:explosion val="1"/>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69D-4496-9B8F-15E46ADDFA1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69D-4496-9B8F-15E46ADDFA12}"/>
              </c:ext>
            </c:extLst>
          </c:dPt>
          <c:cat>
            <c:strRef>
              <c:f>Sayfa1!$A$2:$A$5</c:f>
              <c:strCache>
                <c:ptCount val="3"/>
                <c:pt idx="0">
                  <c:v>1.Koroner arter hastalığı</c:v>
                </c:pt>
                <c:pt idx="1">
                  <c:v>2.Hipertansiyon</c:v>
                </c:pt>
                <c:pt idx="2">
                  <c:v>3.Diğer </c:v>
                </c:pt>
              </c:strCache>
            </c:strRef>
          </c:cat>
          <c:val>
            <c:numRef>
              <c:f>Sayfa1!$B$2:$B$5</c:f>
              <c:numCache>
                <c:formatCode>0%</c:formatCode>
                <c:ptCount val="4"/>
                <c:pt idx="0">
                  <c:v>0.7</c:v>
                </c:pt>
                <c:pt idx="1">
                  <c:v>0.2</c:v>
                </c:pt>
                <c:pt idx="2">
                  <c:v>0.1</c:v>
                </c:pt>
              </c:numCache>
            </c:numRef>
          </c:val>
          <c:extLst xmlns:c16r2="http://schemas.microsoft.com/office/drawing/2015/06/chart">
            <c:ext xmlns:c16="http://schemas.microsoft.com/office/drawing/2014/chart" uri="{C3380CC4-5D6E-409C-BE32-E72D297353CC}">
              <c16:uniqueId val="{00000000-97AC-4712-B874-038893767015}"/>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legendEntry>
      <c:legendEntry>
        <c:idx val="3"/>
        <c:delete val="1"/>
      </c:legendEntry>
      <c:layout>
        <c:manualLayout>
          <c:xMode val="edge"/>
          <c:yMode val="edge"/>
          <c:x val="0.78086895315836513"/>
          <c:y val="0.44217304669900215"/>
          <c:w val="0.2191310468416349"/>
          <c:h val="0.202627281592212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7C8B9-5E33-46FC-B3B7-0573B40632F1}" type="doc">
      <dgm:prSet loTypeId="urn:microsoft.com/office/officeart/2008/layout/HorizontalMultiLevelHierarchy" loCatId="hierarchy" qsTypeId="urn:microsoft.com/office/officeart/2005/8/quickstyle/3d2" qsCatId="3D" csTypeId="urn:microsoft.com/office/officeart/2005/8/colors/accent2_1" csCatId="accent2" phldr="1"/>
      <dgm:spPr/>
      <dgm:t>
        <a:bodyPr/>
        <a:lstStyle/>
        <a:p>
          <a:endParaRPr lang="tr-TR"/>
        </a:p>
      </dgm:t>
    </dgm:pt>
    <dgm:pt modelId="{7053D467-872F-47EB-8B53-2FA0D757F675}">
      <dgm:prSet phldrT="[Metin]"/>
      <dgm:spPr/>
      <dgm:t>
        <a:bodyPr/>
        <a:lstStyle/>
        <a:p>
          <a:r>
            <a:rPr lang="tr-TR"/>
            <a:t>ÖKSÜRÜK</a:t>
          </a:r>
        </a:p>
      </dgm:t>
    </dgm:pt>
    <dgm:pt modelId="{0FEEDA94-9307-4CAD-B4B9-0118E811BF37}" type="parTrans" cxnId="{F19A2FF5-1F2A-4737-9B1A-321FA6ACC33E}">
      <dgm:prSet/>
      <dgm:spPr/>
      <dgm:t>
        <a:bodyPr/>
        <a:lstStyle/>
        <a:p>
          <a:endParaRPr lang="tr-TR"/>
        </a:p>
      </dgm:t>
    </dgm:pt>
    <dgm:pt modelId="{B3713349-8EB4-429F-9A30-23361EF4C3B0}" type="sibTrans" cxnId="{F19A2FF5-1F2A-4737-9B1A-321FA6ACC33E}">
      <dgm:prSet/>
      <dgm:spPr/>
      <dgm:t>
        <a:bodyPr/>
        <a:lstStyle/>
        <a:p>
          <a:endParaRPr lang="tr-TR"/>
        </a:p>
      </dgm:t>
    </dgm:pt>
    <dgm:pt modelId="{4A21E5BB-7348-440D-AF66-CA0ADCED76C0}">
      <dgm:prSet phldrT="[Metin]"/>
      <dgm:spPr/>
      <dgm:t>
        <a:bodyPr/>
        <a:lstStyle/>
        <a:p>
          <a:r>
            <a:rPr lang="tr-TR"/>
            <a:t>SÜRE</a:t>
          </a:r>
        </a:p>
      </dgm:t>
    </dgm:pt>
    <dgm:pt modelId="{76E45F1A-63DA-4197-857E-B0E2B33428EC}" type="parTrans" cxnId="{FC70DEBA-9354-467D-85AF-1FFDC2FBEDD6}">
      <dgm:prSet/>
      <dgm:spPr/>
      <dgm:t>
        <a:bodyPr/>
        <a:lstStyle/>
        <a:p>
          <a:endParaRPr lang="tr-TR"/>
        </a:p>
      </dgm:t>
    </dgm:pt>
    <dgm:pt modelId="{DFCD5A90-97F9-4CF7-A7F9-F6C87E7E6734}" type="sibTrans" cxnId="{FC70DEBA-9354-467D-85AF-1FFDC2FBEDD6}">
      <dgm:prSet/>
      <dgm:spPr/>
      <dgm:t>
        <a:bodyPr/>
        <a:lstStyle/>
        <a:p>
          <a:endParaRPr lang="tr-TR"/>
        </a:p>
      </dgm:t>
    </dgm:pt>
    <dgm:pt modelId="{A60F6DA1-3C29-4354-ABFC-134368EF30FA}">
      <dgm:prSet phldrT="[Metin]"/>
      <dgm:spPr/>
      <dgm:t>
        <a:bodyPr/>
        <a:lstStyle/>
        <a:p>
          <a:r>
            <a:rPr lang="tr-TR"/>
            <a:t>Akut</a:t>
          </a:r>
        </a:p>
      </dgm:t>
    </dgm:pt>
    <dgm:pt modelId="{C74B61F4-BF9A-417F-B49E-BB9DCAD795A3}" type="parTrans" cxnId="{1F0C592C-7EF7-4F39-AF8D-FC9588A50E62}">
      <dgm:prSet/>
      <dgm:spPr/>
      <dgm:t>
        <a:bodyPr/>
        <a:lstStyle/>
        <a:p>
          <a:endParaRPr lang="tr-TR"/>
        </a:p>
      </dgm:t>
    </dgm:pt>
    <dgm:pt modelId="{449E3D1C-EADF-47B9-B824-A2AA25D3AD6A}" type="sibTrans" cxnId="{1F0C592C-7EF7-4F39-AF8D-FC9588A50E62}">
      <dgm:prSet/>
      <dgm:spPr/>
      <dgm:t>
        <a:bodyPr/>
        <a:lstStyle/>
        <a:p>
          <a:endParaRPr lang="tr-TR"/>
        </a:p>
      </dgm:t>
    </dgm:pt>
    <dgm:pt modelId="{ED552E9C-2F81-445F-9251-D06BE890C24A}">
      <dgm:prSet phldrT="[Metin]"/>
      <dgm:spPr/>
      <dgm:t>
        <a:bodyPr/>
        <a:lstStyle/>
        <a:p>
          <a:r>
            <a:rPr lang="tr-TR"/>
            <a:t>Subakut</a:t>
          </a:r>
        </a:p>
      </dgm:t>
    </dgm:pt>
    <dgm:pt modelId="{FD13B7E4-35FF-416E-8155-3A2CB9BF6AF7}" type="parTrans" cxnId="{97443818-6031-485F-9560-F0C76948324A}">
      <dgm:prSet/>
      <dgm:spPr/>
      <dgm:t>
        <a:bodyPr/>
        <a:lstStyle/>
        <a:p>
          <a:endParaRPr lang="tr-TR"/>
        </a:p>
      </dgm:t>
    </dgm:pt>
    <dgm:pt modelId="{02FF329D-2732-474C-9E9A-77EA4AFAB6AD}" type="sibTrans" cxnId="{97443818-6031-485F-9560-F0C76948324A}">
      <dgm:prSet/>
      <dgm:spPr/>
      <dgm:t>
        <a:bodyPr/>
        <a:lstStyle/>
        <a:p>
          <a:endParaRPr lang="tr-TR"/>
        </a:p>
      </dgm:t>
    </dgm:pt>
    <dgm:pt modelId="{1DE137F1-DAAD-4475-9F18-8D3FE0F8D902}">
      <dgm:prSet phldrT="[Metin]"/>
      <dgm:spPr/>
      <dgm:t>
        <a:bodyPr/>
        <a:lstStyle/>
        <a:p>
          <a:r>
            <a:rPr lang="tr-TR"/>
            <a:t>SEBEP</a:t>
          </a:r>
        </a:p>
      </dgm:t>
    </dgm:pt>
    <dgm:pt modelId="{C0C3ED2B-6DF2-4BE0-8A59-3481B6C2FAC1}" type="parTrans" cxnId="{0FC71FD6-682D-4D22-A8ED-FD01D7DC8418}">
      <dgm:prSet/>
      <dgm:spPr/>
      <dgm:t>
        <a:bodyPr/>
        <a:lstStyle/>
        <a:p>
          <a:endParaRPr lang="tr-TR"/>
        </a:p>
      </dgm:t>
    </dgm:pt>
    <dgm:pt modelId="{BD172174-8F77-4C17-9402-FFDA1905AB45}" type="sibTrans" cxnId="{0FC71FD6-682D-4D22-A8ED-FD01D7DC8418}">
      <dgm:prSet/>
      <dgm:spPr/>
      <dgm:t>
        <a:bodyPr/>
        <a:lstStyle/>
        <a:p>
          <a:endParaRPr lang="tr-TR"/>
        </a:p>
      </dgm:t>
    </dgm:pt>
    <dgm:pt modelId="{D06AC6E6-4DC4-4D6E-80CF-8920B5237DB1}">
      <dgm:prSet phldrT="[Metin]"/>
      <dgm:spPr/>
      <dgm:t>
        <a:bodyPr/>
        <a:lstStyle/>
        <a:p>
          <a:r>
            <a:rPr lang="tr-TR"/>
            <a:t>Kronik</a:t>
          </a:r>
        </a:p>
      </dgm:t>
    </dgm:pt>
    <dgm:pt modelId="{40F715F2-B1C8-4CF1-AA00-DAEBC81A1A85}" type="parTrans" cxnId="{7B6B08D2-1B01-4630-BABE-513327546BD8}">
      <dgm:prSet/>
      <dgm:spPr/>
      <dgm:t>
        <a:bodyPr/>
        <a:lstStyle/>
        <a:p>
          <a:endParaRPr lang="tr-TR"/>
        </a:p>
      </dgm:t>
    </dgm:pt>
    <dgm:pt modelId="{25BC887C-6B7A-4E0C-BB0D-FF13B18DA1A5}" type="sibTrans" cxnId="{7B6B08D2-1B01-4630-BABE-513327546BD8}">
      <dgm:prSet/>
      <dgm:spPr/>
      <dgm:t>
        <a:bodyPr/>
        <a:lstStyle/>
        <a:p>
          <a:endParaRPr lang="tr-TR"/>
        </a:p>
      </dgm:t>
    </dgm:pt>
    <dgm:pt modelId="{245B6AF8-6CC2-4022-9DB8-FF75EA109AB3}">
      <dgm:prSet/>
      <dgm:spPr/>
      <dgm:t>
        <a:bodyPr/>
        <a:lstStyle/>
        <a:p>
          <a:r>
            <a:rPr lang="tr-TR"/>
            <a:t>KARAKTER</a:t>
          </a:r>
        </a:p>
      </dgm:t>
    </dgm:pt>
    <dgm:pt modelId="{7C7DDF78-9F5D-4020-A128-97D5A36D8D0B}" type="parTrans" cxnId="{4D4037AD-84FB-4D55-BB3E-78DD08A3E24D}">
      <dgm:prSet/>
      <dgm:spPr/>
      <dgm:t>
        <a:bodyPr/>
        <a:lstStyle/>
        <a:p>
          <a:endParaRPr lang="tr-TR"/>
        </a:p>
      </dgm:t>
    </dgm:pt>
    <dgm:pt modelId="{2A1627F3-6F9B-4EA8-A4A3-06D729C9FE3F}" type="sibTrans" cxnId="{4D4037AD-84FB-4D55-BB3E-78DD08A3E24D}">
      <dgm:prSet/>
      <dgm:spPr/>
      <dgm:t>
        <a:bodyPr/>
        <a:lstStyle/>
        <a:p>
          <a:endParaRPr lang="tr-TR"/>
        </a:p>
      </dgm:t>
    </dgm:pt>
    <dgm:pt modelId="{2AA9E452-076D-43B8-B077-492B504DD769}">
      <dgm:prSet/>
      <dgm:spPr/>
      <dgm:t>
        <a:bodyPr/>
        <a:lstStyle/>
        <a:p>
          <a:r>
            <a:rPr lang="tr-TR"/>
            <a:t>Spesifik</a:t>
          </a:r>
        </a:p>
      </dgm:t>
    </dgm:pt>
    <dgm:pt modelId="{BA001330-4460-4EF3-B0F7-781644EC89AA}" type="parTrans" cxnId="{9877FC17-01E5-400E-B08E-BCF5657AC08E}">
      <dgm:prSet/>
      <dgm:spPr/>
      <dgm:t>
        <a:bodyPr/>
        <a:lstStyle/>
        <a:p>
          <a:endParaRPr lang="tr-TR"/>
        </a:p>
      </dgm:t>
    </dgm:pt>
    <dgm:pt modelId="{55CE3C81-6DF3-47A4-85E2-83B5B1B0E74B}" type="sibTrans" cxnId="{9877FC17-01E5-400E-B08E-BCF5657AC08E}">
      <dgm:prSet/>
      <dgm:spPr/>
      <dgm:t>
        <a:bodyPr/>
        <a:lstStyle/>
        <a:p>
          <a:endParaRPr lang="tr-TR"/>
        </a:p>
      </dgm:t>
    </dgm:pt>
    <dgm:pt modelId="{BB15DA79-6197-46F7-8CB7-66B932D2DD19}">
      <dgm:prSet/>
      <dgm:spPr/>
      <dgm:t>
        <a:bodyPr/>
        <a:lstStyle/>
        <a:p>
          <a:r>
            <a:rPr lang="tr-TR"/>
            <a:t>İdiyopatik</a:t>
          </a:r>
        </a:p>
      </dgm:t>
    </dgm:pt>
    <dgm:pt modelId="{DB15781B-5CAC-4E1F-8CD2-C4DECA002BD1}" type="parTrans" cxnId="{FD66E796-E544-436E-A3C0-74C1A89D0A46}">
      <dgm:prSet/>
      <dgm:spPr/>
      <dgm:t>
        <a:bodyPr/>
        <a:lstStyle/>
        <a:p>
          <a:endParaRPr lang="tr-TR"/>
        </a:p>
      </dgm:t>
    </dgm:pt>
    <dgm:pt modelId="{F1C5192E-2AB7-430B-A882-6F0ABC43147A}" type="sibTrans" cxnId="{FD66E796-E544-436E-A3C0-74C1A89D0A46}">
      <dgm:prSet/>
      <dgm:spPr/>
      <dgm:t>
        <a:bodyPr/>
        <a:lstStyle/>
        <a:p>
          <a:endParaRPr lang="tr-TR"/>
        </a:p>
      </dgm:t>
    </dgm:pt>
    <dgm:pt modelId="{1530E5BC-F963-41ED-85F7-8D2E84496885}">
      <dgm:prSet/>
      <dgm:spPr/>
      <dgm:t>
        <a:bodyPr/>
        <a:lstStyle/>
        <a:p>
          <a:r>
            <a:rPr lang="tr-TR"/>
            <a:t>Prodüktif</a:t>
          </a:r>
        </a:p>
      </dgm:t>
    </dgm:pt>
    <dgm:pt modelId="{2DD32556-9F04-4AD5-881E-D75BB97D2642}" type="parTrans" cxnId="{9FCB4B32-8525-46D1-9A95-F142AEBFC266}">
      <dgm:prSet/>
      <dgm:spPr/>
      <dgm:t>
        <a:bodyPr/>
        <a:lstStyle/>
        <a:p>
          <a:endParaRPr lang="tr-TR"/>
        </a:p>
      </dgm:t>
    </dgm:pt>
    <dgm:pt modelId="{43987953-A20C-4A37-931C-DE472E9912EE}" type="sibTrans" cxnId="{9FCB4B32-8525-46D1-9A95-F142AEBFC266}">
      <dgm:prSet/>
      <dgm:spPr/>
      <dgm:t>
        <a:bodyPr/>
        <a:lstStyle/>
        <a:p>
          <a:endParaRPr lang="tr-TR"/>
        </a:p>
      </dgm:t>
    </dgm:pt>
    <dgm:pt modelId="{C9487CA2-AE23-4F69-882F-9DAF1395128E}">
      <dgm:prSet/>
      <dgm:spPr/>
      <dgm:t>
        <a:bodyPr/>
        <a:lstStyle/>
        <a:p>
          <a:r>
            <a:rPr lang="tr-TR"/>
            <a:t>Nonprodüktif</a:t>
          </a:r>
        </a:p>
      </dgm:t>
    </dgm:pt>
    <dgm:pt modelId="{6F0B318C-8B6D-4132-8A3E-AA275ACCE3A7}" type="parTrans" cxnId="{80ADEE78-1A2F-4603-ABF9-E09754E5403F}">
      <dgm:prSet/>
      <dgm:spPr/>
      <dgm:t>
        <a:bodyPr/>
        <a:lstStyle/>
        <a:p>
          <a:endParaRPr lang="tr-TR"/>
        </a:p>
      </dgm:t>
    </dgm:pt>
    <dgm:pt modelId="{08BBC0FD-EC20-4603-B511-3EDF3C346D23}" type="sibTrans" cxnId="{80ADEE78-1A2F-4603-ABF9-E09754E5403F}">
      <dgm:prSet/>
      <dgm:spPr/>
      <dgm:t>
        <a:bodyPr/>
        <a:lstStyle/>
        <a:p>
          <a:endParaRPr lang="tr-TR"/>
        </a:p>
      </dgm:t>
    </dgm:pt>
    <dgm:pt modelId="{38F6CFA9-F72A-4880-931F-B2E039FCBE7B}" type="pres">
      <dgm:prSet presAssocID="{AF17C8B9-5E33-46FC-B3B7-0573B40632F1}" presName="Name0" presStyleCnt="0">
        <dgm:presLayoutVars>
          <dgm:chPref val="1"/>
          <dgm:dir/>
          <dgm:animOne val="branch"/>
          <dgm:animLvl val="lvl"/>
          <dgm:resizeHandles val="exact"/>
        </dgm:presLayoutVars>
      </dgm:prSet>
      <dgm:spPr/>
      <dgm:t>
        <a:bodyPr/>
        <a:lstStyle/>
        <a:p>
          <a:endParaRPr lang="tr-TR"/>
        </a:p>
      </dgm:t>
    </dgm:pt>
    <dgm:pt modelId="{189ADA4A-1949-4CDE-9D30-68AE3180D443}" type="pres">
      <dgm:prSet presAssocID="{7053D467-872F-47EB-8B53-2FA0D757F675}" presName="root1" presStyleCnt="0"/>
      <dgm:spPr/>
    </dgm:pt>
    <dgm:pt modelId="{0DC2A4E5-CFAD-4CE2-BF7F-994032794032}" type="pres">
      <dgm:prSet presAssocID="{7053D467-872F-47EB-8B53-2FA0D757F675}" presName="LevelOneTextNode" presStyleLbl="node0" presStyleIdx="0" presStyleCnt="1">
        <dgm:presLayoutVars>
          <dgm:chPref val="3"/>
        </dgm:presLayoutVars>
      </dgm:prSet>
      <dgm:spPr/>
      <dgm:t>
        <a:bodyPr/>
        <a:lstStyle/>
        <a:p>
          <a:endParaRPr lang="tr-TR"/>
        </a:p>
      </dgm:t>
    </dgm:pt>
    <dgm:pt modelId="{A3AB3C7A-C51E-48E0-9039-5DDEC55D747A}" type="pres">
      <dgm:prSet presAssocID="{7053D467-872F-47EB-8B53-2FA0D757F675}" presName="level2hierChild" presStyleCnt="0"/>
      <dgm:spPr/>
    </dgm:pt>
    <dgm:pt modelId="{7EE6888D-26A0-4ED3-B968-FE7AF9E31ACD}" type="pres">
      <dgm:prSet presAssocID="{76E45F1A-63DA-4197-857E-B0E2B33428EC}" presName="conn2-1" presStyleLbl="parChTrans1D2" presStyleIdx="0" presStyleCnt="3"/>
      <dgm:spPr/>
      <dgm:t>
        <a:bodyPr/>
        <a:lstStyle/>
        <a:p>
          <a:endParaRPr lang="tr-TR"/>
        </a:p>
      </dgm:t>
    </dgm:pt>
    <dgm:pt modelId="{2F8AAACF-491A-4600-B66E-60CFA23F3F5C}" type="pres">
      <dgm:prSet presAssocID="{76E45F1A-63DA-4197-857E-B0E2B33428EC}" presName="connTx" presStyleLbl="parChTrans1D2" presStyleIdx="0" presStyleCnt="3"/>
      <dgm:spPr/>
      <dgm:t>
        <a:bodyPr/>
        <a:lstStyle/>
        <a:p>
          <a:endParaRPr lang="tr-TR"/>
        </a:p>
      </dgm:t>
    </dgm:pt>
    <dgm:pt modelId="{E4FEBD2A-C3EF-4ADF-BB4F-48A6CBBFECD8}" type="pres">
      <dgm:prSet presAssocID="{4A21E5BB-7348-440D-AF66-CA0ADCED76C0}" presName="root2" presStyleCnt="0"/>
      <dgm:spPr/>
    </dgm:pt>
    <dgm:pt modelId="{A5FEE54E-5D6C-47DC-B00D-67025CEA4B2D}" type="pres">
      <dgm:prSet presAssocID="{4A21E5BB-7348-440D-AF66-CA0ADCED76C0}" presName="LevelTwoTextNode" presStyleLbl="node2" presStyleIdx="0" presStyleCnt="3">
        <dgm:presLayoutVars>
          <dgm:chPref val="3"/>
        </dgm:presLayoutVars>
      </dgm:prSet>
      <dgm:spPr/>
      <dgm:t>
        <a:bodyPr/>
        <a:lstStyle/>
        <a:p>
          <a:endParaRPr lang="tr-TR"/>
        </a:p>
      </dgm:t>
    </dgm:pt>
    <dgm:pt modelId="{DFB6DC86-FE64-48B3-9196-3BE2CECAB1AE}" type="pres">
      <dgm:prSet presAssocID="{4A21E5BB-7348-440D-AF66-CA0ADCED76C0}" presName="level3hierChild" presStyleCnt="0"/>
      <dgm:spPr/>
    </dgm:pt>
    <dgm:pt modelId="{244EB7F9-C929-4BBE-B4E5-02682863CCB1}" type="pres">
      <dgm:prSet presAssocID="{C74B61F4-BF9A-417F-B49E-BB9DCAD795A3}" presName="conn2-1" presStyleLbl="parChTrans1D3" presStyleIdx="0" presStyleCnt="7"/>
      <dgm:spPr/>
      <dgm:t>
        <a:bodyPr/>
        <a:lstStyle/>
        <a:p>
          <a:endParaRPr lang="tr-TR"/>
        </a:p>
      </dgm:t>
    </dgm:pt>
    <dgm:pt modelId="{F4985281-DE22-40BB-ADE6-989A5F52D3E1}" type="pres">
      <dgm:prSet presAssocID="{C74B61F4-BF9A-417F-B49E-BB9DCAD795A3}" presName="connTx" presStyleLbl="parChTrans1D3" presStyleIdx="0" presStyleCnt="7"/>
      <dgm:spPr/>
      <dgm:t>
        <a:bodyPr/>
        <a:lstStyle/>
        <a:p>
          <a:endParaRPr lang="tr-TR"/>
        </a:p>
      </dgm:t>
    </dgm:pt>
    <dgm:pt modelId="{C7020C94-7459-4981-8BD8-9575CCAFEE3B}" type="pres">
      <dgm:prSet presAssocID="{A60F6DA1-3C29-4354-ABFC-134368EF30FA}" presName="root2" presStyleCnt="0"/>
      <dgm:spPr/>
    </dgm:pt>
    <dgm:pt modelId="{C7F28BB1-4152-4631-8E5E-1C9DB4AE98DA}" type="pres">
      <dgm:prSet presAssocID="{A60F6DA1-3C29-4354-ABFC-134368EF30FA}" presName="LevelTwoTextNode" presStyleLbl="node3" presStyleIdx="0" presStyleCnt="7">
        <dgm:presLayoutVars>
          <dgm:chPref val="3"/>
        </dgm:presLayoutVars>
      </dgm:prSet>
      <dgm:spPr/>
      <dgm:t>
        <a:bodyPr/>
        <a:lstStyle/>
        <a:p>
          <a:endParaRPr lang="tr-TR"/>
        </a:p>
      </dgm:t>
    </dgm:pt>
    <dgm:pt modelId="{CC283BB8-5B1B-4E5A-9E52-2741C36A2C8F}" type="pres">
      <dgm:prSet presAssocID="{A60F6DA1-3C29-4354-ABFC-134368EF30FA}" presName="level3hierChild" presStyleCnt="0"/>
      <dgm:spPr/>
    </dgm:pt>
    <dgm:pt modelId="{471B72F8-F9D7-48AC-BF77-099D2702187F}" type="pres">
      <dgm:prSet presAssocID="{FD13B7E4-35FF-416E-8155-3A2CB9BF6AF7}" presName="conn2-1" presStyleLbl="parChTrans1D3" presStyleIdx="1" presStyleCnt="7"/>
      <dgm:spPr/>
      <dgm:t>
        <a:bodyPr/>
        <a:lstStyle/>
        <a:p>
          <a:endParaRPr lang="tr-TR"/>
        </a:p>
      </dgm:t>
    </dgm:pt>
    <dgm:pt modelId="{6E0A28AD-E817-467E-901F-5EB5223D57CD}" type="pres">
      <dgm:prSet presAssocID="{FD13B7E4-35FF-416E-8155-3A2CB9BF6AF7}" presName="connTx" presStyleLbl="parChTrans1D3" presStyleIdx="1" presStyleCnt="7"/>
      <dgm:spPr/>
      <dgm:t>
        <a:bodyPr/>
        <a:lstStyle/>
        <a:p>
          <a:endParaRPr lang="tr-TR"/>
        </a:p>
      </dgm:t>
    </dgm:pt>
    <dgm:pt modelId="{72B589D4-2C35-4D48-A851-54CA78B5DFAA}" type="pres">
      <dgm:prSet presAssocID="{ED552E9C-2F81-445F-9251-D06BE890C24A}" presName="root2" presStyleCnt="0"/>
      <dgm:spPr/>
    </dgm:pt>
    <dgm:pt modelId="{77346939-0E2D-4EAF-8ED2-FA73392B2E06}" type="pres">
      <dgm:prSet presAssocID="{ED552E9C-2F81-445F-9251-D06BE890C24A}" presName="LevelTwoTextNode" presStyleLbl="node3" presStyleIdx="1" presStyleCnt="7">
        <dgm:presLayoutVars>
          <dgm:chPref val="3"/>
        </dgm:presLayoutVars>
      </dgm:prSet>
      <dgm:spPr/>
      <dgm:t>
        <a:bodyPr/>
        <a:lstStyle/>
        <a:p>
          <a:endParaRPr lang="tr-TR"/>
        </a:p>
      </dgm:t>
    </dgm:pt>
    <dgm:pt modelId="{8F6BA56C-B86B-4AB6-866F-911911E3C7E6}" type="pres">
      <dgm:prSet presAssocID="{ED552E9C-2F81-445F-9251-D06BE890C24A}" presName="level3hierChild" presStyleCnt="0"/>
      <dgm:spPr/>
    </dgm:pt>
    <dgm:pt modelId="{FC88268E-1166-4CF6-8E3C-D0A4DB40B0C0}" type="pres">
      <dgm:prSet presAssocID="{40F715F2-B1C8-4CF1-AA00-DAEBC81A1A85}" presName="conn2-1" presStyleLbl="parChTrans1D3" presStyleIdx="2" presStyleCnt="7"/>
      <dgm:spPr/>
      <dgm:t>
        <a:bodyPr/>
        <a:lstStyle/>
        <a:p>
          <a:endParaRPr lang="tr-TR"/>
        </a:p>
      </dgm:t>
    </dgm:pt>
    <dgm:pt modelId="{71EB69BD-9DF1-4A05-91A8-E47262D83320}" type="pres">
      <dgm:prSet presAssocID="{40F715F2-B1C8-4CF1-AA00-DAEBC81A1A85}" presName="connTx" presStyleLbl="parChTrans1D3" presStyleIdx="2" presStyleCnt="7"/>
      <dgm:spPr/>
      <dgm:t>
        <a:bodyPr/>
        <a:lstStyle/>
        <a:p>
          <a:endParaRPr lang="tr-TR"/>
        </a:p>
      </dgm:t>
    </dgm:pt>
    <dgm:pt modelId="{3ADBC5EE-0693-4DF7-BCC8-D2E2CBC2EC6F}" type="pres">
      <dgm:prSet presAssocID="{D06AC6E6-4DC4-4D6E-80CF-8920B5237DB1}" presName="root2" presStyleCnt="0"/>
      <dgm:spPr/>
    </dgm:pt>
    <dgm:pt modelId="{6F41126A-B58B-460B-A46A-F758CBD67FA1}" type="pres">
      <dgm:prSet presAssocID="{D06AC6E6-4DC4-4D6E-80CF-8920B5237DB1}" presName="LevelTwoTextNode" presStyleLbl="node3" presStyleIdx="2" presStyleCnt="7">
        <dgm:presLayoutVars>
          <dgm:chPref val="3"/>
        </dgm:presLayoutVars>
      </dgm:prSet>
      <dgm:spPr/>
      <dgm:t>
        <a:bodyPr/>
        <a:lstStyle/>
        <a:p>
          <a:endParaRPr lang="tr-TR"/>
        </a:p>
      </dgm:t>
    </dgm:pt>
    <dgm:pt modelId="{BB6364E2-0EB1-44F7-9F60-27566477F395}" type="pres">
      <dgm:prSet presAssocID="{D06AC6E6-4DC4-4D6E-80CF-8920B5237DB1}" presName="level3hierChild" presStyleCnt="0"/>
      <dgm:spPr/>
    </dgm:pt>
    <dgm:pt modelId="{DAD0E5F7-4A1D-4F09-B33F-A31B4AFD6E30}" type="pres">
      <dgm:prSet presAssocID="{C0C3ED2B-6DF2-4BE0-8A59-3481B6C2FAC1}" presName="conn2-1" presStyleLbl="parChTrans1D2" presStyleIdx="1" presStyleCnt="3"/>
      <dgm:spPr/>
      <dgm:t>
        <a:bodyPr/>
        <a:lstStyle/>
        <a:p>
          <a:endParaRPr lang="tr-TR"/>
        </a:p>
      </dgm:t>
    </dgm:pt>
    <dgm:pt modelId="{7D01CCCB-020A-4E25-A4CC-6706AE982766}" type="pres">
      <dgm:prSet presAssocID="{C0C3ED2B-6DF2-4BE0-8A59-3481B6C2FAC1}" presName="connTx" presStyleLbl="parChTrans1D2" presStyleIdx="1" presStyleCnt="3"/>
      <dgm:spPr/>
      <dgm:t>
        <a:bodyPr/>
        <a:lstStyle/>
        <a:p>
          <a:endParaRPr lang="tr-TR"/>
        </a:p>
      </dgm:t>
    </dgm:pt>
    <dgm:pt modelId="{94884161-B590-462B-B5A6-B03A37478382}" type="pres">
      <dgm:prSet presAssocID="{1DE137F1-DAAD-4475-9F18-8D3FE0F8D902}" presName="root2" presStyleCnt="0"/>
      <dgm:spPr/>
    </dgm:pt>
    <dgm:pt modelId="{304D5A54-851C-4B32-B43D-568A67D3E040}" type="pres">
      <dgm:prSet presAssocID="{1DE137F1-DAAD-4475-9F18-8D3FE0F8D902}" presName="LevelTwoTextNode" presStyleLbl="node2" presStyleIdx="1" presStyleCnt="3">
        <dgm:presLayoutVars>
          <dgm:chPref val="3"/>
        </dgm:presLayoutVars>
      </dgm:prSet>
      <dgm:spPr/>
      <dgm:t>
        <a:bodyPr/>
        <a:lstStyle/>
        <a:p>
          <a:endParaRPr lang="tr-TR"/>
        </a:p>
      </dgm:t>
    </dgm:pt>
    <dgm:pt modelId="{B29844CD-173C-4A77-BEDA-73E3C0D96488}" type="pres">
      <dgm:prSet presAssocID="{1DE137F1-DAAD-4475-9F18-8D3FE0F8D902}" presName="level3hierChild" presStyleCnt="0"/>
      <dgm:spPr/>
    </dgm:pt>
    <dgm:pt modelId="{70E818AA-D603-4F8D-AD8D-60EDB01D984E}" type="pres">
      <dgm:prSet presAssocID="{BA001330-4460-4EF3-B0F7-781644EC89AA}" presName="conn2-1" presStyleLbl="parChTrans1D3" presStyleIdx="3" presStyleCnt="7"/>
      <dgm:spPr/>
      <dgm:t>
        <a:bodyPr/>
        <a:lstStyle/>
        <a:p>
          <a:endParaRPr lang="tr-TR"/>
        </a:p>
      </dgm:t>
    </dgm:pt>
    <dgm:pt modelId="{0CA0F87B-6A79-44D0-837E-1324C3A65ECC}" type="pres">
      <dgm:prSet presAssocID="{BA001330-4460-4EF3-B0F7-781644EC89AA}" presName="connTx" presStyleLbl="parChTrans1D3" presStyleIdx="3" presStyleCnt="7"/>
      <dgm:spPr/>
      <dgm:t>
        <a:bodyPr/>
        <a:lstStyle/>
        <a:p>
          <a:endParaRPr lang="tr-TR"/>
        </a:p>
      </dgm:t>
    </dgm:pt>
    <dgm:pt modelId="{ED3FFB0B-5824-4809-A016-FFA7FE72B42F}" type="pres">
      <dgm:prSet presAssocID="{2AA9E452-076D-43B8-B077-492B504DD769}" presName="root2" presStyleCnt="0"/>
      <dgm:spPr/>
    </dgm:pt>
    <dgm:pt modelId="{5C2C5518-883F-4678-AA2D-4E7F11DCFA83}" type="pres">
      <dgm:prSet presAssocID="{2AA9E452-076D-43B8-B077-492B504DD769}" presName="LevelTwoTextNode" presStyleLbl="node3" presStyleIdx="3" presStyleCnt="7">
        <dgm:presLayoutVars>
          <dgm:chPref val="3"/>
        </dgm:presLayoutVars>
      </dgm:prSet>
      <dgm:spPr/>
      <dgm:t>
        <a:bodyPr/>
        <a:lstStyle/>
        <a:p>
          <a:endParaRPr lang="tr-TR"/>
        </a:p>
      </dgm:t>
    </dgm:pt>
    <dgm:pt modelId="{98A07452-D5EC-4220-882F-89BF0350CDDC}" type="pres">
      <dgm:prSet presAssocID="{2AA9E452-076D-43B8-B077-492B504DD769}" presName="level3hierChild" presStyleCnt="0"/>
      <dgm:spPr/>
    </dgm:pt>
    <dgm:pt modelId="{77A0AC6F-2AB9-4CB1-80F0-617F38552792}" type="pres">
      <dgm:prSet presAssocID="{DB15781B-5CAC-4E1F-8CD2-C4DECA002BD1}" presName="conn2-1" presStyleLbl="parChTrans1D3" presStyleIdx="4" presStyleCnt="7"/>
      <dgm:spPr/>
      <dgm:t>
        <a:bodyPr/>
        <a:lstStyle/>
        <a:p>
          <a:endParaRPr lang="tr-TR"/>
        </a:p>
      </dgm:t>
    </dgm:pt>
    <dgm:pt modelId="{AE620189-A7A7-42C1-8E01-D2FB9D9FB1F2}" type="pres">
      <dgm:prSet presAssocID="{DB15781B-5CAC-4E1F-8CD2-C4DECA002BD1}" presName="connTx" presStyleLbl="parChTrans1D3" presStyleIdx="4" presStyleCnt="7"/>
      <dgm:spPr/>
      <dgm:t>
        <a:bodyPr/>
        <a:lstStyle/>
        <a:p>
          <a:endParaRPr lang="tr-TR"/>
        </a:p>
      </dgm:t>
    </dgm:pt>
    <dgm:pt modelId="{383BCA80-89DC-4847-B08C-3A00EF7655AF}" type="pres">
      <dgm:prSet presAssocID="{BB15DA79-6197-46F7-8CB7-66B932D2DD19}" presName="root2" presStyleCnt="0"/>
      <dgm:spPr/>
    </dgm:pt>
    <dgm:pt modelId="{5E068DCC-E2DE-4C69-9A29-7433588FD260}" type="pres">
      <dgm:prSet presAssocID="{BB15DA79-6197-46F7-8CB7-66B932D2DD19}" presName="LevelTwoTextNode" presStyleLbl="node3" presStyleIdx="4" presStyleCnt="7">
        <dgm:presLayoutVars>
          <dgm:chPref val="3"/>
        </dgm:presLayoutVars>
      </dgm:prSet>
      <dgm:spPr/>
      <dgm:t>
        <a:bodyPr/>
        <a:lstStyle/>
        <a:p>
          <a:endParaRPr lang="tr-TR"/>
        </a:p>
      </dgm:t>
    </dgm:pt>
    <dgm:pt modelId="{7FA24105-F901-4BC7-8EED-AB05E5B6DF25}" type="pres">
      <dgm:prSet presAssocID="{BB15DA79-6197-46F7-8CB7-66B932D2DD19}" presName="level3hierChild" presStyleCnt="0"/>
      <dgm:spPr/>
    </dgm:pt>
    <dgm:pt modelId="{EF146D1C-E7F0-4FFB-9FF9-04B4A6C58313}" type="pres">
      <dgm:prSet presAssocID="{7C7DDF78-9F5D-4020-A128-97D5A36D8D0B}" presName="conn2-1" presStyleLbl="parChTrans1D2" presStyleIdx="2" presStyleCnt="3"/>
      <dgm:spPr/>
      <dgm:t>
        <a:bodyPr/>
        <a:lstStyle/>
        <a:p>
          <a:endParaRPr lang="tr-TR"/>
        </a:p>
      </dgm:t>
    </dgm:pt>
    <dgm:pt modelId="{1AAA7706-4921-4514-9FBA-F7F87DC25232}" type="pres">
      <dgm:prSet presAssocID="{7C7DDF78-9F5D-4020-A128-97D5A36D8D0B}" presName="connTx" presStyleLbl="parChTrans1D2" presStyleIdx="2" presStyleCnt="3"/>
      <dgm:spPr/>
      <dgm:t>
        <a:bodyPr/>
        <a:lstStyle/>
        <a:p>
          <a:endParaRPr lang="tr-TR"/>
        </a:p>
      </dgm:t>
    </dgm:pt>
    <dgm:pt modelId="{DF5AB352-B637-4D4F-A32F-0186430E0A27}" type="pres">
      <dgm:prSet presAssocID="{245B6AF8-6CC2-4022-9DB8-FF75EA109AB3}" presName="root2" presStyleCnt="0"/>
      <dgm:spPr/>
    </dgm:pt>
    <dgm:pt modelId="{02253AD8-3417-40AB-97E5-3092F25CE1C8}" type="pres">
      <dgm:prSet presAssocID="{245B6AF8-6CC2-4022-9DB8-FF75EA109AB3}" presName="LevelTwoTextNode" presStyleLbl="node2" presStyleIdx="2" presStyleCnt="3">
        <dgm:presLayoutVars>
          <dgm:chPref val="3"/>
        </dgm:presLayoutVars>
      </dgm:prSet>
      <dgm:spPr/>
      <dgm:t>
        <a:bodyPr/>
        <a:lstStyle/>
        <a:p>
          <a:endParaRPr lang="tr-TR"/>
        </a:p>
      </dgm:t>
    </dgm:pt>
    <dgm:pt modelId="{28D6DE8F-281F-4AE6-891C-45B134E2F4C3}" type="pres">
      <dgm:prSet presAssocID="{245B6AF8-6CC2-4022-9DB8-FF75EA109AB3}" presName="level3hierChild" presStyleCnt="0"/>
      <dgm:spPr/>
    </dgm:pt>
    <dgm:pt modelId="{33A80933-F34B-4FCD-B066-7D2FB108C545}" type="pres">
      <dgm:prSet presAssocID="{2DD32556-9F04-4AD5-881E-D75BB97D2642}" presName="conn2-1" presStyleLbl="parChTrans1D3" presStyleIdx="5" presStyleCnt="7"/>
      <dgm:spPr/>
      <dgm:t>
        <a:bodyPr/>
        <a:lstStyle/>
        <a:p>
          <a:endParaRPr lang="tr-TR"/>
        </a:p>
      </dgm:t>
    </dgm:pt>
    <dgm:pt modelId="{0553FF58-D3D2-4336-B3C5-D27095AE3204}" type="pres">
      <dgm:prSet presAssocID="{2DD32556-9F04-4AD5-881E-D75BB97D2642}" presName="connTx" presStyleLbl="parChTrans1D3" presStyleIdx="5" presStyleCnt="7"/>
      <dgm:spPr/>
      <dgm:t>
        <a:bodyPr/>
        <a:lstStyle/>
        <a:p>
          <a:endParaRPr lang="tr-TR"/>
        </a:p>
      </dgm:t>
    </dgm:pt>
    <dgm:pt modelId="{9C9995B3-8FF7-404A-9615-83E8AA79E82E}" type="pres">
      <dgm:prSet presAssocID="{1530E5BC-F963-41ED-85F7-8D2E84496885}" presName="root2" presStyleCnt="0"/>
      <dgm:spPr/>
    </dgm:pt>
    <dgm:pt modelId="{68E407EE-6AAA-4747-B169-95747C42BA57}" type="pres">
      <dgm:prSet presAssocID="{1530E5BC-F963-41ED-85F7-8D2E84496885}" presName="LevelTwoTextNode" presStyleLbl="node3" presStyleIdx="5" presStyleCnt="7">
        <dgm:presLayoutVars>
          <dgm:chPref val="3"/>
        </dgm:presLayoutVars>
      </dgm:prSet>
      <dgm:spPr/>
      <dgm:t>
        <a:bodyPr/>
        <a:lstStyle/>
        <a:p>
          <a:endParaRPr lang="tr-TR"/>
        </a:p>
      </dgm:t>
    </dgm:pt>
    <dgm:pt modelId="{E189A77C-7DA3-441D-ACBD-E88410EDF8F9}" type="pres">
      <dgm:prSet presAssocID="{1530E5BC-F963-41ED-85F7-8D2E84496885}" presName="level3hierChild" presStyleCnt="0"/>
      <dgm:spPr/>
    </dgm:pt>
    <dgm:pt modelId="{E5C55D89-C389-4BEE-87C1-F2D22C77BD32}" type="pres">
      <dgm:prSet presAssocID="{6F0B318C-8B6D-4132-8A3E-AA275ACCE3A7}" presName="conn2-1" presStyleLbl="parChTrans1D3" presStyleIdx="6" presStyleCnt="7"/>
      <dgm:spPr/>
      <dgm:t>
        <a:bodyPr/>
        <a:lstStyle/>
        <a:p>
          <a:endParaRPr lang="tr-TR"/>
        </a:p>
      </dgm:t>
    </dgm:pt>
    <dgm:pt modelId="{370B1EA2-60AC-412E-9F16-7211E8DEE814}" type="pres">
      <dgm:prSet presAssocID="{6F0B318C-8B6D-4132-8A3E-AA275ACCE3A7}" presName="connTx" presStyleLbl="parChTrans1D3" presStyleIdx="6" presStyleCnt="7"/>
      <dgm:spPr/>
      <dgm:t>
        <a:bodyPr/>
        <a:lstStyle/>
        <a:p>
          <a:endParaRPr lang="tr-TR"/>
        </a:p>
      </dgm:t>
    </dgm:pt>
    <dgm:pt modelId="{385D0FAE-BE29-4AD3-8B1E-E71A6B496DDD}" type="pres">
      <dgm:prSet presAssocID="{C9487CA2-AE23-4F69-882F-9DAF1395128E}" presName="root2" presStyleCnt="0"/>
      <dgm:spPr/>
    </dgm:pt>
    <dgm:pt modelId="{ADCA4036-1E91-4294-BDBA-930A8671BD91}" type="pres">
      <dgm:prSet presAssocID="{C9487CA2-AE23-4F69-882F-9DAF1395128E}" presName="LevelTwoTextNode" presStyleLbl="node3" presStyleIdx="6" presStyleCnt="7">
        <dgm:presLayoutVars>
          <dgm:chPref val="3"/>
        </dgm:presLayoutVars>
      </dgm:prSet>
      <dgm:spPr/>
      <dgm:t>
        <a:bodyPr/>
        <a:lstStyle/>
        <a:p>
          <a:endParaRPr lang="tr-TR"/>
        </a:p>
      </dgm:t>
    </dgm:pt>
    <dgm:pt modelId="{1E07DECD-51F8-4BC9-A2D6-331093FE5B80}" type="pres">
      <dgm:prSet presAssocID="{C9487CA2-AE23-4F69-882F-9DAF1395128E}" presName="level3hierChild" presStyleCnt="0"/>
      <dgm:spPr/>
    </dgm:pt>
  </dgm:ptLst>
  <dgm:cxnLst>
    <dgm:cxn modelId="{97443818-6031-485F-9560-F0C76948324A}" srcId="{4A21E5BB-7348-440D-AF66-CA0ADCED76C0}" destId="{ED552E9C-2F81-445F-9251-D06BE890C24A}" srcOrd="1" destOrd="0" parTransId="{FD13B7E4-35FF-416E-8155-3A2CB9BF6AF7}" sibTransId="{02FF329D-2732-474C-9E9A-77EA4AFAB6AD}"/>
    <dgm:cxn modelId="{74813F18-DA3A-449B-B222-D1BBD6E4845B}" type="presOf" srcId="{6F0B318C-8B6D-4132-8A3E-AA275ACCE3A7}" destId="{370B1EA2-60AC-412E-9F16-7211E8DEE814}" srcOrd="1" destOrd="0" presId="urn:microsoft.com/office/officeart/2008/layout/HorizontalMultiLevelHierarchy"/>
    <dgm:cxn modelId="{AB150542-6C47-4F00-8CC6-F984672C0CA1}" type="presOf" srcId="{BB15DA79-6197-46F7-8CB7-66B932D2DD19}" destId="{5E068DCC-E2DE-4C69-9A29-7433588FD260}" srcOrd="0" destOrd="0" presId="urn:microsoft.com/office/officeart/2008/layout/HorizontalMultiLevelHierarchy"/>
    <dgm:cxn modelId="{D9E138C9-86C0-4F7A-BB2A-D5A27935C64D}" type="presOf" srcId="{C74B61F4-BF9A-417F-B49E-BB9DCAD795A3}" destId="{F4985281-DE22-40BB-ADE6-989A5F52D3E1}" srcOrd="1" destOrd="0" presId="urn:microsoft.com/office/officeart/2008/layout/HorizontalMultiLevelHierarchy"/>
    <dgm:cxn modelId="{31A51CBF-ADB5-4B9B-B3E4-5C728429CC92}" type="presOf" srcId="{AF17C8B9-5E33-46FC-B3B7-0573B40632F1}" destId="{38F6CFA9-F72A-4880-931F-B2E039FCBE7B}" srcOrd="0" destOrd="0" presId="urn:microsoft.com/office/officeart/2008/layout/HorizontalMultiLevelHierarchy"/>
    <dgm:cxn modelId="{C5EBFECE-7C5F-4E53-90D4-9F1C39347447}" type="presOf" srcId="{2AA9E452-076D-43B8-B077-492B504DD769}" destId="{5C2C5518-883F-4678-AA2D-4E7F11DCFA83}" srcOrd="0" destOrd="0" presId="urn:microsoft.com/office/officeart/2008/layout/HorizontalMultiLevelHierarchy"/>
    <dgm:cxn modelId="{50FCE48F-1DFB-47B5-BC45-5FDB09662C2C}" type="presOf" srcId="{1530E5BC-F963-41ED-85F7-8D2E84496885}" destId="{68E407EE-6AAA-4747-B169-95747C42BA57}" srcOrd="0" destOrd="0" presId="urn:microsoft.com/office/officeart/2008/layout/HorizontalMultiLevelHierarchy"/>
    <dgm:cxn modelId="{78B3B3D3-28CD-4F08-8223-80F9D4083A4C}" type="presOf" srcId="{FD13B7E4-35FF-416E-8155-3A2CB9BF6AF7}" destId="{6E0A28AD-E817-467E-901F-5EB5223D57CD}" srcOrd="1" destOrd="0" presId="urn:microsoft.com/office/officeart/2008/layout/HorizontalMultiLevelHierarchy"/>
    <dgm:cxn modelId="{AC15B28B-3268-48FF-A28F-ACA7C5F12601}" type="presOf" srcId="{2DD32556-9F04-4AD5-881E-D75BB97D2642}" destId="{33A80933-F34B-4FCD-B066-7D2FB108C545}" srcOrd="0" destOrd="0" presId="urn:microsoft.com/office/officeart/2008/layout/HorizontalMultiLevelHierarchy"/>
    <dgm:cxn modelId="{A7629890-9010-4470-B903-010F4F763C8D}" type="presOf" srcId="{DB15781B-5CAC-4E1F-8CD2-C4DECA002BD1}" destId="{77A0AC6F-2AB9-4CB1-80F0-617F38552792}" srcOrd="0" destOrd="0" presId="urn:microsoft.com/office/officeart/2008/layout/HorizontalMultiLevelHierarchy"/>
    <dgm:cxn modelId="{9FCB4B32-8525-46D1-9A95-F142AEBFC266}" srcId="{245B6AF8-6CC2-4022-9DB8-FF75EA109AB3}" destId="{1530E5BC-F963-41ED-85F7-8D2E84496885}" srcOrd="0" destOrd="0" parTransId="{2DD32556-9F04-4AD5-881E-D75BB97D2642}" sibTransId="{43987953-A20C-4A37-931C-DE472E9912EE}"/>
    <dgm:cxn modelId="{4D4037AD-84FB-4D55-BB3E-78DD08A3E24D}" srcId="{7053D467-872F-47EB-8B53-2FA0D757F675}" destId="{245B6AF8-6CC2-4022-9DB8-FF75EA109AB3}" srcOrd="2" destOrd="0" parTransId="{7C7DDF78-9F5D-4020-A128-97D5A36D8D0B}" sibTransId="{2A1627F3-6F9B-4EA8-A4A3-06D729C9FE3F}"/>
    <dgm:cxn modelId="{C17C452F-DD69-4C52-8A1E-8D28AE7A103A}" type="presOf" srcId="{40F715F2-B1C8-4CF1-AA00-DAEBC81A1A85}" destId="{71EB69BD-9DF1-4A05-91A8-E47262D83320}" srcOrd="1" destOrd="0" presId="urn:microsoft.com/office/officeart/2008/layout/HorizontalMultiLevelHierarchy"/>
    <dgm:cxn modelId="{9877FC17-01E5-400E-B08E-BCF5657AC08E}" srcId="{1DE137F1-DAAD-4475-9F18-8D3FE0F8D902}" destId="{2AA9E452-076D-43B8-B077-492B504DD769}" srcOrd="0" destOrd="0" parTransId="{BA001330-4460-4EF3-B0F7-781644EC89AA}" sibTransId="{55CE3C81-6DF3-47A4-85E2-83B5B1B0E74B}"/>
    <dgm:cxn modelId="{FE0961ED-19A4-46AE-96CB-E89275C39BEA}" type="presOf" srcId="{7053D467-872F-47EB-8B53-2FA0D757F675}" destId="{0DC2A4E5-CFAD-4CE2-BF7F-994032794032}" srcOrd="0" destOrd="0" presId="urn:microsoft.com/office/officeart/2008/layout/HorizontalMultiLevelHierarchy"/>
    <dgm:cxn modelId="{F03843C4-D537-40DF-8319-59F43DA60F47}" type="presOf" srcId="{7C7DDF78-9F5D-4020-A128-97D5A36D8D0B}" destId="{EF146D1C-E7F0-4FFB-9FF9-04B4A6C58313}" srcOrd="0" destOrd="0" presId="urn:microsoft.com/office/officeart/2008/layout/HorizontalMultiLevelHierarchy"/>
    <dgm:cxn modelId="{7B6B08D2-1B01-4630-BABE-513327546BD8}" srcId="{4A21E5BB-7348-440D-AF66-CA0ADCED76C0}" destId="{D06AC6E6-4DC4-4D6E-80CF-8920B5237DB1}" srcOrd="2" destOrd="0" parTransId="{40F715F2-B1C8-4CF1-AA00-DAEBC81A1A85}" sibTransId="{25BC887C-6B7A-4E0C-BB0D-FF13B18DA1A5}"/>
    <dgm:cxn modelId="{40A4593A-62C4-414A-AB87-A1EA10740902}" type="presOf" srcId="{4A21E5BB-7348-440D-AF66-CA0ADCED76C0}" destId="{A5FEE54E-5D6C-47DC-B00D-67025CEA4B2D}" srcOrd="0" destOrd="0" presId="urn:microsoft.com/office/officeart/2008/layout/HorizontalMultiLevelHierarchy"/>
    <dgm:cxn modelId="{1F0C592C-7EF7-4F39-AF8D-FC9588A50E62}" srcId="{4A21E5BB-7348-440D-AF66-CA0ADCED76C0}" destId="{A60F6DA1-3C29-4354-ABFC-134368EF30FA}" srcOrd="0" destOrd="0" parTransId="{C74B61F4-BF9A-417F-B49E-BB9DCAD795A3}" sibTransId="{449E3D1C-EADF-47B9-B824-A2AA25D3AD6A}"/>
    <dgm:cxn modelId="{0FC71FD6-682D-4D22-A8ED-FD01D7DC8418}" srcId="{7053D467-872F-47EB-8B53-2FA0D757F675}" destId="{1DE137F1-DAAD-4475-9F18-8D3FE0F8D902}" srcOrd="1" destOrd="0" parTransId="{C0C3ED2B-6DF2-4BE0-8A59-3481B6C2FAC1}" sibTransId="{BD172174-8F77-4C17-9402-FFDA1905AB45}"/>
    <dgm:cxn modelId="{F19A2FF5-1F2A-4737-9B1A-321FA6ACC33E}" srcId="{AF17C8B9-5E33-46FC-B3B7-0573B40632F1}" destId="{7053D467-872F-47EB-8B53-2FA0D757F675}" srcOrd="0" destOrd="0" parTransId="{0FEEDA94-9307-4CAD-B4B9-0118E811BF37}" sibTransId="{B3713349-8EB4-429F-9A30-23361EF4C3B0}"/>
    <dgm:cxn modelId="{6F5AB3DF-0189-49E2-8DFA-A397D00BE062}" type="presOf" srcId="{76E45F1A-63DA-4197-857E-B0E2B33428EC}" destId="{2F8AAACF-491A-4600-B66E-60CFA23F3F5C}" srcOrd="1" destOrd="0" presId="urn:microsoft.com/office/officeart/2008/layout/HorizontalMultiLevelHierarchy"/>
    <dgm:cxn modelId="{2E2C2C39-C256-4FA1-9C2F-52A01A2F26E1}" type="presOf" srcId="{40F715F2-B1C8-4CF1-AA00-DAEBC81A1A85}" destId="{FC88268E-1166-4CF6-8E3C-D0A4DB40B0C0}" srcOrd="0" destOrd="0" presId="urn:microsoft.com/office/officeart/2008/layout/HorizontalMultiLevelHierarchy"/>
    <dgm:cxn modelId="{FA2C1566-A3C7-4EA8-995A-A0AF764DB008}" type="presOf" srcId="{7C7DDF78-9F5D-4020-A128-97D5A36D8D0B}" destId="{1AAA7706-4921-4514-9FBA-F7F87DC25232}" srcOrd="1" destOrd="0" presId="urn:microsoft.com/office/officeart/2008/layout/HorizontalMultiLevelHierarchy"/>
    <dgm:cxn modelId="{44D283A7-78D6-4805-B8CC-433BC8A6BB8D}" type="presOf" srcId="{BA001330-4460-4EF3-B0F7-781644EC89AA}" destId="{70E818AA-D603-4F8D-AD8D-60EDB01D984E}" srcOrd="0" destOrd="0" presId="urn:microsoft.com/office/officeart/2008/layout/HorizontalMultiLevelHierarchy"/>
    <dgm:cxn modelId="{FC70DEBA-9354-467D-85AF-1FFDC2FBEDD6}" srcId="{7053D467-872F-47EB-8B53-2FA0D757F675}" destId="{4A21E5BB-7348-440D-AF66-CA0ADCED76C0}" srcOrd="0" destOrd="0" parTransId="{76E45F1A-63DA-4197-857E-B0E2B33428EC}" sibTransId="{DFCD5A90-97F9-4CF7-A7F9-F6C87E7E6734}"/>
    <dgm:cxn modelId="{BDC3E0CD-E1B4-49ED-949A-2B83DEF7D44E}" type="presOf" srcId="{C0C3ED2B-6DF2-4BE0-8A59-3481B6C2FAC1}" destId="{DAD0E5F7-4A1D-4F09-B33F-A31B4AFD6E30}" srcOrd="0" destOrd="0" presId="urn:microsoft.com/office/officeart/2008/layout/HorizontalMultiLevelHierarchy"/>
    <dgm:cxn modelId="{2700B41A-D41E-45FA-A0AB-7F59A3B6B99B}" type="presOf" srcId="{A60F6DA1-3C29-4354-ABFC-134368EF30FA}" destId="{C7F28BB1-4152-4631-8E5E-1C9DB4AE98DA}" srcOrd="0" destOrd="0" presId="urn:microsoft.com/office/officeart/2008/layout/HorizontalMultiLevelHierarchy"/>
    <dgm:cxn modelId="{80ADEE78-1A2F-4603-ABF9-E09754E5403F}" srcId="{245B6AF8-6CC2-4022-9DB8-FF75EA109AB3}" destId="{C9487CA2-AE23-4F69-882F-9DAF1395128E}" srcOrd="1" destOrd="0" parTransId="{6F0B318C-8B6D-4132-8A3E-AA275ACCE3A7}" sibTransId="{08BBC0FD-EC20-4603-B511-3EDF3C346D23}"/>
    <dgm:cxn modelId="{2DB3258A-90A8-42E9-BE50-AF53D263A7D0}" type="presOf" srcId="{C0C3ED2B-6DF2-4BE0-8A59-3481B6C2FAC1}" destId="{7D01CCCB-020A-4E25-A4CC-6706AE982766}" srcOrd="1" destOrd="0" presId="urn:microsoft.com/office/officeart/2008/layout/HorizontalMultiLevelHierarchy"/>
    <dgm:cxn modelId="{F5F07CDE-4EF7-491E-9B1D-657215DE84C1}" type="presOf" srcId="{76E45F1A-63DA-4197-857E-B0E2B33428EC}" destId="{7EE6888D-26A0-4ED3-B968-FE7AF9E31ACD}" srcOrd="0" destOrd="0" presId="urn:microsoft.com/office/officeart/2008/layout/HorizontalMultiLevelHierarchy"/>
    <dgm:cxn modelId="{78BC4E9A-7B11-4EA2-8857-CCD8C28192A3}" type="presOf" srcId="{DB15781B-5CAC-4E1F-8CD2-C4DECA002BD1}" destId="{AE620189-A7A7-42C1-8E01-D2FB9D9FB1F2}" srcOrd="1" destOrd="0" presId="urn:microsoft.com/office/officeart/2008/layout/HorizontalMultiLevelHierarchy"/>
    <dgm:cxn modelId="{1E1CF2C5-851D-4F96-9647-D49E0ABAF6D8}" type="presOf" srcId="{FD13B7E4-35FF-416E-8155-3A2CB9BF6AF7}" destId="{471B72F8-F9D7-48AC-BF77-099D2702187F}" srcOrd="0" destOrd="0" presId="urn:microsoft.com/office/officeart/2008/layout/HorizontalMultiLevelHierarchy"/>
    <dgm:cxn modelId="{F2DA0A2A-8C57-4A09-A8E8-C30D0CF28138}" type="presOf" srcId="{BA001330-4460-4EF3-B0F7-781644EC89AA}" destId="{0CA0F87B-6A79-44D0-837E-1324C3A65ECC}" srcOrd="1" destOrd="0" presId="urn:microsoft.com/office/officeart/2008/layout/HorizontalMultiLevelHierarchy"/>
    <dgm:cxn modelId="{FB72D75C-D3E1-4CAF-AF2E-D9AC5F8AF717}" type="presOf" srcId="{245B6AF8-6CC2-4022-9DB8-FF75EA109AB3}" destId="{02253AD8-3417-40AB-97E5-3092F25CE1C8}" srcOrd="0" destOrd="0" presId="urn:microsoft.com/office/officeart/2008/layout/HorizontalMultiLevelHierarchy"/>
    <dgm:cxn modelId="{CA920703-DE7D-4F6C-9506-A863EA8151E0}" type="presOf" srcId="{6F0B318C-8B6D-4132-8A3E-AA275ACCE3A7}" destId="{E5C55D89-C389-4BEE-87C1-F2D22C77BD32}" srcOrd="0" destOrd="0" presId="urn:microsoft.com/office/officeart/2008/layout/HorizontalMultiLevelHierarchy"/>
    <dgm:cxn modelId="{FD66E796-E544-436E-A3C0-74C1A89D0A46}" srcId="{1DE137F1-DAAD-4475-9F18-8D3FE0F8D902}" destId="{BB15DA79-6197-46F7-8CB7-66B932D2DD19}" srcOrd="1" destOrd="0" parTransId="{DB15781B-5CAC-4E1F-8CD2-C4DECA002BD1}" sibTransId="{F1C5192E-2AB7-430B-A882-6F0ABC43147A}"/>
    <dgm:cxn modelId="{FC028B68-8291-4539-9E1D-D88F5F9EC02A}" type="presOf" srcId="{D06AC6E6-4DC4-4D6E-80CF-8920B5237DB1}" destId="{6F41126A-B58B-460B-A46A-F758CBD67FA1}" srcOrd="0" destOrd="0" presId="urn:microsoft.com/office/officeart/2008/layout/HorizontalMultiLevelHierarchy"/>
    <dgm:cxn modelId="{ECA68B7C-92BF-472D-B6E7-7B2E098F664D}" type="presOf" srcId="{ED552E9C-2F81-445F-9251-D06BE890C24A}" destId="{77346939-0E2D-4EAF-8ED2-FA73392B2E06}" srcOrd="0" destOrd="0" presId="urn:microsoft.com/office/officeart/2008/layout/HorizontalMultiLevelHierarchy"/>
    <dgm:cxn modelId="{BF83D251-0CB4-4DB3-B650-8840EE98EBB5}" type="presOf" srcId="{1DE137F1-DAAD-4475-9F18-8D3FE0F8D902}" destId="{304D5A54-851C-4B32-B43D-568A67D3E040}" srcOrd="0" destOrd="0" presId="urn:microsoft.com/office/officeart/2008/layout/HorizontalMultiLevelHierarchy"/>
    <dgm:cxn modelId="{0ACCDBA0-F656-44FA-AD85-FC90161CB9C9}" type="presOf" srcId="{C74B61F4-BF9A-417F-B49E-BB9DCAD795A3}" destId="{244EB7F9-C929-4BBE-B4E5-02682863CCB1}" srcOrd="0" destOrd="0" presId="urn:microsoft.com/office/officeart/2008/layout/HorizontalMultiLevelHierarchy"/>
    <dgm:cxn modelId="{A6EB5C04-A3A5-4C60-8766-479EEEED25A4}" type="presOf" srcId="{C9487CA2-AE23-4F69-882F-9DAF1395128E}" destId="{ADCA4036-1E91-4294-BDBA-930A8671BD91}" srcOrd="0" destOrd="0" presId="urn:microsoft.com/office/officeart/2008/layout/HorizontalMultiLevelHierarchy"/>
    <dgm:cxn modelId="{4142C56D-51AF-4015-B05C-09EEE3D1AA8E}" type="presOf" srcId="{2DD32556-9F04-4AD5-881E-D75BB97D2642}" destId="{0553FF58-D3D2-4336-B3C5-D27095AE3204}" srcOrd="1" destOrd="0" presId="urn:microsoft.com/office/officeart/2008/layout/HorizontalMultiLevelHierarchy"/>
    <dgm:cxn modelId="{02066775-408E-4F07-9320-004DBDE75CAA}" type="presParOf" srcId="{38F6CFA9-F72A-4880-931F-B2E039FCBE7B}" destId="{189ADA4A-1949-4CDE-9D30-68AE3180D443}" srcOrd="0" destOrd="0" presId="urn:microsoft.com/office/officeart/2008/layout/HorizontalMultiLevelHierarchy"/>
    <dgm:cxn modelId="{925B6485-6B37-4C80-9081-4510376B0B32}" type="presParOf" srcId="{189ADA4A-1949-4CDE-9D30-68AE3180D443}" destId="{0DC2A4E5-CFAD-4CE2-BF7F-994032794032}" srcOrd="0" destOrd="0" presId="urn:microsoft.com/office/officeart/2008/layout/HorizontalMultiLevelHierarchy"/>
    <dgm:cxn modelId="{D859C863-4E7C-4700-AED7-BF6DA392CB85}" type="presParOf" srcId="{189ADA4A-1949-4CDE-9D30-68AE3180D443}" destId="{A3AB3C7A-C51E-48E0-9039-5DDEC55D747A}" srcOrd="1" destOrd="0" presId="urn:microsoft.com/office/officeart/2008/layout/HorizontalMultiLevelHierarchy"/>
    <dgm:cxn modelId="{EC4CEE0C-86E1-4661-ABB5-27E37FD24C10}" type="presParOf" srcId="{A3AB3C7A-C51E-48E0-9039-5DDEC55D747A}" destId="{7EE6888D-26A0-4ED3-B968-FE7AF9E31ACD}" srcOrd="0" destOrd="0" presId="urn:microsoft.com/office/officeart/2008/layout/HorizontalMultiLevelHierarchy"/>
    <dgm:cxn modelId="{691D21C8-387A-4EBA-9F27-A5FF37DD805C}" type="presParOf" srcId="{7EE6888D-26A0-4ED3-B968-FE7AF9E31ACD}" destId="{2F8AAACF-491A-4600-B66E-60CFA23F3F5C}" srcOrd="0" destOrd="0" presId="urn:microsoft.com/office/officeart/2008/layout/HorizontalMultiLevelHierarchy"/>
    <dgm:cxn modelId="{6395C0C1-789F-4F1F-BD53-F2D47FEB7858}" type="presParOf" srcId="{A3AB3C7A-C51E-48E0-9039-5DDEC55D747A}" destId="{E4FEBD2A-C3EF-4ADF-BB4F-48A6CBBFECD8}" srcOrd="1" destOrd="0" presId="urn:microsoft.com/office/officeart/2008/layout/HorizontalMultiLevelHierarchy"/>
    <dgm:cxn modelId="{01A86E18-8156-4B16-9DB6-F6230659E351}" type="presParOf" srcId="{E4FEBD2A-C3EF-4ADF-BB4F-48A6CBBFECD8}" destId="{A5FEE54E-5D6C-47DC-B00D-67025CEA4B2D}" srcOrd="0" destOrd="0" presId="urn:microsoft.com/office/officeart/2008/layout/HorizontalMultiLevelHierarchy"/>
    <dgm:cxn modelId="{2C31010B-8CBD-444C-B521-33B8B6AD89A0}" type="presParOf" srcId="{E4FEBD2A-C3EF-4ADF-BB4F-48A6CBBFECD8}" destId="{DFB6DC86-FE64-48B3-9196-3BE2CECAB1AE}" srcOrd="1" destOrd="0" presId="urn:microsoft.com/office/officeart/2008/layout/HorizontalMultiLevelHierarchy"/>
    <dgm:cxn modelId="{EC5168EF-E235-4643-9D8B-EBF81918C68F}" type="presParOf" srcId="{DFB6DC86-FE64-48B3-9196-3BE2CECAB1AE}" destId="{244EB7F9-C929-4BBE-B4E5-02682863CCB1}" srcOrd="0" destOrd="0" presId="urn:microsoft.com/office/officeart/2008/layout/HorizontalMultiLevelHierarchy"/>
    <dgm:cxn modelId="{4F3D7B5B-5FCB-41E3-8BCA-48CB5D768B77}" type="presParOf" srcId="{244EB7F9-C929-4BBE-B4E5-02682863CCB1}" destId="{F4985281-DE22-40BB-ADE6-989A5F52D3E1}" srcOrd="0" destOrd="0" presId="urn:microsoft.com/office/officeart/2008/layout/HorizontalMultiLevelHierarchy"/>
    <dgm:cxn modelId="{85425B41-5955-4C79-9B25-411A658121CA}" type="presParOf" srcId="{DFB6DC86-FE64-48B3-9196-3BE2CECAB1AE}" destId="{C7020C94-7459-4981-8BD8-9575CCAFEE3B}" srcOrd="1" destOrd="0" presId="urn:microsoft.com/office/officeart/2008/layout/HorizontalMultiLevelHierarchy"/>
    <dgm:cxn modelId="{23919FD2-3FB8-412E-BE0A-1BD40B2E9886}" type="presParOf" srcId="{C7020C94-7459-4981-8BD8-9575CCAFEE3B}" destId="{C7F28BB1-4152-4631-8E5E-1C9DB4AE98DA}" srcOrd="0" destOrd="0" presId="urn:microsoft.com/office/officeart/2008/layout/HorizontalMultiLevelHierarchy"/>
    <dgm:cxn modelId="{C714E05A-2943-4054-A42E-1C9081D16C79}" type="presParOf" srcId="{C7020C94-7459-4981-8BD8-9575CCAFEE3B}" destId="{CC283BB8-5B1B-4E5A-9E52-2741C36A2C8F}" srcOrd="1" destOrd="0" presId="urn:microsoft.com/office/officeart/2008/layout/HorizontalMultiLevelHierarchy"/>
    <dgm:cxn modelId="{00169E47-BE6D-4EC3-982C-17FB1B484E48}" type="presParOf" srcId="{DFB6DC86-FE64-48B3-9196-3BE2CECAB1AE}" destId="{471B72F8-F9D7-48AC-BF77-099D2702187F}" srcOrd="2" destOrd="0" presId="urn:microsoft.com/office/officeart/2008/layout/HorizontalMultiLevelHierarchy"/>
    <dgm:cxn modelId="{347B08E9-2383-4A02-897C-ECA259116B33}" type="presParOf" srcId="{471B72F8-F9D7-48AC-BF77-099D2702187F}" destId="{6E0A28AD-E817-467E-901F-5EB5223D57CD}" srcOrd="0" destOrd="0" presId="urn:microsoft.com/office/officeart/2008/layout/HorizontalMultiLevelHierarchy"/>
    <dgm:cxn modelId="{82817B0F-9621-434D-9DC3-E5EEB2A4EC9A}" type="presParOf" srcId="{DFB6DC86-FE64-48B3-9196-3BE2CECAB1AE}" destId="{72B589D4-2C35-4D48-A851-54CA78B5DFAA}" srcOrd="3" destOrd="0" presId="urn:microsoft.com/office/officeart/2008/layout/HorizontalMultiLevelHierarchy"/>
    <dgm:cxn modelId="{6D7F8960-428F-442B-A65A-E58846BB0625}" type="presParOf" srcId="{72B589D4-2C35-4D48-A851-54CA78B5DFAA}" destId="{77346939-0E2D-4EAF-8ED2-FA73392B2E06}" srcOrd="0" destOrd="0" presId="urn:microsoft.com/office/officeart/2008/layout/HorizontalMultiLevelHierarchy"/>
    <dgm:cxn modelId="{6B6D6F2D-D4C0-4581-8C9D-44A39EA6C270}" type="presParOf" srcId="{72B589D4-2C35-4D48-A851-54CA78B5DFAA}" destId="{8F6BA56C-B86B-4AB6-866F-911911E3C7E6}" srcOrd="1" destOrd="0" presId="urn:microsoft.com/office/officeart/2008/layout/HorizontalMultiLevelHierarchy"/>
    <dgm:cxn modelId="{BB3E133C-CD0F-4A68-B7E1-7BDF8FDBA55C}" type="presParOf" srcId="{DFB6DC86-FE64-48B3-9196-3BE2CECAB1AE}" destId="{FC88268E-1166-4CF6-8E3C-D0A4DB40B0C0}" srcOrd="4" destOrd="0" presId="urn:microsoft.com/office/officeart/2008/layout/HorizontalMultiLevelHierarchy"/>
    <dgm:cxn modelId="{D9FE38E8-613C-4699-8EBD-C3EDC2309F57}" type="presParOf" srcId="{FC88268E-1166-4CF6-8E3C-D0A4DB40B0C0}" destId="{71EB69BD-9DF1-4A05-91A8-E47262D83320}" srcOrd="0" destOrd="0" presId="urn:microsoft.com/office/officeart/2008/layout/HorizontalMultiLevelHierarchy"/>
    <dgm:cxn modelId="{1B87EFF8-C51C-405E-9CB6-4FA64F812C9E}" type="presParOf" srcId="{DFB6DC86-FE64-48B3-9196-3BE2CECAB1AE}" destId="{3ADBC5EE-0693-4DF7-BCC8-D2E2CBC2EC6F}" srcOrd="5" destOrd="0" presId="urn:microsoft.com/office/officeart/2008/layout/HorizontalMultiLevelHierarchy"/>
    <dgm:cxn modelId="{D79E1CC9-0A7E-444A-A2E6-C27C8254C7A2}" type="presParOf" srcId="{3ADBC5EE-0693-4DF7-BCC8-D2E2CBC2EC6F}" destId="{6F41126A-B58B-460B-A46A-F758CBD67FA1}" srcOrd="0" destOrd="0" presId="urn:microsoft.com/office/officeart/2008/layout/HorizontalMultiLevelHierarchy"/>
    <dgm:cxn modelId="{4ED1EEE6-1139-45EE-B548-99DFB4039E9A}" type="presParOf" srcId="{3ADBC5EE-0693-4DF7-BCC8-D2E2CBC2EC6F}" destId="{BB6364E2-0EB1-44F7-9F60-27566477F395}" srcOrd="1" destOrd="0" presId="urn:microsoft.com/office/officeart/2008/layout/HorizontalMultiLevelHierarchy"/>
    <dgm:cxn modelId="{A7153DE0-93A2-4A7A-AD1A-73823D7EEF6F}" type="presParOf" srcId="{A3AB3C7A-C51E-48E0-9039-5DDEC55D747A}" destId="{DAD0E5F7-4A1D-4F09-B33F-A31B4AFD6E30}" srcOrd="2" destOrd="0" presId="urn:microsoft.com/office/officeart/2008/layout/HorizontalMultiLevelHierarchy"/>
    <dgm:cxn modelId="{A724F593-56F7-44DB-AB0C-86AD1D1DFD7B}" type="presParOf" srcId="{DAD0E5F7-4A1D-4F09-B33F-A31B4AFD6E30}" destId="{7D01CCCB-020A-4E25-A4CC-6706AE982766}" srcOrd="0" destOrd="0" presId="urn:microsoft.com/office/officeart/2008/layout/HorizontalMultiLevelHierarchy"/>
    <dgm:cxn modelId="{065B5BB6-68B7-4A45-94D4-87518A2244F6}" type="presParOf" srcId="{A3AB3C7A-C51E-48E0-9039-5DDEC55D747A}" destId="{94884161-B590-462B-B5A6-B03A37478382}" srcOrd="3" destOrd="0" presId="urn:microsoft.com/office/officeart/2008/layout/HorizontalMultiLevelHierarchy"/>
    <dgm:cxn modelId="{3B42F33D-77E3-415D-936B-CF4A0503D3B6}" type="presParOf" srcId="{94884161-B590-462B-B5A6-B03A37478382}" destId="{304D5A54-851C-4B32-B43D-568A67D3E040}" srcOrd="0" destOrd="0" presId="urn:microsoft.com/office/officeart/2008/layout/HorizontalMultiLevelHierarchy"/>
    <dgm:cxn modelId="{20F2A6D0-1DFC-4E74-9705-F6F1A94987FC}" type="presParOf" srcId="{94884161-B590-462B-B5A6-B03A37478382}" destId="{B29844CD-173C-4A77-BEDA-73E3C0D96488}" srcOrd="1" destOrd="0" presId="urn:microsoft.com/office/officeart/2008/layout/HorizontalMultiLevelHierarchy"/>
    <dgm:cxn modelId="{AA2FE37A-BB80-412E-ABB7-14003F668484}" type="presParOf" srcId="{B29844CD-173C-4A77-BEDA-73E3C0D96488}" destId="{70E818AA-D603-4F8D-AD8D-60EDB01D984E}" srcOrd="0" destOrd="0" presId="urn:microsoft.com/office/officeart/2008/layout/HorizontalMultiLevelHierarchy"/>
    <dgm:cxn modelId="{DE5D4F45-CEA2-442C-B662-4F55D6C0AC62}" type="presParOf" srcId="{70E818AA-D603-4F8D-AD8D-60EDB01D984E}" destId="{0CA0F87B-6A79-44D0-837E-1324C3A65ECC}" srcOrd="0" destOrd="0" presId="urn:microsoft.com/office/officeart/2008/layout/HorizontalMultiLevelHierarchy"/>
    <dgm:cxn modelId="{DDB6BF81-2E9A-45F1-826E-DE77D60A9F58}" type="presParOf" srcId="{B29844CD-173C-4A77-BEDA-73E3C0D96488}" destId="{ED3FFB0B-5824-4809-A016-FFA7FE72B42F}" srcOrd="1" destOrd="0" presId="urn:microsoft.com/office/officeart/2008/layout/HorizontalMultiLevelHierarchy"/>
    <dgm:cxn modelId="{1DEC3204-19DD-47AC-907C-ED516B0245E9}" type="presParOf" srcId="{ED3FFB0B-5824-4809-A016-FFA7FE72B42F}" destId="{5C2C5518-883F-4678-AA2D-4E7F11DCFA83}" srcOrd="0" destOrd="0" presId="urn:microsoft.com/office/officeart/2008/layout/HorizontalMultiLevelHierarchy"/>
    <dgm:cxn modelId="{52F7EB5A-2416-491E-A332-68A260D09226}" type="presParOf" srcId="{ED3FFB0B-5824-4809-A016-FFA7FE72B42F}" destId="{98A07452-D5EC-4220-882F-89BF0350CDDC}" srcOrd="1" destOrd="0" presId="urn:microsoft.com/office/officeart/2008/layout/HorizontalMultiLevelHierarchy"/>
    <dgm:cxn modelId="{71C72684-5D05-4BE9-A2F1-37A22DB86E1B}" type="presParOf" srcId="{B29844CD-173C-4A77-BEDA-73E3C0D96488}" destId="{77A0AC6F-2AB9-4CB1-80F0-617F38552792}" srcOrd="2" destOrd="0" presId="urn:microsoft.com/office/officeart/2008/layout/HorizontalMultiLevelHierarchy"/>
    <dgm:cxn modelId="{452BC9DF-8656-493A-B935-58CDCC823A0B}" type="presParOf" srcId="{77A0AC6F-2AB9-4CB1-80F0-617F38552792}" destId="{AE620189-A7A7-42C1-8E01-D2FB9D9FB1F2}" srcOrd="0" destOrd="0" presId="urn:microsoft.com/office/officeart/2008/layout/HorizontalMultiLevelHierarchy"/>
    <dgm:cxn modelId="{4859D5FC-EDA9-43B9-861A-2C41B9A50D36}" type="presParOf" srcId="{B29844CD-173C-4A77-BEDA-73E3C0D96488}" destId="{383BCA80-89DC-4847-B08C-3A00EF7655AF}" srcOrd="3" destOrd="0" presId="urn:microsoft.com/office/officeart/2008/layout/HorizontalMultiLevelHierarchy"/>
    <dgm:cxn modelId="{5E575C42-4E93-43B4-9CE5-756869E34B58}" type="presParOf" srcId="{383BCA80-89DC-4847-B08C-3A00EF7655AF}" destId="{5E068DCC-E2DE-4C69-9A29-7433588FD260}" srcOrd="0" destOrd="0" presId="urn:microsoft.com/office/officeart/2008/layout/HorizontalMultiLevelHierarchy"/>
    <dgm:cxn modelId="{B5858D72-F5D8-4B0A-8D69-7B7820A1E399}" type="presParOf" srcId="{383BCA80-89DC-4847-B08C-3A00EF7655AF}" destId="{7FA24105-F901-4BC7-8EED-AB05E5B6DF25}" srcOrd="1" destOrd="0" presId="urn:microsoft.com/office/officeart/2008/layout/HorizontalMultiLevelHierarchy"/>
    <dgm:cxn modelId="{07B3619E-AF68-47DE-A5C9-4AA8C6D17191}" type="presParOf" srcId="{A3AB3C7A-C51E-48E0-9039-5DDEC55D747A}" destId="{EF146D1C-E7F0-4FFB-9FF9-04B4A6C58313}" srcOrd="4" destOrd="0" presId="urn:microsoft.com/office/officeart/2008/layout/HorizontalMultiLevelHierarchy"/>
    <dgm:cxn modelId="{F4EF17C8-B382-4898-8AAA-B9CD8C983B2B}" type="presParOf" srcId="{EF146D1C-E7F0-4FFB-9FF9-04B4A6C58313}" destId="{1AAA7706-4921-4514-9FBA-F7F87DC25232}" srcOrd="0" destOrd="0" presId="urn:microsoft.com/office/officeart/2008/layout/HorizontalMultiLevelHierarchy"/>
    <dgm:cxn modelId="{2924FE28-4364-442B-965A-01E66150A09A}" type="presParOf" srcId="{A3AB3C7A-C51E-48E0-9039-5DDEC55D747A}" destId="{DF5AB352-B637-4D4F-A32F-0186430E0A27}" srcOrd="5" destOrd="0" presId="urn:microsoft.com/office/officeart/2008/layout/HorizontalMultiLevelHierarchy"/>
    <dgm:cxn modelId="{1D92EC30-D6EA-49F4-8D11-C6CEBBCAEAC4}" type="presParOf" srcId="{DF5AB352-B637-4D4F-A32F-0186430E0A27}" destId="{02253AD8-3417-40AB-97E5-3092F25CE1C8}" srcOrd="0" destOrd="0" presId="urn:microsoft.com/office/officeart/2008/layout/HorizontalMultiLevelHierarchy"/>
    <dgm:cxn modelId="{61EAF810-3475-4B03-9BB9-DEB763628FBC}" type="presParOf" srcId="{DF5AB352-B637-4D4F-A32F-0186430E0A27}" destId="{28D6DE8F-281F-4AE6-891C-45B134E2F4C3}" srcOrd="1" destOrd="0" presId="urn:microsoft.com/office/officeart/2008/layout/HorizontalMultiLevelHierarchy"/>
    <dgm:cxn modelId="{B3FCA1EB-9617-47A9-BA64-58839773A4A8}" type="presParOf" srcId="{28D6DE8F-281F-4AE6-891C-45B134E2F4C3}" destId="{33A80933-F34B-4FCD-B066-7D2FB108C545}" srcOrd="0" destOrd="0" presId="urn:microsoft.com/office/officeart/2008/layout/HorizontalMultiLevelHierarchy"/>
    <dgm:cxn modelId="{1954C135-F573-4BF6-8829-A96B3C192F7F}" type="presParOf" srcId="{33A80933-F34B-4FCD-B066-7D2FB108C545}" destId="{0553FF58-D3D2-4336-B3C5-D27095AE3204}" srcOrd="0" destOrd="0" presId="urn:microsoft.com/office/officeart/2008/layout/HorizontalMultiLevelHierarchy"/>
    <dgm:cxn modelId="{E70CD380-6911-4FC8-B331-0815117F61B8}" type="presParOf" srcId="{28D6DE8F-281F-4AE6-891C-45B134E2F4C3}" destId="{9C9995B3-8FF7-404A-9615-83E8AA79E82E}" srcOrd="1" destOrd="0" presId="urn:microsoft.com/office/officeart/2008/layout/HorizontalMultiLevelHierarchy"/>
    <dgm:cxn modelId="{8448083C-53F6-40C9-85E1-832DA68952C5}" type="presParOf" srcId="{9C9995B3-8FF7-404A-9615-83E8AA79E82E}" destId="{68E407EE-6AAA-4747-B169-95747C42BA57}" srcOrd="0" destOrd="0" presId="urn:microsoft.com/office/officeart/2008/layout/HorizontalMultiLevelHierarchy"/>
    <dgm:cxn modelId="{0C8E40EA-0EBE-4A8D-9187-C82BC570AB4A}" type="presParOf" srcId="{9C9995B3-8FF7-404A-9615-83E8AA79E82E}" destId="{E189A77C-7DA3-441D-ACBD-E88410EDF8F9}" srcOrd="1" destOrd="0" presId="urn:microsoft.com/office/officeart/2008/layout/HorizontalMultiLevelHierarchy"/>
    <dgm:cxn modelId="{222988F1-2CD1-4C2F-9E8C-3FA3586F89DE}" type="presParOf" srcId="{28D6DE8F-281F-4AE6-891C-45B134E2F4C3}" destId="{E5C55D89-C389-4BEE-87C1-F2D22C77BD32}" srcOrd="2" destOrd="0" presId="urn:microsoft.com/office/officeart/2008/layout/HorizontalMultiLevelHierarchy"/>
    <dgm:cxn modelId="{A85132E5-ECC1-4A74-9DCC-31B1A6C04605}" type="presParOf" srcId="{E5C55D89-C389-4BEE-87C1-F2D22C77BD32}" destId="{370B1EA2-60AC-412E-9F16-7211E8DEE814}" srcOrd="0" destOrd="0" presId="urn:microsoft.com/office/officeart/2008/layout/HorizontalMultiLevelHierarchy"/>
    <dgm:cxn modelId="{DB30319E-A06C-48C3-BE8A-756B19874198}" type="presParOf" srcId="{28D6DE8F-281F-4AE6-891C-45B134E2F4C3}" destId="{385D0FAE-BE29-4AD3-8B1E-E71A6B496DDD}" srcOrd="3" destOrd="0" presId="urn:microsoft.com/office/officeart/2008/layout/HorizontalMultiLevelHierarchy"/>
    <dgm:cxn modelId="{5E6A6775-D54F-403E-8365-FE382184864A}" type="presParOf" srcId="{385D0FAE-BE29-4AD3-8B1E-E71A6B496DDD}" destId="{ADCA4036-1E91-4294-BDBA-930A8671BD91}" srcOrd="0" destOrd="0" presId="urn:microsoft.com/office/officeart/2008/layout/HorizontalMultiLevelHierarchy"/>
    <dgm:cxn modelId="{00CFE78C-8D94-44EA-8C8F-B7F3EE4FA145}" type="presParOf" srcId="{385D0FAE-BE29-4AD3-8B1E-E71A6B496DDD}" destId="{1E07DECD-51F8-4BC9-A2D6-331093FE5B8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2280B7-D4CE-4DD6-A484-7CAE8E79E1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23474409-D599-44C5-908E-ED892FB166AC}">
      <dgm:prSet phldrT="[Metin]"/>
      <dgm:spPr/>
      <dgm:t>
        <a:bodyPr/>
        <a:lstStyle/>
        <a:p>
          <a:r>
            <a:rPr lang="tr-TR"/>
            <a:t>Ejeksiyon fraksiyonuna göre kalp yetmezliği </a:t>
          </a:r>
        </a:p>
      </dgm:t>
    </dgm:pt>
    <dgm:pt modelId="{49A0CEAB-3AFC-44FF-9B86-79C25A896FF3}" type="parTrans" cxnId="{472891DE-78BE-4A04-A892-C1AB2E165A6E}">
      <dgm:prSet/>
      <dgm:spPr/>
      <dgm:t>
        <a:bodyPr/>
        <a:lstStyle/>
        <a:p>
          <a:endParaRPr lang="tr-TR"/>
        </a:p>
      </dgm:t>
    </dgm:pt>
    <dgm:pt modelId="{0E389227-388A-4CD7-8E0D-7D18438862C9}" type="sibTrans" cxnId="{472891DE-78BE-4A04-A892-C1AB2E165A6E}">
      <dgm:prSet/>
      <dgm:spPr/>
      <dgm:t>
        <a:bodyPr/>
        <a:lstStyle/>
        <a:p>
          <a:endParaRPr lang="tr-TR"/>
        </a:p>
      </dgm:t>
    </dgm:pt>
    <dgm:pt modelId="{6A7EC098-922D-4EC2-B4DE-1411A5157D07}">
      <dgm:prSet phldrT="[Metin]"/>
      <dgm:spPr/>
      <dgm:t>
        <a:bodyPr/>
        <a:lstStyle/>
        <a:p>
          <a:r>
            <a:rPr lang="tr-TR"/>
            <a:t>Düşük EF’li KY</a:t>
          </a:r>
        </a:p>
        <a:p>
          <a:r>
            <a:rPr lang="tr-TR"/>
            <a:t>(dEFKY)</a:t>
          </a:r>
        </a:p>
        <a:p>
          <a:r>
            <a:rPr lang="tr-TR" b="0" i="0"/>
            <a:t>≤ 40</a:t>
          </a:r>
          <a:endParaRPr lang="tr-TR"/>
        </a:p>
      </dgm:t>
    </dgm:pt>
    <dgm:pt modelId="{46AB864E-0697-4E28-84CA-6904EA9CB418}" type="parTrans" cxnId="{BFEC5A32-1A4E-4B52-B589-8107428B17EE}">
      <dgm:prSet/>
      <dgm:spPr/>
      <dgm:t>
        <a:bodyPr/>
        <a:lstStyle/>
        <a:p>
          <a:endParaRPr lang="tr-TR"/>
        </a:p>
      </dgm:t>
    </dgm:pt>
    <dgm:pt modelId="{95692F00-C3B3-401F-8FE7-B49BD2136769}" type="sibTrans" cxnId="{BFEC5A32-1A4E-4B52-B589-8107428B17EE}">
      <dgm:prSet/>
      <dgm:spPr/>
      <dgm:t>
        <a:bodyPr/>
        <a:lstStyle/>
        <a:p>
          <a:endParaRPr lang="tr-TR"/>
        </a:p>
      </dgm:t>
    </dgm:pt>
    <dgm:pt modelId="{A521C3B6-0F08-434B-941A-5689FCAAB129}">
      <dgm:prSet phldrT="[Metin]"/>
      <dgm:spPr/>
      <dgm:t>
        <a:bodyPr/>
        <a:lstStyle/>
        <a:p>
          <a:r>
            <a:rPr lang="tr-TR"/>
            <a:t>Korunmuş EF’li kalp yetmezliği </a:t>
          </a:r>
        </a:p>
        <a:p>
          <a:r>
            <a:rPr lang="tr-TR"/>
            <a:t>(kEFKY)</a:t>
          </a:r>
        </a:p>
        <a:p>
          <a:r>
            <a:rPr lang="tr-TR"/>
            <a:t>≥50 </a:t>
          </a:r>
        </a:p>
      </dgm:t>
    </dgm:pt>
    <dgm:pt modelId="{87EEDEB7-B8AE-4EB3-97DB-3A11A0D5C9FC}" type="parTrans" cxnId="{C6E6C38E-D881-4960-B5CC-02C553FCD3A4}">
      <dgm:prSet/>
      <dgm:spPr/>
      <dgm:t>
        <a:bodyPr/>
        <a:lstStyle/>
        <a:p>
          <a:endParaRPr lang="tr-TR"/>
        </a:p>
      </dgm:t>
    </dgm:pt>
    <dgm:pt modelId="{0B6A3525-A3C7-4D15-9465-8602C40D1D05}" type="sibTrans" cxnId="{C6E6C38E-D881-4960-B5CC-02C553FCD3A4}">
      <dgm:prSet/>
      <dgm:spPr/>
      <dgm:t>
        <a:bodyPr/>
        <a:lstStyle/>
        <a:p>
          <a:endParaRPr lang="tr-TR"/>
        </a:p>
      </dgm:t>
    </dgm:pt>
    <dgm:pt modelId="{ACCDD7A1-0DD3-423D-81EB-795733277CD5}">
      <dgm:prSet phldrT="[Metin]"/>
      <dgm:spPr/>
      <dgm:t>
        <a:bodyPr/>
        <a:lstStyle/>
        <a:p>
          <a:r>
            <a:rPr lang="tr-TR"/>
            <a:t>Sınırda EF’li kalp yetmezliği</a:t>
          </a:r>
        </a:p>
        <a:p>
          <a:r>
            <a:rPr lang="tr-TR"/>
            <a:t>(sEFKY) </a:t>
          </a:r>
        </a:p>
        <a:p>
          <a:r>
            <a:rPr lang="tr-TR"/>
            <a:t>41-49</a:t>
          </a:r>
        </a:p>
      </dgm:t>
    </dgm:pt>
    <dgm:pt modelId="{F294966A-AE48-4DAC-9AD2-3A23BAAAA587}" type="parTrans" cxnId="{168336D4-7490-49C5-AAE8-2C84CDDFEB00}">
      <dgm:prSet/>
      <dgm:spPr/>
      <dgm:t>
        <a:bodyPr/>
        <a:lstStyle/>
        <a:p>
          <a:endParaRPr lang="tr-TR"/>
        </a:p>
      </dgm:t>
    </dgm:pt>
    <dgm:pt modelId="{8999BA5A-C6C2-4611-82FF-ED51B49DFAA4}" type="sibTrans" cxnId="{168336D4-7490-49C5-AAE8-2C84CDDFEB00}">
      <dgm:prSet/>
      <dgm:spPr/>
      <dgm:t>
        <a:bodyPr/>
        <a:lstStyle/>
        <a:p>
          <a:endParaRPr lang="tr-TR"/>
        </a:p>
      </dgm:t>
    </dgm:pt>
    <dgm:pt modelId="{94326D13-4C2C-4BB7-B6F6-C932B0F55962}" type="pres">
      <dgm:prSet presAssocID="{662280B7-D4CE-4DD6-A484-7CAE8E79E1DA}" presName="hierChild1" presStyleCnt="0">
        <dgm:presLayoutVars>
          <dgm:chPref val="1"/>
          <dgm:dir/>
          <dgm:animOne val="branch"/>
          <dgm:animLvl val="lvl"/>
          <dgm:resizeHandles/>
        </dgm:presLayoutVars>
      </dgm:prSet>
      <dgm:spPr/>
      <dgm:t>
        <a:bodyPr/>
        <a:lstStyle/>
        <a:p>
          <a:endParaRPr lang="tr-TR"/>
        </a:p>
      </dgm:t>
    </dgm:pt>
    <dgm:pt modelId="{54F735A6-8048-48B9-BF29-5C54E17B8415}" type="pres">
      <dgm:prSet presAssocID="{23474409-D599-44C5-908E-ED892FB166AC}" presName="hierRoot1" presStyleCnt="0"/>
      <dgm:spPr/>
    </dgm:pt>
    <dgm:pt modelId="{452C3AE5-EE53-4EED-97DE-366760308CF7}" type="pres">
      <dgm:prSet presAssocID="{23474409-D599-44C5-908E-ED892FB166AC}" presName="composite" presStyleCnt="0"/>
      <dgm:spPr/>
    </dgm:pt>
    <dgm:pt modelId="{46523AF1-6D32-488D-BAE4-A42AA1BE2157}" type="pres">
      <dgm:prSet presAssocID="{23474409-D599-44C5-908E-ED892FB166AC}" presName="background" presStyleLbl="node0" presStyleIdx="0" presStyleCnt="1"/>
      <dgm:spPr/>
    </dgm:pt>
    <dgm:pt modelId="{62E24922-27F9-4136-8217-AE420D281858}" type="pres">
      <dgm:prSet presAssocID="{23474409-D599-44C5-908E-ED892FB166AC}" presName="text" presStyleLbl="fgAcc0" presStyleIdx="0" presStyleCnt="1">
        <dgm:presLayoutVars>
          <dgm:chPref val="3"/>
        </dgm:presLayoutVars>
      </dgm:prSet>
      <dgm:spPr/>
      <dgm:t>
        <a:bodyPr/>
        <a:lstStyle/>
        <a:p>
          <a:endParaRPr lang="tr-TR"/>
        </a:p>
      </dgm:t>
    </dgm:pt>
    <dgm:pt modelId="{295A99F3-21B1-49A9-A3BB-BFEBBFA3819C}" type="pres">
      <dgm:prSet presAssocID="{23474409-D599-44C5-908E-ED892FB166AC}" presName="hierChild2" presStyleCnt="0"/>
      <dgm:spPr/>
    </dgm:pt>
    <dgm:pt modelId="{6271A0F4-AA8E-4396-9A1F-AD5821A7AA92}" type="pres">
      <dgm:prSet presAssocID="{46AB864E-0697-4E28-84CA-6904EA9CB418}" presName="Name10" presStyleLbl="parChTrans1D2" presStyleIdx="0" presStyleCnt="3"/>
      <dgm:spPr/>
      <dgm:t>
        <a:bodyPr/>
        <a:lstStyle/>
        <a:p>
          <a:endParaRPr lang="tr-TR"/>
        </a:p>
      </dgm:t>
    </dgm:pt>
    <dgm:pt modelId="{A130BAEB-7B1A-4232-B8BD-23F4102BAB6A}" type="pres">
      <dgm:prSet presAssocID="{6A7EC098-922D-4EC2-B4DE-1411A5157D07}" presName="hierRoot2" presStyleCnt="0"/>
      <dgm:spPr/>
    </dgm:pt>
    <dgm:pt modelId="{FC729392-2E61-433D-AA1A-D1312EE36956}" type="pres">
      <dgm:prSet presAssocID="{6A7EC098-922D-4EC2-B4DE-1411A5157D07}" presName="composite2" presStyleCnt="0"/>
      <dgm:spPr/>
    </dgm:pt>
    <dgm:pt modelId="{E9F50BA1-C0B3-4026-8E78-C15DD0791DA4}" type="pres">
      <dgm:prSet presAssocID="{6A7EC098-922D-4EC2-B4DE-1411A5157D07}" presName="background2" presStyleLbl="node2" presStyleIdx="0" presStyleCnt="3"/>
      <dgm:spPr/>
    </dgm:pt>
    <dgm:pt modelId="{7597FE23-3B3A-49D8-AE91-178129C58E25}" type="pres">
      <dgm:prSet presAssocID="{6A7EC098-922D-4EC2-B4DE-1411A5157D07}" presName="text2" presStyleLbl="fgAcc2" presStyleIdx="0" presStyleCnt="3">
        <dgm:presLayoutVars>
          <dgm:chPref val="3"/>
        </dgm:presLayoutVars>
      </dgm:prSet>
      <dgm:spPr/>
      <dgm:t>
        <a:bodyPr/>
        <a:lstStyle/>
        <a:p>
          <a:endParaRPr lang="tr-TR"/>
        </a:p>
      </dgm:t>
    </dgm:pt>
    <dgm:pt modelId="{614EE13D-CFEA-4C3D-9C4D-6136903312C2}" type="pres">
      <dgm:prSet presAssocID="{6A7EC098-922D-4EC2-B4DE-1411A5157D07}" presName="hierChild3" presStyleCnt="0"/>
      <dgm:spPr/>
    </dgm:pt>
    <dgm:pt modelId="{B44723A8-2FBD-48F8-A597-D8EE69106C0C}" type="pres">
      <dgm:prSet presAssocID="{87EEDEB7-B8AE-4EB3-97DB-3A11A0D5C9FC}" presName="Name10" presStyleLbl="parChTrans1D2" presStyleIdx="1" presStyleCnt="3"/>
      <dgm:spPr/>
      <dgm:t>
        <a:bodyPr/>
        <a:lstStyle/>
        <a:p>
          <a:endParaRPr lang="tr-TR"/>
        </a:p>
      </dgm:t>
    </dgm:pt>
    <dgm:pt modelId="{CA3E3DD9-B691-428E-AD9E-CC52F6838D2D}" type="pres">
      <dgm:prSet presAssocID="{A521C3B6-0F08-434B-941A-5689FCAAB129}" presName="hierRoot2" presStyleCnt="0"/>
      <dgm:spPr/>
    </dgm:pt>
    <dgm:pt modelId="{2AEC928B-7FE7-4AD6-857D-8F64A595C713}" type="pres">
      <dgm:prSet presAssocID="{A521C3B6-0F08-434B-941A-5689FCAAB129}" presName="composite2" presStyleCnt="0"/>
      <dgm:spPr/>
    </dgm:pt>
    <dgm:pt modelId="{A06F2BDC-AC73-422C-9E03-1D8C116131B3}" type="pres">
      <dgm:prSet presAssocID="{A521C3B6-0F08-434B-941A-5689FCAAB129}" presName="background2" presStyleLbl="node2" presStyleIdx="1" presStyleCnt="3"/>
      <dgm:spPr/>
    </dgm:pt>
    <dgm:pt modelId="{D5BBE97D-5AD9-4F4F-B5BD-BC41DF704288}" type="pres">
      <dgm:prSet presAssocID="{A521C3B6-0F08-434B-941A-5689FCAAB129}" presName="text2" presStyleLbl="fgAcc2" presStyleIdx="1" presStyleCnt="3">
        <dgm:presLayoutVars>
          <dgm:chPref val="3"/>
        </dgm:presLayoutVars>
      </dgm:prSet>
      <dgm:spPr/>
      <dgm:t>
        <a:bodyPr/>
        <a:lstStyle/>
        <a:p>
          <a:endParaRPr lang="tr-TR"/>
        </a:p>
      </dgm:t>
    </dgm:pt>
    <dgm:pt modelId="{FB266A53-DE4B-484B-BDCB-FA83D2D1191B}" type="pres">
      <dgm:prSet presAssocID="{A521C3B6-0F08-434B-941A-5689FCAAB129}" presName="hierChild3" presStyleCnt="0"/>
      <dgm:spPr/>
    </dgm:pt>
    <dgm:pt modelId="{027958BF-9898-4181-B19E-6F3E59740D91}" type="pres">
      <dgm:prSet presAssocID="{F294966A-AE48-4DAC-9AD2-3A23BAAAA587}" presName="Name10" presStyleLbl="parChTrans1D2" presStyleIdx="2" presStyleCnt="3"/>
      <dgm:spPr/>
      <dgm:t>
        <a:bodyPr/>
        <a:lstStyle/>
        <a:p>
          <a:endParaRPr lang="tr-TR"/>
        </a:p>
      </dgm:t>
    </dgm:pt>
    <dgm:pt modelId="{D6CEB22D-DE32-4D40-B220-63D6B4974CAA}" type="pres">
      <dgm:prSet presAssocID="{ACCDD7A1-0DD3-423D-81EB-795733277CD5}" presName="hierRoot2" presStyleCnt="0"/>
      <dgm:spPr/>
    </dgm:pt>
    <dgm:pt modelId="{37AA8CD9-945B-4F3E-8452-8E6800ED918A}" type="pres">
      <dgm:prSet presAssocID="{ACCDD7A1-0DD3-423D-81EB-795733277CD5}" presName="composite2" presStyleCnt="0"/>
      <dgm:spPr/>
    </dgm:pt>
    <dgm:pt modelId="{C6A85CE8-4861-4A37-B41C-C9BE33B19A61}" type="pres">
      <dgm:prSet presAssocID="{ACCDD7A1-0DD3-423D-81EB-795733277CD5}" presName="background2" presStyleLbl="node2" presStyleIdx="2" presStyleCnt="3"/>
      <dgm:spPr/>
    </dgm:pt>
    <dgm:pt modelId="{1D49E5FD-0EC7-47FB-B122-0B3162E8CD08}" type="pres">
      <dgm:prSet presAssocID="{ACCDD7A1-0DD3-423D-81EB-795733277CD5}" presName="text2" presStyleLbl="fgAcc2" presStyleIdx="2" presStyleCnt="3">
        <dgm:presLayoutVars>
          <dgm:chPref val="3"/>
        </dgm:presLayoutVars>
      </dgm:prSet>
      <dgm:spPr/>
      <dgm:t>
        <a:bodyPr/>
        <a:lstStyle/>
        <a:p>
          <a:endParaRPr lang="tr-TR"/>
        </a:p>
      </dgm:t>
    </dgm:pt>
    <dgm:pt modelId="{68BC74EB-5E0C-4BD6-A3A2-D6E0178BB17F}" type="pres">
      <dgm:prSet presAssocID="{ACCDD7A1-0DD3-423D-81EB-795733277CD5}" presName="hierChild3" presStyleCnt="0"/>
      <dgm:spPr/>
    </dgm:pt>
  </dgm:ptLst>
  <dgm:cxnLst>
    <dgm:cxn modelId="{79352EDC-0C11-4B5D-9165-06AF0E3B4577}" type="presOf" srcId="{662280B7-D4CE-4DD6-A484-7CAE8E79E1DA}" destId="{94326D13-4C2C-4BB7-B6F6-C932B0F55962}" srcOrd="0" destOrd="0" presId="urn:microsoft.com/office/officeart/2005/8/layout/hierarchy1"/>
    <dgm:cxn modelId="{472891DE-78BE-4A04-A892-C1AB2E165A6E}" srcId="{662280B7-D4CE-4DD6-A484-7CAE8E79E1DA}" destId="{23474409-D599-44C5-908E-ED892FB166AC}" srcOrd="0" destOrd="0" parTransId="{49A0CEAB-3AFC-44FF-9B86-79C25A896FF3}" sibTransId="{0E389227-388A-4CD7-8E0D-7D18438862C9}"/>
    <dgm:cxn modelId="{BC14FD4A-94AF-4DB7-8AE2-7A034F433ABA}" type="presOf" srcId="{87EEDEB7-B8AE-4EB3-97DB-3A11A0D5C9FC}" destId="{B44723A8-2FBD-48F8-A597-D8EE69106C0C}" srcOrd="0" destOrd="0" presId="urn:microsoft.com/office/officeart/2005/8/layout/hierarchy1"/>
    <dgm:cxn modelId="{BFEC5A32-1A4E-4B52-B589-8107428B17EE}" srcId="{23474409-D599-44C5-908E-ED892FB166AC}" destId="{6A7EC098-922D-4EC2-B4DE-1411A5157D07}" srcOrd="0" destOrd="0" parTransId="{46AB864E-0697-4E28-84CA-6904EA9CB418}" sibTransId="{95692F00-C3B3-401F-8FE7-B49BD2136769}"/>
    <dgm:cxn modelId="{E8985D94-2F6F-490D-8408-A2342BD4A26F}" type="presOf" srcId="{46AB864E-0697-4E28-84CA-6904EA9CB418}" destId="{6271A0F4-AA8E-4396-9A1F-AD5821A7AA92}" srcOrd="0" destOrd="0" presId="urn:microsoft.com/office/officeart/2005/8/layout/hierarchy1"/>
    <dgm:cxn modelId="{2BFE0262-A6E5-4FDB-BF5A-B49B37FFF560}" type="presOf" srcId="{F294966A-AE48-4DAC-9AD2-3A23BAAAA587}" destId="{027958BF-9898-4181-B19E-6F3E59740D91}" srcOrd="0" destOrd="0" presId="urn:microsoft.com/office/officeart/2005/8/layout/hierarchy1"/>
    <dgm:cxn modelId="{1C7335C3-4C5D-4DB8-AD25-0850BFE4E50C}" type="presOf" srcId="{6A7EC098-922D-4EC2-B4DE-1411A5157D07}" destId="{7597FE23-3B3A-49D8-AE91-178129C58E25}" srcOrd="0" destOrd="0" presId="urn:microsoft.com/office/officeart/2005/8/layout/hierarchy1"/>
    <dgm:cxn modelId="{168336D4-7490-49C5-AAE8-2C84CDDFEB00}" srcId="{23474409-D599-44C5-908E-ED892FB166AC}" destId="{ACCDD7A1-0DD3-423D-81EB-795733277CD5}" srcOrd="2" destOrd="0" parTransId="{F294966A-AE48-4DAC-9AD2-3A23BAAAA587}" sibTransId="{8999BA5A-C6C2-4611-82FF-ED51B49DFAA4}"/>
    <dgm:cxn modelId="{04B25E85-1D0E-452E-AE48-B88A0CC8DF7A}" type="presOf" srcId="{ACCDD7A1-0DD3-423D-81EB-795733277CD5}" destId="{1D49E5FD-0EC7-47FB-B122-0B3162E8CD08}" srcOrd="0" destOrd="0" presId="urn:microsoft.com/office/officeart/2005/8/layout/hierarchy1"/>
    <dgm:cxn modelId="{C6E6C38E-D881-4960-B5CC-02C553FCD3A4}" srcId="{23474409-D599-44C5-908E-ED892FB166AC}" destId="{A521C3B6-0F08-434B-941A-5689FCAAB129}" srcOrd="1" destOrd="0" parTransId="{87EEDEB7-B8AE-4EB3-97DB-3A11A0D5C9FC}" sibTransId="{0B6A3525-A3C7-4D15-9465-8602C40D1D05}"/>
    <dgm:cxn modelId="{391AFC90-B8CD-4AC4-95A3-D9E165DDD2F6}" type="presOf" srcId="{23474409-D599-44C5-908E-ED892FB166AC}" destId="{62E24922-27F9-4136-8217-AE420D281858}" srcOrd="0" destOrd="0" presId="urn:microsoft.com/office/officeart/2005/8/layout/hierarchy1"/>
    <dgm:cxn modelId="{34C93D06-2C7C-43B1-91AD-7755D34AA138}" type="presOf" srcId="{A521C3B6-0F08-434B-941A-5689FCAAB129}" destId="{D5BBE97D-5AD9-4F4F-B5BD-BC41DF704288}" srcOrd="0" destOrd="0" presId="urn:microsoft.com/office/officeart/2005/8/layout/hierarchy1"/>
    <dgm:cxn modelId="{689492DC-42D7-479B-B44A-4127C760923F}" type="presParOf" srcId="{94326D13-4C2C-4BB7-B6F6-C932B0F55962}" destId="{54F735A6-8048-48B9-BF29-5C54E17B8415}" srcOrd="0" destOrd="0" presId="urn:microsoft.com/office/officeart/2005/8/layout/hierarchy1"/>
    <dgm:cxn modelId="{6947DCA2-FFC4-45CC-9CE3-C4F0C717A986}" type="presParOf" srcId="{54F735A6-8048-48B9-BF29-5C54E17B8415}" destId="{452C3AE5-EE53-4EED-97DE-366760308CF7}" srcOrd="0" destOrd="0" presId="urn:microsoft.com/office/officeart/2005/8/layout/hierarchy1"/>
    <dgm:cxn modelId="{AADF96C1-96BC-442E-B35E-6ABC70176E8E}" type="presParOf" srcId="{452C3AE5-EE53-4EED-97DE-366760308CF7}" destId="{46523AF1-6D32-488D-BAE4-A42AA1BE2157}" srcOrd="0" destOrd="0" presId="urn:microsoft.com/office/officeart/2005/8/layout/hierarchy1"/>
    <dgm:cxn modelId="{BAD56637-4856-410C-8DD4-0BBAB73CFCCA}" type="presParOf" srcId="{452C3AE5-EE53-4EED-97DE-366760308CF7}" destId="{62E24922-27F9-4136-8217-AE420D281858}" srcOrd="1" destOrd="0" presId="urn:microsoft.com/office/officeart/2005/8/layout/hierarchy1"/>
    <dgm:cxn modelId="{6502A1B6-6189-4F46-97EF-EE605D6DB80E}" type="presParOf" srcId="{54F735A6-8048-48B9-BF29-5C54E17B8415}" destId="{295A99F3-21B1-49A9-A3BB-BFEBBFA3819C}" srcOrd="1" destOrd="0" presId="urn:microsoft.com/office/officeart/2005/8/layout/hierarchy1"/>
    <dgm:cxn modelId="{6DB40B05-9069-416E-AB1E-1707B90E618D}" type="presParOf" srcId="{295A99F3-21B1-49A9-A3BB-BFEBBFA3819C}" destId="{6271A0F4-AA8E-4396-9A1F-AD5821A7AA92}" srcOrd="0" destOrd="0" presId="urn:microsoft.com/office/officeart/2005/8/layout/hierarchy1"/>
    <dgm:cxn modelId="{204E6480-2206-4480-B944-2386F8DA5A99}" type="presParOf" srcId="{295A99F3-21B1-49A9-A3BB-BFEBBFA3819C}" destId="{A130BAEB-7B1A-4232-B8BD-23F4102BAB6A}" srcOrd="1" destOrd="0" presId="urn:microsoft.com/office/officeart/2005/8/layout/hierarchy1"/>
    <dgm:cxn modelId="{F7A78541-DEAB-40A0-93E8-031F1C5A947A}" type="presParOf" srcId="{A130BAEB-7B1A-4232-B8BD-23F4102BAB6A}" destId="{FC729392-2E61-433D-AA1A-D1312EE36956}" srcOrd="0" destOrd="0" presId="urn:microsoft.com/office/officeart/2005/8/layout/hierarchy1"/>
    <dgm:cxn modelId="{F9D925C9-A6AA-4A47-9F87-637E83AAA475}" type="presParOf" srcId="{FC729392-2E61-433D-AA1A-D1312EE36956}" destId="{E9F50BA1-C0B3-4026-8E78-C15DD0791DA4}" srcOrd="0" destOrd="0" presId="urn:microsoft.com/office/officeart/2005/8/layout/hierarchy1"/>
    <dgm:cxn modelId="{290B9D98-1083-42E6-9DD1-67DCA3942275}" type="presParOf" srcId="{FC729392-2E61-433D-AA1A-D1312EE36956}" destId="{7597FE23-3B3A-49D8-AE91-178129C58E25}" srcOrd="1" destOrd="0" presId="urn:microsoft.com/office/officeart/2005/8/layout/hierarchy1"/>
    <dgm:cxn modelId="{FE37326C-0A15-44DB-B23A-7CFCA60A1A7D}" type="presParOf" srcId="{A130BAEB-7B1A-4232-B8BD-23F4102BAB6A}" destId="{614EE13D-CFEA-4C3D-9C4D-6136903312C2}" srcOrd="1" destOrd="0" presId="urn:microsoft.com/office/officeart/2005/8/layout/hierarchy1"/>
    <dgm:cxn modelId="{E8F95F7C-61C8-41ED-A494-F23E4EB809E4}" type="presParOf" srcId="{295A99F3-21B1-49A9-A3BB-BFEBBFA3819C}" destId="{B44723A8-2FBD-48F8-A597-D8EE69106C0C}" srcOrd="2" destOrd="0" presId="urn:microsoft.com/office/officeart/2005/8/layout/hierarchy1"/>
    <dgm:cxn modelId="{22B70DD5-4938-49AE-8DB4-F009014531F4}" type="presParOf" srcId="{295A99F3-21B1-49A9-A3BB-BFEBBFA3819C}" destId="{CA3E3DD9-B691-428E-AD9E-CC52F6838D2D}" srcOrd="3" destOrd="0" presId="urn:microsoft.com/office/officeart/2005/8/layout/hierarchy1"/>
    <dgm:cxn modelId="{16DFD8C6-99D3-48D2-AE77-C6C2209A89E6}" type="presParOf" srcId="{CA3E3DD9-B691-428E-AD9E-CC52F6838D2D}" destId="{2AEC928B-7FE7-4AD6-857D-8F64A595C713}" srcOrd="0" destOrd="0" presId="urn:microsoft.com/office/officeart/2005/8/layout/hierarchy1"/>
    <dgm:cxn modelId="{475723A6-34FA-43C9-8A4D-B30868B3B653}" type="presParOf" srcId="{2AEC928B-7FE7-4AD6-857D-8F64A595C713}" destId="{A06F2BDC-AC73-422C-9E03-1D8C116131B3}" srcOrd="0" destOrd="0" presId="urn:microsoft.com/office/officeart/2005/8/layout/hierarchy1"/>
    <dgm:cxn modelId="{CAA6BBA2-9B7C-496A-B2D1-B31F5893EF3C}" type="presParOf" srcId="{2AEC928B-7FE7-4AD6-857D-8F64A595C713}" destId="{D5BBE97D-5AD9-4F4F-B5BD-BC41DF704288}" srcOrd="1" destOrd="0" presId="urn:microsoft.com/office/officeart/2005/8/layout/hierarchy1"/>
    <dgm:cxn modelId="{C6401D3B-A47D-4DFB-B36E-A8223CD0FDCB}" type="presParOf" srcId="{CA3E3DD9-B691-428E-AD9E-CC52F6838D2D}" destId="{FB266A53-DE4B-484B-BDCB-FA83D2D1191B}" srcOrd="1" destOrd="0" presId="urn:microsoft.com/office/officeart/2005/8/layout/hierarchy1"/>
    <dgm:cxn modelId="{5916D7F0-A350-40D4-8675-193840D52BD0}" type="presParOf" srcId="{295A99F3-21B1-49A9-A3BB-BFEBBFA3819C}" destId="{027958BF-9898-4181-B19E-6F3E59740D91}" srcOrd="4" destOrd="0" presId="urn:microsoft.com/office/officeart/2005/8/layout/hierarchy1"/>
    <dgm:cxn modelId="{08F30DC4-3C97-4A63-80AA-338FE9EE6FCC}" type="presParOf" srcId="{295A99F3-21B1-49A9-A3BB-BFEBBFA3819C}" destId="{D6CEB22D-DE32-4D40-B220-63D6B4974CAA}" srcOrd="5" destOrd="0" presId="urn:microsoft.com/office/officeart/2005/8/layout/hierarchy1"/>
    <dgm:cxn modelId="{AB4E897E-0B12-402C-860E-9B98E54E17F1}" type="presParOf" srcId="{D6CEB22D-DE32-4D40-B220-63D6B4974CAA}" destId="{37AA8CD9-945B-4F3E-8452-8E6800ED918A}" srcOrd="0" destOrd="0" presId="urn:microsoft.com/office/officeart/2005/8/layout/hierarchy1"/>
    <dgm:cxn modelId="{6F793A7B-332B-4762-A7E7-1DDC8BD26C1C}" type="presParOf" srcId="{37AA8CD9-945B-4F3E-8452-8E6800ED918A}" destId="{C6A85CE8-4861-4A37-B41C-C9BE33B19A61}" srcOrd="0" destOrd="0" presId="urn:microsoft.com/office/officeart/2005/8/layout/hierarchy1"/>
    <dgm:cxn modelId="{F3633BAB-B02B-4159-ABA2-D4641D02F795}" type="presParOf" srcId="{37AA8CD9-945B-4F3E-8452-8E6800ED918A}" destId="{1D49E5FD-0EC7-47FB-B122-0B3162E8CD08}" srcOrd="1" destOrd="0" presId="urn:microsoft.com/office/officeart/2005/8/layout/hierarchy1"/>
    <dgm:cxn modelId="{D0528541-6A7F-4182-A8ED-B1C04D0A57F6}" type="presParOf" srcId="{D6CEB22D-DE32-4D40-B220-63D6B4974CAA}" destId="{68BC74EB-5E0C-4BD6-A3A2-D6E0178BB1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9A494E-258E-4646-A74B-B50B5BCAD7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81B59DE-F49F-4062-9C5B-549E606341FC}">
      <dgm:prSet phldrT="[Metin]"/>
      <dgm:spPr/>
      <dgm:t>
        <a:bodyPr/>
        <a:lstStyle/>
        <a:p>
          <a:r>
            <a:rPr lang="tr-TR"/>
            <a:t>Transmisyon </a:t>
          </a:r>
        </a:p>
      </dgm:t>
    </dgm:pt>
    <dgm:pt modelId="{2AB8B4F3-CC8F-48CC-9C81-C656C483C1C6}" type="parTrans" cxnId="{C8508FC2-519A-4EE1-A745-F1272E435FC9}">
      <dgm:prSet/>
      <dgm:spPr/>
      <dgm:t>
        <a:bodyPr/>
        <a:lstStyle/>
        <a:p>
          <a:endParaRPr lang="tr-TR"/>
        </a:p>
      </dgm:t>
    </dgm:pt>
    <dgm:pt modelId="{ADFB77D8-3FC8-4061-B673-88560BD543A8}" type="sibTrans" cxnId="{C8508FC2-519A-4EE1-A745-F1272E435FC9}">
      <dgm:prSet/>
      <dgm:spPr/>
      <dgm:t>
        <a:bodyPr/>
        <a:lstStyle/>
        <a:p>
          <a:endParaRPr lang="tr-TR"/>
        </a:p>
      </dgm:t>
    </dgm:pt>
    <dgm:pt modelId="{24BB30A9-E403-4FD2-A0C7-3B969DF0D79D}">
      <dgm:prSet phldrT="[Metin]"/>
      <dgm:spPr/>
      <dgm:t>
        <a:bodyPr/>
        <a:lstStyle/>
        <a:p>
          <a:r>
            <a:rPr lang="tr-TR"/>
            <a:t>Enfekte kişiyle doğrudan </a:t>
          </a:r>
        </a:p>
      </dgm:t>
    </dgm:pt>
    <dgm:pt modelId="{2362F179-F36A-4FEE-921A-5A6FC59777DA}" type="parTrans" cxnId="{2283982E-6C71-4F2F-8DB0-67F7ED4A3E54}">
      <dgm:prSet/>
      <dgm:spPr/>
      <dgm:t>
        <a:bodyPr/>
        <a:lstStyle/>
        <a:p>
          <a:endParaRPr lang="tr-TR"/>
        </a:p>
      </dgm:t>
    </dgm:pt>
    <dgm:pt modelId="{B03044D7-15A8-4E84-BED9-B6B78848AF5F}" type="sibTrans" cxnId="{2283982E-6C71-4F2F-8DB0-67F7ED4A3E54}">
      <dgm:prSet/>
      <dgm:spPr/>
      <dgm:t>
        <a:bodyPr/>
        <a:lstStyle/>
        <a:p>
          <a:endParaRPr lang="tr-TR"/>
        </a:p>
      </dgm:t>
    </dgm:pt>
    <dgm:pt modelId="{83335EE6-0B75-40B6-B52E-1933FA9199C8}">
      <dgm:prSet phldrT="[Metin]"/>
      <dgm:spPr/>
      <dgm:t>
        <a:bodyPr/>
        <a:lstStyle/>
        <a:p>
          <a:r>
            <a:rPr lang="tr-TR"/>
            <a:t>Kontamine olmuş çevreyle dolaylı</a:t>
          </a:r>
        </a:p>
      </dgm:t>
    </dgm:pt>
    <dgm:pt modelId="{AE8F7FA6-C434-4DF1-A61C-A847FC95AC5B}" type="parTrans" cxnId="{85BA0E4D-A7E9-4118-AB5C-B9E83A800460}">
      <dgm:prSet/>
      <dgm:spPr/>
      <dgm:t>
        <a:bodyPr/>
        <a:lstStyle/>
        <a:p>
          <a:endParaRPr lang="tr-TR"/>
        </a:p>
      </dgm:t>
    </dgm:pt>
    <dgm:pt modelId="{4C5D3877-2EB2-4302-86D1-9A510C46B830}" type="sibTrans" cxnId="{85BA0E4D-A7E9-4118-AB5C-B9E83A800460}">
      <dgm:prSet/>
      <dgm:spPr/>
      <dgm:t>
        <a:bodyPr/>
        <a:lstStyle/>
        <a:p>
          <a:endParaRPr lang="tr-TR"/>
        </a:p>
      </dgm:t>
    </dgm:pt>
    <dgm:pt modelId="{42EE15C8-E392-4C68-957C-146AE88BB515}">
      <dgm:prSet phldrT="[Metin]"/>
      <dgm:spPr/>
      <dgm:t>
        <a:bodyPr/>
        <a:lstStyle/>
        <a:p>
          <a:r>
            <a:rPr lang="tr-TR"/>
            <a:t>Hapşırma veya öksürme ile havaya karışan küçük damlacıklar  </a:t>
          </a:r>
        </a:p>
      </dgm:t>
    </dgm:pt>
    <dgm:pt modelId="{C00FAB89-A30D-4CE4-B652-17B783F285A5}" type="parTrans" cxnId="{8870FF34-C87C-4E31-A8B6-40C9C7374699}">
      <dgm:prSet/>
      <dgm:spPr/>
      <dgm:t>
        <a:bodyPr/>
        <a:lstStyle/>
        <a:p>
          <a:endParaRPr lang="tr-TR"/>
        </a:p>
      </dgm:t>
    </dgm:pt>
    <dgm:pt modelId="{CB969CF8-F18B-4602-B193-6E12CF38DC26}" type="sibTrans" cxnId="{8870FF34-C87C-4E31-A8B6-40C9C7374699}">
      <dgm:prSet/>
      <dgm:spPr/>
      <dgm:t>
        <a:bodyPr/>
        <a:lstStyle/>
        <a:p>
          <a:endParaRPr lang="tr-TR"/>
        </a:p>
      </dgm:t>
    </dgm:pt>
    <dgm:pt modelId="{A9EF38A4-1165-4ADF-B58E-5E91F452DC33}">
      <dgm:prSet phldrT="[Metin]"/>
      <dgm:spPr/>
      <dgm:t>
        <a:bodyPr/>
        <a:lstStyle/>
        <a:p>
          <a:r>
            <a:rPr lang="tr-TR"/>
            <a:t>El teması </a:t>
          </a:r>
        </a:p>
      </dgm:t>
    </dgm:pt>
    <dgm:pt modelId="{B040D470-9FE0-492D-A7FE-6B917BFB5A8D}" type="sibTrans" cxnId="{ACB7A47C-9A5C-4C00-8CD5-2110ECEAB06E}">
      <dgm:prSet/>
      <dgm:spPr/>
      <dgm:t>
        <a:bodyPr/>
        <a:lstStyle/>
        <a:p>
          <a:endParaRPr lang="tr-TR"/>
        </a:p>
      </dgm:t>
    </dgm:pt>
    <dgm:pt modelId="{BA6F1F36-1D87-4D14-8BBC-BC673A9BE479}" type="parTrans" cxnId="{ACB7A47C-9A5C-4C00-8CD5-2110ECEAB06E}">
      <dgm:prSet/>
      <dgm:spPr/>
      <dgm:t>
        <a:bodyPr/>
        <a:lstStyle/>
        <a:p>
          <a:endParaRPr lang="tr-TR"/>
        </a:p>
      </dgm:t>
    </dgm:pt>
    <dgm:pt modelId="{C5315E77-6006-439E-A5B7-FF136EA877EF}">
      <dgm:prSet/>
      <dgm:spPr/>
      <dgm:t>
        <a:bodyPr/>
        <a:lstStyle/>
        <a:p>
          <a:r>
            <a:rPr lang="tr-TR"/>
            <a:t>Tipik olarak enfekte bir kişiyle yakın temas gerektiren büyük partikül damlacıkları</a:t>
          </a:r>
        </a:p>
      </dgm:t>
    </dgm:pt>
    <dgm:pt modelId="{F82230EF-3226-49C7-B12E-C59F359F342A}" type="parTrans" cxnId="{FECF4874-5C90-4C0C-9E03-2F9061CF7847}">
      <dgm:prSet/>
      <dgm:spPr/>
      <dgm:t>
        <a:bodyPr/>
        <a:lstStyle/>
        <a:p>
          <a:endParaRPr lang="tr-TR"/>
        </a:p>
      </dgm:t>
    </dgm:pt>
    <dgm:pt modelId="{1D033D52-7381-4A4C-B003-EADC6E004817}" type="sibTrans" cxnId="{FECF4874-5C90-4C0C-9E03-2F9061CF7847}">
      <dgm:prSet/>
      <dgm:spPr/>
      <dgm:t>
        <a:bodyPr/>
        <a:lstStyle/>
        <a:p>
          <a:endParaRPr lang="tr-TR"/>
        </a:p>
      </dgm:t>
    </dgm:pt>
    <dgm:pt modelId="{177F6C7A-467B-4B2B-A676-D1815161F3CB}" type="pres">
      <dgm:prSet presAssocID="{FD9A494E-258E-4646-A74B-B50B5BCAD76B}" presName="hierChild1" presStyleCnt="0">
        <dgm:presLayoutVars>
          <dgm:chPref val="1"/>
          <dgm:dir/>
          <dgm:animOne val="branch"/>
          <dgm:animLvl val="lvl"/>
          <dgm:resizeHandles/>
        </dgm:presLayoutVars>
      </dgm:prSet>
      <dgm:spPr/>
      <dgm:t>
        <a:bodyPr/>
        <a:lstStyle/>
        <a:p>
          <a:endParaRPr lang="tr-TR"/>
        </a:p>
      </dgm:t>
    </dgm:pt>
    <dgm:pt modelId="{13DEC46A-14A8-4C0C-A249-B73F43929BD7}" type="pres">
      <dgm:prSet presAssocID="{881B59DE-F49F-4062-9C5B-549E606341FC}" presName="hierRoot1" presStyleCnt="0"/>
      <dgm:spPr/>
    </dgm:pt>
    <dgm:pt modelId="{11020E45-991C-4143-B9CD-B8A3A6B9D86F}" type="pres">
      <dgm:prSet presAssocID="{881B59DE-F49F-4062-9C5B-549E606341FC}" presName="composite" presStyleCnt="0"/>
      <dgm:spPr/>
    </dgm:pt>
    <dgm:pt modelId="{A49A5FEC-B5D2-491D-867E-D8D4BB736C60}" type="pres">
      <dgm:prSet presAssocID="{881B59DE-F49F-4062-9C5B-549E606341FC}" presName="background" presStyleLbl="node0" presStyleIdx="0" presStyleCnt="1"/>
      <dgm:spPr/>
    </dgm:pt>
    <dgm:pt modelId="{E5A69DD7-C665-46A5-B655-CCF931B4ADD4}" type="pres">
      <dgm:prSet presAssocID="{881B59DE-F49F-4062-9C5B-549E606341FC}" presName="text" presStyleLbl="fgAcc0" presStyleIdx="0" presStyleCnt="1">
        <dgm:presLayoutVars>
          <dgm:chPref val="3"/>
        </dgm:presLayoutVars>
      </dgm:prSet>
      <dgm:spPr/>
      <dgm:t>
        <a:bodyPr/>
        <a:lstStyle/>
        <a:p>
          <a:endParaRPr lang="tr-TR"/>
        </a:p>
      </dgm:t>
    </dgm:pt>
    <dgm:pt modelId="{1DE8457B-6905-421A-BB00-1CD950DCD1C5}" type="pres">
      <dgm:prSet presAssocID="{881B59DE-F49F-4062-9C5B-549E606341FC}" presName="hierChild2" presStyleCnt="0"/>
      <dgm:spPr/>
    </dgm:pt>
    <dgm:pt modelId="{359AB75B-E5E5-4E42-9260-FDEE5A329A2B}" type="pres">
      <dgm:prSet presAssocID="{BA6F1F36-1D87-4D14-8BBC-BC673A9BE479}" presName="Name10" presStyleLbl="parChTrans1D2" presStyleIdx="0" presStyleCnt="3"/>
      <dgm:spPr/>
      <dgm:t>
        <a:bodyPr/>
        <a:lstStyle/>
        <a:p>
          <a:endParaRPr lang="tr-TR"/>
        </a:p>
      </dgm:t>
    </dgm:pt>
    <dgm:pt modelId="{99E5BCE2-8A8D-4E8A-B3BC-B4E6CF022303}" type="pres">
      <dgm:prSet presAssocID="{A9EF38A4-1165-4ADF-B58E-5E91F452DC33}" presName="hierRoot2" presStyleCnt="0"/>
      <dgm:spPr/>
    </dgm:pt>
    <dgm:pt modelId="{13E9D98F-FB5A-4596-89AE-AA988A8E7A1D}" type="pres">
      <dgm:prSet presAssocID="{A9EF38A4-1165-4ADF-B58E-5E91F452DC33}" presName="composite2" presStyleCnt="0"/>
      <dgm:spPr/>
    </dgm:pt>
    <dgm:pt modelId="{67DD42F0-1FF1-4368-8F60-A2423442E482}" type="pres">
      <dgm:prSet presAssocID="{A9EF38A4-1165-4ADF-B58E-5E91F452DC33}" presName="background2" presStyleLbl="node2" presStyleIdx="0" presStyleCnt="3"/>
      <dgm:spPr/>
    </dgm:pt>
    <dgm:pt modelId="{4A68096A-F97A-499E-B5DA-6844A9DB4F54}" type="pres">
      <dgm:prSet presAssocID="{A9EF38A4-1165-4ADF-B58E-5E91F452DC33}" presName="text2" presStyleLbl="fgAcc2" presStyleIdx="0" presStyleCnt="3">
        <dgm:presLayoutVars>
          <dgm:chPref val="3"/>
        </dgm:presLayoutVars>
      </dgm:prSet>
      <dgm:spPr/>
      <dgm:t>
        <a:bodyPr/>
        <a:lstStyle/>
        <a:p>
          <a:endParaRPr lang="tr-TR"/>
        </a:p>
      </dgm:t>
    </dgm:pt>
    <dgm:pt modelId="{07E0C4CD-DE14-4716-90DD-4542E6EF7DCA}" type="pres">
      <dgm:prSet presAssocID="{A9EF38A4-1165-4ADF-B58E-5E91F452DC33}" presName="hierChild3" presStyleCnt="0"/>
      <dgm:spPr/>
    </dgm:pt>
    <dgm:pt modelId="{A8D66898-5E1E-48D5-A2E7-977391FE3F8D}" type="pres">
      <dgm:prSet presAssocID="{2362F179-F36A-4FEE-921A-5A6FC59777DA}" presName="Name17" presStyleLbl="parChTrans1D3" presStyleIdx="0" presStyleCnt="2"/>
      <dgm:spPr/>
      <dgm:t>
        <a:bodyPr/>
        <a:lstStyle/>
        <a:p>
          <a:endParaRPr lang="tr-TR"/>
        </a:p>
      </dgm:t>
    </dgm:pt>
    <dgm:pt modelId="{098254BC-7AC3-4CDD-965D-7159285A460A}" type="pres">
      <dgm:prSet presAssocID="{24BB30A9-E403-4FD2-A0C7-3B969DF0D79D}" presName="hierRoot3" presStyleCnt="0"/>
      <dgm:spPr/>
    </dgm:pt>
    <dgm:pt modelId="{E4D50E2F-21DE-43AB-BD04-857401403828}" type="pres">
      <dgm:prSet presAssocID="{24BB30A9-E403-4FD2-A0C7-3B969DF0D79D}" presName="composite3" presStyleCnt="0"/>
      <dgm:spPr/>
    </dgm:pt>
    <dgm:pt modelId="{36BC2B61-76A8-4ACD-A262-035472DBE83B}" type="pres">
      <dgm:prSet presAssocID="{24BB30A9-E403-4FD2-A0C7-3B969DF0D79D}" presName="background3" presStyleLbl="node3" presStyleIdx="0" presStyleCnt="2"/>
      <dgm:spPr/>
    </dgm:pt>
    <dgm:pt modelId="{788A9864-2753-4631-8542-89790BFC4BB5}" type="pres">
      <dgm:prSet presAssocID="{24BB30A9-E403-4FD2-A0C7-3B969DF0D79D}" presName="text3" presStyleLbl="fgAcc3" presStyleIdx="0" presStyleCnt="2">
        <dgm:presLayoutVars>
          <dgm:chPref val="3"/>
        </dgm:presLayoutVars>
      </dgm:prSet>
      <dgm:spPr/>
      <dgm:t>
        <a:bodyPr/>
        <a:lstStyle/>
        <a:p>
          <a:endParaRPr lang="tr-TR"/>
        </a:p>
      </dgm:t>
    </dgm:pt>
    <dgm:pt modelId="{92ECFB89-8512-4DE9-8DA6-FE832D2944FC}" type="pres">
      <dgm:prSet presAssocID="{24BB30A9-E403-4FD2-A0C7-3B969DF0D79D}" presName="hierChild4" presStyleCnt="0"/>
      <dgm:spPr/>
    </dgm:pt>
    <dgm:pt modelId="{59EA0A7B-5634-4FD9-AACF-F6C98F91A2A4}" type="pres">
      <dgm:prSet presAssocID="{AE8F7FA6-C434-4DF1-A61C-A847FC95AC5B}" presName="Name17" presStyleLbl="parChTrans1D3" presStyleIdx="1" presStyleCnt="2"/>
      <dgm:spPr/>
      <dgm:t>
        <a:bodyPr/>
        <a:lstStyle/>
        <a:p>
          <a:endParaRPr lang="tr-TR"/>
        </a:p>
      </dgm:t>
    </dgm:pt>
    <dgm:pt modelId="{4A36B62F-82E8-4352-8807-F75158A89139}" type="pres">
      <dgm:prSet presAssocID="{83335EE6-0B75-40B6-B52E-1933FA9199C8}" presName="hierRoot3" presStyleCnt="0"/>
      <dgm:spPr/>
    </dgm:pt>
    <dgm:pt modelId="{B0409A7F-D793-467E-AF41-9DDB1F1C501C}" type="pres">
      <dgm:prSet presAssocID="{83335EE6-0B75-40B6-B52E-1933FA9199C8}" presName="composite3" presStyleCnt="0"/>
      <dgm:spPr/>
    </dgm:pt>
    <dgm:pt modelId="{2044B6C5-F1C2-43DC-9834-83F0525C2C55}" type="pres">
      <dgm:prSet presAssocID="{83335EE6-0B75-40B6-B52E-1933FA9199C8}" presName="background3" presStyleLbl="node3" presStyleIdx="1" presStyleCnt="2"/>
      <dgm:spPr/>
    </dgm:pt>
    <dgm:pt modelId="{E30296B3-E7FD-4CFE-960A-E1BEBCA40F8B}" type="pres">
      <dgm:prSet presAssocID="{83335EE6-0B75-40B6-B52E-1933FA9199C8}" presName="text3" presStyleLbl="fgAcc3" presStyleIdx="1" presStyleCnt="2">
        <dgm:presLayoutVars>
          <dgm:chPref val="3"/>
        </dgm:presLayoutVars>
      </dgm:prSet>
      <dgm:spPr/>
      <dgm:t>
        <a:bodyPr/>
        <a:lstStyle/>
        <a:p>
          <a:endParaRPr lang="tr-TR"/>
        </a:p>
      </dgm:t>
    </dgm:pt>
    <dgm:pt modelId="{9EC8C56E-CC2F-4D32-AFEF-59C02F666F29}" type="pres">
      <dgm:prSet presAssocID="{83335EE6-0B75-40B6-B52E-1933FA9199C8}" presName="hierChild4" presStyleCnt="0"/>
      <dgm:spPr/>
    </dgm:pt>
    <dgm:pt modelId="{F7DB0D74-5222-46EC-9B65-AA26A0FAD59D}" type="pres">
      <dgm:prSet presAssocID="{F82230EF-3226-49C7-B12E-C59F359F342A}" presName="Name10" presStyleLbl="parChTrans1D2" presStyleIdx="1" presStyleCnt="3"/>
      <dgm:spPr/>
      <dgm:t>
        <a:bodyPr/>
        <a:lstStyle/>
        <a:p>
          <a:endParaRPr lang="tr-TR"/>
        </a:p>
      </dgm:t>
    </dgm:pt>
    <dgm:pt modelId="{FC2586DA-B183-4575-B2EA-9985A9014F3E}" type="pres">
      <dgm:prSet presAssocID="{C5315E77-6006-439E-A5B7-FF136EA877EF}" presName="hierRoot2" presStyleCnt="0"/>
      <dgm:spPr/>
    </dgm:pt>
    <dgm:pt modelId="{E783D458-D312-4633-BBB0-62CC562F9640}" type="pres">
      <dgm:prSet presAssocID="{C5315E77-6006-439E-A5B7-FF136EA877EF}" presName="composite2" presStyleCnt="0"/>
      <dgm:spPr/>
    </dgm:pt>
    <dgm:pt modelId="{4DB67A2B-C30B-4C8E-B2D4-E11476DB7020}" type="pres">
      <dgm:prSet presAssocID="{C5315E77-6006-439E-A5B7-FF136EA877EF}" presName="background2" presStyleLbl="node2" presStyleIdx="1" presStyleCnt="3"/>
      <dgm:spPr/>
    </dgm:pt>
    <dgm:pt modelId="{3EFF9DAC-64FB-450C-98BD-67100BD12C25}" type="pres">
      <dgm:prSet presAssocID="{C5315E77-6006-439E-A5B7-FF136EA877EF}" presName="text2" presStyleLbl="fgAcc2" presStyleIdx="1" presStyleCnt="3">
        <dgm:presLayoutVars>
          <dgm:chPref val="3"/>
        </dgm:presLayoutVars>
      </dgm:prSet>
      <dgm:spPr/>
      <dgm:t>
        <a:bodyPr/>
        <a:lstStyle/>
        <a:p>
          <a:endParaRPr lang="tr-TR"/>
        </a:p>
      </dgm:t>
    </dgm:pt>
    <dgm:pt modelId="{F51F2843-1630-440D-9114-ECFEB6E5DE9D}" type="pres">
      <dgm:prSet presAssocID="{C5315E77-6006-439E-A5B7-FF136EA877EF}" presName="hierChild3" presStyleCnt="0"/>
      <dgm:spPr/>
    </dgm:pt>
    <dgm:pt modelId="{FD47EFA3-4766-4CAD-84FA-6945473EBF45}" type="pres">
      <dgm:prSet presAssocID="{C00FAB89-A30D-4CE4-B652-17B783F285A5}" presName="Name10" presStyleLbl="parChTrans1D2" presStyleIdx="2" presStyleCnt="3"/>
      <dgm:spPr/>
      <dgm:t>
        <a:bodyPr/>
        <a:lstStyle/>
        <a:p>
          <a:endParaRPr lang="tr-TR"/>
        </a:p>
      </dgm:t>
    </dgm:pt>
    <dgm:pt modelId="{4BA84C2A-3E16-40C1-BBF4-88E9CEAD6143}" type="pres">
      <dgm:prSet presAssocID="{42EE15C8-E392-4C68-957C-146AE88BB515}" presName="hierRoot2" presStyleCnt="0"/>
      <dgm:spPr/>
    </dgm:pt>
    <dgm:pt modelId="{C649AFDD-4799-4CBE-BBA0-C9EAD945392A}" type="pres">
      <dgm:prSet presAssocID="{42EE15C8-E392-4C68-957C-146AE88BB515}" presName="composite2" presStyleCnt="0"/>
      <dgm:spPr/>
    </dgm:pt>
    <dgm:pt modelId="{563C1366-8192-43F7-961C-06937CCC62F8}" type="pres">
      <dgm:prSet presAssocID="{42EE15C8-E392-4C68-957C-146AE88BB515}" presName="background2" presStyleLbl="node2" presStyleIdx="2" presStyleCnt="3"/>
      <dgm:spPr/>
    </dgm:pt>
    <dgm:pt modelId="{4A8A6B05-E9F4-497C-83FD-4510093FA17B}" type="pres">
      <dgm:prSet presAssocID="{42EE15C8-E392-4C68-957C-146AE88BB515}" presName="text2" presStyleLbl="fgAcc2" presStyleIdx="2" presStyleCnt="3">
        <dgm:presLayoutVars>
          <dgm:chPref val="3"/>
        </dgm:presLayoutVars>
      </dgm:prSet>
      <dgm:spPr/>
      <dgm:t>
        <a:bodyPr/>
        <a:lstStyle/>
        <a:p>
          <a:endParaRPr lang="tr-TR"/>
        </a:p>
      </dgm:t>
    </dgm:pt>
    <dgm:pt modelId="{D4BF784B-F5EA-4A24-B0AD-68823FD7912A}" type="pres">
      <dgm:prSet presAssocID="{42EE15C8-E392-4C68-957C-146AE88BB515}" presName="hierChild3" presStyleCnt="0"/>
      <dgm:spPr/>
    </dgm:pt>
  </dgm:ptLst>
  <dgm:cxnLst>
    <dgm:cxn modelId="{8870FF34-C87C-4E31-A8B6-40C9C7374699}" srcId="{881B59DE-F49F-4062-9C5B-549E606341FC}" destId="{42EE15C8-E392-4C68-957C-146AE88BB515}" srcOrd="2" destOrd="0" parTransId="{C00FAB89-A30D-4CE4-B652-17B783F285A5}" sibTransId="{CB969CF8-F18B-4602-B193-6E12CF38DC26}"/>
    <dgm:cxn modelId="{2283982E-6C71-4F2F-8DB0-67F7ED4A3E54}" srcId="{A9EF38A4-1165-4ADF-B58E-5E91F452DC33}" destId="{24BB30A9-E403-4FD2-A0C7-3B969DF0D79D}" srcOrd="0" destOrd="0" parTransId="{2362F179-F36A-4FEE-921A-5A6FC59777DA}" sibTransId="{B03044D7-15A8-4E84-BED9-B6B78848AF5F}"/>
    <dgm:cxn modelId="{85BA0E4D-A7E9-4118-AB5C-B9E83A800460}" srcId="{A9EF38A4-1165-4ADF-B58E-5E91F452DC33}" destId="{83335EE6-0B75-40B6-B52E-1933FA9199C8}" srcOrd="1" destOrd="0" parTransId="{AE8F7FA6-C434-4DF1-A61C-A847FC95AC5B}" sibTransId="{4C5D3877-2EB2-4302-86D1-9A510C46B830}"/>
    <dgm:cxn modelId="{6CF2ED95-F22D-4B0A-8CEF-5B712309A19C}" type="presOf" srcId="{42EE15C8-E392-4C68-957C-146AE88BB515}" destId="{4A8A6B05-E9F4-497C-83FD-4510093FA17B}" srcOrd="0" destOrd="0" presId="urn:microsoft.com/office/officeart/2005/8/layout/hierarchy1"/>
    <dgm:cxn modelId="{C8508FC2-519A-4EE1-A745-F1272E435FC9}" srcId="{FD9A494E-258E-4646-A74B-B50B5BCAD76B}" destId="{881B59DE-F49F-4062-9C5B-549E606341FC}" srcOrd="0" destOrd="0" parTransId="{2AB8B4F3-CC8F-48CC-9C81-C656C483C1C6}" sibTransId="{ADFB77D8-3FC8-4061-B673-88560BD543A8}"/>
    <dgm:cxn modelId="{1963B7C3-E27E-4EDE-810F-0BF6092FF7CC}" type="presOf" srcId="{83335EE6-0B75-40B6-B52E-1933FA9199C8}" destId="{E30296B3-E7FD-4CFE-960A-E1BEBCA40F8B}" srcOrd="0" destOrd="0" presId="urn:microsoft.com/office/officeart/2005/8/layout/hierarchy1"/>
    <dgm:cxn modelId="{76920E9F-7CBC-4F9C-B5CB-CE39E2684512}" type="presOf" srcId="{F82230EF-3226-49C7-B12E-C59F359F342A}" destId="{F7DB0D74-5222-46EC-9B65-AA26A0FAD59D}" srcOrd="0" destOrd="0" presId="urn:microsoft.com/office/officeart/2005/8/layout/hierarchy1"/>
    <dgm:cxn modelId="{E75D80DF-C4C0-403D-B55B-CD904FA206FD}" type="presOf" srcId="{AE8F7FA6-C434-4DF1-A61C-A847FC95AC5B}" destId="{59EA0A7B-5634-4FD9-AACF-F6C98F91A2A4}" srcOrd="0" destOrd="0" presId="urn:microsoft.com/office/officeart/2005/8/layout/hierarchy1"/>
    <dgm:cxn modelId="{667206FA-4D91-4342-B9DF-DC42A49DBC93}" type="presOf" srcId="{C00FAB89-A30D-4CE4-B652-17B783F285A5}" destId="{FD47EFA3-4766-4CAD-84FA-6945473EBF45}" srcOrd="0" destOrd="0" presId="urn:microsoft.com/office/officeart/2005/8/layout/hierarchy1"/>
    <dgm:cxn modelId="{ACB7A47C-9A5C-4C00-8CD5-2110ECEAB06E}" srcId="{881B59DE-F49F-4062-9C5B-549E606341FC}" destId="{A9EF38A4-1165-4ADF-B58E-5E91F452DC33}" srcOrd="0" destOrd="0" parTransId="{BA6F1F36-1D87-4D14-8BBC-BC673A9BE479}" sibTransId="{B040D470-9FE0-492D-A7FE-6B917BFB5A8D}"/>
    <dgm:cxn modelId="{F9C5FE7F-B20B-43B7-A87E-37B18269FC15}" type="presOf" srcId="{881B59DE-F49F-4062-9C5B-549E606341FC}" destId="{E5A69DD7-C665-46A5-B655-CCF931B4ADD4}" srcOrd="0" destOrd="0" presId="urn:microsoft.com/office/officeart/2005/8/layout/hierarchy1"/>
    <dgm:cxn modelId="{D625A620-CC2A-4113-9604-8971A1ED7CD6}" type="presOf" srcId="{A9EF38A4-1165-4ADF-B58E-5E91F452DC33}" destId="{4A68096A-F97A-499E-B5DA-6844A9DB4F54}" srcOrd="0" destOrd="0" presId="urn:microsoft.com/office/officeart/2005/8/layout/hierarchy1"/>
    <dgm:cxn modelId="{3E721F9F-E245-4FB3-B2E2-16E7BDA887E8}" type="presOf" srcId="{2362F179-F36A-4FEE-921A-5A6FC59777DA}" destId="{A8D66898-5E1E-48D5-A2E7-977391FE3F8D}" srcOrd="0" destOrd="0" presId="urn:microsoft.com/office/officeart/2005/8/layout/hierarchy1"/>
    <dgm:cxn modelId="{FECF4874-5C90-4C0C-9E03-2F9061CF7847}" srcId="{881B59DE-F49F-4062-9C5B-549E606341FC}" destId="{C5315E77-6006-439E-A5B7-FF136EA877EF}" srcOrd="1" destOrd="0" parTransId="{F82230EF-3226-49C7-B12E-C59F359F342A}" sibTransId="{1D033D52-7381-4A4C-B003-EADC6E004817}"/>
    <dgm:cxn modelId="{91797F92-ABAC-4786-B90F-881AD228DDF9}" type="presOf" srcId="{24BB30A9-E403-4FD2-A0C7-3B969DF0D79D}" destId="{788A9864-2753-4631-8542-89790BFC4BB5}" srcOrd="0" destOrd="0" presId="urn:microsoft.com/office/officeart/2005/8/layout/hierarchy1"/>
    <dgm:cxn modelId="{0CC7E650-FFCF-4EA1-B852-35834E5AADFB}" type="presOf" srcId="{BA6F1F36-1D87-4D14-8BBC-BC673A9BE479}" destId="{359AB75B-E5E5-4E42-9260-FDEE5A329A2B}" srcOrd="0" destOrd="0" presId="urn:microsoft.com/office/officeart/2005/8/layout/hierarchy1"/>
    <dgm:cxn modelId="{C165DC79-0947-48C7-BFC1-F37CBC802DB3}" type="presOf" srcId="{FD9A494E-258E-4646-A74B-B50B5BCAD76B}" destId="{177F6C7A-467B-4B2B-A676-D1815161F3CB}" srcOrd="0" destOrd="0" presId="urn:microsoft.com/office/officeart/2005/8/layout/hierarchy1"/>
    <dgm:cxn modelId="{7B235524-0BE0-4874-82AD-4F524350974C}" type="presOf" srcId="{C5315E77-6006-439E-A5B7-FF136EA877EF}" destId="{3EFF9DAC-64FB-450C-98BD-67100BD12C25}" srcOrd="0" destOrd="0" presId="urn:microsoft.com/office/officeart/2005/8/layout/hierarchy1"/>
    <dgm:cxn modelId="{4245D9E2-958B-4A20-8B50-1008485790FC}" type="presParOf" srcId="{177F6C7A-467B-4B2B-A676-D1815161F3CB}" destId="{13DEC46A-14A8-4C0C-A249-B73F43929BD7}" srcOrd="0" destOrd="0" presId="urn:microsoft.com/office/officeart/2005/8/layout/hierarchy1"/>
    <dgm:cxn modelId="{C3236ADD-6B55-42C5-BB13-F25DBE3FE5CB}" type="presParOf" srcId="{13DEC46A-14A8-4C0C-A249-B73F43929BD7}" destId="{11020E45-991C-4143-B9CD-B8A3A6B9D86F}" srcOrd="0" destOrd="0" presId="urn:microsoft.com/office/officeart/2005/8/layout/hierarchy1"/>
    <dgm:cxn modelId="{568826E4-DBF0-48CD-95D0-705047B9A523}" type="presParOf" srcId="{11020E45-991C-4143-B9CD-B8A3A6B9D86F}" destId="{A49A5FEC-B5D2-491D-867E-D8D4BB736C60}" srcOrd="0" destOrd="0" presId="urn:microsoft.com/office/officeart/2005/8/layout/hierarchy1"/>
    <dgm:cxn modelId="{EEE79458-4249-4B97-944F-F9E5F1538EBB}" type="presParOf" srcId="{11020E45-991C-4143-B9CD-B8A3A6B9D86F}" destId="{E5A69DD7-C665-46A5-B655-CCF931B4ADD4}" srcOrd="1" destOrd="0" presId="urn:microsoft.com/office/officeart/2005/8/layout/hierarchy1"/>
    <dgm:cxn modelId="{37020802-A2D7-47C8-9E52-392F5B5BF3BE}" type="presParOf" srcId="{13DEC46A-14A8-4C0C-A249-B73F43929BD7}" destId="{1DE8457B-6905-421A-BB00-1CD950DCD1C5}" srcOrd="1" destOrd="0" presId="urn:microsoft.com/office/officeart/2005/8/layout/hierarchy1"/>
    <dgm:cxn modelId="{B357B8A4-79FF-4FE3-86DF-55C19D6A6A6A}" type="presParOf" srcId="{1DE8457B-6905-421A-BB00-1CD950DCD1C5}" destId="{359AB75B-E5E5-4E42-9260-FDEE5A329A2B}" srcOrd="0" destOrd="0" presId="urn:microsoft.com/office/officeart/2005/8/layout/hierarchy1"/>
    <dgm:cxn modelId="{99C1A8CB-00A7-4F8A-B83D-632993B037C0}" type="presParOf" srcId="{1DE8457B-6905-421A-BB00-1CD950DCD1C5}" destId="{99E5BCE2-8A8D-4E8A-B3BC-B4E6CF022303}" srcOrd="1" destOrd="0" presId="urn:microsoft.com/office/officeart/2005/8/layout/hierarchy1"/>
    <dgm:cxn modelId="{D1D6B9A8-1499-421D-A762-5AFB07C94E68}" type="presParOf" srcId="{99E5BCE2-8A8D-4E8A-B3BC-B4E6CF022303}" destId="{13E9D98F-FB5A-4596-89AE-AA988A8E7A1D}" srcOrd="0" destOrd="0" presId="urn:microsoft.com/office/officeart/2005/8/layout/hierarchy1"/>
    <dgm:cxn modelId="{97BA90EF-E71B-4C68-B3B0-722E1A26BEA4}" type="presParOf" srcId="{13E9D98F-FB5A-4596-89AE-AA988A8E7A1D}" destId="{67DD42F0-1FF1-4368-8F60-A2423442E482}" srcOrd="0" destOrd="0" presId="urn:microsoft.com/office/officeart/2005/8/layout/hierarchy1"/>
    <dgm:cxn modelId="{ACC5140C-8465-4262-8D1F-518C25F5F46E}" type="presParOf" srcId="{13E9D98F-FB5A-4596-89AE-AA988A8E7A1D}" destId="{4A68096A-F97A-499E-B5DA-6844A9DB4F54}" srcOrd="1" destOrd="0" presId="urn:microsoft.com/office/officeart/2005/8/layout/hierarchy1"/>
    <dgm:cxn modelId="{CFC41A9A-EB45-4FCC-9F3D-63107D6166B9}" type="presParOf" srcId="{99E5BCE2-8A8D-4E8A-B3BC-B4E6CF022303}" destId="{07E0C4CD-DE14-4716-90DD-4542E6EF7DCA}" srcOrd="1" destOrd="0" presId="urn:microsoft.com/office/officeart/2005/8/layout/hierarchy1"/>
    <dgm:cxn modelId="{5372CFE4-B3AE-4248-BFFF-D48B56D2F664}" type="presParOf" srcId="{07E0C4CD-DE14-4716-90DD-4542E6EF7DCA}" destId="{A8D66898-5E1E-48D5-A2E7-977391FE3F8D}" srcOrd="0" destOrd="0" presId="urn:microsoft.com/office/officeart/2005/8/layout/hierarchy1"/>
    <dgm:cxn modelId="{CBA57590-8074-4E4E-BD8C-3C3B5FE6512B}" type="presParOf" srcId="{07E0C4CD-DE14-4716-90DD-4542E6EF7DCA}" destId="{098254BC-7AC3-4CDD-965D-7159285A460A}" srcOrd="1" destOrd="0" presId="urn:microsoft.com/office/officeart/2005/8/layout/hierarchy1"/>
    <dgm:cxn modelId="{6EC87EEE-E401-4DF2-A7ED-82E3D11455F2}" type="presParOf" srcId="{098254BC-7AC3-4CDD-965D-7159285A460A}" destId="{E4D50E2F-21DE-43AB-BD04-857401403828}" srcOrd="0" destOrd="0" presId="urn:microsoft.com/office/officeart/2005/8/layout/hierarchy1"/>
    <dgm:cxn modelId="{FD70CE80-1DEB-403C-98A0-A0AEE33A0BC8}" type="presParOf" srcId="{E4D50E2F-21DE-43AB-BD04-857401403828}" destId="{36BC2B61-76A8-4ACD-A262-035472DBE83B}" srcOrd="0" destOrd="0" presId="urn:microsoft.com/office/officeart/2005/8/layout/hierarchy1"/>
    <dgm:cxn modelId="{1F52A99C-75A3-434D-8F92-2DE07CC84572}" type="presParOf" srcId="{E4D50E2F-21DE-43AB-BD04-857401403828}" destId="{788A9864-2753-4631-8542-89790BFC4BB5}" srcOrd="1" destOrd="0" presId="urn:microsoft.com/office/officeart/2005/8/layout/hierarchy1"/>
    <dgm:cxn modelId="{72C289B2-82DA-4A04-B2E5-66EBB4A48B7E}" type="presParOf" srcId="{098254BC-7AC3-4CDD-965D-7159285A460A}" destId="{92ECFB89-8512-4DE9-8DA6-FE832D2944FC}" srcOrd="1" destOrd="0" presId="urn:microsoft.com/office/officeart/2005/8/layout/hierarchy1"/>
    <dgm:cxn modelId="{F5A56299-470E-4012-A390-64AA68C7C029}" type="presParOf" srcId="{07E0C4CD-DE14-4716-90DD-4542E6EF7DCA}" destId="{59EA0A7B-5634-4FD9-AACF-F6C98F91A2A4}" srcOrd="2" destOrd="0" presId="urn:microsoft.com/office/officeart/2005/8/layout/hierarchy1"/>
    <dgm:cxn modelId="{896EA9E2-B307-4130-B858-56A2026B9BFE}" type="presParOf" srcId="{07E0C4CD-DE14-4716-90DD-4542E6EF7DCA}" destId="{4A36B62F-82E8-4352-8807-F75158A89139}" srcOrd="3" destOrd="0" presId="urn:microsoft.com/office/officeart/2005/8/layout/hierarchy1"/>
    <dgm:cxn modelId="{3BE080D1-8FE2-42AB-888A-F04BCCE0EE6C}" type="presParOf" srcId="{4A36B62F-82E8-4352-8807-F75158A89139}" destId="{B0409A7F-D793-467E-AF41-9DDB1F1C501C}" srcOrd="0" destOrd="0" presId="urn:microsoft.com/office/officeart/2005/8/layout/hierarchy1"/>
    <dgm:cxn modelId="{5D8D6516-BFB4-4982-9F97-273F681FD675}" type="presParOf" srcId="{B0409A7F-D793-467E-AF41-9DDB1F1C501C}" destId="{2044B6C5-F1C2-43DC-9834-83F0525C2C55}" srcOrd="0" destOrd="0" presId="urn:microsoft.com/office/officeart/2005/8/layout/hierarchy1"/>
    <dgm:cxn modelId="{ED45D305-336A-4F43-9C01-907ABDD8770F}" type="presParOf" srcId="{B0409A7F-D793-467E-AF41-9DDB1F1C501C}" destId="{E30296B3-E7FD-4CFE-960A-E1BEBCA40F8B}" srcOrd="1" destOrd="0" presId="urn:microsoft.com/office/officeart/2005/8/layout/hierarchy1"/>
    <dgm:cxn modelId="{BCF152E8-9A56-42BD-AB86-65E497CBD49B}" type="presParOf" srcId="{4A36B62F-82E8-4352-8807-F75158A89139}" destId="{9EC8C56E-CC2F-4D32-AFEF-59C02F666F29}" srcOrd="1" destOrd="0" presId="urn:microsoft.com/office/officeart/2005/8/layout/hierarchy1"/>
    <dgm:cxn modelId="{19CA7574-AF87-40D5-ABD0-101E95C0A741}" type="presParOf" srcId="{1DE8457B-6905-421A-BB00-1CD950DCD1C5}" destId="{F7DB0D74-5222-46EC-9B65-AA26A0FAD59D}" srcOrd="2" destOrd="0" presId="urn:microsoft.com/office/officeart/2005/8/layout/hierarchy1"/>
    <dgm:cxn modelId="{D38C9864-40CD-48FE-9DD9-E282D334099F}" type="presParOf" srcId="{1DE8457B-6905-421A-BB00-1CD950DCD1C5}" destId="{FC2586DA-B183-4575-B2EA-9985A9014F3E}" srcOrd="3" destOrd="0" presId="urn:microsoft.com/office/officeart/2005/8/layout/hierarchy1"/>
    <dgm:cxn modelId="{0ADE0119-0313-40C7-95DB-2F90EAF9BB8C}" type="presParOf" srcId="{FC2586DA-B183-4575-B2EA-9985A9014F3E}" destId="{E783D458-D312-4633-BBB0-62CC562F9640}" srcOrd="0" destOrd="0" presId="urn:microsoft.com/office/officeart/2005/8/layout/hierarchy1"/>
    <dgm:cxn modelId="{E18142F4-02ED-4B90-B3EC-1B086A27F2AD}" type="presParOf" srcId="{E783D458-D312-4633-BBB0-62CC562F9640}" destId="{4DB67A2B-C30B-4C8E-B2D4-E11476DB7020}" srcOrd="0" destOrd="0" presId="urn:microsoft.com/office/officeart/2005/8/layout/hierarchy1"/>
    <dgm:cxn modelId="{C4F824A0-B132-45EC-9D5A-1B73D7E3AF80}" type="presParOf" srcId="{E783D458-D312-4633-BBB0-62CC562F9640}" destId="{3EFF9DAC-64FB-450C-98BD-67100BD12C25}" srcOrd="1" destOrd="0" presId="urn:microsoft.com/office/officeart/2005/8/layout/hierarchy1"/>
    <dgm:cxn modelId="{13315CE9-D7B8-4E5C-88B3-46A5001F52C2}" type="presParOf" srcId="{FC2586DA-B183-4575-B2EA-9985A9014F3E}" destId="{F51F2843-1630-440D-9114-ECFEB6E5DE9D}" srcOrd="1" destOrd="0" presId="urn:microsoft.com/office/officeart/2005/8/layout/hierarchy1"/>
    <dgm:cxn modelId="{F98C0FD5-F468-49C1-96F6-75313BA268B9}" type="presParOf" srcId="{1DE8457B-6905-421A-BB00-1CD950DCD1C5}" destId="{FD47EFA3-4766-4CAD-84FA-6945473EBF45}" srcOrd="4" destOrd="0" presId="urn:microsoft.com/office/officeart/2005/8/layout/hierarchy1"/>
    <dgm:cxn modelId="{867FEDAA-68C5-46BF-A514-F4EE0A647833}" type="presParOf" srcId="{1DE8457B-6905-421A-BB00-1CD950DCD1C5}" destId="{4BA84C2A-3E16-40C1-BBF4-88E9CEAD6143}" srcOrd="5" destOrd="0" presId="urn:microsoft.com/office/officeart/2005/8/layout/hierarchy1"/>
    <dgm:cxn modelId="{2BD0A28B-6F0E-47E7-8FEE-92393254FC74}" type="presParOf" srcId="{4BA84C2A-3E16-40C1-BBF4-88E9CEAD6143}" destId="{C649AFDD-4799-4CBE-BBA0-C9EAD945392A}" srcOrd="0" destOrd="0" presId="urn:microsoft.com/office/officeart/2005/8/layout/hierarchy1"/>
    <dgm:cxn modelId="{0DFE2DC5-49F8-47E4-A2ED-C38A10921E77}" type="presParOf" srcId="{C649AFDD-4799-4CBE-BBA0-C9EAD945392A}" destId="{563C1366-8192-43F7-961C-06937CCC62F8}" srcOrd="0" destOrd="0" presId="urn:microsoft.com/office/officeart/2005/8/layout/hierarchy1"/>
    <dgm:cxn modelId="{532156CB-C78C-4ECC-A31B-581A902F33E7}" type="presParOf" srcId="{C649AFDD-4799-4CBE-BBA0-C9EAD945392A}" destId="{4A8A6B05-E9F4-497C-83FD-4510093FA17B}" srcOrd="1" destOrd="0" presId="urn:microsoft.com/office/officeart/2005/8/layout/hierarchy1"/>
    <dgm:cxn modelId="{4E0FBE91-41E9-4FBD-8F82-AFAD87FE48DA}" type="presParOf" srcId="{4BA84C2A-3E16-40C1-BBF4-88E9CEAD6143}" destId="{D4BF784B-F5EA-4A24-B0AD-68823FD7912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985F39-4D33-4E80-B428-FE854466BDB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76A9EB1F-7C92-484B-93FE-6AC244FA25C9}">
      <dgm:prSet phldrT="[Metin]"/>
      <dgm:spPr/>
      <dgm:t>
        <a:bodyPr/>
        <a:lstStyle/>
        <a:p>
          <a:r>
            <a:rPr lang="tr-TR"/>
            <a:t>Risk faktörleri </a:t>
          </a:r>
        </a:p>
      </dgm:t>
    </dgm:pt>
    <dgm:pt modelId="{0962FA17-6521-4B09-8467-FCA17130AB34}" type="parTrans" cxnId="{4CDC4119-AF4F-4080-A858-B5B7E8413911}">
      <dgm:prSet/>
      <dgm:spPr/>
      <dgm:t>
        <a:bodyPr/>
        <a:lstStyle/>
        <a:p>
          <a:endParaRPr lang="tr-TR"/>
        </a:p>
      </dgm:t>
    </dgm:pt>
    <dgm:pt modelId="{A0FA29B8-5794-4B0B-ABA8-94F86AE4C602}" type="sibTrans" cxnId="{4CDC4119-AF4F-4080-A858-B5B7E8413911}">
      <dgm:prSet/>
      <dgm:spPr/>
      <dgm:t>
        <a:bodyPr/>
        <a:lstStyle/>
        <a:p>
          <a:endParaRPr lang="tr-TR"/>
        </a:p>
      </dgm:t>
    </dgm:pt>
    <dgm:pt modelId="{1CFFCC13-748B-4FC1-849B-25591A93987A}">
      <dgm:prSet phldrT="[Metin]"/>
      <dgm:spPr/>
      <dgm:t>
        <a:bodyPr/>
        <a:lstStyle/>
        <a:p>
          <a:r>
            <a:rPr lang="tr-TR"/>
            <a:t>Kreş ortamındaki çocuğa maruziyet</a:t>
          </a:r>
        </a:p>
      </dgm:t>
    </dgm:pt>
    <dgm:pt modelId="{F48C9478-9733-42F6-B9F7-7C537A5E4171}" type="parTrans" cxnId="{2B2907A1-C030-497A-BA60-C53F48A2DBD4}">
      <dgm:prSet/>
      <dgm:spPr/>
      <dgm:t>
        <a:bodyPr/>
        <a:lstStyle/>
        <a:p>
          <a:endParaRPr lang="tr-TR"/>
        </a:p>
      </dgm:t>
    </dgm:pt>
    <dgm:pt modelId="{48AEBBB2-D1E0-45A8-9805-AB935286F8CC}" type="sibTrans" cxnId="{2B2907A1-C030-497A-BA60-C53F48A2DBD4}">
      <dgm:prSet/>
      <dgm:spPr/>
      <dgm:t>
        <a:bodyPr/>
        <a:lstStyle/>
        <a:p>
          <a:endParaRPr lang="tr-TR"/>
        </a:p>
      </dgm:t>
    </dgm:pt>
    <dgm:pt modelId="{C9651B10-F791-4FC3-9A3C-35FAE75F4F7B}">
      <dgm:prSet phldrT="[Metin]"/>
      <dgm:spPr/>
      <dgm:t>
        <a:bodyPr/>
        <a:lstStyle/>
        <a:p>
          <a:r>
            <a:rPr lang="tr-TR"/>
            <a:t>Ev ortamıında çalışan bakıcılar</a:t>
          </a:r>
        </a:p>
      </dgm:t>
    </dgm:pt>
    <dgm:pt modelId="{6723330B-0B7C-42B3-BF55-E6AA341E3519}" type="parTrans" cxnId="{92FC425A-85F5-4D68-A319-AF57538FE14D}">
      <dgm:prSet/>
      <dgm:spPr/>
      <dgm:t>
        <a:bodyPr/>
        <a:lstStyle/>
        <a:p>
          <a:endParaRPr lang="tr-TR"/>
        </a:p>
      </dgm:t>
    </dgm:pt>
    <dgm:pt modelId="{773DD146-76A1-4FAF-B83A-431DF3C65579}" type="sibTrans" cxnId="{92FC425A-85F5-4D68-A319-AF57538FE14D}">
      <dgm:prSet/>
      <dgm:spPr/>
      <dgm:t>
        <a:bodyPr/>
        <a:lstStyle/>
        <a:p>
          <a:endParaRPr lang="tr-TR"/>
        </a:p>
      </dgm:t>
    </dgm:pt>
    <dgm:pt modelId="{2B11D1AD-5953-4295-B831-5CEB8B78D51B}">
      <dgm:prSet/>
      <dgm:spPr/>
      <dgm:t>
        <a:bodyPr/>
        <a:lstStyle/>
        <a:p>
          <a:r>
            <a:rPr lang="tr-TR"/>
            <a:t>Psikolojik stres</a:t>
          </a:r>
        </a:p>
      </dgm:t>
    </dgm:pt>
    <dgm:pt modelId="{8A2216B2-00CD-4B8F-B247-881D5AA61067}" type="parTrans" cxnId="{2170FC8E-E2EE-4146-97DF-1A26C4F6962F}">
      <dgm:prSet/>
      <dgm:spPr/>
      <dgm:t>
        <a:bodyPr/>
        <a:lstStyle/>
        <a:p>
          <a:endParaRPr lang="tr-TR"/>
        </a:p>
      </dgm:t>
    </dgm:pt>
    <dgm:pt modelId="{F69E520B-A36B-42FA-88E7-48242CBCEE4B}" type="sibTrans" cxnId="{2170FC8E-E2EE-4146-97DF-1A26C4F6962F}">
      <dgm:prSet/>
      <dgm:spPr/>
      <dgm:t>
        <a:bodyPr/>
        <a:lstStyle/>
        <a:p>
          <a:endParaRPr lang="tr-TR"/>
        </a:p>
      </dgm:t>
    </dgm:pt>
    <dgm:pt modelId="{7F8477D5-F5E7-419E-B9B2-2FAE52693961}">
      <dgm:prSet/>
      <dgm:spPr/>
      <dgm:t>
        <a:bodyPr/>
        <a:lstStyle/>
        <a:p>
          <a:r>
            <a:rPr lang="tr-TR"/>
            <a:t>Yetersiz uyku ya da uyku bozukluğu </a:t>
          </a:r>
        </a:p>
      </dgm:t>
    </dgm:pt>
    <dgm:pt modelId="{EB3D6A47-C675-4128-8645-E30DFED2BFAD}" type="parTrans" cxnId="{7992981D-34FA-4804-A244-498617666C55}">
      <dgm:prSet/>
      <dgm:spPr/>
      <dgm:t>
        <a:bodyPr/>
        <a:lstStyle/>
        <a:p>
          <a:endParaRPr lang="tr-TR"/>
        </a:p>
      </dgm:t>
    </dgm:pt>
    <dgm:pt modelId="{267ECB6A-1F6B-4D72-AF28-EEDFC73402B6}" type="sibTrans" cxnId="{7992981D-34FA-4804-A244-498617666C55}">
      <dgm:prSet/>
      <dgm:spPr/>
      <dgm:t>
        <a:bodyPr/>
        <a:lstStyle/>
        <a:p>
          <a:endParaRPr lang="tr-TR"/>
        </a:p>
      </dgm:t>
    </dgm:pt>
    <dgm:pt modelId="{EB0D748B-BB3A-4A7C-9D13-0F8C59C30859}" type="pres">
      <dgm:prSet presAssocID="{9C985F39-4D33-4E80-B428-FE854466BDBD}" presName="hierChild1" presStyleCnt="0">
        <dgm:presLayoutVars>
          <dgm:chPref val="1"/>
          <dgm:dir/>
          <dgm:animOne val="branch"/>
          <dgm:animLvl val="lvl"/>
          <dgm:resizeHandles/>
        </dgm:presLayoutVars>
      </dgm:prSet>
      <dgm:spPr/>
      <dgm:t>
        <a:bodyPr/>
        <a:lstStyle/>
        <a:p>
          <a:endParaRPr lang="tr-TR"/>
        </a:p>
      </dgm:t>
    </dgm:pt>
    <dgm:pt modelId="{40EC3C73-407C-4639-B85D-D3B3D72005B3}" type="pres">
      <dgm:prSet presAssocID="{76A9EB1F-7C92-484B-93FE-6AC244FA25C9}" presName="hierRoot1" presStyleCnt="0"/>
      <dgm:spPr/>
    </dgm:pt>
    <dgm:pt modelId="{6E6E6074-6000-4443-BE12-F1E41F84A716}" type="pres">
      <dgm:prSet presAssocID="{76A9EB1F-7C92-484B-93FE-6AC244FA25C9}" presName="composite" presStyleCnt="0"/>
      <dgm:spPr/>
    </dgm:pt>
    <dgm:pt modelId="{2FD61FBE-6203-44A0-8915-F2EA005A8DE9}" type="pres">
      <dgm:prSet presAssocID="{76A9EB1F-7C92-484B-93FE-6AC244FA25C9}" presName="background" presStyleLbl="node0" presStyleIdx="0" presStyleCnt="1"/>
      <dgm:spPr/>
    </dgm:pt>
    <dgm:pt modelId="{D3453802-3643-4A5E-B407-77B1FD742523}" type="pres">
      <dgm:prSet presAssocID="{76A9EB1F-7C92-484B-93FE-6AC244FA25C9}" presName="text" presStyleLbl="fgAcc0" presStyleIdx="0" presStyleCnt="1">
        <dgm:presLayoutVars>
          <dgm:chPref val="3"/>
        </dgm:presLayoutVars>
      </dgm:prSet>
      <dgm:spPr/>
      <dgm:t>
        <a:bodyPr/>
        <a:lstStyle/>
        <a:p>
          <a:endParaRPr lang="tr-TR"/>
        </a:p>
      </dgm:t>
    </dgm:pt>
    <dgm:pt modelId="{B69B7BD9-AD84-4CDF-A974-7211D6B70836}" type="pres">
      <dgm:prSet presAssocID="{76A9EB1F-7C92-484B-93FE-6AC244FA25C9}" presName="hierChild2" presStyleCnt="0"/>
      <dgm:spPr/>
    </dgm:pt>
    <dgm:pt modelId="{53098096-D90A-4270-B61D-197049F49016}" type="pres">
      <dgm:prSet presAssocID="{F48C9478-9733-42F6-B9F7-7C537A5E4171}" presName="Name10" presStyleLbl="parChTrans1D2" presStyleIdx="0" presStyleCnt="4"/>
      <dgm:spPr/>
      <dgm:t>
        <a:bodyPr/>
        <a:lstStyle/>
        <a:p>
          <a:endParaRPr lang="tr-TR"/>
        </a:p>
      </dgm:t>
    </dgm:pt>
    <dgm:pt modelId="{A9CB0616-34FE-4D0C-BE0A-7E448413B3D5}" type="pres">
      <dgm:prSet presAssocID="{1CFFCC13-748B-4FC1-849B-25591A93987A}" presName="hierRoot2" presStyleCnt="0"/>
      <dgm:spPr/>
    </dgm:pt>
    <dgm:pt modelId="{BFB4A7BA-F807-4C95-9E1A-0918EC481F22}" type="pres">
      <dgm:prSet presAssocID="{1CFFCC13-748B-4FC1-849B-25591A93987A}" presName="composite2" presStyleCnt="0"/>
      <dgm:spPr/>
    </dgm:pt>
    <dgm:pt modelId="{40C7CB8B-FFED-4ED3-8379-86D18B2CE8E5}" type="pres">
      <dgm:prSet presAssocID="{1CFFCC13-748B-4FC1-849B-25591A93987A}" presName="background2" presStyleLbl="node2" presStyleIdx="0" presStyleCnt="4"/>
      <dgm:spPr/>
    </dgm:pt>
    <dgm:pt modelId="{A53FE980-2AF8-4C70-BBDF-5B40263DBC33}" type="pres">
      <dgm:prSet presAssocID="{1CFFCC13-748B-4FC1-849B-25591A93987A}" presName="text2" presStyleLbl="fgAcc2" presStyleIdx="0" presStyleCnt="4">
        <dgm:presLayoutVars>
          <dgm:chPref val="3"/>
        </dgm:presLayoutVars>
      </dgm:prSet>
      <dgm:spPr/>
      <dgm:t>
        <a:bodyPr/>
        <a:lstStyle/>
        <a:p>
          <a:endParaRPr lang="tr-TR"/>
        </a:p>
      </dgm:t>
    </dgm:pt>
    <dgm:pt modelId="{6B96C456-858E-4F05-8AA2-60FA4C81E666}" type="pres">
      <dgm:prSet presAssocID="{1CFFCC13-748B-4FC1-849B-25591A93987A}" presName="hierChild3" presStyleCnt="0"/>
      <dgm:spPr/>
    </dgm:pt>
    <dgm:pt modelId="{FC9E750D-72B2-4A6A-AAE7-4B9A642FCC03}" type="pres">
      <dgm:prSet presAssocID="{6723330B-0B7C-42B3-BF55-E6AA341E3519}" presName="Name10" presStyleLbl="parChTrans1D2" presStyleIdx="1" presStyleCnt="4"/>
      <dgm:spPr/>
      <dgm:t>
        <a:bodyPr/>
        <a:lstStyle/>
        <a:p>
          <a:endParaRPr lang="tr-TR"/>
        </a:p>
      </dgm:t>
    </dgm:pt>
    <dgm:pt modelId="{1204A4AB-33F5-4037-80C1-6F8CDFD4E783}" type="pres">
      <dgm:prSet presAssocID="{C9651B10-F791-4FC3-9A3C-35FAE75F4F7B}" presName="hierRoot2" presStyleCnt="0"/>
      <dgm:spPr/>
    </dgm:pt>
    <dgm:pt modelId="{47938CF1-D7FE-4E22-822F-DCE16A249C8E}" type="pres">
      <dgm:prSet presAssocID="{C9651B10-F791-4FC3-9A3C-35FAE75F4F7B}" presName="composite2" presStyleCnt="0"/>
      <dgm:spPr/>
    </dgm:pt>
    <dgm:pt modelId="{F4FB553C-DB7C-40F1-88C8-0214FFD8C0F4}" type="pres">
      <dgm:prSet presAssocID="{C9651B10-F791-4FC3-9A3C-35FAE75F4F7B}" presName="background2" presStyleLbl="node2" presStyleIdx="1" presStyleCnt="4"/>
      <dgm:spPr/>
    </dgm:pt>
    <dgm:pt modelId="{76E1B399-A1D3-405A-A169-D8A01D872F9A}" type="pres">
      <dgm:prSet presAssocID="{C9651B10-F791-4FC3-9A3C-35FAE75F4F7B}" presName="text2" presStyleLbl="fgAcc2" presStyleIdx="1" presStyleCnt="4">
        <dgm:presLayoutVars>
          <dgm:chPref val="3"/>
        </dgm:presLayoutVars>
      </dgm:prSet>
      <dgm:spPr/>
      <dgm:t>
        <a:bodyPr/>
        <a:lstStyle/>
        <a:p>
          <a:endParaRPr lang="tr-TR"/>
        </a:p>
      </dgm:t>
    </dgm:pt>
    <dgm:pt modelId="{F3F75402-B951-4B4E-9721-7BCBFA6E920B}" type="pres">
      <dgm:prSet presAssocID="{C9651B10-F791-4FC3-9A3C-35FAE75F4F7B}" presName="hierChild3" presStyleCnt="0"/>
      <dgm:spPr/>
    </dgm:pt>
    <dgm:pt modelId="{779226F4-7C62-400A-BCE9-A59826040231}" type="pres">
      <dgm:prSet presAssocID="{8A2216B2-00CD-4B8F-B247-881D5AA61067}" presName="Name10" presStyleLbl="parChTrans1D2" presStyleIdx="2" presStyleCnt="4"/>
      <dgm:spPr/>
      <dgm:t>
        <a:bodyPr/>
        <a:lstStyle/>
        <a:p>
          <a:endParaRPr lang="tr-TR"/>
        </a:p>
      </dgm:t>
    </dgm:pt>
    <dgm:pt modelId="{4F85DA24-92DC-4C0E-9F98-FCFF09717630}" type="pres">
      <dgm:prSet presAssocID="{2B11D1AD-5953-4295-B831-5CEB8B78D51B}" presName="hierRoot2" presStyleCnt="0"/>
      <dgm:spPr/>
    </dgm:pt>
    <dgm:pt modelId="{CDC82942-2D20-4299-9467-01F5372ACD02}" type="pres">
      <dgm:prSet presAssocID="{2B11D1AD-5953-4295-B831-5CEB8B78D51B}" presName="composite2" presStyleCnt="0"/>
      <dgm:spPr/>
    </dgm:pt>
    <dgm:pt modelId="{1DF0963C-0073-4636-AA01-F56809AD2050}" type="pres">
      <dgm:prSet presAssocID="{2B11D1AD-5953-4295-B831-5CEB8B78D51B}" presName="background2" presStyleLbl="node2" presStyleIdx="2" presStyleCnt="4"/>
      <dgm:spPr/>
    </dgm:pt>
    <dgm:pt modelId="{5E8B69D7-7480-4871-8207-5D3A13ECDCF3}" type="pres">
      <dgm:prSet presAssocID="{2B11D1AD-5953-4295-B831-5CEB8B78D51B}" presName="text2" presStyleLbl="fgAcc2" presStyleIdx="2" presStyleCnt="4">
        <dgm:presLayoutVars>
          <dgm:chPref val="3"/>
        </dgm:presLayoutVars>
      </dgm:prSet>
      <dgm:spPr/>
      <dgm:t>
        <a:bodyPr/>
        <a:lstStyle/>
        <a:p>
          <a:endParaRPr lang="tr-TR"/>
        </a:p>
      </dgm:t>
    </dgm:pt>
    <dgm:pt modelId="{3E47C231-5097-4E4D-A184-FB991AF9233B}" type="pres">
      <dgm:prSet presAssocID="{2B11D1AD-5953-4295-B831-5CEB8B78D51B}" presName="hierChild3" presStyleCnt="0"/>
      <dgm:spPr/>
    </dgm:pt>
    <dgm:pt modelId="{0983ECE2-8BA1-4E1B-8B4C-2496E0E88362}" type="pres">
      <dgm:prSet presAssocID="{EB3D6A47-C675-4128-8645-E30DFED2BFAD}" presName="Name10" presStyleLbl="parChTrans1D2" presStyleIdx="3" presStyleCnt="4"/>
      <dgm:spPr/>
      <dgm:t>
        <a:bodyPr/>
        <a:lstStyle/>
        <a:p>
          <a:endParaRPr lang="tr-TR"/>
        </a:p>
      </dgm:t>
    </dgm:pt>
    <dgm:pt modelId="{42F087B3-7A82-479E-AA9C-A0ACB20DDBED}" type="pres">
      <dgm:prSet presAssocID="{7F8477D5-F5E7-419E-B9B2-2FAE52693961}" presName="hierRoot2" presStyleCnt="0"/>
      <dgm:spPr/>
    </dgm:pt>
    <dgm:pt modelId="{362380FB-E57A-49E3-AF54-D73E5BDBF6D3}" type="pres">
      <dgm:prSet presAssocID="{7F8477D5-F5E7-419E-B9B2-2FAE52693961}" presName="composite2" presStyleCnt="0"/>
      <dgm:spPr/>
    </dgm:pt>
    <dgm:pt modelId="{AEDEECD3-9275-4DEF-B0F1-D39E8A3C6BBC}" type="pres">
      <dgm:prSet presAssocID="{7F8477D5-F5E7-419E-B9B2-2FAE52693961}" presName="background2" presStyleLbl="node2" presStyleIdx="3" presStyleCnt="4"/>
      <dgm:spPr/>
    </dgm:pt>
    <dgm:pt modelId="{CFF41530-1368-4143-AB8C-835B8A039E98}" type="pres">
      <dgm:prSet presAssocID="{7F8477D5-F5E7-419E-B9B2-2FAE52693961}" presName="text2" presStyleLbl="fgAcc2" presStyleIdx="3" presStyleCnt="4">
        <dgm:presLayoutVars>
          <dgm:chPref val="3"/>
        </dgm:presLayoutVars>
      </dgm:prSet>
      <dgm:spPr/>
      <dgm:t>
        <a:bodyPr/>
        <a:lstStyle/>
        <a:p>
          <a:endParaRPr lang="tr-TR"/>
        </a:p>
      </dgm:t>
    </dgm:pt>
    <dgm:pt modelId="{AA09C21E-75DA-4B27-8EB1-2A98EEB06F4C}" type="pres">
      <dgm:prSet presAssocID="{7F8477D5-F5E7-419E-B9B2-2FAE52693961}" presName="hierChild3" presStyleCnt="0"/>
      <dgm:spPr/>
    </dgm:pt>
  </dgm:ptLst>
  <dgm:cxnLst>
    <dgm:cxn modelId="{647A3DE4-4298-461D-8431-0D5D9AA9B337}" type="presOf" srcId="{F48C9478-9733-42F6-B9F7-7C537A5E4171}" destId="{53098096-D90A-4270-B61D-197049F49016}" srcOrd="0" destOrd="0" presId="urn:microsoft.com/office/officeart/2005/8/layout/hierarchy1"/>
    <dgm:cxn modelId="{2B2907A1-C030-497A-BA60-C53F48A2DBD4}" srcId="{76A9EB1F-7C92-484B-93FE-6AC244FA25C9}" destId="{1CFFCC13-748B-4FC1-849B-25591A93987A}" srcOrd="0" destOrd="0" parTransId="{F48C9478-9733-42F6-B9F7-7C537A5E4171}" sibTransId="{48AEBBB2-D1E0-45A8-9805-AB935286F8CC}"/>
    <dgm:cxn modelId="{92FC425A-85F5-4D68-A319-AF57538FE14D}" srcId="{76A9EB1F-7C92-484B-93FE-6AC244FA25C9}" destId="{C9651B10-F791-4FC3-9A3C-35FAE75F4F7B}" srcOrd="1" destOrd="0" parTransId="{6723330B-0B7C-42B3-BF55-E6AA341E3519}" sibTransId="{773DD146-76A1-4FAF-B83A-431DF3C65579}"/>
    <dgm:cxn modelId="{2577C264-4058-40A5-AFEC-3658268E5E46}" type="presOf" srcId="{9C985F39-4D33-4E80-B428-FE854466BDBD}" destId="{EB0D748B-BB3A-4A7C-9D13-0F8C59C30859}" srcOrd="0" destOrd="0" presId="urn:microsoft.com/office/officeart/2005/8/layout/hierarchy1"/>
    <dgm:cxn modelId="{A48EEA20-FEDC-4296-8631-33C0B287534D}" type="presOf" srcId="{C9651B10-F791-4FC3-9A3C-35FAE75F4F7B}" destId="{76E1B399-A1D3-405A-A169-D8A01D872F9A}" srcOrd="0" destOrd="0" presId="urn:microsoft.com/office/officeart/2005/8/layout/hierarchy1"/>
    <dgm:cxn modelId="{49EFA4F0-4AE0-4477-9871-EC6D96725895}" type="presOf" srcId="{1CFFCC13-748B-4FC1-849B-25591A93987A}" destId="{A53FE980-2AF8-4C70-BBDF-5B40263DBC33}" srcOrd="0" destOrd="0" presId="urn:microsoft.com/office/officeart/2005/8/layout/hierarchy1"/>
    <dgm:cxn modelId="{7992981D-34FA-4804-A244-498617666C55}" srcId="{76A9EB1F-7C92-484B-93FE-6AC244FA25C9}" destId="{7F8477D5-F5E7-419E-B9B2-2FAE52693961}" srcOrd="3" destOrd="0" parTransId="{EB3D6A47-C675-4128-8645-E30DFED2BFAD}" sibTransId="{267ECB6A-1F6B-4D72-AF28-EEDFC73402B6}"/>
    <dgm:cxn modelId="{1CE1E59B-BF2D-460A-871D-D8279B806336}" type="presOf" srcId="{2B11D1AD-5953-4295-B831-5CEB8B78D51B}" destId="{5E8B69D7-7480-4871-8207-5D3A13ECDCF3}" srcOrd="0" destOrd="0" presId="urn:microsoft.com/office/officeart/2005/8/layout/hierarchy1"/>
    <dgm:cxn modelId="{15492215-2316-441B-B0F6-5D8FBF642F2E}" type="presOf" srcId="{6723330B-0B7C-42B3-BF55-E6AA341E3519}" destId="{FC9E750D-72B2-4A6A-AAE7-4B9A642FCC03}" srcOrd="0" destOrd="0" presId="urn:microsoft.com/office/officeart/2005/8/layout/hierarchy1"/>
    <dgm:cxn modelId="{00D7E515-A855-46FD-B3AC-1D2D4C5F90E4}" type="presOf" srcId="{76A9EB1F-7C92-484B-93FE-6AC244FA25C9}" destId="{D3453802-3643-4A5E-B407-77B1FD742523}" srcOrd="0" destOrd="0" presId="urn:microsoft.com/office/officeart/2005/8/layout/hierarchy1"/>
    <dgm:cxn modelId="{EA4590C8-E3D0-410B-81A3-B86141C19E80}" type="presOf" srcId="{7F8477D5-F5E7-419E-B9B2-2FAE52693961}" destId="{CFF41530-1368-4143-AB8C-835B8A039E98}" srcOrd="0" destOrd="0" presId="urn:microsoft.com/office/officeart/2005/8/layout/hierarchy1"/>
    <dgm:cxn modelId="{2170FC8E-E2EE-4146-97DF-1A26C4F6962F}" srcId="{76A9EB1F-7C92-484B-93FE-6AC244FA25C9}" destId="{2B11D1AD-5953-4295-B831-5CEB8B78D51B}" srcOrd="2" destOrd="0" parTransId="{8A2216B2-00CD-4B8F-B247-881D5AA61067}" sibTransId="{F69E520B-A36B-42FA-88E7-48242CBCEE4B}"/>
    <dgm:cxn modelId="{4CDC4119-AF4F-4080-A858-B5B7E8413911}" srcId="{9C985F39-4D33-4E80-B428-FE854466BDBD}" destId="{76A9EB1F-7C92-484B-93FE-6AC244FA25C9}" srcOrd="0" destOrd="0" parTransId="{0962FA17-6521-4B09-8467-FCA17130AB34}" sibTransId="{A0FA29B8-5794-4B0B-ABA8-94F86AE4C602}"/>
    <dgm:cxn modelId="{021ACC10-565B-4341-ADFD-AED4D23A096B}" type="presOf" srcId="{8A2216B2-00CD-4B8F-B247-881D5AA61067}" destId="{779226F4-7C62-400A-BCE9-A59826040231}" srcOrd="0" destOrd="0" presId="urn:microsoft.com/office/officeart/2005/8/layout/hierarchy1"/>
    <dgm:cxn modelId="{E350B90F-81E2-46BD-A289-1785445BD19F}" type="presOf" srcId="{EB3D6A47-C675-4128-8645-E30DFED2BFAD}" destId="{0983ECE2-8BA1-4E1B-8B4C-2496E0E88362}" srcOrd="0" destOrd="0" presId="urn:microsoft.com/office/officeart/2005/8/layout/hierarchy1"/>
    <dgm:cxn modelId="{FEFB8D5A-4D98-45C8-B17D-D5ABE9C6004A}" type="presParOf" srcId="{EB0D748B-BB3A-4A7C-9D13-0F8C59C30859}" destId="{40EC3C73-407C-4639-B85D-D3B3D72005B3}" srcOrd="0" destOrd="0" presId="urn:microsoft.com/office/officeart/2005/8/layout/hierarchy1"/>
    <dgm:cxn modelId="{22433488-BACF-491D-A744-DDFD607E2DCA}" type="presParOf" srcId="{40EC3C73-407C-4639-B85D-D3B3D72005B3}" destId="{6E6E6074-6000-4443-BE12-F1E41F84A716}" srcOrd="0" destOrd="0" presId="urn:microsoft.com/office/officeart/2005/8/layout/hierarchy1"/>
    <dgm:cxn modelId="{B3E33AC2-E726-4F74-8B80-FD2A33B731C5}" type="presParOf" srcId="{6E6E6074-6000-4443-BE12-F1E41F84A716}" destId="{2FD61FBE-6203-44A0-8915-F2EA005A8DE9}" srcOrd="0" destOrd="0" presId="urn:microsoft.com/office/officeart/2005/8/layout/hierarchy1"/>
    <dgm:cxn modelId="{41CF1DA1-1A22-4FB6-83F5-6E0190B4BA33}" type="presParOf" srcId="{6E6E6074-6000-4443-BE12-F1E41F84A716}" destId="{D3453802-3643-4A5E-B407-77B1FD742523}" srcOrd="1" destOrd="0" presId="urn:microsoft.com/office/officeart/2005/8/layout/hierarchy1"/>
    <dgm:cxn modelId="{815F87F0-6F30-48B9-8F0D-ECA33EBAA4F1}" type="presParOf" srcId="{40EC3C73-407C-4639-B85D-D3B3D72005B3}" destId="{B69B7BD9-AD84-4CDF-A974-7211D6B70836}" srcOrd="1" destOrd="0" presId="urn:microsoft.com/office/officeart/2005/8/layout/hierarchy1"/>
    <dgm:cxn modelId="{6729A67F-6578-447B-BD53-996149CD951C}" type="presParOf" srcId="{B69B7BD9-AD84-4CDF-A974-7211D6B70836}" destId="{53098096-D90A-4270-B61D-197049F49016}" srcOrd="0" destOrd="0" presId="urn:microsoft.com/office/officeart/2005/8/layout/hierarchy1"/>
    <dgm:cxn modelId="{16ABA49E-9737-4673-A7F1-6757AAD52DD0}" type="presParOf" srcId="{B69B7BD9-AD84-4CDF-A974-7211D6B70836}" destId="{A9CB0616-34FE-4D0C-BE0A-7E448413B3D5}" srcOrd="1" destOrd="0" presId="urn:microsoft.com/office/officeart/2005/8/layout/hierarchy1"/>
    <dgm:cxn modelId="{D97F6093-8F5C-4A97-A635-E439F77285BA}" type="presParOf" srcId="{A9CB0616-34FE-4D0C-BE0A-7E448413B3D5}" destId="{BFB4A7BA-F807-4C95-9E1A-0918EC481F22}" srcOrd="0" destOrd="0" presId="urn:microsoft.com/office/officeart/2005/8/layout/hierarchy1"/>
    <dgm:cxn modelId="{CF787F90-D2ED-4D40-AE7E-D1FA9762F9E9}" type="presParOf" srcId="{BFB4A7BA-F807-4C95-9E1A-0918EC481F22}" destId="{40C7CB8B-FFED-4ED3-8379-86D18B2CE8E5}" srcOrd="0" destOrd="0" presId="urn:microsoft.com/office/officeart/2005/8/layout/hierarchy1"/>
    <dgm:cxn modelId="{E1BA2DD1-73FC-43DD-A85D-83F19111D5EA}" type="presParOf" srcId="{BFB4A7BA-F807-4C95-9E1A-0918EC481F22}" destId="{A53FE980-2AF8-4C70-BBDF-5B40263DBC33}" srcOrd="1" destOrd="0" presId="urn:microsoft.com/office/officeart/2005/8/layout/hierarchy1"/>
    <dgm:cxn modelId="{8CB04F5E-2614-4159-9A77-3AD0468179F1}" type="presParOf" srcId="{A9CB0616-34FE-4D0C-BE0A-7E448413B3D5}" destId="{6B96C456-858E-4F05-8AA2-60FA4C81E666}" srcOrd="1" destOrd="0" presId="urn:microsoft.com/office/officeart/2005/8/layout/hierarchy1"/>
    <dgm:cxn modelId="{1B941D10-1F55-487E-BFD5-725E016D4D92}" type="presParOf" srcId="{B69B7BD9-AD84-4CDF-A974-7211D6B70836}" destId="{FC9E750D-72B2-4A6A-AAE7-4B9A642FCC03}" srcOrd="2" destOrd="0" presId="urn:microsoft.com/office/officeart/2005/8/layout/hierarchy1"/>
    <dgm:cxn modelId="{91B4A6F7-E067-4B27-A6E2-55C42A018D3E}" type="presParOf" srcId="{B69B7BD9-AD84-4CDF-A974-7211D6B70836}" destId="{1204A4AB-33F5-4037-80C1-6F8CDFD4E783}" srcOrd="3" destOrd="0" presId="urn:microsoft.com/office/officeart/2005/8/layout/hierarchy1"/>
    <dgm:cxn modelId="{78AB5C00-61DC-4866-9697-A4B35640E466}" type="presParOf" srcId="{1204A4AB-33F5-4037-80C1-6F8CDFD4E783}" destId="{47938CF1-D7FE-4E22-822F-DCE16A249C8E}" srcOrd="0" destOrd="0" presId="urn:microsoft.com/office/officeart/2005/8/layout/hierarchy1"/>
    <dgm:cxn modelId="{1A84473B-0347-4F5C-8470-7B7B2486DA1A}" type="presParOf" srcId="{47938CF1-D7FE-4E22-822F-DCE16A249C8E}" destId="{F4FB553C-DB7C-40F1-88C8-0214FFD8C0F4}" srcOrd="0" destOrd="0" presId="urn:microsoft.com/office/officeart/2005/8/layout/hierarchy1"/>
    <dgm:cxn modelId="{F6866593-86FA-4A53-8F61-AA586510AC24}" type="presParOf" srcId="{47938CF1-D7FE-4E22-822F-DCE16A249C8E}" destId="{76E1B399-A1D3-405A-A169-D8A01D872F9A}" srcOrd="1" destOrd="0" presId="urn:microsoft.com/office/officeart/2005/8/layout/hierarchy1"/>
    <dgm:cxn modelId="{63D06436-501C-4D92-BC34-2005BC246317}" type="presParOf" srcId="{1204A4AB-33F5-4037-80C1-6F8CDFD4E783}" destId="{F3F75402-B951-4B4E-9721-7BCBFA6E920B}" srcOrd="1" destOrd="0" presId="urn:microsoft.com/office/officeart/2005/8/layout/hierarchy1"/>
    <dgm:cxn modelId="{9904F3E4-CBC1-4F3A-9D94-DFFB48105FB2}" type="presParOf" srcId="{B69B7BD9-AD84-4CDF-A974-7211D6B70836}" destId="{779226F4-7C62-400A-BCE9-A59826040231}" srcOrd="4" destOrd="0" presId="urn:microsoft.com/office/officeart/2005/8/layout/hierarchy1"/>
    <dgm:cxn modelId="{E9A7D90D-FB61-4060-A600-E47D7ECF77A8}" type="presParOf" srcId="{B69B7BD9-AD84-4CDF-A974-7211D6B70836}" destId="{4F85DA24-92DC-4C0E-9F98-FCFF09717630}" srcOrd="5" destOrd="0" presId="urn:microsoft.com/office/officeart/2005/8/layout/hierarchy1"/>
    <dgm:cxn modelId="{A66C0492-3BB3-4826-9DCE-C4496CD9CD42}" type="presParOf" srcId="{4F85DA24-92DC-4C0E-9F98-FCFF09717630}" destId="{CDC82942-2D20-4299-9467-01F5372ACD02}" srcOrd="0" destOrd="0" presId="urn:microsoft.com/office/officeart/2005/8/layout/hierarchy1"/>
    <dgm:cxn modelId="{78CC676A-561E-4972-86D8-57BD588B0D7F}" type="presParOf" srcId="{CDC82942-2D20-4299-9467-01F5372ACD02}" destId="{1DF0963C-0073-4636-AA01-F56809AD2050}" srcOrd="0" destOrd="0" presId="urn:microsoft.com/office/officeart/2005/8/layout/hierarchy1"/>
    <dgm:cxn modelId="{9CC063A4-E3BD-40FB-8541-4E6A9451877F}" type="presParOf" srcId="{CDC82942-2D20-4299-9467-01F5372ACD02}" destId="{5E8B69D7-7480-4871-8207-5D3A13ECDCF3}" srcOrd="1" destOrd="0" presId="urn:microsoft.com/office/officeart/2005/8/layout/hierarchy1"/>
    <dgm:cxn modelId="{E3DBAC94-E107-48AC-94C8-88D27012175C}" type="presParOf" srcId="{4F85DA24-92DC-4C0E-9F98-FCFF09717630}" destId="{3E47C231-5097-4E4D-A184-FB991AF9233B}" srcOrd="1" destOrd="0" presId="urn:microsoft.com/office/officeart/2005/8/layout/hierarchy1"/>
    <dgm:cxn modelId="{A32818CD-5D02-432B-A1CA-D1EA28E31855}" type="presParOf" srcId="{B69B7BD9-AD84-4CDF-A974-7211D6B70836}" destId="{0983ECE2-8BA1-4E1B-8B4C-2496E0E88362}" srcOrd="6" destOrd="0" presId="urn:microsoft.com/office/officeart/2005/8/layout/hierarchy1"/>
    <dgm:cxn modelId="{CBC6BD93-8B90-478F-AA0F-A851B2C1358B}" type="presParOf" srcId="{B69B7BD9-AD84-4CDF-A974-7211D6B70836}" destId="{42F087B3-7A82-479E-AA9C-A0ACB20DDBED}" srcOrd="7" destOrd="0" presId="urn:microsoft.com/office/officeart/2005/8/layout/hierarchy1"/>
    <dgm:cxn modelId="{FA03F8BB-F1C0-4E53-9D97-9BB08EC61A85}" type="presParOf" srcId="{42F087B3-7A82-479E-AA9C-A0ACB20DDBED}" destId="{362380FB-E57A-49E3-AF54-D73E5BDBF6D3}" srcOrd="0" destOrd="0" presId="urn:microsoft.com/office/officeart/2005/8/layout/hierarchy1"/>
    <dgm:cxn modelId="{236600A0-FFB3-438B-BF55-9B972A343A27}" type="presParOf" srcId="{362380FB-E57A-49E3-AF54-D73E5BDBF6D3}" destId="{AEDEECD3-9275-4DEF-B0F1-D39E8A3C6BBC}" srcOrd="0" destOrd="0" presId="urn:microsoft.com/office/officeart/2005/8/layout/hierarchy1"/>
    <dgm:cxn modelId="{E873C6BE-A13D-4F3B-B8CF-BD0590C3B287}" type="presParOf" srcId="{362380FB-E57A-49E3-AF54-D73E5BDBF6D3}" destId="{CFF41530-1368-4143-AB8C-835B8A039E98}" srcOrd="1" destOrd="0" presId="urn:microsoft.com/office/officeart/2005/8/layout/hierarchy1"/>
    <dgm:cxn modelId="{FAE62B87-082E-410C-A359-73ADA45F2EB2}" type="presParOf" srcId="{42F087B3-7A82-479E-AA9C-A0ACB20DDBED}" destId="{AA09C21E-75DA-4B27-8EB1-2A98EEB06F4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296596-7E34-4521-8FB6-1B475B67545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BB48824-6715-4373-8213-37C4FDB9E506}">
      <dgm:prSet phldrT="[Metin]"/>
      <dgm:spPr/>
      <dgm:t>
        <a:bodyPr/>
        <a:lstStyle/>
        <a:p>
          <a:r>
            <a:rPr lang="tr-TR"/>
            <a:t>En yaygın viral nedenler</a:t>
          </a:r>
        </a:p>
      </dgm:t>
    </dgm:pt>
    <dgm:pt modelId="{DB73F0DB-8420-42A3-9C69-4CE4681280ED}" type="parTrans" cxnId="{DBCCABCF-5A13-4CAD-8E6F-B2332CDD38AF}">
      <dgm:prSet/>
      <dgm:spPr/>
      <dgm:t>
        <a:bodyPr/>
        <a:lstStyle/>
        <a:p>
          <a:endParaRPr lang="tr-TR"/>
        </a:p>
      </dgm:t>
    </dgm:pt>
    <dgm:pt modelId="{8D4C96A6-26F9-4BC3-AD7B-DD301A0ED45A}" type="sibTrans" cxnId="{DBCCABCF-5A13-4CAD-8E6F-B2332CDD38AF}">
      <dgm:prSet/>
      <dgm:spPr/>
      <dgm:t>
        <a:bodyPr/>
        <a:lstStyle/>
        <a:p>
          <a:endParaRPr lang="tr-TR"/>
        </a:p>
      </dgm:t>
    </dgm:pt>
    <dgm:pt modelId="{114CF2D1-FBE0-4C4B-9CD0-A14D91925D82}">
      <dgm:prSet phldrT="[Metin]"/>
      <dgm:spPr/>
      <dgm:t>
        <a:bodyPr/>
        <a:lstStyle/>
        <a:p>
          <a:r>
            <a:rPr lang="tr-TR"/>
            <a:t>Influenza a ve b </a:t>
          </a:r>
        </a:p>
      </dgm:t>
    </dgm:pt>
    <dgm:pt modelId="{2C8D8886-31AF-4985-B791-D11C312E6554}" type="parTrans" cxnId="{EB2B0DD1-D43B-48F0-9324-7B67539D6287}">
      <dgm:prSet/>
      <dgm:spPr/>
      <dgm:t>
        <a:bodyPr/>
        <a:lstStyle/>
        <a:p>
          <a:endParaRPr lang="tr-TR"/>
        </a:p>
      </dgm:t>
    </dgm:pt>
    <dgm:pt modelId="{A4327086-5D79-4D18-B11B-0FC877ADD497}" type="sibTrans" cxnId="{EB2B0DD1-D43B-48F0-9324-7B67539D6287}">
      <dgm:prSet/>
      <dgm:spPr/>
      <dgm:t>
        <a:bodyPr/>
        <a:lstStyle/>
        <a:p>
          <a:endParaRPr lang="tr-TR"/>
        </a:p>
      </dgm:t>
    </dgm:pt>
    <dgm:pt modelId="{FCE7D9DF-42C5-43C2-8776-7DD371CB889F}">
      <dgm:prSet phldrT="[Metin]"/>
      <dgm:spPr/>
      <dgm:t>
        <a:bodyPr/>
        <a:lstStyle/>
        <a:p>
          <a:r>
            <a:rPr lang="tr-TR"/>
            <a:t>paraınfluenza</a:t>
          </a:r>
        </a:p>
      </dgm:t>
    </dgm:pt>
    <dgm:pt modelId="{67652C7D-A00B-4845-ACCF-9094E44B9C6B}" type="parTrans" cxnId="{D0C50EA2-7E27-4C0D-B567-2C8EFEFC12F1}">
      <dgm:prSet/>
      <dgm:spPr/>
      <dgm:t>
        <a:bodyPr/>
        <a:lstStyle/>
        <a:p>
          <a:endParaRPr lang="tr-TR"/>
        </a:p>
      </dgm:t>
    </dgm:pt>
    <dgm:pt modelId="{F9971E2B-560F-41A5-AC00-CF29FF23A104}" type="sibTrans" cxnId="{D0C50EA2-7E27-4C0D-B567-2C8EFEFC12F1}">
      <dgm:prSet/>
      <dgm:spPr/>
      <dgm:t>
        <a:bodyPr/>
        <a:lstStyle/>
        <a:p>
          <a:endParaRPr lang="tr-TR"/>
        </a:p>
      </dgm:t>
    </dgm:pt>
    <dgm:pt modelId="{DD4ED749-1F1D-46F5-A002-4AA49D46F977}">
      <dgm:prSet/>
      <dgm:spPr/>
      <dgm:t>
        <a:bodyPr/>
        <a:lstStyle/>
        <a:p>
          <a:r>
            <a:rPr lang="tr-TR"/>
            <a:t>Coronavirüs tip 1 ile 3</a:t>
          </a:r>
        </a:p>
      </dgm:t>
    </dgm:pt>
    <dgm:pt modelId="{192FAEED-53FE-4DD1-BC3B-5834FDE5A97A}" type="parTrans" cxnId="{F5C021F6-B31D-4206-A961-53347EBC822D}">
      <dgm:prSet/>
      <dgm:spPr/>
      <dgm:t>
        <a:bodyPr/>
        <a:lstStyle/>
        <a:p>
          <a:endParaRPr lang="tr-TR"/>
        </a:p>
      </dgm:t>
    </dgm:pt>
    <dgm:pt modelId="{76A879A3-9C5E-45D1-A57D-59F8ADD9F658}" type="sibTrans" cxnId="{F5C021F6-B31D-4206-A961-53347EBC822D}">
      <dgm:prSet/>
      <dgm:spPr/>
      <dgm:t>
        <a:bodyPr/>
        <a:lstStyle/>
        <a:p>
          <a:endParaRPr lang="tr-TR"/>
        </a:p>
      </dgm:t>
    </dgm:pt>
    <dgm:pt modelId="{112B7F7E-FB36-4D44-A157-110F9CBAF4C6}">
      <dgm:prSet/>
      <dgm:spPr/>
      <dgm:t>
        <a:bodyPr/>
        <a:lstStyle/>
        <a:p>
          <a:r>
            <a:rPr lang="tr-TR"/>
            <a:t>rinovirüs</a:t>
          </a:r>
        </a:p>
      </dgm:t>
    </dgm:pt>
    <dgm:pt modelId="{C86037D7-5D94-4A82-AA9E-E8DE336C5D57}" type="parTrans" cxnId="{A9C4979F-BDD8-4C4F-9879-B8476116C5C7}">
      <dgm:prSet/>
      <dgm:spPr/>
      <dgm:t>
        <a:bodyPr/>
        <a:lstStyle/>
        <a:p>
          <a:endParaRPr lang="tr-TR"/>
        </a:p>
      </dgm:t>
    </dgm:pt>
    <dgm:pt modelId="{690A78D9-29F1-424C-829D-55EA447C6F91}" type="sibTrans" cxnId="{A9C4979F-BDD8-4C4F-9879-B8476116C5C7}">
      <dgm:prSet/>
      <dgm:spPr/>
      <dgm:t>
        <a:bodyPr/>
        <a:lstStyle/>
        <a:p>
          <a:endParaRPr lang="tr-TR"/>
        </a:p>
      </dgm:t>
    </dgm:pt>
    <dgm:pt modelId="{B63966A6-9B10-429E-B55E-64BF3DFDDD86}">
      <dgm:prSet/>
      <dgm:spPr/>
      <dgm:t>
        <a:bodyPr/>
        <a:lstStyle/>
        <a:p>
          <a:r>
            <a:rPr lang="tr-TR"/>
            <a:t>Rsv </a:t>
          </a:r>
        </a:p>
      </dgm:t>
    </dgm:pt>
    <dgm:pt modelId="{9358ABCA-4E71-469D-AE62-A7AB5BAB9377}" type="parTrans" cxnId="{267CFE0C-1D48-49FF-9FFA-014BAB7AC841}">
      <dgm:prSet/>
      <dgm:spPr/>
      <dgm:t>
        <a:bodyPr/>
        <a:lstStyle/>
        <a:p>
          <a:endParaRPr lang="tr-TR"/>
        </a:p>
      </dgm:t>
    </dgm:pt>
    <dgm:pt modelId="{8F7CFC84-87C6-41A5-A461-4F68BE675778}" type="sibTrans" cxnId="{267CFE0C-1D48-49FF-9FFA-014BAB7AC841}">
      <dgm:prSet/>
      <dgm:spPr/>
      <dgm:t>
        <a:bodyPr/>
        <a:lstStyle/>
        <a:p>
          <a:endParaRPr lang="tr-TR"/>
        </a:p>
      </dgm:t>
    </dgm:pt>
    <dgm:pt modelId="{6DD1946D-25AC-4F82-8060-99E03FFAF85C}">
      <dgm:prSet/>
      <dgm:spPr/>
      <dgm:t>
        <a:bodyPr/>
        <a:lstStyle/>
        <a:p>
          <a:r>
            <a:rPr lang="tr-TR"/>
            <a:t>İnsan metapnömovirüs</a:t>
          </a:r>
        </a:p>
      </dgm:t>
    </dgm:pt>
    <dgm:pt modelId="{59B13E09-1C3B-4573-9151-79334B119F50}" type="parTrans" cxnId="{35FE6E2A-012F-4685-934F-4E04490CA73F}">
      <dgm:prSet/>
      <dgm:spPr/>
      <dgm:t>
        <a:bodyPr/>
        <a:lstStyle/>
        <a:p>
          <a:endParaRPr lang="tr-TR"/>
        </a:p>
      </dgm:t>
    </dgm:pt>
    <dgm:pt modelId="{A3DB24EC-7B68-4549-A8CD-576D0BD58F9B}" type="sibTrans" cxnId="{35FE6E2A-012F-4685-934F-4E04490CA73F}">
      <dgm:prSet/>
      <dgm:spPr/>
      <dgm:t>
        <a:bodyPr/>
        <a:lstStyle/>
        <a:p>
          <a:endParaRPr lang="tr-TR"/>
        </a:p>
      </dgm:t>
    </dgm:pt>
    <dgm:pt modelId="{A3B8C9BB-33A8-4C10-9A27-250510030DFB}" type="pres">
      <dgm:prSet presAssocID="{52296596-7E34-4521-8FB6-1B475B675454}" presName="hierChild1" presStyleCnt="0">
        <dgm:presLayoutVars>
          <dgm:chPref val="1"/>
          <dgm:dir/>
          <dgm:animOne val="branch"/>
          <dgm:animLvl val="lvl"/>
          <dgm:resizeHandles/>
        </dgm:presLayoutVars>
      </dgm:prSet>
      <dgm:spPr/>
      <dgm:t>
        <a:bodyPr/>
        <a:lstStyle/>
        <a:p>
          <a:endParaRPr lang="tr-TR"/>
        </a:p>
      </dgm:t>
    </dgm:pt>
    <dgm:pt modelId="{3F9B61EE-A497-4FF3-BCEA-D003C6C8F432}" type="pres">
      <dgm:prSet presAssocID="{8BB48824-6715-4373-8213-37C4FDB9E506}" presName="hierRoot1" presStyleCnt="0"/>
      <dgm:spPr/>
    </dgm:pt>
    <dgm:pt modelId="{F2E8CF99-2C81-4D11-A394-63FC9B029D40}" type="pres">
      <dgm:prSet presAssocID="{8BB48824-6715-4373-8213-37C4FDB9E506}" presName="composite" presStyleCnt="0"/>
      <dgm:spPr/>
    </dgm:pt>
    <dgm:pt modelId="{DB88CB6F-870D-4F45-A8A0-905647758A1A}" type="pres">
      <dgm:prSet presAssocID="{8BB48824-6715-4373-8213-37C4FDB9E506}" presName="background" presStyleLbl="node0" presStyleIdx="0" presStyleCnt="1"/>
      <dgm:spPr/>
    </dgm:pt>
    <dgm:pt modelId="{CF88829B-2299-4E36-83CC-D81CA825D25A}" type="pres">
      <dgm:prSet presAssocID="{8BB48824-6715-4373-8213-37C4FDB9E506}" presName="text" presStyleLbl="fgAcc0" presStyleIdx="0" presStyleCnt="1">
        <dgm:presLayoutVars>
          <dgm:chPref val="3"/>
        </dgm:presLayoutVars>
      </dgm:prSet>
      <dgm:spPr/>
      <dgm:t>
        <a:bodyPr/>
        <a:lstStyle/>
        <a:p>
          <a:endParaRPr lang="tr-TR"/>
        </a:p>
      </dgm:t>
    </dgm:pt>
    <dgm:pt modelId="{A330113F-DE28-47DB-BBD6-A6A41299AD0D}" type="pres">
      <dgm:prSet presAssocID="{8BB48824-6715-4373-8213-37C4FDB9E506}" presName="hierChild2" presStyleCnt="0"/>
      <dgm:spPr/>
    </dgm:pt>
    <dgm:pt modelId="{0AFD7EC0-80F3-468A-9138-2AA3BFDA6B08}" type="pres">
      <dgm:prSet presAssocID="{2C8D8886-31AF-4985-B791-D11C312E6554}" presName="Name10" presStyleLbl="parChTrans1D2" presStyleIdx="0" presStyleCnt="6"/>
      <dgm:spPr/>
      <dgm:t>
        <a:bodyPr/>
        <a:lstStyle/>
        <a:p>
          <a:endParaRPr lang="tr-TR"/>
        </a:p>
      </dgm:t>
    </dgm:pt>
    <dgm:pt modelId="{E4574F8B-3DBB-4549-B436-93F6D5223B93}" type="pres">
      <dgm:prSet presAssocID="{114CF2D1-FBE0-4C4B-9CD0-A14D91925D82}" presName="hierRoot2" presStyleCnt="0"/>
      <dgm:spPr/>
    </dgm:pt>
    <dgm:pt modelId="{224C3FBF-FD37-4501-9D5C-7CBFFAE582C1}" type="pres">
      <dgm:prSet presAssocID="{114CF2D1-FBE0-4C4B-9CD0-A14D91925D82}" presName="composite2" presStyleCnt="0"/>
      <dgm:spPr/>
    </dgm:pt>
    <dgm:pt modelId="{E6067722-3658-4C71-80CE-1680227CDE92}" type="pres">
      <dgm:prSet presAssocID="{114CF2D1-FBE0-4C4B-9CD0-A14D91925D82}" presName="background2" presStyleLbl="node2" presStyleIdx="0" presStyleCnt="6"/>
      <dgm:spPr/>
    </dgm:pt>
    <dgm:pt modelId="{F3F9D0C3-1240-4FD7-BED5-2497B97D7B74}" type="pres">
      <dgm:prSet presAssocID="{114CF2D1-FBE0-4C4B-9CD0-A14D91925D82}" presName="text2" presStyleLbl="fgAcc2" presStyleIdx="0" presStyleCnt="6">
        <dgm:presLayoutVars>
          <dgm:chPref val="3"/>
        </dgm:presLayoutVars>
      </dgm:prSet>
      <dgm:spPr/>
      <dgm:t>
        <a:bodyPr/>
        <a:lstStyle/>
        <a:p>
          <a:endParaRPr lang="tr-TR"/>
        </a:p>
      </dgm:t>
    </dgm:pt>
    <dgm:pt modelId="{834A4E58-86F2-4B22-B6D3-48633920FF20}" type="pres">
      <dgm:prSet presAssocID="{114CF2D1-FBE0-4C4B-9CD0-A14D91925D82}" presName="hierChild3" presStyleCnt="0"/>
      <dgm:spPr/>
    </dgm:pt>
    <dgm:pt modelId="{2E55399B-0CDC-4150-B641-DF56F97BAA29}" type="pres">
      <dgm:prSet presAssocID="{67652C7D-A00B-4845-ACCF-9094E44B9C6B}" presName="Name10" presStyleLbl="parChTrans1D2" presStyleIdx="1" presStyleCnt="6"/>
      <dgm:spPr/>
      <dgm:t>
        <a:bodyPr/>
        <a:lstStyle/>
        <a:p>
          <a:endParaRPr lang="tr-TR"/>
        </a:p>
      </dgm:t>
    </dgm:pt>
    <dgm:pt modelId="{684BE31A-C405-418B-AE6F-AED559A30118}" type="pres">
      <dgm:prSet presAssocID="{FCE7D9DF-42C5-43C2-8776-7DD371CB889F}" presName="hierRoot2" presStyleCnt="0"/>
      <dgm:spPr/>
    </dgm:pt>
    <dgm:pt modelId="{D7F42352-DEA0-4E31-A261-7CD8F38E3875}" type="pres">
      <dgm:prSet presAssocID="{FCE7D9DF-42C5-43C2-8776-7DD371CB889F}" presName="composite2" presStyleCnt="0"/>
      <dgm:spPr/>
    </dgm:pt>
    <dgm:pt modelId="{170BCC82-226C-41B8-AA1E-5C129FB21A73}" type="pres">
      <dgm:prSet presAssocID="{FCE7D9DF-42C5-43C2-8776-7DD371CB889F}" presName="background2" presStyleLbl="node2" presStyleIdx="1" presStyleCnt="6"/>
      <dgm:spPr/>
    </dgm:pt>
    <dgm:pt modelId="{DB9F0431-1BE6-47E0-AB7F-D592AB5AD069}" type="pres">
      <dgm:prSet presAssocID="{FCE7D9DF-42C5-43C2-8776-7DD371CB889F}" presName="text2" presStyleLbl="fgAcc2" presStyleIdx="1" presStyleCnt="6">
        <dgm:presLayoutVars>
          <dgm:chPref val="3"/>
        </dgm:presLayoutVars>
      </dgm:prSet>
      <dgm:spPr/>
      <dgm:t>
        <a:bodyPr/>
        <a:lstStyle/>
        <a:p>
          <a:endParaRPr lang="tr-TR"/>
        </a:p>
      </dgm:t>
    </dgm:pt>
    <dgm:pt modelId="{3A1CC426-EDF0-47D4-86EC-0145530F2BE5}" type="pres">
      <dgm:prSet presAssocID="{FCE7D9DF-42C5-43C2-8776-7DD371CB889F}" presName="hierChild3" presStyleCnt="0"/>
      <dgm:spPr/>
    </dgm:pt>
    <dgm:pt modelId="{00430F06-06AA-4F20-A445-81104AA1C7D5}" type="pres">
      <dgm:prSet presAssocID="{192FAEED-53FE-4DD1-BC3B-5834FDE5A97A}" presName="Name10" presStyleLbl="parChTrans1D2" presStyleIdx="2" presStyleCnt="6"/>
      <dgm:spPr/>
      <dgm:t>
        <a:bodyPr/>
        <a:lstStyle/>
        <a:p>
          <a:endParaRPr lang="tr-TR"/>
        </a:p>
      </dgm:t>
    </dgm:pt>
    <dgm:pt modelId="{3BC65674-1ADD-4DF0-95B6-FC557D3AFADC}" type="pres">
      <dgm:prSet presAssocID="{DD4ED749-1F1D-46F5-A002-4AA49D46F977}" presName="hierRoot2" presStyleCnt="0"/>
      <dgm:spPr/>
    </dgm:pt>
    <dgm:pt modelId="{5981AC9B-F816-40EF-B650-22EBD4EDA38F}" type="pres">
      <dgm:prSet presAssocID="{DD4ED749-1F1D-46F5-A002-4AA49D46F977}" presName="composite2" presStyleCnt="0"/>
      <dgm:spPr/>
    </dgm:pt>
    <dgm:pt modelId="{98632F04-DF16-4B9B-9007-56185ABAE454}" type="pres">
      <dgm:prSet presAssocID="{DD4ED749-1F1D-46F5-A002-4AA49D46F977}" presName="background2" presStyleLbl="node2" presStyleIdx="2" presStyleCnt="6"/>
      <dgm:spPr/>
    </dgm:pt>
    <dgm:pt modelId="{5CBE114A-5DFE-43DA-9CE6-822884C6D64E}" type="pres">
      <dgm:prSet presAssocID="{DD4ED749-1F1D-46F5-A002-4AA49D46F977}" presName="text2" presStyleLbl="fgAcc2" presStyleIdx="2" presStyleCnt="6">
        <dgm:presLayoutVars>
          <dgm:chPref val="3"/>
        </dgm:presLayoutVars>
      </dgm:prSet>
      <dgm:spPr/>
      <dgm:t>
        <a:bodyPr/>
        <a:lstStyle/>
        <a:p>
          <a:endParaRPr lang="tr-TR"/>
        </a:p>
      </dgm:t>
    </dgm:pt>
    <dgm:pt modelId="{B61D3434-91DE-4B00-97D4-5258B2099C88}" type="pres">
      <dgm:prSet presAssocID="{DD4ED749-1F1D-46F5-A002-4AA49D46F977}" presName="hierChild3" presStyleCnt="0"/>
      <dgm:spPr/>
    </dgm:pt>
    <dgm:pt modelId="{D166A142-AF7E-4666-8740-AEE7F744BB6A}" type="pres">
      <dgm:prSet presAssocID="{C86037D7-5D94-4A82-AA9E-E8DE336C5D57}" presName="Name10" presStyleLbl="parChTrans1D2" presStyleIdx="3" presStyleCnt="6"/>
      <dgm:spPr/>
      <dgm:t>
        <a:bodyPr/>
        <a:lstStyle/>
        <a:p>
          <a:endParaRPr lang="tr-TR"/>
        </a:p>
      </dgm:t>
    </dgm:pt>
    <dgm:pt modelId="{D1583FFF-602F-4D21-953F-024147846EE2}" type="pres">
      <dgm:prSet presAssocID="{112B7F7E-FB36-4D44-A157-110F9CBAF4C6}" presName="hierRoot2" presStyleCnt="0"/>
      <dgm:spPr/>
    </dgm:pt>
    <dgm:pt modelId="{F646DAC5-0450-41A2-81DF-3BFD9443DE8C}" type="pres">
      <dgm:prSet presAssocID="{112B7F7E-FB36-4D44-A157-110F9CBAF4C6}" presName="composite2" presStyleCnt="0"/>
      <dgm:spPr/>
    </dgm:pt>
    <dgm:pt modelId="{5764D7B8-8725-4C28-8D62-1AEF66FB4B3C}" type="pres">
      <dgm:prSet presAssocID="{112B7F7E-FB36-4D44-A157-110F9CBAF4C6}" presName="background2" presStyleLbl="node2" presStyleIdx="3" presStyleCnt="6"/>
      <dgm:spPr/>
    </dgm:pt>
    <dgm:pt modelId="{EF7E2C88-58A2-4EB8-8257-84177D3B1CA9}" type="pres">
      <dgm:prSet presAssocID="{112B7F7E-FB36-4D44-A157-110F9CBAF4C6}" presName="text2" presStyleLbl="fgAcc2" presStyleIdx="3" presStyleCnt="6">
        <dgm:presLayoutVars>
          <dgm:chPref val="3"/>
        </dgm:presLayoutVars>
      </dgm:prSet>
      <dgm:spPr/>
      <dgm:t>
        <a:bodyPr/>
        <a:lstStyle/>
        <a:p>
          <a:endParaRPr lang="tr-TR"/>
        </a:p>
      </dgm:t>
    </dgm:pt>
    <dgm:pt modelId="{43D68BDA-E147-4C40-BF58-3916232AA3AA}" type="pres">
      <dgm:prSet presAssocID="{112B7F7E-FB36-4D44-A157-110F9CBAF4C6}" presName="hierChild3" presStyleCnt="0"/>
      <dgm:spPr/>
    </dgm:pt>
    <dgm:pt modelId="{9CC78B6A-9B23-4967-8CA6-5DD28F094F41}" type="pres">
      <dgm:prSet presAssocID="{9358ABCA-4E71-469D-AE62-A7AB5BAB9377}" presName="Name10" presStyleLbl="parChTrans1D2" presStyleIdx="4" presStyleCnt="6"/>
      <dgm:spPr/>
      <dgm:t>
        <a:bodyPr/>
        <a:lstStyle/>
        <a:p>
          <a:endParaRPr lang="tr-TR"/>
        </a:p>
      </dgm:t>
    </dgm:pt>
    <dgm:pt modelId="{4BA9D4A8-70F9-4CA9-9CB6-AB7DCA82928B}" type="pres">
      <dgm:prSet presAssocID="{B63966A6-9B10-429E-B55E-64BF3DFDDD86}" presName="hierRoot2" presStyleCnt="0"/>
      <dgm:spPr/>
    </dgm:pt>
    <dgm:pt modelId="{379507B3-77F1-46F7-A03F-D6C236498A42}" type="pres">
      <dgm:prSet presAssocID="{B63966A6-9B10-429E-B55E-64BF3DFDDD86}" presName="composite2" presStyleCnt="0"/>
      <dgm:spPr/>
    </dgm:pt>
    <dgm:pt modelId="{8FEA9705-E2D4-4621-BDD8-9EA420796A1C}" type="pres">
      <dgm:prSet presAssocID="{B63966A6-9B10-429E-B55E-64BF3DFDDD86}" presName="background2" presStyleLbl="node2" presStyleIdx="4" presStyleCnt="6"/>
      <dgm:spPr/>
    </dgm:pt>
    <dgm:pt modelId="{4090AC10-19B3-490D-AF0A-80C3251A291D}" type="pres">
      <dgm:prSet presAssocID="{B63966A6-9B10-429E-B55E-64BF3DFDDD86}" presName="text2" presStyleLbl="fgAcc2" presStyleIdx="4" presStyleCnt="6">
        <dgm:presLayoutVars>
          <dgm:chPref val="3"/>
        </dgm:presLayoutVars>
      </dgm:prSet>
      <dgm:spPr/>
      <dgm:t>
        <a:bodyPr/>
        <a:lstStyle/>
        <a:p>
          <a:endParaRPr lang="tr-TR"/>
        </a:p>
      </dgm:t>
    </dgm:pt>
    <dgm:pt modelId="{6C9981FE-CA6D-481B-9414-193777818EF5}" type="pres">
      <dgm:prSet presAssocID="{B63966A6-9B10-429E-B55E-64BF3DFDDD86}" presName="hierChild3" presStyleCnt="0"/>
      <dgm:spPr/>
    </dgm:pt>
    <dgm:pt modelId="{5002D390-103C-47DD-97D6-EBFC81D5BDD2}" type="pres">
      <dgm:prSet presAssocID="{59B13E09-1C3B-4573-9151-79334B119F50}" presName="Name10" presStyleLbl="parChTrans1D2" presStyleIdx="5" presStyleCnt="6"/>
      <dgm:spPr/>
      <dgm:t>
        <a:bodyPr/>
        <a:lstStyle/>
        <a:p>
          <a:endParaRPr lang="tr-TR"/>
        </a:p>
      </dgm:t>
    </dgm:pt>
    <dgm:pt modelId="{76D58858-C9A8-4B1E-A686-C4A473B96D3D}" type="pres">
      <dgm:prSet presAssocID="{6DD1946D-25AC-4F82-8060-99E03FFAF85C}" presName="hierRoot2" presStyleCnt="0"/>
      <dgm:spPr/>
    </dgm:pt>
    <dgm:pt modelId="{32C52CCF-20BB-46A3-A79C-FD471290F1D1}" type="pres">
      <dgm:prSet presAssocID="{6DD1946D-25AC-4F82-8060-99E03FFAF85C}" presName="composite2" presStyleCnt="0"/>
      <dgm:spPr/>
    </dgm:pt>
    <dgm:pt modelId="{20A76D9B-9D7E-4BAA-BCA6-67A4550A5A33}" type="pres">
      <dgm:prSet presAssocID="{6DD1946D-25AC-4F82-8060-99E03FFAF85C}" presName="background2" presStyleLbl="node2" presStyleIdx="5" presStyleCnt="6"/>
      <dgm:spPr/>
    </dgm:pt>
    <dgm:pt modelId="{528F96EC-0951-47B5-B273-40B8D35A148B}" type="pres">
      <dgm:prSet presAssocID="{6DD1946D-25AC-4F82-8060-99E03FFAF85C}" presName="text2" presStyleLbl="fgAcc2" presStyleIdx="5" presStyleCnt="6">
        <dgm:presLayoutVars>
          <dgm:chPref val="3"/>
        </dgm:presLayoutVars>
      </dgm:prSet>
      <dgm:spPr/>
      <dgm:t>
        <a:bodyPr/>
        <a:lstStyle/>
        <a:p>
          <a:endParaRPr lang="tr-TR"/>
        </a:p>
      </dgm:t>
    </dgm:pt>
    <dgm:pt modelId="{4EFE60E8-9048-465A-BD93-BE8412CF2E65}" type="pres">
      <dgm:prSet presAssocID="{6DD1946D-25AC-4F82-8060-99E03FFAF85C}" presName="hierChild3" presStyleCnt="0"/>
      <dgm:spPr/>
    </dgm:pt>
  </dgm:ptLst>
  <dgm:cxnLst>
    <dgm:cxn modelId="{DBCCABCF-5A13-4CAD-8E6F-B2332CDD38AF}" srcId="{52296596-7E34-4521-8FB6-1B475B675454}" destId="{8BB48824-6715-4373-8213-37C4FDB9E506}" srcOrd="0" destOrd="0" parTransId="{DB73F0DB-8420-42A3-9C69-4CE4681280ED}" sibTransId="{8D4C96A6-26F9-4BC3-AD7B-DD301A0ED45A}"/>
    <dgm:cxn modelId="{D0C50EA2-7E27-4C0D-B567-2C8EFEFC12F1}" srcId="{8BB48824-6715-4373-8213-37C4FDB9E506}" destId="{FCE7D9DF-42C5-43C2-8776-7DD371CB889F}" srcOrd="1" destOrd="0" parTransId="{67652C7D-A00B-4845-ACCF-9094E44B9C6B}" sibTransId="{F9971E2B-560F-41A5-AC00-CF29FF23A104}"/>
    <dgm:cxn modelId="{A9C4979F-BDD8-4C4F-9879-B8476116C5C7}" srcId="{8BB48824-6715-4373-8213-37C4FDB9E506}" destId="{112B7F7E-FB36-4D44-A157-110F9CBAF4C6}" srcOrd="3" destOrd="0" parTransId="{C86037D7-5D94-4A82-AA9E-E8DE336C5D57}" sibTransId="{690A78D9-29F1-424C-829D-55EA447C6F91}"/>
    <dgm:cxn modelId="{3120E77F-96F4-4677-8235-F1EEA348EBD4}" type="presOf" srcId="{DD4ED749-1F1D-46F5-A002-4AA49D46F977}" destId="{5CBE114A-5DFE-43DA-9CE6-822884C6D64E}" srcOrd="0" destOrd="0" presId="urn:microsoft.com/office/officeart/2005/8/layout/hierarchy1"/>
    <dgm:cxn modelId="{0F146B15-35D4-4506-A6D5-493DC6CF68AC}" type="presOf" srcId="{67652C7D-A00B-4845-ACCF-9094E44B9C6B}" destId="{2E55399B-0CDC-4150-B641-DF56F97BAA29}" srcOrd="0" destOrd="0" presId="urn:microsoft.com/office/officeart/2005/8/layout/hierarchy1"/>
    <dgm:cxn modelId="{A0894ACF-27FC-4565-86CE-DC28D89062FE}" type="presOf" srcId="{112B7F7E-FB36-4D44-A157-110F9CBAF4C6}" destId="{EF7E2C88-58A2-4EB8-8257-84177D3B1CA9}" srcOrd="0" destOrd="0" presId="urn:microsoft.com/office/officeart/2005/8/layout/hierarchy1"/>
    <dgm:cxn modelId="{35FE6E2A-012F-4685-934F-4E04490CA73F}" srcId="{8BB48824-6715-4373-8213-37C4FDB9E506}" destId="{6DD1946D-25AC-4F82-8060-99E03FFAF85C}" srcOrd="5" destOrd="0" parTransId="{59B13E09-1C3B-4573-9151-79334B119F50}" sibTransId="{A3DB24EC-7B68-4549-A8CD-576D0BD58F9B}"/>
    <dgm:cxn modelId="{267CFE0C-1D48-49FF-9FFA-014BAB7AC841}" srcId="{8BB48824-6715-4373-8213-37C4FDB9E506}" destId="{B63966A6-9B10-429E-B55E-64BF3DFDDD86}" srcOrd="4" destOrd="0" parTransId="{9358ABCA-4E71-469D-AE62-A7AB5BAB9377}" sibTransId="{8F7CFC84-87C6-41A5-A461-4F68BE675778}"/>
    <dgm:cxn modelId="{DC67B220-F5B8-4361-98A5-6FE36675B102}" type="presOf" srcId="{B63966A6-9B10-429E-B55E-64BF3DFDDD86}" destId="{4090AC10-19B3-490D-AF0A-80C3251A291D}" srcOrd="0" destOrd="0" presId="urn:microsoft.com/office/officeart/2005/8/layout/hierarchy1"/>
    <dgm:cxn modelId="{36A13444-A913-45F8-A5D8-78C7E50FC28B}" type="presOf" srcId="{C86037D7-5D94-4A82-AA9E-E8DE336C5D57}" destId="{D166A142-AF7E-4666-8740-AEE7F744BB6A}" srcOrd="0" destOrd="0" presId="urn:microsoft.com/office/officeart/2005/8/layout/hierarchy1"/>
    <dgm:cxn modelId="{92251C29-1260-4A34-B875-8A5543F257B5}" type="presOf" srcId="{9358ABCA-4E71-469D-AE62-A7AB5BAB9377}" destId="{9CC78B6A-9B23-4967-8CA6-5DD28F094F41}" srcOrd="0" destOrd="0" presId="urn:microsoft.com/office/officeart/2005/8/layout/hierarchy1"/>
    <dgm:cxn modelId="{AF80FCB0-FEE6-4AAC-84A7-53D74016A737}" type="presOf" srcId="{6DD1946D-25AC-4F82-8060-99E03FFAF85C}" destId="{528F96EC-0951-47B5-B273-40B8D35A148B}" srcOrd="0" destOrd="0" presId="urn:microsoft.com/office/officeart/2005/8/layout/hierarchy1"/>
    <dgm:cxn modelId="{6CF939E5-2051-4934-A096-F8D8DF87B8C8}" type="presOf" srcId="{FCE7D9DF-42C5-43C2-8776-7DD371CB889F}" destId="{DB9F0431-1BE6-47E0-AB7F-D592AB5AD069}" srcOrd="0" destOrd="0" presId="urn:microsoft.com/office/officeart/2005/8/layout/hierarchy1"/>
    <dgm:cxn modelId="{13537604-BF62-4C95-BC6A-2AE15F09C17A}" type="presOf" srcId="{114CF2D1-FBE0-4C4B-9CD0-A14D91925D82}" destId="{F3F9D0C3-1240-4FD7-BED5-2497B97D7B74}" srcOrd="0" destOrd="0" presId="urn:microsoft.com/office/officeart/2005/8/layout/hierarchy1"/>
    <dgm:cxn modelId="{460D5AA4-3D4E-49C8-90FD-A91D1762E03D}" type="presOf" srcId="{59B13E09-1C3B-4573-9151-79334B119F50}" destId="{5002D390-103C-47DD-97D6-EBFC81D5BDD2}" srcOrd="0" destOrd="0" presId="urn:microsoft.com/office/officeart/2005/8/layout/hierarchy1"/>
    <dgm:cxn modelId="{EB2B0DD1-D43B-48F0-9324-7B67539D6287}" srcId="{8BB48824-6715-4373-8213-37C4FDB9E506}" destId="{114CF2D1-FBE0-4C4B-9CD0-A14D91925D82}" srcOrd="0" destOrd="0" parTransId="{2C8D8886-31AF-4985-B791-D11C312E6554}" sibTransId="{A4327086-5D79-4D18-B11B-0FC877ADD497}"/>
    <dgm:cxn modelId="{F4682CE9-326F-4358-A0AC-FCBCC720E9AA}" type="presOf" srcId="{192FAEED-53FE-4DD1-BC3B-5834FDE5A97A}" destId="{00430F06-06AA-4F20-A445-81104AA1C7D5}" srcOrd="0" destOrd="0" presId="urn:microsoft.com/office/officeart/2005/8/layout/hierarchy1"/>
    <dgm:cxn modelId="{D280DB4E-91B5-44C0-A863-FFB93A0F873B}" type="presOf" srcId="{2C8D8886-31AF-4985-B791-D11C312E6554}" destId="{0AFD7EC0-80F3-468A-9138-2AA3BFDA6B08}" srcOrd="0" destOrd="0" presId="urn:microsoft.com/office/officeart/2005/8/layout/hierarchy1"/>
    <dgm:cxn modelId="{F5C021F6-B31D-4206-A961-53347EBC822D}" srcId="{8BB48824-6715-4373-8213-37C4FDB9E506}" destId="{DD4ED749-1F1D-46F5-A002-4AA49D46F977}" srcOrd="2" destOrd="0" parTransId="{192FAEED-53FE-4DD1-BC3B-5834FDE5A97A}" sibTransId="{76A879A3-9C5E-45D1-A57D-59F8ADD9F658}"/>
    <dgm:cxn modelId="{A3E4BC96-6075-46E5-8139-8B9A59554323}" type="presOf" srcId="{52296596-7E34-4521-8FB6-1B475B675454}" destId="{A3B8C9BB-33A8-4C10-9A27-250510030DFB}" srcOrd="0" destOrd="0" presId="urn:microsoft.com/office/officeart/2005/8/layout/hierarchy1"/>
    <dgm:cxn modelId="{34558E36-F494-4859-B683-457610465BCA}" type="presOf" srcId="{8BB48824-6715-4373-8213-37C4FDB9E506}" destId="{CF88829B-2299-4E36-83CC-D81CA825D25A}" srcOrd="0" destOrd="0" presId="urn:microsoft.com/office/officeart/2005/8/layout/hierarchy1"/>
    <dgm:cxn modelId="{038F9FD2-FC60-4051-9154-8404E4B5A231}" type="presParOf" srcId="{A3B8C9BB-33A8-4C10-9A27-250510030DFB}" destId="{3F9B61EE-A497-4FF3-BCEA-D003C6C8F432}" srcOrd="0" destOrd="0" presId="urn:microsoft.com/office/officeart/2005/8/layout/hierarchy1"/>
    <dgm:cxn modelId="{836279D1-EABF-49B9-AC66-FCDAC9E60379}" type="presParOf" srcId="{3F9B61EE-A497-4FF3-BCEA-D003C6C8F432}" destId="{F2E8CF99-2C81-4D11-A394-63FC9B029D40}" srcOrd="0" destOrd="0" presId="urn:microsoft.com/office/officeart/2005/8/layout/hierarchy1"/>
    <dgm:cxn modelId="{98168024-F8BC-425F-9329-5408AD4F8668}" type="presParOf" srcId="{F2E8CF99-2C81-4D11-A394-63FC9B029D40}" destId="{DB88CB6F-870D-4F45-A8A0-905647758A1A}" srcOrd="0" destOrd="0" presId="urn:microsoft.com/office/officeart/2005/8/layout/hierarchy1"/>
    <dgm:cxn modelId="{50F4DF38-CFB1-40D9-A8F5-D9A7684D9DEC}" type="presParOf" srcId="{F2E8CF99-2C81-4D11-A394-63FC9B029D40}" destId="{CF88829B-2299-4E36-83CC-D81CA825D25A}" srcOrd="1" destOrd="0" presId="urn:microsoft.com/office/officeart/2005/8/layout/hierarchy1"/>
    <dgm:cxn modelId="{5134F39A-6F7C-42DA-9A19-8F798A5CC114}" type="presParOf" srcId="{3F9B61EE-A497-4FF3-BCEA-D003C6C8F432}" destId="{A330113F-DE28-47DB-BBD6-A6A41299AD0D}" srcOrd="1" destOrd="0" presId="urn:microsoft.com/office/officeart/2005/8/layout/hierarchy1"/>
    <dgm:cxn modelId="{AC391EA8-E8C4-48FF-866C-CEE65166576B}" type="presParOf" srcId="{A330113F-DE28-47DB-BBD6-A6A41299AD0D}" destId="{0AFD7EC0-80F3-468A-9138-2AA3BFDA6B08}" srcOrd="0" destOrd="0" presId="urn:microsoft.com/office/officeart/2005/8/layout/hierarchy1"/>
    <dgm:cxn modelId="{18722A7C-DC08-4888-B9B7-B6D3AAD91564}" type="presParOf" srcId="{A330113F-DE28-47DB-BBD6-A6A41299AD0D}" destId="{E4574F8B-3DBB-4549-B436-93F6D5223B93}" srcOrd="1" destOrd="0" presId="urn:microsoft.com/office/officeart/2005/8/layout/hierarchy1"/>
    <dgm:cxn modelId="{7D72BA75-8F61-4C9E-9063-BEA3E3440997}" type="presParOf" srcId="{E4574F8B-3DBB-4549-B436-93F6D5223B93}" destId="{224C3FBF-FD37-4501-9D5C-7CBFFAE582C1}" srcOrd="0" destOrd="0" presId="urn:microsoft.com/office/officeart/2005/8/layout/hierarchy1"/>
    <dgm:cxn modelId="{277D6611-B447-4F82-93F1-7CD665432108}" type="presParOf" srcId="{224C3FBF-FD37-4501-9D5C-7CBFFAE582C1}" destId="{E6067722-3658-4C71-80CE-1680227CDE92}" srcOrd="0" destOrd="0" presId="urn:microsoft.com/office/officeart/2005/8/layout/hierarchy1"/>
    <dgm:cxn modelId="{A0E17E8A-7C1F-40A6-ACE3-771E9CD9BF2E}" type="presParOf" srcId="{224C3FBF-FD37-4501-9D5C-7CBFFAE582C1}" destId="{F3F9D0C3-1240-4FD7-BED5-2497B97D7B74}" srcOrd="1" destOrd="0" presId="urn:microsoft.com/office/officeart/2005/8/layout/hierarchy1"/>
    <dgm:cxn modelId="{D061E0EC-7A30-4440-BB22-878CD8B5B9B6}" type="presParOf" srcId="{E4574F8B-3DBB-4549-B436-93F6D5223B93}" destId="{834A4E58-86F2-4B22-B6D3-48633920FF20}" srcOrd="1" destOrd="0" presId="urn:microsoft.com/office/officeart/2005/8/layout/hierarchy1"/>
    <dgm:cxn modelId="{D7D3C752-8872-44DC-856B-482386CACD74}" type="presParOf" srcId="{A330113F-DE28-47DB-BBD6-A6A41299AD0D}" destId="{2E55399B-0CDC-4150-B641-DF56F97BAA29}" srcOrd="2" destOrd="0" presId="urn:microsoft.com/office/officeart/2005/8/layout/hierarchy1"/>
    <dgm:cxn modelId="{D77EF1D6-BC8D-42D4-9F92-F25DECDFAA29}" type="presParOf" srcId="{A330113F-DE28-47DB-BBD6-A6A41299AD0D}" destId="{684BE31A-C405-418B-AE6F-AED559A30118}" srcOrd="3" destOrd="0" presId="urn:microsoft.com/office/officeart/2005/8/layout/hierarchy1"/>
    <dgm:cxn modelId="{3799A0E9-9682-4D52-A849-F34D5C3CE7BF}" type="presParOf" srcId="{684BE31A-C405-418B-AE6F-AED559A30118}" destId="{D7F42352-DEA0-4E31-A261-7CD8F38E3875}" srcOrd="0" destOrd="0" presId="urn:microsoft.com/office/officeart/2005/8/layout/hierarchy1"/>
    <dgm:cxn modelId="{E5CA13EB-A1E0-466A-9D73-687220CFA4A4}" type="presParOf" srcId="{D7F42352-DEA0-4E31-A261-7CD8F38E3875}" destId="{170BCC82-226C-41B8-AA1E-5C129FB21A73}" srcOrd="0" destOrd="0" presId="urn:microsoft.com/office/officeart/2005/8/layout/hierarchy1"/>
    <dgm:cxn modelId="{19FC0494-3F6B-4873-B75B-145FE54C12C0}" type="presParOf" srcId="{D7F42352-DEA0-4E31-A261-7CD8F38E3875}" destId="{DB9F0431-1BE6-47E0-AB7F-D592AB5AD069}" srcOrd="1" destOrd="0" presId="urn:microsoft.com/office/officeart/2005/8/layout/hierarchy1"/>
    <dgm:cxn modelId="{2DC0D632-0E01-4B7F-B568-0FD615429427}" type="presParOf" srcId="{684BE31A-C405-418B-AE6F-AED559A30118}" destId="{3A1CC426-EDF0-47D4-86EC-0145530F2BE5}" srcOrd="1" destOrd="0" presId="urn:microsoft.com/office/officeart/2005/8/layout/hierarchy1"/>
    <dgm:cxn modelId="{D5C7C24B-2D26-431C-A047-C6D3DFAA021F}" type="presParOf" srcId="{A330113F-DE28-47DB-BBD6-A6A41299AD0D}" destId="{00430F06-06AA-4F20-A445-81104AA1C7D5}" srcOrd="4" destOrd="0" presId="urn:microsoft.com/office/officeart/2005/8/layout/hierarchy1"/>
    <dgm:cxn modelId="{36269146-5C65-4C15-8F95-7B6893802E1E}" type="presParOf" srcId="{A330113F-DE28-47DB-BBD6-A6A41299AD0D}" destId="{3BC65674-1ADD-4DF0-95B6-FC557D3AFADC}" srcOrd="5" destOrd="0" presId="urn:microsoft.com/office/officeart/2005/8/layout/hierarchy1"/>
    <dgm:cxn modelId="{7C17D614-BEB1-4D18-B6F4-F07112BFD863}" type="presParOf" srcId="{3BC65674-1ADD-4DF0-95B6-FC557D3AFADC}" destId="{5981AC9B-F816-40EF-B650-22EBD4EDA38F}" srcOrd="0" destOrd="0" presId="urn:microsoft.com/office/officeart/2005/8/layout/hierarchy1"/>
    <dgm:cxn modelId="{808CC37F-EFF3-45C6-BDAF-39DC223A313F}" type="presParOf" srcId="{5981AC9B-F816-40EF-B650-22EBD4EDA38F}" destId="{98632F04-DF16-4B9B-9007-56185ABAE454}" srcOrd="0" destOrd="0" presId="urn:microsoft.com/office/officeart/2005/8/layout/hierarchy1"/>
    <dgm:cxn modelId="{A8C34609-3122-46AA-9FF9-E941751251EB}" type="presParOf" srcId="{5981AC9B-F816-40EF-B650-22EBD4EDA38F}" destId="{5CBE114A-5DFE-43DA-9CE6-822884C6D64E}" srcOrd="1" destOrd="0" presId="urn:microsoft.com/office/officeart/2005/8/layout/hierarchy1"/>
    <dgm:cxn modelId="{E939023B-A754-4E4A-9C39-42D80C3A671D}" type="presParOf" srcId="{3BC65674-1ADD-4DF0-95B6-FC557D3AFADC}" destId="{B61D3434-91DE-4B00-97D4-5258B2099C88}" srcOrd="1" destOrd="0" presId="urn:microsoft.com/office/officeart/2005/8/layout/hierarchy1"/>
    <dgm:cxn modelId="{8224C33C-FEFC-43BB-A66D-C55D08AA4CD3}" type="presParOf" srcId="{A330113F-DE28-47DB-BBD6-A6A41299AD0D}" destId="{D166A142-AF7E-4666-8740-AEE7F744BB6A}" srcOrd="6" destOrd="0" presId="urn:microsoft.com/office/officeart/2005/8/layout/hierarchy1"/>
    <dgm:cxn modelId="{5E5319EC-57D5-4D0D-81EE-DFB9D72799F9}" type="presParOf" srcId="{A330113F-DE28-47DB-BBD6-A6A41299AD0D}" destId="{D1583FFF-602F-4D21-953F-024147846EE2}" srcOrd="7" destOrd="0" presId="urn:microsoft.com/office/officeart/2005/8/layout/hierarchy1"/>
    <dgm:cxn modelId="{411ED986-9EE9-456B-9D15-9DED6B5FAA27}" type="presParOf" srcId="{D1583FFF-602F-4D21-953F-024147846EE2}" destId="{F646DAC5-0450-41A2-81DF-3BFD9443DE8C}" srcOrd="0" destOrd="0" presId="urn:microsoft.com/office/officeart/2005/8/layout/hierarchy1"/>
    <dgm:cxn modelId="{922867E9-3D7A-4EE8-92C3-9EC4B73441D8}" type="presParOf" srcId="{F646DAC5-0450-41A2-81DF-3BFD9443DE8C}" destId="{5764D7B8-8725-4C28-8D62-1AEF66FB4B3C}" srcOrd="0" destOrd="0" presId="urn:microsoft.com/office/officeart/2005/8/layout/hierarchy1"/>
    <dgm:cxn modelId="{0CB51C38-6C22-499F-BA08-DC2EE59001FB}" type="presParOf" srcId="{F646DAC5-0450-41A2-81DF-3BFD9443DE8C}" destId="{EF7E2C88-58A2-4EB8-8257-84177D3B1CA9}" srcOrd="1" destOrd="0" presId="urn:microsoft.com/office/officeart/2005/8/layout/hierarchy1"/>
    <dgm:cxn modelId="{DCF9F911-3B85-4F01-93C5-FED2669AA589}" type="presParOf" srcId="{D1583FFF-602F-4D21-953F-024147846EE2}" destId="{43D68BDA-E147-4C40-BF58-3916232AA3AA}" srcOrd="1" destOrd="0" presId="urn:microsoft.com/office/officeart/2005/8/layout/hierarchy1"/>
    <dgm:cxn modelId="{22B31A32-2BB5-4DA3-9F14-51E1B0B258E8}" type="presParOf" srcId="{A330113F-DE28-47DB-BBD6-A6A41299AD0D}" destId="{9CC78B6A-9B23-4967-8CA6-5DD28F094F41}" srcOrd="8" destOrd="0" presId="urn:microsoft.com/office/officeart/2005/8/layout/hierarchy1"/>
    <dgm:cxn modelId="{A39ED7FE-E2D8-4E9C-8962-628252DB4533}" type="presParOf" srcId="{A330113F-DE28-47DB-BBD6-A6A41299AD0D}" destId="{4BA9D4A8-70F9-4CA9-9CB6-AB7DCA82928B}" srcOrd="9" destOrd="0" presId="urn:microsoft.com/office/officeart/2005/8/layout/hierarchy1"/>
    <dgm:cxn modelId="{F05A37C1-72F3-43D3-83CA-6C6E8095AC62}" type="presParOf" srcId="{4BA9D4A8-70F9-4CA9-9CB6-AB7DCA82928B}" destId="{379507B3-77F1-46F7-A03F-D6C236498A42}" srcOrd="0" destOrd="0" presId="urn:microsoft.com/office/officeart/2005/8/layout/hierarchy1"/>
    <dgm:cxn modelId="{485DF648-A122-49CE-A3A9-DB70A9988C41}" type="presParOf" srcId="{379507B3-77F1-46F7-A03F-D6C236498A42}" destId="{8FEA9705-E2D4-4621-BDD8-9EA420796A1C}" srcOrd="0" destOrd="0" presId="urn:microsoft.com/office/officeart/2005/8/layout/hierarchy1"/>
    <dgm:cxn modelId="{1B3D0BCC-FEF8-4DF8-8A21-32019F32DD69}" type="presParOf" srcId="{379507B3-77F1-46F7-A03F-D6C236498A42}" destId="{4090AC10-19B3-490D-AF0A-80C3251A291D}" srcOrd="1" destOrd="0" presId="urn:microsoft.com/office/officeart/2005/8/layout/hierarchy1"/>
    <dgm:cxn modelId="{2B122EB3-43D8-4CF6-89DE-5EC21E6276E2}" type="presParOf" srcId="{4BA9D4A8-70F9-4CA9-9CB6-AB7DCA82928B}" destId="{6C9981FE-CA6D-481B-9414-193777818EF5}" srcOrd="1" destOrd="0" presId="urn:microsoft.com/office/officeart/2005/8/layout/hierarchy1"/>
    <dgm:cxn modelId="{B1863199-5144-435A-8266-F49181106AA3}" type="presParOf" srcId="{A330113F-DE28-47DB-BBD6-A6A41299AD0D}" destId="{5002D390-103C-47DD-97D6-EBFC81D5BDD2}" srcOrd="10" destOrd="0" presId="urn:microsoft.com/office/officeart/2005/8/layout/hierarchy1"/>
    <dgm:cxn modelId="{B980B9C3-755A-4E2F-AFD4-71A67E52AC0F}" type="presParOf" srcId="{A330113F-DE28-47DB-BBD6-A6A41299AD0D}" destId="{76D58858-C9A8-4B1E-A686-C4A473B96D3D}" srcOrd="11" destOrd="0" presId="urn:microsoft.com/office/officeart/2005/8/layout/hierarchy1"/>
    <dgm:cxn modelId="{B2A9BE15-8FDD-4B7B-B839-EF2A8D302194}" type="presParOf" srcId="{76D58858-C9A8-4B1E-A686-C4A473B96D3D}" destId="{32C52CCF-20BB-46A3-A79C-FD471290F1D1}" srcOrd="0" destOrd="0" presId="urn:microsoft.com/office/officeart/2005/8/layout/hierarchy1"/>
    <dgm:cxn modelId="{A78EACCE-A768-43B2-BFC3-D3154DA082AB}" type="presParOf" srcId="{32C52CCF-20BB-46A3-A79C-FD471290F1D1}" destId="{20A76D9B-9D7E-4BAA-BCA6-67A4550A5A33}" srcOrd="0" destOrd="0" presId="urn:microsoft.com/office/officeart/2005/8/layout/hierarchy1"/>
    <dgm:cxn modelId="{FFA47E13-742B-4C26-8754-5686647E9468}" type="presParOf" srcId="{32C52CCF-20BB-46A3-A79C-FD471290F1D1}" destId="{528F96EC-0951-47B5-B273-40B8D35A148B}" srcOrd="1" destOrd="0" presId="urn:microsoft.com/office/officeart/2005/8/layout/hierarchy1"/>
    <dgm:cxn modelId="{F0630E57-9963-4D87-BE80-8667295086A8}" type="presParOf" srcId="{76D58858-C9A8-4B1E-A686-C4A473B96D3D}" destId="{4EFE60E8-9048-465A-BD93-BE8412CF2E6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F3EE1F-07DD-414E-AF15-6CF474E720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BF7FFA22-7F4D-4FE1-9F8A-9C2D595BF96A}">
      <dgm:prSet phldrT="[Metin]"/>
      <dgm:spPr/>
      <dgm:t>
        <a:bodyPr/>
        <a:lstStyle/>
        <a:p>
          <a:r>
            <a:rPr lang="tr-TR"/>
            <a:t>Influenza komplikasyonları</a:t>
          </a:r>
        </a:p>
      </dgm:t>
    </dgm:pt>
    <dgm:pt modelId="{CCF63659-E14D-4506-84A2-4E0F56EC6EE1}" type="parTrans" cxnId="{FD18C53B-5D6B-4F1A-AF32-1866731D91A7}">
      <dgm:prSet/>
      <dgm:spPr/>
      <dgm:t>
        <a:bodyPr/>
        <a:lstStyle/>
        <a:p>
          <a:endParaRPr lang="tr-TR"/>
        </a:p>
      </dgm:t>
    </dgm:pt>
    <dgm:pt modelId="{71888894-9455-475C-81A7-6815F4F2E6C2}" type="sibTrans" cxnId="{FD18C53B-5D6B-4F1A-AF32-1866731D91A7}">
      <dgm:prSet/>
      <dgm:spPr/>
      <dgm:t>
        <a:bodyPr/>
        <a:lstStyle/>
        <a:p>
          <a:endParaRPr lang="tr-TR"/>
        </a:p>
      </dgm:t>
    </dgm:pt>
    <dgm:pt modelId="{3FE924FC-DB6D-4C80-8563-5DE476F21FD3}">
      <dgm:prSet phldrT="[Metin]"/>
      <dgm:spPr/>
      <dgm:t>
        <a:bodyPr/>
        <a:lstStyle/>
        <a:p>
          <a:r>
            <a:rPr lang="tr-TR"/>
            <a:t>Pnömoni</a:t>
          </a:r>
        </a:p>
      </dgm:t>
    </dgm:pt>
    <dgm:pt modelId="{FFF7BAC0-27BD-48AB-B2BE-C2A2DBA9684C}" type="parTrans" cxnId="{141500EE-E9EA-42FB-A755-206D55258ED9}">
      <dgm:prSet/>
      <dgm:spPr/>
      <dgm:t>
        <a:bodyPr/>
        <a:lstStyle/>
        <a:p>
          <a:endParaRPr lang="tr-TR"/>
        </a:p>
      </dgm:t>
    </dgm:pt>
    <dgm:pt modelId="{8C2B075B-7083-4373-8663-BFF3B594FC20}" type="sibTrans" cxnId="{141500EE-E9EA-42FB-A755-206D55258ED9}">
      <dgm:prSet/>
      <dgm:spPr/>
      <dgm:t>
        <a:bodyPr/>
        <a:lstStyle/>
        <a:p>
          <a:endParaRPr lang="tr-TR"/>
        </a:p>
      </dgm:t>
    </dgm:pt>
    <dgm:pt modelId="{1B14E3E4-5912-4BE0-A6EF-D81D80457D5D}">
      <dgm:prSet phldrT="[Metin]"/>
      <dgm:spPr/>
      <dgm:t>
        <a:bodyPr/>
        <a:lstStyle/>
        <a:p>
          <a:r>
            <a:rPr lang="tr-TR"/>
            <a:t>Primer influenza pnömoni</a:t>
          </a:r>
        </a:p>
      </dgm:t>
    </dgm:pt>
    <dgm:pt modelId="{938EF825-7BF8-4104-AD4D-A12FFEC6B842}" type="parTrans" cxnId="{464AC666-80C9-4711-BCF9-C04502CD8094}">
      <dgm:prSet/>
      <dgm:spPr/>
      <dgm:t>
        <a:bodyPr/>
        <a:lstStyle/>
        <a:p>
          <a:endParaRPr lang="tr-TR"/>
        </a:p>
      </dgm:t>
    </dgm:pt>
    <dgm:pt modelId="{0825A2A8-D0AB-4C51-B182-CA85A519044D}" type="sibTrans" cxnId="{464AC666-80C9-4711-BCF9-C04502CD8094}">
      <dgm:prSet/>
      <dgm:spPr/>
      <dgm:t>
        <a:bodyPr/>
        <a:lstStyle/>
        <a:p>
          <a:endParaRPr lang="tr-TR"/>
        </a:p>
      </dgm:t>
    </dgm:pt>
    <dgm:pt modelId="{737B8A90-4997-499F-8115-B54408B0295A}">
      <dgm:prSet phldrT="[Metin]"/>
      <dgm:spPr/>
      <dgm:t>
        <a:bodyPr/>
        <a:lstStyle/>
        <a:p>
          <a:r>
            <a:rPr lang="tr-TR"/>
            <a:t>Sekonder bakteriyel pnömoni</a:t>
          </a:r>
        </a:p>
      </dgm:t>
    </dgm:pt>
    <dgm:pt modelId="{3F623862-DA4A-4982-B2CB-2624F63FCA0F}" type="parTrans" cxnId="{01D5349C-4282-49F1-8993-1BFB46F9FB7C}">
      <dgm:prSet/>
      <dgm:spPr/>
      <dgm:t>
        <a:bodyPr/>
        <a:lstStyle/>
        <a:p>
          <a:endParaRPr lang="tr-TR"/>
        </a:p>
      </dgm:t>
    </dgm:pt>
    <dgm:pt modelId="{45909B43-3A80-4D4E-9CB6-182A827871E0}" type="sibTrans" cxnId="{01D5349C-4282-49F1-8993-1BFB46F9FB7C}">
      <dgm:prSet/>
      <dgm:spPr/>
      <dgm:t>
        <a:bodyPr/>
        <a:lstStyle/>
        <a:p>
          <a:endParaRPr lang="tr-TR"/>
        </a:p>
      </dgm:t>
    </dgm:pt>
    <dgm:pt modelId="{1806259F-24F7-4481-B457-08F40D509AA2}">
      <dgm:prSet phldrT="[Metin]"/>
      <dgm:spPr/>
      <dgm:t>
        <a:bodyPr/>
        <a:lstStyle/>
        <a:p>
          <a:r>
            <a:rPr lang="tr-TR"/>
            <a:t>ARDS  ve multiorgan yetmezliği</a:t>
          </a:r>
        </a:p>
      </dgm:t>
    </dgm:pt>
    <dgm:pt modelId="{80A519A4-4E1B-44DB-B28C-DD7B49F1302D}" type="parTrans" cxnId="{25508787-8DF7-46D6-AAA0-D33065101328}">
      <dgm:prSet/>
      <dgm:spPr/>
      <dgm:t>
        <a:bodyPr/>
        <a:lstStyle/>
        <a:p>
          <a:endParaRPr lang="tr-TR"/>
        </a:p>
      </dgm:t>
    </dgm:pt>
    <dgm:pt modelId="{491FBD1F-8FE4-4A9A-BE12-39DEF5567D5D}" type="sibTrans" cxnId="{25508787-8DF7-46D6-AAA0-D33065101328}">
      <dgm:prSet/>
      <dgm:spPr/>
      <dgm:t>
        <a:bodyPr/>
        <a:lstStyle/>
        <a:p>
          <a:endParaRPr lang="tr-TR"/>
        </a:p>
      </dgm:t>
    </dgm:pt>
    <dgm:pt modelId="{D2524511-945C-4D93-B4D8-18D51A5B2CF7}">
      <dgm:prSet/>
      <dgm:spPr/>
      <dgm:t>
        <a:bodyPr/>
        <a:lstStyle/>
        <a:p>
          <a:r>
            <a:rPr lang="tr-TR"/>
            <a:t>Myozit ve Rabdomiyoliz</a:t>
          </a:r>
        </a:p>
      </dgm:t>
    </dgm:pt>
    <dgm:pt modelId="{7D8ED97C-0F4A-4C39-9A5E-5A1BF8563A73}" type="parTrans" cxnId="{384B3AFC-106B-4ED4-84ED-33B3628ABF39}">
      <dgm:prSet/>
      <dgm:spPr/>
      <dgm:t>
        <a:bodyPr/>
        <a:lstStyle/>
        <a:p>
          <a:endParaRPr lang="tr-TR"/>
        </a:p>
      </dgm:t>
    </dgm:pt>
    <dgm:pt modelId="{BE8C474B-0FA3-4906-B107-9D533FCA33E8}" type="sibTrans" cxnId="{384B3AFC-106B-4ED4-84ED-33B3628ABF39}">
      <dgm:prSet/>
      <dgm:spPr/>
      <dgm:t>
        <a:bodyPr/>
        <a:lstStyle/>
        <a:p>
          <a:endParaRPr lang="tr-TR"/>
        </a:p>
      </dgm:t>
    </dgm:pt>
    <dgm:pt modelId="{FC2B38DE-6A10-4D95-8FF9-E20E32B14D41}">
      <dgm:prSet/>
      <dgm:spPr/>
      <dgm:t>
        <a:bodyPr/>
        <a:lstStyle/>
        <a:p>
          <a:r>
            <a:rPr lang="tr-TR"/>
            <a:t>Kardiyak komlikasyonlar </a:t>
          </a:r>
        </a:p>
        <a:p>
          <a:r>
            <a:rPr lang="tr-TR"/>
            <a:t>(AMI, Miyokardit, perikardit)</a:t>
          </a:r>
        </a:p>
      </dgm:t>
    </dgm:pt>
    <dgm:pt modelId="{156FC85E-3FA8-4513-BBBF-7652D3C0DE37}" type="parTrans" cxnId="{2FD78520-30F2-41BC-8862-2754B2B9FC90}">
      <dgm:prSet/>
      <dgm:spPr/>
      <dgm:t>
        <a:bodyPr/>
        <a:lstStyle/>
        <a:p>
          <a:endParaRPr lang="tr-TR"/>
        </a:p>
      </dgm:t>
    </dgm:pt>
    <dgm:pt modelId="{D8A94CA8-EFD6-48C3-86BE-964118309A31}" type="sibTrans" cxnId="{2FD78520-30F2-41BC-8862-2754B2B9FC90}">
      <dgm:prSet/>
      <dgm:spPr/>
      <dgm:t>
        <a:bodyPr/>
        <a:lstStyle/>
        <a:p>
          <a:endParaRPr lang="tr-TR"/>
        </a:p>
      </dgm:t>
    </dgm:pt>
    <dgm:pt modelId="{E83B724D-0648-47D1-A991-5F1C34048FD2}">
      <dgm:prSet/>
      <dgm:spPr/>
      <dgm:t>
        <a:bodyPr/>
        <a:lstStyle/>
        <a:p>
          <a:r>
            <a:rPr lang="tr-TR"/>
            <a:t>SSS Tutulumu</a:t>
          </a:r>
        </a:p>
        <a:p>
          <a:r>
            <a:rPr lang="tr-TR"/>
            <a:t>(ensefolopati, transvers myelit, aseptik menenjit vb.)</a:t>
          </a:r>
        </a:p>
      </dgm:t>
    </dgm:pt>
    <dgm:pt modelId="{92E792E8-0E16-47B8-BEC8-2F6CE81694E4}" type="parTrans" cxnId="{342125F2-9FBA-495E-9BEF-801B847ADF06}">
      <dgm:prSet/>
      <dgm:spPr/>
      <dgm:t>
        <a:bodyPr/>
        <a:lstStyle/>
        <a:p>
          <a:endParaRPr lang="tr-TR"/>
        </a:p>
      </dgm:t>
    </dgm:pt>
    <dgm:pt modelId="{A45B2323-2047-497D-AA4C-2760FC670FF2}" type="sibTrans" cxnId="{342125F2-9FBA-495E-9BEF-801B847ADF06}">
      <dgm:prSet/>
      <dgm:spPr/>
      <dgm:t>
        <a:bodyPr/>
        <a:lstStyle/>
        <a:p>
          <a:endParaRPr lang="tr-TR"/>
        </a:p>
      </dgm:t>
    </dgm:pt>
    <dgm:pt modelId="{0961205A-F546-439B-B90A-880FB2B10DED}">
      <dgm:prSet/>
      <dgm:spPr/>
      <dgm:t>
        <a:bodyPr/>
        <a:lstStyle/>
        <a:p>
          <a:r>
            <a:rPr lang="tr-TR"/>
            <a:t>Miks viral ve bakteriyel pnömoni</a:t>
          </a:r>
        </a:p>
      </dgm:t>
    </dgm:pt>
    <dgm:pt modelId="{604E761D-9DBC-464C-B037-D8A7B2AAD7ED}" type="parTrans" cxnId="{56FC6303-124F-441C-8876-5FC526811E37}">
      <dgm:prSet/>
      <dgm:spPr/>
      <dgm:t>
        <a:bodyPr/>
        <a:lstStyle/>
        <a:p>
          <a:endParaRPr lang="tr-TR"/>
        </a:p>
      </dgm:t>
    </dgm:pt>
    <dgm:pt modelId="{2CE97626-0E05-4A4E-B2E3-91302F0CC003}" type="sibTrans" cxnId="{56FC6303-124F-441C-8876-5FC526811E37}">
      <dgm:prSet/>
      <dgm:spPr/>
      <dgm:t>
        <a:bodyPr/>
        <a:lstStyle/>
        <a:p>
          <a:endParaRPr lang="tr-TR"/>
        </a:p>
      </dgm:t>
    </dgm:pt>
    <dgm:pt modelId="{80DF8C5A-0F08-4273-A4F4-594766DDBF27}" type="pres">
      <dgm:prSet presAssocID="{E0F3EE1F-07DD-414E-AF15-6CF474E72092}" presName="hierChild1" presStyleCnt="0">
        <dgm:presLayoutVars>
          <dgm:chPref val="1"/>
          <dgm:dir/>
          <dgm:animOne val="branch"/>
          <dgm:animLvl val="lvl"/>
          <dgm:resizeHandles/>
        </dgm:presLayoutVars>
      </dgm:prSet>
      <dgm:spPr/>
      <dgm:t>
        <a:bodyPr/>
        <a:lstStyle/>
        <a:p>
          <a:endParaRPr lang="tr-TR"/>
        </a:p>
      </dgm:t>
    </dgm:pt>
    <dgm:pt modelId="{58BFF255-3B1F-4718-8462-AF38E786DC0B}" type="pres">
      <dgm:prSet presAssocID="{BF7FFA22-7F4D-4FE1-9F8A-9C2D595BF96A}" presName="hierRoot1" presStyleCnt="0"/>
      <dgm:spPr/>
    </dgm:pt>
    <dgm:pt modelId="{D6A77B39-E8A1-4C3B-822A-E474810BEDE1}" type="pres">
      <dgm:prSet presAssocID="{BF7FFA22-7F4D-4FE1-9F8A-9C2D595BF96A}" presName="composite" presStyleCnt="0"/>
      <dgm:spPr/>
    </dgm:pt>
    <dgm:pt modelId="{683661A8-D151-4B36-9E2C-86BC79860D28}" type="pres">
      <dgm:prSet presAssocID="{BF7FFA22-7F4D-4FE1-9F8A-9C2D595BF96A}" presName="background" presStyleLbl="node0" presStyleIdx="0" presStyleCnt="1"/>
      <dgm:spPr/>
    </dgm:pt>
    <dgm:pt modelId="{69620F81-05C4-4887-9559-B5C8E30C2E1E}" type="pres">
      <dgm:prSet presAssocID="{BF7FFA22-7F4D-4FE1-9F8A-9C2D595BF96A}" presName="text" presStyleLbl="fgAcc0" presStyleIdx="0" presStyleCnt="1">
        <dgm:presLayoutVars>
          <dgm:chPref val="3"/>
        </dgm:presLayoutVars>
      </dgm:prSet>
      <dgm:spPr/>
      <dgm:t>
        <a:bodyPr/>
        <a:lstStyle/>
        <a:p>
          <a:endParaRPr lang="tr-TR"/>
        </a:p>
      </dgm:t>
    </dgm:pt>
    <dgm:pt modelId="{ED170C7D-FEA8-46E7-87EB-3192BEC11913}" type="pres">
      <dgm:prSet presAssocID="{BF7FFA22-7F4D-4FE1-9F8A-9C2D595BF96A}" presName="hierChild2" presStyleCnt="0"/>
      <dgm:spPr/>
    </dgm:pt>
    <dgm:pt modelId="{37DE9F07-5AF4-45D6-B51A-CD47E4D7AB05}" type="pres">
      <dgm:prSet presAssocID="{FFF7BAC0-27BD-48AB-B2BE-C2A2DBA9684C}" presName="Name10" presStyleLbl="parChTrans1D2" presStyleIdx="0" presStyleCnt="5"/>
      <dgm:spPr/>
      <dgm:t>
        <a:bodyPr/>
        <a:lstStyle/>
        <a:p>
          <a:endParaRPr lang="tr-TR"/>
        </a:p>
      </dgm:t>
    </dgm:pt>
    <dgm:pt modelId="{4766CA86-FDBB-4D2B-9C08-72F7D0A87DD5}" type="pres">
      <dgm:prSet presAssocID="{3FE924FC-DB6D-4C80-8563-5DE476F21FD3}" presName="hierRoot2" presStyleCnt="0"/>
      <dgm:spPr/>
    </dgm:pt>
    <dgm:pt modelId="{4A986AB3-D93D-4AC3-BF7E-F961F9AE7F55}" type="pres">
      <dgm:prSet presAssocID="{3FE924FC-DB6D-4C80-8563-5DE476F21FD3}" presName="composite2" presStyleCnt="0"/>
      <dgm:spPr/>
    </dgm:pt>
    <dgm:pt modelId="{B4444DDF-1B09-40C2-B73F-6ADC96ACA2ED}" type="pres">
      <dgm:prSet presAssocID="{3FE924FC-DB6D-4C80-8563-5DE476F21FD3}" presName="background2" presStyleLbl="node2" presStyleIdx="0" presStyleCnt="5"/>
      <dgm:spPr/>
    </dgm:pt>
    <dgm:pt modelId="{B7811EEE-6378-46C0-8F37-6E2AE1E78964}" type="pres">
      <dgm:prSet presAssocID="{3FE924FC-DB6D-4C80-8563-5DE476F21FD3}" presName="text2" presStyleLbl="fgAcc2" presStyleIdx="0" presStyleCnt="5">
        <dgm:presLayoutVars>
          <dgm:chPref val="3"/>
        </dgm:presLayoutVars>
      </dgm:prSet>
      <dgm:spPr/>
      <dgm:t>
        <a:bodyPr/>
        <a:lstStyle/>
        <a:p>
          <a:endParaRPr lang="tr-TR"/>
        </a:p>
      </dgm:t>
    </dgm:pt>
    <dgm:pt modelId="{46A2E3B2-AD51-4CF5-B608-66D0A183E0BC}" type="pres">
      <dgm:prSet presAssocID="{3FE924FC-DB6D-4C80-8563-5DE476F21FD3}" presName="hierChild3" presStyleCnt="0"/>
      <dgm:spPr/>
    </dgm:pt>
    <dgm:pt modelId="{A83CC997-1146-46C3-9A11-04502EED8C5A}" type="pres">
      <dgm:prSet presAssocID="{938EF825-7BF8-4104-AD4D-A12FFEC6B842}" presName="Name17" presStyleLbl="parChTrans1D3" presStyleIdx="0" presStyleCnt="3"/>
      <dgm:spPr/>
      <dgm:t>
        <a:bodyPr/>
        <a:lstStyle/>
        <a:p>
          <a:endParaRPr lang="tr-TR"/>
        </a:p>
      </dgm:t>
    </dgm:pt>
    <dgm:pt modelId="{1FF2E458-1372-4C87-BC8F-C78EEDCB295E}" type="pres">
      <dgm:prSet presAssocID="{1B14E3E4-5912-4BE0-A6EF-D81D80457D5D}" presName="hierRoot3" presStyleCnt="0"/>
      <dgm:spPr/>
    </dgm:pt>
    <dgm:pt modelId="{0795952A-969A-47A7-8E48-8E174D38464F}" type="pres">
      <dgm:prSet presAssocID="{1B14E3E4-5912-4BE0-A6EF-D81D80457D5D}" presName="composite3" presStyleCnt="0"/>
      <dgm:spPr/>
    </dgm:pt>
    <dgm:pt modelId="{9883E68C-0EB9-4CE2-9DBA-D897A42A0A10}" type="pres">
      <dgm:prSet presAssocID="{1B14E3E4-5912-4BE0-A6EF-D81D80457D5D}" presName="background3" presStyleLbl="node3" presStyleIdx="0" presStyleCnt="3"/>
      <dgm:spPr/>
    </dgm:pt>
    <dgm:pt modelId="{D6844BD2-F53B-4E8E-9A8E-BBDC57B8B431}" type="pres">
      <dgm:prSet presAssocID="{1B14E3E4-5912-4BE0-A6EF-D81D80457D5D}" presName="text3" presStyleLbl="fgAcc3" presStyleIdx="0" presStyleCnt="3">
        <dgm:presLayoutVars>
          <dgm:chPref val="3"/>
        </dgm:presLayoutVars>
      </dgm:prSet>
      <dgm:spPr/>
      <dgm:t>
        <a:bodyPr/>
        <a:lstStyle/>
        <a:p>
          <a:endParaRPr lang="tr-TR"/>
        </a:p>
      </dgm:t>
    </dgm:pt>
    <dgm:pt modelId="{7164107F-0203-487B-A60A-2922581DF193}" type="pres">
      <dgm:prSet presAssocID="{1B14E3E4-5912-4BE0-A6EF-D81D80457D5D}" presName="hierChild4" presStyleCnt="0"/>
      <dgm:spPr/>
    </dgm:pt>
    <dgm:pt modelId="{A444BD51-C8C8-494C-87A9-B76BF57239D4}" type="pres">
      <dgm:prSet presAssocID="{3F623862-DA4A-4982-B2CB-2624F63FCA0F}" presName="Name17" presStyleLbl="parChTrans1D3" presStyleIdx="1" presStyleCnt="3"/>
      <dgm:spPr/>
      <dgm:t>
        <a:bodyPr/>
        <a:lstStyle/>
        <a:p>
          <a:endParaRPr lang="tr-TR"/>
        </a:p>
      </dgm:t>
    </dgm:pt>
    <dgm:pt modelId="{EBD94489-69B1-415F-8B90-68168F6D1159}" type="pres">
      <dgm:prSet presAssocID="{737B8A90-4997-499F-8115-B54408B0295A}" presName="hierRoot3" presStyleCnt="0"/>
      <dgm:spPr/>
    </dgm:pt>
    <dgm:pt modelId="{3F69D8EA-1BAC-4B44-9064-8A8A55F2742A}" type="pres">
      <dgm:prSet presAssocID="{737B8A90-4997-499F-8115-B54408B0295A}" presName="composite3" presStyleCnt="0"/>
      <dgm:spPr/>
    </dgm:pt>
    <dgm:pt modelId="{1FE769BF-045C-479C-8F4D-4B0ED3F4F403}" type="pres">
      <dgm:prSet presAssocID="{737B8A90-4997-499F-8115-B54408B0295A}" presName="background3" presStyleLbl="node3" presStyleIdx="1" presStyleCnt="3"/>
      <dgm:spPr/>
    </dgm:pt>
    <dgm:pt modelId="{1FD17DD7-8826-4AF7-BBCF-B84F1E23AF38}" type="pres">
      <dgm:prSet presAssocID="{737B8A90-4997-499F-8115-B54408B0295A}" presName="text3" presStyleLbl="fgAcc3" presStyleIdx="1" presStyleCnt="3">
        <dgm:presLayoutVars>
          <dgm:chPref val="3"/>
        </dgm:presLayoutVars>
      </dgm:prSet>
      <dgm:spPr/>
      <dgm:t>
        <a:bodyPr/>
        <a:lstStyle/>
        <a:p>
          <a:endParaRPr lang="tr-TR"/>
        </a:p>
      </dgm:t>
    </dgm:pt>
    <dgm:pt modelId="{591D39CF-A572-42B5-A274-1778D0D83C9F}" type="pres">
      <dgm:prSet presAssocID="{737B8A90-4997-499F-8115-B54408B0295A}" presName="hierChild4" presStyleCnt="0"/>
      <dgm:spPr/>
    </dgm:pt>
    <dgm:pt modelId="{0C68F2A8-C0BA-402D-B9D0-4A5CDCF51E6B}" type="pres">
      <dgm:prSet presAssocID="{604E761D-9DBC-464C-B037-D8A7B2AAD7ED}" presName="Name17" presStyleLbl="parChTrans1D3" presStyleIdx="2" presStyleCnt="3"/>
      <dgm:spPr/>
      <dgm:t>
        <a:bodyPr/>
        <a:lstStyle/>
        <a:p>
          <a:endParaRPr lang="tr-TR"/>
        </a:p>
      </dgm:t>
    </dgm:pt>
    <dgm:pt modelId="{25344F98-9F4C-4381-99EA-BB14F59881E7}" type="pres">
      <dgm:prSet presAssocID="{0961205A-F546-439B-B90A-880FB2B10DED}" presName="hierRoot3" presStyleCnt="0"/>
      <dgm:spPr/>
    </dgm:pt>
    <dgm:pt modelId="{8E228CB2-57F8-4D4E-88FF-FDB39D4CFCF8}" type="pres">
      <dgm:prSet presAssocID="{0961205A-F546-439B-B90A-880FB2B10DED}" presName="composite3" presStyleCnt="0"/>
      <dgm:spPr/>
    </dgm:pt>
    <dgm:pt modelId="{2AD6FABD-0085-430D-B61F-B4D23FD7D53A}" type="pres">
      <dgm:prSet presAssocID="{0961205A-F546-439B-B90A-880FB2B10DED}" presName="background3" presStyleLbl="node3" presStyleIdx="2" presStyleCnt="3"/>
      <dgm:spPr/>
    </dgm:pt>
    <dgm:pt modelId="{6D44900A-6BDD-4344-8E65-B5FDE9298892}" type="pres">
      <dgm:prSet presAssocID="{0961205A-F546-439B-B90A-880FB2B10DED}" presName="text3" presStyleLbl="fgAcc3" presStyleIdx="2" presStyleCnt="3">
        <dgm:presLayoutVars>
          <dgm:chPref val="3"/>
        </dgm:presLayoutVars>
      </dgm:prSet>
      <dgm:spPr/>
      <dgm:t>
        <a:bodyPr/>
        <a:lstStyle/>
        <a:p>
          <a:endParaRPr lang="tr-TR"/>
        </a:p>
      </dgm:t>
    </dgm:pt>
    <dgm:pt modelId="{B29E32E0-442A-4E5B-985F-CE887137EE18}" type="pres">
      <dgm:prSet presAssocID="{0961205A-F546-439B-B90A-880FB2B10DED}" presName="hierChild4" presStyleCnt="0"/>
      <dgm:spPr/>
    </dgm:pt>
    <dgm:pt modelId="{966F7572-5572-46C8-8876-70E6C6F3E8DC}" type="pres">
      <dgm:prSet presAssocID="{80A519A4-4E1B-44DB-B28C-DD7B49F1302D}" presName="Name10" presStyleLbl="parChTrans1D2" presStyleIdx="1" presStyleCnt="5"/>
      <dgm:spPr/>
      <dgm:t>
        <a:bodyPr/>
        <a:lstStyle/>
        <a:p>
          <a:endParaRPr lang="tr-TR"/>
        </a:p>
      </dgm:t>
    </dgm:pt>
    <dgm:pt modelId="{05EB1DF4-E9C9-49C7-BB59-2173289BFA9A}" type="pres">
      <dgm:prSet presAssocID="{1806259F-24F7-4481-B457-08F40D509AA2}" presName="hierRoot2" presStyleCnt="0"/>
      <dgm:spPr/>
    </dgm:pt>
    <dgm:pt modelId="{F67D1F25-8E34-4090-A49A-A853C33D1459}" type="pres">
      <dgm:prSet presAssocID="{1806259F-24F7-4481-B457-08F40D509AA2}" presName="composite2" presStyleCnt="0"/>
      <dgm:spPr/>
    </dgm:pt>
    <dgm:pt modelId="{36BDB47C-E344-470A-93F6-22410B45F4B9}" type="pres">
      <dgm:prSet presAssocID="{1806259F-24F7-4481-B457-08F40D509AA2}" presName="background2" presStyleLbl="node2" presStyleIdx="1" presStyleCnt="5"/>
      <dgm:spPr/>
    </dgm:pt>
    <dgm:pt modelId="{99B13801-3C66-443F-A782-BFE6863A1A94}" type="pres">
      <dgm:prSet presAssocID="{1806259F-24F7-4481-B457-08F40D509AA2}" presName="text2" presStyleLbl="fgAcc2" presStyleIdx="1" presStyleCnt="5">
        <dgm:presLayoutVars>
          <dgm:chPref val="3"/>
        </dgm:presLayoutVars>
      </dgm:prSet>
      <dgm:spPr/>
      <dgm:t>
        <a:bodyPr/>
        <a:lstStyle/>
        <a:p>
          <a:endParaRPr lang="tr-TR"/>
        </a:p>
      </dgm:t>
    </dgm:pt>
    <dgm:pt modelId="{C5DE8765-185D-4378-B38E-7482BB0880E1}" type="pres">
      <dgm:prSet presAssocID="{1806259F-24F7-4481-B457-08F40D509AA2}" presName="hierChild3" presStyleCnt="0"/>
      <dgm:spPr/>
    </dgm:pt>
    <dgm:pt modelId="{ACB1B9D2-2249-40F5-954F-B4756D71B731}" type="pres">
      <dgm:prSet presAssocID="{7D8ED97C-0F4A-4C39-9A5E-5A1BF8563A73}" presName="Name10" presStyleLbl="parChTrans1D2" presStyleIdx="2" presStyleCnt="5"/>
      <dgm:spPr/>
      <dgm:t>
        <a:bodyPr/>
        <a:lstStyle/>
        <a:p>
          <a:endParaRPr lang="tr-TR"/>
        </a:p>
      </dgm:t>
    </dgm:pt>
    <dgm:pt modelId="{A4B059FC-1B36-4FD6-97C0-BF50CDC39F24}" type="pres">
      <dgm:prSet presAssocID="{D2524511-945C-4D93-B4D8-18D51A5B2CF7}" presName="hierRoot2" presStyleCnt="0"/>
      <dgm:spPr/>
    </dgm:pt>
    <dgm:pt modelId="{05179162-724F-4071-A114-B3C4967A0E52}" type="pres">
      <dgm:prSet presAssocID="{D2524511-945C-4D93-B4D8-18D51A5B2CF7}" presName="composite2" presStyleCnt="0"/>
      <dgm:spPr/>
    </dgm:pt>
    <dgm:pt modelId="{5A36DE95-58B3-40B8-A0F2-3606D3EE2475}" type="pres">
      <dgm:prSet presAssocID="{D2524511-945C-4D93-B4D8-18D51A5B2CF7}" presName="background2" presStyleLbl="node2" presStyleIdx="2" presStyleCnt="5"/>
      <dgm:spPr/>
    </dgm:pt>
    <dgm:pt modelId="{5B3BF7F5-DB8C-46F5-9039-0250082B23A9}" type="pres">
      <dgm:prSet presAssocID="{D2524511-945C-4D93-B4D8-18D51A5B2CF7}" presName="text2" presStyleLbl="fgAcc2" presStyleIdx="2" presStyleCnt="5">
        <dgm:presLayoutVars>
          <dgm:chPref val="3"/>
        </dgm:presLayoutVars>
      </dgm:prSet>
      <dgm:spPr/>
      <dgm:t>
        <a:bodyPr/>
        <a:lstStyle/>
        <a:p>
          <a:endParaRPr lang="tr-TR"/>
        </a:p>
      </dgm:t>
    </dgm:pt>
    <dgm:pt modelId="{BBD34166-87BE-4667-BA41-BB3FE49858C6}" type="pres">
      <dgm:prSet presAssocID="{D2524511-945C-4D93-B4D8-18D51A5B2CF7}" presName="hierChild3" presStyleCnt="0"/>
      <dgm:spPr/>
    </dgm:pt>
    <dgm:pt modelId="{22518E56-505F-4F1B-B557-F656290F74A9}" type="pres">
      <dgm:prSet presAssocID="{156FC85E-3FA8-4513-BBBF-7652D3C0DE37}" presName="Name10" presStyleLbl="parChTrans1D2" presStyleIdx="3" presStyleCnt="5"/>
      <dgm:spPr/>
      <dgm:t>
        <a:bodyPr/>
        <a:lstStyle/>
        <a:p>
          <a:endParaRPr lang="tr-TR"/>
        </a:p>
      </dgm:t>
    </dgm:pt>
    <dgm:pt modelId="{72835127-FBD0-4BB8-A3FA-A23D5E350C0C}" type="pres">
      <dgm:prSet presAssocID="{FC2B38DE-6A10-4D95-8FF9-E20E32B14D41}" presName="hierRoot2" presStyleCnt="0"/>
      <dgm:spPr/>
    </dgm:pt>
    <dgm:pt modelId="{9605B581-08C8-4E60-A248-F573BC5938DC}" type="pres">
      <dgm:prSet presAssocID="{FC2B38DE-6A10-4D95-8FF9-E20E32B14D41}" presName="composite2" presStyleCnt="0"/>
      <dgm:spPr/>
    </dgm:pt>
    <dgm:pt modelId="{17E21890-25E7-431C-8FB0-59D50EFD935C}" type="pres">
      <dgm:prSet presAssocID="{FC2B38DE-6A10-4D95-8FF9-E20E32B14D41}" presName="background2" presStyleLbl="node2" presStyleIdx="3" presStyleCnt="5"/>
      <dgm:spPr/>
    </dgm:pt>
    <dgm:pt modelId="{07AF769E-38DE-4E0F-9214-8CCB17D3C8B8}" type="pres">
      <dgm:prSet presAssocID="{FC2B38DE-6A10-4D95-8FF9-E20E32B14D41}" presName="text2" presStyleLbl="fgAcc2" presStyleIdx="3" presStyleCnt="5">
        <dgm:presLayoutVars>
          <dgm:chPref val="3"/>
        </dgm:presLayoutVars>
      </dgm:prSet>
      <dgm:spPr/>
      <dgm:t>
        <a:bodyPr/>
        <a:lstStyle/>
        <a:p>
          <a:endParaRPr lang="tr-TR"/>
        </a:p>
      </dgm:t>
    </dgm:pt>
    <dgm:pt modelId="{D6329ED1-2651-4B33-B47F-273ACA08332E}" type="pres">
      <dgm:prSet presAssocID="{FC2B38DE-6A10-4D95-8FF9-E20E32B14D41}" presName="hierChild3" presStyleCnt="0"/>
      <dgm:spPr/>
    </dgm:pt>
    <dgm:pt modelId="{5782D369-A7EB-475C-A720-A8C7067C8756}" type="pres">
      <dgm:prSet presAssocID="{92E792E8-0E16-47B8-BEC8-2F6CE81694E4}" presName="Name10" presStyleLbl="parChTrans1D2" presStyleIdx="4" presStyleCnt="5"/>
      <dgm:spPr/>
      <dgm:t>
        <a:bodyPr/>
        <a:lstStyle/>
        <a:p>
          <a:endParaRPr lang="tr-TR"/>
        </a:p>
      </dgm:t>
    </dgm:pt>
    <dgm:pt modelId="{105188E7-1988-4C82-9E6C-11E16E76EBE5}" type="pres">
      <dgm:prSet presAssocID="{E83B724D-0648-47D1-A991-5F1C34048FD2}" presName="hierRoot2" presStyleCnt="0"/>
      <dgm:spPr/>
    </dgm:pt>
    <dgm:pt modelId="{7AB1C06B-F618-4CFE-8A90-70C830AD080D}" type="pres">
      <dgm:prSet presAssocID="{E83B724D-0648-47D1-A991-5F1C34048FD2}" presName="composite2" presStyleCnt="0"/>
      <dgm:spPr/>
    </dgm:pt>
    <dgm:pt modelId="{CE198F07-6DAD-47C1-AE8F-BCD29D300D62}" type="pres">
      <dgm:prSet presAssocID="{E83B724D-0648-47D1-A991-5F1C34048FD2}" presName="background2" presStyleLbl="node2" presStyleIdx="4" presStyleCnt="5"/>
      <dgm:spPr/>
    </dgm:pt>
    <dgm:pt modelId="{B8DD5B8D-1289-46D8-950F-40BFE930EAF8}" type="pres">
      <dgm:prSet presAssocID="{E83B724D-0648-47D1-A991-5F1C34048FD2}" presName="text2" presStyleLbl="fgAcc2" presStyleIdx="4" presStyleCnt="5">
        <dgm:presLayoutVars>
          <dgm:chPref val="3"/>
        </dgm:presLayoutVars>
      </dgm:prSet>
      <dgm:spPr/>
      <dgm:t>
        <a:bodyPr/>
        <a:lstStyle/>
        <a:p>
          <a:endParaRPr lang="tr-TR"/>
        </a:p>
      </dgm:t>
    </dgm:pt>
    <dgm:pt modelId="{392A68BE-7802-4AEE-9F62-F23A29B37F35}" type="pres">
      <dgm:prSet presAssocID="{E83B724D-0648-47D1-A991-5F1C34048FD2}" presName="hierChild3" presStyleCnt="0"/>
      <dgm:spPr/>
    </dgm:pt>
  </dgm:ptLst>
  <dgm:cxnLst>
    <dgm:cxn modelId="{B5A658C4-5A40-44AD-8457-E7501A68AF15}" type="presOf" srcId="{FFF7BAC0-27BD-48AB-B2BE-C2A2DBA9684C}" destId="{37DE9F07-5AF4-45D6-B51A-CD47E4D7AB05}" srcOrd="0" destOrd="0" presId="urn:microsoft.com/office/officeart/2005/8/layout/hierarchy1"/>
    <dgm:cxn modelId="{56FC6303-124F-441C-8876-5FC526811E37}" srcId="{3FE924FC-DB6D-4C80-8563-5DE476F21FD3}" destId="{0961205A-F546-439B-B90A-880FB2B10DED}" srcOrd="2" destOrd="0" parTransId="{604E761D-9DBC-464C-B037-D8A7B2AAD7ED}" sibTransId="{2CE97626-0E05-4A4E-B2E3-91302F0CC003}"/>
    <dgm:cxn modelId="{2FD78520-30F2-41BC-8862-2754B2B9FC90}" srcId="{BF7FFA22-7F4D-4FE1-9F8A-9C2D595BF96A}" destId="{FC2B38DE-6A10-4D95-8FF9-E20E32B14D41}" srcOrd="3" destOrd="0" parTransId="{156FC85E-3FA8-4513-BBBF-7652D3C0DE37}" sibTransId="{D8A94CA8-EFD6-48C3-86BE-964118309A31}"/>
    <dgm:cxn modelId="{79E0FEEE-BB79-4CDB-A0F4-63A500102B8A}" type="presOf" srcId="{E0F3EE1F-07DD-414E-AF15-6CF474E72092}" destId="{80DF8C5A-0F08-4273-A4F4-594766DDBF27}" srcOrd="0" destOrd="0" presId="urn:microsoft.com/office/officeart/2005/8/layout/hierarchy1"/>
    <dgm:cxn modelId="{141500EE-E9EA-42FB-A755-206D55258ED9}" srcId="{BF7FFA22-7F4D-4FE1-9F8A-9C2D595BF96A}" destId="{3FE924FC-DB6D-4C80-8563-5DE476F21FD3}" srcOrd="0" destOrd="0" parTransId="{FFF7BAC0-27BD-48AB-B2BE-C2A2DBA9684C}" sibTransId="{8C2B075B-7083-4373-8663-BFF3B594FC20}"/>
    <dgm:cxn modelId="{000FD5F3-6D3B-46B3-8C1F-8198CF86BFBF}" type="presOf" srcId="{156FC85E-3FA8-4513-BBBF-7652D3C0DE37}" destId="{22518E56-505F-4F1B-B557-F656290F74A9}" srcOrd="0" destOrd="0" presId="urn:microsoft.com/office/officeart/2005/8/layout/hierarchy1"/>
    <dgm:cxn modelId="{AAB4C71F-CF13-4677-8056-BE6B93ABC6C2}" type="presOf" srcId="{80A519A4-4E1B-44DB-B28C-DD7B49F1302D}" destId="{966F7572-5572-46C8-8876-70E6C6F3E8DC}" srcOrd="0" destOrd="0" presId="urn:microsoft.com/office/officeart/2005/8/layout/hierarchy1"/>
    <dgm:cxn modelId="{13BF89C9-5560-4C77-B875-B9C5140B7055}" type="presOf" srcId="{92E792E8-0E16-47B8-BEC8-2F6CE81694E4}" destId="{5782D369-A7EB-475C-A720-A8C7067C8756}" srcOrd="0" destOrd="0" presId="urn:microsoft.com/office/officeart/2005/8/layout/hierarchy1"/>
    <dgm:cxn modelId="{B082C139-F74F-4311-BAE9-F10C2CBD0CE3}" type="presOf" srcId="{D2524511-945C-4D93-B4D8-18D51A5B2CF7}" destId="{5B3BF7F5-DB8C-46F5-9039-0250082B23A9}" srcOrd="0" destOrd="0" presId="urn:microsoft.com/office/officeart/2005/8/layout/hierarchy1"/>
    <dgm:cxn modelId="{01ED1BAC-BA34-46BF-AEB9-639252CC3B1F}" type="presOf" srcId="{E83B724D-0648-47D1-A991-5F1C34048FD2}" destId="{B8DD5B8D-1289-46D8-950F-40BFE930EAF8}" srcOrd="0" destOrd="0" presId="urn:microsoft.com/office/officeart/2005/8/layout/hierarchy1"/>
    <dgm:cxn modelId="{1D819901-1B6E-4966-BD53-A28195D58FDC}" type="presOf" srcId="{FC2B38DE-6A10-4D95-8FF9-E20E32B14D41}" destId="{07AF769E-38DE-4E0F-9214-8CCB17D3C8B8}" srcOrd="0" destOrd="0" presId="urn:microsoft.com/office/officeart/2005/8/layout/hierarchy1"/>
    <dgm:cxn modelId="{24B3B242-AAE2-4112-AF7A-9C1BA9E90B4C}" type="presOf" srcId="{604E761D-9DBC-464C-B037-D8A7B2AAD7ED}" destId="{0C68F2A8-C0BA-402D-B9D0-4A5CDCF51E6B}" srcOrd="0" destOrd="0" presId="urn:microsoft.com/office/officeart/2005/8/layout/hierarchy1"/>
    <dgm:cxn modelId="{FD18C53B-5D6B-4F1A-AF32-1866731D91A7}" srcId="{E0F3EE1F-07DD-414E-AF15-6CF474E72092}" destId="{BF7FFA22-7F4D-4FE1-9F8A-9C2D595BF96A}" srcOrd="0" destOrd="0" parTransId="{CCF63659-E14D-4506-84A2-4E0F56EC6EE1}" sibTransId="{71888894-9455-475C-81A7-6815F4F2E6C2}"/>
    <dgm:cxn modelId="{6FBC315F-841A-4351-B201-0791F3C2AA2E}" type="presOf" srcId="{1806259F-24F7-4481-B457-08F40D509AA2}" destId="{99B13801-3C66-443F-A782-BFE6863A1A94}" srcOrd="0" destOrd="0" presId="urn:microsoft.com/office/officeart/2005/8/layout/hierarchy1"/>
    <dgm:cxn modelId="{D0DD5E7D-5829-44C9-BC8A-1E4025408E30}" type="presOf" srcId="{737B8A90-4997-499F-8115-B54408B0295A}" destId="{1FD17DD7-8826-4AF7-BBCF-B84F1E23AF38}" srcOrd="0" destOrd="0" presId="urn:microsoft.com/office/officeart/2005/8/layout/hierarchy1"/>
    <dgm:cxn modelId="{384B3AFC-106B-4ED4-84ED-33B3628ABF39}" srcId="{BF7FFA22-7F4D-4FE1-9F8A-9C2D595BF96A}" destId="{D2524511-945C-4D93-B4D8-18D51A5B2CF7}" srcOrd="2" destOrd="0" parTransId="{7D8ED97C-0F4A-4C39-9A5E-5A1BF8563A73}" sibTransId="{BE8C474B-0FA3-4906-B107-9D533FCA33E8}"/>
    <dgm:cxn modelId="{464AC666-80C9-4711-BCF9-C04502CD8094}" srcId="{3FE924FC-DB6D-4C80-8563-5DE476F21FD3}" destId="{1B14E3E4-5912-4BE0-A6EF-D81D80457D5D}" srcOrd="0" destOrd="0" parTransId="{938EF825-7BF8-4104-AD4D-A12FFEC6B842}" sibTransId="{0825A2A8-D0AB-4C51-B182-CA85A519044D}"/>
    <dgm:cxn modelId="{4AC2716E-A7B0-4557-99CE-C64F30B4EE10}" type="presOf" srcId="{1B14E3E4-5912-4BE0-A6EF-D81D80457D5D}" destId="{D6844BD2-F53B-4E8E-9A8E-BBDC57B8B431}" srcOrd="0" destOrd="0" presId="urn:microsoft.com/office/officeart/2005/8/layout/hierarchy1"/>
    <dgm:cxn modelId="{E99208E5-C6F6-4A69-AF2B-61D6635BB196}" type="presOf" srcId="{3F623862-DA4A-4982-B2CB-2624F63FCA0F}" destId="{A444BD51-C8C8-494C-87A9-B76BF57239D4}" srcOrd="0" destOrd="0" presId="urn:microsoft.com/office/officeart/2005/8/layout/hierarchy1"/>
    <dgm:cxn modelId="{342125F2-9FBA-495E-9BEF-801B847ADF06}" srcId="{BF7FFA22-7F4D-4FE1-9F8A-9C2D595BF96A}" destId="{E83B724D-0648-47D1-A991-5F1C34048FD2}" srcOrd="4" destOrd="0" parTransId="{92E792E8-0E16-47B8-BEC8-2F6CE81694E4}" sibTransId="{A45B2323-2047-497D-AA4C-2760FC670FF2}"/>
    <dgm:cxn modelId="{01D5349C-4282-49F1-8993-1BFB46F9FB7C}" srcId="{3FE924FC-DB6D-4C80-8563-5DE476F21FD3}" destId="{737B8A90-4997-499F-8115-B54408B0295A}" srcOrd="1" destOrd="0" parTransId="{3F623862-DA4A-4982-B2CB-2624F63FCA0F}" sibTransId="{45909B43-3A80-4D4E-9CB6-182A827871E0}"/>
    <dgm:cxn modelId="{D6B2A845-E0AC-497D-9411-DFC52FF55D48}" type="presOf" srcId="{0961205A-F546-439B-B90A-880FB2B10DED}" destId="{6D44900A-6BDD-4344-8E65-B5FDE9298892}" srcOrd="0" destOrd="0" presId="urn:microsoft.com/office/officeart/2005/8/layout/hierarchy1"/>
    <dgm:cxn modelId="{3A2F2828-D570-4EED-8ED8-D56972F14118}" type="presOf" srcId="{BF7FFA22-7F4D-4FE1-9F8A-9C2D595BF96A}" destId="{69620F81-05C4-4887-9559-B5C8E30C2E1E}" srcOrd="0" destOrd="0" presId="urn:microsoft.com/office/officeart/2005/8/layout/hierarchy1"/>
    <dgm:cxn modelId="{2ABF439C-DCB2-477D-8632-3B78014E5187}" type="presOf" srcId="{7D8ED97C-0F4A-4C39-9A5E-5A1BF8563A73}" destId="{ACB1B9D2-2249-40F5-954F-B4756D71B731}" srcOrd="0" destOrd="0" presId="urn:microsoft.com/office/officeart/2005/8/layout/hierarchy1"/>
    <dgm:cxn modelId="{56B93A96-3010-4C76-AC56-3E78D6FF326B}" type="presOf" srcId="{3FE924FC-DB6D-4C80-8563-5DE476F21FD3}" destId="{B7811EEE-6378-46C0-8F37-6E2AE1E78964}" srcOrd="0" destOrd="0" presId="urn:microsoft.com/office/officeart/2005/8/layout/hierarchy1"/>
    <dgm:cxn modelId="{77B5949A-4682-493F-9016-8EEABD047186}" type="presOf" srcId="{938EF825-7BF8-4104-AD4D-A12FFEC6B842}" destId="{A83CC997-1146-46C3-9A11-04502EED8C5A}" srcOrd="0" destOrd="0" presId="urn:microsoft.com/office/officeart/2005/8/layout/hierarchy1"/>
    <dgm:cxn modelId="{25508787-8DF7-46D6-AAA0-D33065101328}" srcId="{BF7FFA22-7F4D-4FE1-9F8A-9C2D595BF96A}" destId="{1806259F-24F7-4481-B457-08F40D509AA2}" srcOrd="1" destOrd="0" parTransId="{80A519A4-4E1B-44DB-B28C-DD7B49F1302D}" sibTransId="{491FBD1F-8FE4-4A9A-BE12-39DEF5567D5D}"/>
    <dgm:cxn modelId="{AC932C74-DEBA-4AE4-88FC-53A8DA12051C}" type="presParOf" srcId="{80DF8C5A-0F08-4273-A4F4-594766DDBF27}" destId="{58BFF255-3B1F-4718-8462-AF38E786DC0B}" srcOrd="0" destOrd="0" presId="urn:microsoft.com/office/officeart/2005/8/layout/hierarchy1"/>
    <dgm:cxn modelId="{A3E52C0A-E856-4944-B751-AE79F549B248}" type="presParOf" srcId="{58BFF255-3B1F-4718-8462-AF38E786DC0B}" destId="{D6A77B39-E8A1-4C3B-822A-E474810BEDE1}" srcOrd="0" destOrd="0" presId="urn:microsoft.com/office/officeart/2005/8/layout/hierarchy1"/>
    <dgm:cxn modelId="{5E28B588-DF80-4285-B8A6-026CE83E147A}" type="presParOf" srcId="{D6A77B39-E8A1-4C3B-822A-E474810BEDE1}" destId="{683661A8-D151-4B36-9E2C-86BC79860D28}" srcOrd="0" destOrd="0" presId="urn:microsoft.com/office/officeart/2005/8/layout/hierarchy1"/>
    <dgm:cxn modelId="{74690BEC-E337-444F-B6E0-4203C8F99EE5}" type="presParOf" srcId="{D6A77B39-E8A1-4C3B-822A-E474810BEDE1}" destId="{69620F81-05C4-4887-9559-B5C8E30C2E1E}" srcOrd="1" destOrd="0" presId="urn:microsoft.com/office/officeart/2005/8/layout/hierarchy1"/>
    <dgm:cxn modelId="{0A3632FF-3A51-480C-845C-A90599A29E78}" type="presParOf" srcId="{58BFF255-3B1F-4718-8462-AF38E786DC0B}" destId="{ED170C7D-FEA8-46E7-87EB-3192BEC11913}" srcOrd="1" destOrd="0" presId="urn:microsoft.com/office/officeart/2005/8/layout/hierarchy1"/>
    <dgm:cxn modelId="{54E603E7-C258-4545-96AC-BB1C3899A386}" type="presParOf" srcId="{ED170C7D-FEA8-46E7-87EB-3192BEC11913}" destId="{37DE9F07-5AF4-45D6-B51A-CD47E4D7AB05}" srcOrd="0" destOrd="0" presId="urn:microsoft.com/office/officeart/2005/8/layout/hierarchy1"/>
    <dgm:cxn modelId="{E079E1E4-F1A1-4E19-90DD-530B3CFFBB1B}" type="presParOf" srcId="{ED170C7D-FEA8-46E7-87EB-3192BEC11913}" destId="{4766CA86-FDBB-4D2B-9C08-72F7D0A87DD5}" srcOrd="1" destOrd="0" presId="urn:microsoft.com/office/officeart/2005/8/layout/hierarchy1"/>
    <dgm:cxn modelId="{16C4A15C-024C-4CBB-ACDB-4B85A27B0B1D}" type="presParOf" srcId="{4766CA86-FDBB-4D2B-9C08-72F7D0A87DD5}" destId="{4A986AB3-D93D-4AC3-BF7E-F961F9AE7F55}" srcOrd="0" destOrd="0" presId="urn:microsoft.com/office/officeart/2005/8/layout/hierarchy1"/>
    <dgm:cxn modelId="{8EA2793D-1F95-4C3F-9388-CB9F27F4156C}" type="presParOf" srcId="{4A986AB3-D93D-4AC3-BF7E-F961F9AE7F55}" destId="{B4444DDF-1B09-40C2-B73F-6ADC96ACA2ED}" srcOrd="0" destOrd="0" presId="urn:microsoft.com/office/officeart/2005/8/layout/hierarchy1"/>
    <dgm:cxn modelId="{4AC17302-830F-4B7F-ADF4-62BAADAE5456}" type="presParOf" srcId="{4A986AB3-D93D-4AC3-BF7E-F961F9AE7F55}" destId="{B7811EEE-6378-46C0-8F37-6E2AE1E78964}" srcOrd="1" destOrd="0" presId="urn:microsoft.com/office/officeart/2005/8/layout/hierarchy1"/>
    <dgm:cxn modelId="{04774AF1-BAEE-4481-A490-1533ECF36022}" type="presParOf" srcId="{4766CA86-FDBB-4D2B-9C08-72F7D0A87DD5}" destId="{46A2E3B2-AD51-4CF5-B608-66D0A183E0BC}" srcOrd="1" destOrd="0" presId="urn:microsoft.com/office/officeart/2005/8/layout/hierarchy1"/>
    <dgm:cxn modelId="{6676375C-F3C1-4630-8AB0-78EAC32787B3}" type="presParOf" srcId="{46A2E3B2-AD51-4CF5-B608-66D0A183E0BC}" destId="{A83CC997-1146-46C3-9A11-04502EED8C5A}" srcOrd="0" destOrd="0" presId="urn:microsoft.com/office/officeart/2005/8/layout/hierarchy1"/>
    <dgm:cxn modelId="{9BC6BFBA-C56F-403A-923F-460D364D7195}" type="presParOf" srcId="{46A2E3B2-AD51-4CF5-B608-66D0A183E0BC}" destId="{1FF2E458-1372-4C87-BC8F-C78EEDCB295E}" srcOrd="1" destOrd="0" presId="urn:microsoft.com/office/officeart/2005/8/layout/hierarchy1"/>
    <dgm:cxn modelId="{C7BF8CAA-1C88-46F2-BC9B-C864A47D7E26}" type="presParOf" srcId="{1FF2E458-1372-4C87-BC8F-C78EEDCB295E}" destId="{0795952A-969A-47A7-8E48-8E174D38464F}" srcOrd="0" destOrd="0" presId="urn:microsoft.com/office/officeart/2005/8/layout/hierarchy1"/>
    <dgm:cxn modelId="{13475F3F-7A40-453B-A93F-EF129A98B6A2}" type="presParOf" srcId="{0795952A-969A-47A7-8E48-8E174D38464F}" destId="{9883E68C-0EB9-4CE2-9DBA-D897A42A0A10}" srcOrd="0" destOrd="0" presId="urn:microsoft.com/office/officeart/2005/8/layout/hierarchy1"/>
    <dgm:cxn modelId="{79D38E24-53B2-4BD7-AA0E-DC0E4C2012CD}" type="presParOf" srcId="{0795952A-969A-47A7-8E48-8E174D38464F}" destId="{D6844BD2-F53B-4E8E-9A8E-BBDC57B8B431}" srcOrd="1" destOrd="0" presId="urn:microsoft.com/office/officeart/2005/8/layout/hierarchy1"/>
    <dgm:cxn modelId="{7C98024D-C63B-4A5F-9A6F-F9DAF8606A88}" type="presParOf" srcId="{1FF2E458-1372-4C87-BC8F-C78EEDCB295E}" destId="{7164107F-0203-487B-A60A-2922581DF193}" srcOrd="1" destOrd="0" presId="urn:microsoft.com/office/officeart/2005/8/layout/hierarchy1"/>
    <dgm:cxn modelId="{1C76008B-F205-401E-9B08-420353F79E56}" type="presParOf" srcId="{46A2E3B2-AD51-4CF5-B608-66D0A183E0BC}" destId="{A444BD51-C8C8-494C-87A9-B76BF57239D4}" srcOrd="2" destOrd="0" presId="urn:microsoft.com/office/officeart/2005/8/layout/hierarchy1"/>
    <dgm:cxn modelId="{3951B67B-9400-48DA-8F64-FF170A939372}" type="presParOf" srcId="{46A2E3B2-AD51-4CF5-B608-66D0A183E0BC}" destId="{EBD94489-69B1-415F-8B90-68168F6D1159}" srcOrd="3" destOrd="0" presId="urn:microsoft.com/office/officeart/2005/8/layout/hierarchy1"/>
    <dgm:cxn modelId="{57A38864-47C3-4DA3-B71D-82AF38629080}" type="presParOf" srcId="{EBD94489-69B1-415F-8B90-68168F6D1159}" destId="{3F69D8EA-1BAC-4B44-9064-8A8A55F2742A}" srcOrd="0" destOrd="0" presId="urn:microsoft.com/office/officeart/2005/8/layout/hierarchy1"/>
    <dgm:cxn modelId="{CA8E962F-A784-4FD7-93E1-C3379F07383D}" type="presParOf" srcId="{3F69D8EA-1BAC-4B44-9064-8A8A55F2742A}" destId="{1FE769BF-045C-479C-8F4D-4B0ED3F4F403}" srcOrd="0" destOrd="0" presId="urn:microsoft.com/office/officeart/2005/8/layout/hierarchy1"/>
    <dgm:cxn modelId="{FC77E97E-3753-44EF-A598-C97B8895D48A}" type="presParOf" srcId="{3F69D8EA-1BAC-4B44-9064-8A8A55F2742A}" destId="{1FD17DD7-8826-4AF7-BBCF-B84F1E23AF38}" srcOrd="1" destOrd="0" presId="urn:microsoft.com/office/officeart/2005/8/layout/hierarchy1"/>
    <dgm:cxn modelId="{34B0A581-34DC-4E9E-A2C6-23DC8D2DDE1F}" type="presParOf" srcId="{EBD94489-69B1-415F-8B90-68168F6D1159}" destId="{591D39CF-A572-42B5-A274-1778D0D83C9F}" srcOrd="1" destOrd="0" presId="urn:microsoft.com/office/officeart/2005/8/layout/hierarchy1"/>
    <dgm:cxn modelId="{499AFCCA-E6BC-48E4-A0AC-A11A540B02F8}" type="presParOf" srcId="{46A2E3B2-AD51-4CF5-B608-66D0A183E0BC}" destId="{0C68F2A8-C0BA-402D-B9D0-4A5CDCF51E6B}" srcOrd="4" destOrd="0" presId="urn:microsoft.com/office/officeart/2005/8/layout/hierarchy1"/>
    <dgm:cxn modelId="{5D34AD4C-C734-42E8-9A01-E25AA8243E4A}" type="presParOf" srcId="{46A2E3B2-AD51-4CF5-B608-66D0A183E0BC}" destId="{25344F98-9F4C-4381-99EA-BB14F59881E7}" srcOrd="5" destOrd="0" presId="urn:microsoft.com/office/officeart/2005/8/layout/hierarchy1"/>
    <dgm:cxn modelId="{CE765B48-C6B4-4BE0-84EB-38B8D905A747}" type="presParOf" srcId="{25344F98-9F4C-4381-99EA-BB14F59881E7}" destId="{8E228CB2-57F8-4D4E-88FF-FDB39D4CFCF8}" srcOrd="0" destOrd="0" presId="urn:microsoft.com/office/officeart/2005/8/layout/hierarchy1"/>
    <dgm:cxn modelId="{26086014-678F-447D-9A05-231F18FB0F4D}" type="presParOf" srcId="{8E228CB2-57F8-4D4E-88FF-FDB39D4CFCF8}" destId="{2AD6FABD-0085-430D-B61F-B4D23FD7D53A}" srcOrd="0" destOrd="0" presId="urn:microsoft.com/office/officeart/2005/8/layout/hierarchy1"/>
    <dgm:cxn modelId="{1BC8CEB2-50FB-4538-8960-FF7C2F3BAE5E}" type="presParOf" srcId="{8E228CB2-57F8-4D4E-88FF-FDB39D4CFCF8}" destId="{6D44900A-6BDD-4344-8E65-B5FDE9298892}" srcOrd="1" destOrd="0" presId="urn:microsoft.com/office/officeart/2005/8/layout/hierarchy1"/>
    <dgm:cxn modelId="{5F2D8AC3-DBCD-4DEA-A1A3-31303F126AA8}" type="presParOf" srcId="{25344F98-9F4C-4381-99EA-BB14F59881E7}" destId="{B29E32E0-442A-4E5B-985F-CE887137EE18}" srcOrd="1" destOrd="0" presId="urn:microsoft.com/office/officeart/2005/8/layout/hierarchy1"/>
    <dgm:cxn modelId="{C51A3068-B904-46F5-B3D9-9CCF3B638C38}" type="presParOf" srcId="{ED170C7D-FEA8-46E7-87EB-3192BEC11913}" destId="{966F7572-5572-46C8-8876-70E6C6F3E8DC}" srcOrd="2" destOrd="0" presId="urn:microsoft.com/office/officeart/2005/8/layout/hierarchy1"/>
    <dgm:cxn modelId="{BDD84BCE-FAAB-4857-99BB-7256D3D6A742}" type="presParOf" srcId="{ED170C7D-FEA8-46E7-87EB-3192BEC11913}" destId="{05EB1DF4-E9C9-49C7-BB59-2173289BFA9A}" srcOrd="3" destOrd="0" presId="urn:microsoft.com/office/officeart/2005/8/layout/hierarchy1"/>
    <dgm:cxn modelId="{5F422B4A-A863-4BD1-B080-4B1EEA09EC88}" type="presParOf" srcId="{05EB1DF4-E9C9-49C7-BB59-2173289BFA9A}" destId="{F67D1F25-8E34-4090-A49A-A853C33D1459}" srcOrd="0" destOrd="0" presId="urn:microsoft.com/office/officeart/2005/8/layout/hierarchy1"/>
    <dgm:cxn modelId="{8A091E34-2012-485B-9E08-F36DE97C30EC}" type="presParOf" srcId="{F67D1F25-8E34-4090-A49A-A853C33D1459}" destId="{36BDB47C-E344-470A-93F6-22410B45F4B9}" srcOrd="0" destOrd="0" presId="urn:microsoft.com/office/officeart/2005/8/layout/hierarchy1"/>
    <dgm:cxn modelId="{C7559D9C-8548-415B-BC6B-716A44122E2E}" type="presParOf" srcId="{F67D1F25-8E34-4090-A49A-A853C33D1459}" destId="{99B13801-3C66-443F-A782-BFE6863A1A94}" srcOrd="1" destOrd="0" presId="urn:microsoft.com/office/officeart/2005/8/layout/hierarchy1"/>
    <dgm:cxn modelId="{769EBD43-7AA8-41F1-AB6E-2901314F1B18}" type="presParOf" srcId="{05EB1DF4-E9C9-49C7-BB59-2173289BFA9A}" destId="{C5DE8765-185D-4378-B38E-7482BB0880E1}" srcOrd="1" destOrd="0" presId="urn:microsoft.com/office/officeart/2005/8/layout/hierarchy1"/>
    <dgm:cxn modelId="{463C4A03-6B95-4141-B582-0B70206294E3}" type="presParOf" srcId="{ED170C7D-FEA8-46E7-87EB-3192BEC11913}" destId="{ACB1B9D2-2249-40F5-954F-B4756D71B731}" srcOrd="4" destOrd="0" presId="urn:microsoft.com/office/officeart/2005/8/layout/hierarchy1"/>
    <dgm:cxn modelId="{7119A895-97FE-45BE-9577-048A4DB49714}" type="presParOf" srcId="{ED170C7D-FEA8-46E7-87EB-3192BEC11913}" destId="{A4B059FC-1B36-4FD6-97C0-BF50CDC39F24}" srcOrd="5" destOrd="0" presId="urn:microsoft.com/office/officeart/2005/8/layout/hierarchy1"/>
    <dgm:cxn modelId="{65FBDC65-DFC4-439F-B207-D8D6553D5E13}" type="presParOf" srcId="{A4B059FC-1B36-4FD6-97C0-BF50CDC39F24}" destId="{05179162-724F-4071-A114-B3C4967A0E52}" srcOrd="0" destOrd="0" presId="urn:microsoft.com/office/officeart/2005/8/layout/hierarchy1"/>
    <dgm:cxn modelId="{A172F762-2107-4955-A288-F89119AF2480}" type="presParOf" srcId="{05179162-724F-4071-A114-B3C4967A0E52}" destId="{5A36DE95-58B3-40B8-A0F2-3606D3EE2475}" srcOrd="0" destOrd="0" presId="urn:microsoft.com/office/officeart/2005/8/layout/hierarchy1"/>
    <dgm:cxn modelId="{B4EC2B92-32CA-42CD-B96F-E0F26790D759}" type="presParOf" srcId="{05179162-724F-4071-A114-B3C4967A0E52}" destId="{5B3BF7F5-DB8C-46F5-9039-0250082B23A9}" srcOrd="1" destOrd="0" presId="urn:microsoft.com/office/officeart/2005/8/layout/hierarchy1"/>
    <dgm:cxn modelId="{00C81338-4BA4-40F3-A869-8130D1C79853}" type="presParOf" srcId="{A4B059FC-1B36-4FD6-97C0-BF50CDC39F24}" destId="{BBD34166-87BE-4667-BA41-BB3FE49858C6}" srcOrd="1" destOrd="0" presId="urn:microsoft.com/office/officeart/2005/8/layout/hierarchy1"/>
    <dgm:cxn modelId="{9DEB073A-5319-4EFF-AF9B-3D78E9159C81}" type="presParOf" srcId="{ED170C7D-FEA8-46E7-87EB-3192BEC11913}" destId="{22518E56-505F-4F1B-B557-F656290F74A9}" srcOrd="6" destOrd="0" presId="urn:microsoft.com/office/officeart/2005/8/layout/hierarchy1"/>
    <dgm:cxn modelId="{8ADACE71-54A7-4EC9-8539-2651855FFCB6}" type="presParOf" srcId="{ED170C7D-FEA8-46E7-87EB-3192BEC11913}" destId="{72835127-FBD0-4BB8-A3FA-A23D5E350C0C}" srcOrd="7" destOrd="0" presId="urn:microsoft.com/office/officeart/2005/8/layout/hierarchy1"/>
    <dgm:cxn modelId="{079D2A23-D0FC-4A87-A7B3-72DC6817DD81}" type="presParOf" srcId="{72835127-FBD0-4BB8-A3FA-A23D5E350C0C}" destId="{9605B581-08C8-4E60-A248-F573BC5938DC}" srcOrd="0" destOrd="0" presId="urn:microsoft.com/office/officeart/2005/8/layout/hierarchy1"/>
    <dgm:cxn modelId="{9358130F-A398-458E-9F6D-C04CE84C6D8C}" type="presParOf" srcId="{9605B581-08C8-4E60-A248-F573BC5938DC}" destId="{17E21890-25E7-431C-8FB0-59D50EFD935C}" srcOrd="0" destOrd="0" presId="urn:microsoft.com/office/officeart/2005/8/layout/hierarchy1"/>
    <dgm:cxn modelId="{B7C69B07-6CA8-47B1-88C7-16F4B741F05C}" type="presParOf" srcId="{9605B581-08C8-4E60-A248-F573BC5938DC}" destId="{07AF769E-38DE-4E0F-9214-8CCB17D3C8B8}" srcOrd="1" destOrd="0" presId="urn:microsoft.com/office/officeart/2005/8/layout/hierarchy1"/>
    <dgm:cxn modelId="{AE193CF7-8AC9-4993-8CDC-3A83749117C4}" type="presParOf" srcId="{72835127-FBD0-4BB8-A3FA-A23D5E350C0C}" destId="{D6329ED1-2651-4B33-B47F-273ACA08332E}" srcOrd="1" destOrd="0" presId="urn:microsoft.com/office/officeart/2005/8/layout/hierarchy1"/>
    <dgm:cxn modelId="{AA909711-59D8-4901-8114-41C6FEF6F9E1}" type="presParOf" srcId="{ED170C7D-FEA8-46E7-87EB-3192BEC11913}" destId="{5782D369-A7EB-475C-A720-A8C7067C8756}" srcOrd="8" destOrd="0" presId="urn:microsoft.com/office/officeart/2005/8/layout/hierarchy1"/>
    <dgm:cxn modelId="{B05517C5-1B14-494C-85C5-BB98CC564CCC}" type="presParOf" srcId="{ED170C7D-FEA8-46E7-87EB-3192BEC11913}" destId="{105188E7-1988-4C82-9E6C-11E16E76EBE5}" srcOrd="9" destOrd="0" presId="urn:microsoft.com/office/officeart/2005/8/layout/hierarchy1"/>
    <dgm:cxn modelId="{4C8E7776-3E01-438B-96B8-D039E8AF1E9C}" type="presParOf" srcId="{105188E7-1988-4C82-9E6C-11E16E76EBE5}" destId="{7AB1C06B-F618-4CFE-8A90-70C830AD080D}" srcOrd="0" destOrd="0" presId="urn:microsoft.com/office/officeart/2005/8/layout/hierarchy1"/>
    <dgm:cxn modelId="{199543A2-1786-42E8-A6EB-EF4C1D29219E}" type="presParOf" srcId="{7AB1C06B-F618-4CFE-8A90-70C830AD080D}" destId="{CE198F07-6DAD-47C1-AE8F-BCD29D300D62}" srcOrd="0" destOrd="0" presId="urn:microsoft.com/office/officeart/2005/8/layout/hierarchy1"/>
    <dgm:cxn modelId="{237EAF92-C8F8-4D97-A873-7252058BBAFF}" type="presParOf" srcId="{7AB1C06B-F618-4CFE-8A90-70C830AD080D}" destId="{B8DD5B8D-1289-46D8-950F-40BFE930EAF8}" srcOrd="1" destOrd="0" presId="urn:microsoft.com/office/officeart/2005/8/layout/hierarchy1"/>
    <dgm:cxn modelId="{317D649E-1830-41A6-9159-2B71C6B42001}" type="presParOf" srcId="{105188E7-1988-4C82-9E6C-11E16E76EBE5}" destId="{392A68BE-7802-4AEE-9F62-F23A29B37F3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007145-872A-4909-A4E6-A9501EFC576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296DF095-6B35-4D92-8AAC-8270DD6EA203}">
      <dgm:prSet phldrT="[Metin]"/>
      <dgm:spPr/>
      <dgm:t>
        <a:bodyPr/>
        <a:lstStyle/>
        <a:p>
          <a:r>
            <a:rPr lang="tr-TR"/>
            <a:t>Akut rinosinüzit</a:t>
          </a:r>
        </a:p>
      </dgm:t>
    </dgm:pt>
    <dgm:pt modelId="{472A3E2D-17AF-4A28-B76D-C73EC8FDB2AC}" type="parTrans" cxnId="{13FB989A-FBFB-4489-9DCF-C9E20F34BBA0}">
      <dgm:prSet/>
      <dgm:spPr/>
      <dgm:t>
        <a:bodyPr/>
        <a:lstStyle/>
        <a:p>
          <a:endParaRPr lang="tr-TR"/>
        </a:p>
      </dgm:t>
    </dgm:pt>
    <dgm:pt modelId="{A0818694-1F6C-4629-8D00-0085E2AA7AC3}" type="sibTrans" cxnId="{13FB989A-FBFB-4489-9DCF-C9E20F34BBA0}">
      <dgm:prSet/>
      <dgm:spPr/>
      <dgm:t>
        <a:bodyPr/>
        <a:lstStyle/>
        <a:p>
          <a:endParaRPr lang="tr-TR"/>
        </a:p>
      </dgm:t>
    </dgm:pt>
    <dgm:pt modelId="{8341655B-CDB4-4676-A945-E2CE86133F39}">
      <dgm:prSet phldrT="[Metin]"/>
      <dgm:spPr/>
      <dgm:t>
        <a:bodyPr/>
        <a:lstStyle/>
        <a:p>
          <a:r>
            <a:rPr lang="tr-TR"/>
            <a:t>Akut viral rinosinüzit</a:t>
          </a:r>
        </a:p>
        <a:p>
          <a:r>
            <a:rPr lang="tr-TR"/>
            <a:t>(AVRS)</a:t>
          </a:r>
        </a:p>
      </dgm:t>
    </dgm:pt>
    <dgm:pt modelId="{518B27F2-563E-458D-9F65-66BEC1A55FCC}" type="parTrans" cxnId="{A978FB48-E260-4877-BDCB-EC20621B3992}">
      <dgm:prSet/>
      <dgm:spPr/>
      <dgm:t>
        <a:bodyPr/>
        <a:lstStyle/>
        <a:p>
          <a:endParaRPr lang="tr-TR"/>
        </a:p>
      </dgm:t>
    </dgm:pt>
    <dgm:pt modelId="{2A7530F9-305E-4BBC-8524-6DA35EB53A74}" type="sibTrans" cxnId="{A978FB48-E260-4877-BDCB-EC20621B3992}">
      <dgm:prSet/>
      <dgm:spPr/>
      <dgm:t>
        <a:bodyPr/>
        <a:lstStyle/>
        <a:p>
          <a:endParaRPr lang="tr-TR"/>
        </a:p>
      </dgm:t>
    </dgm:pt>
    <dgm:pt modelId="{5D0DC5BD-296C-496C-9BF2-172EDCB0540B}">
      <dgm:prSet phldrT="[Metin]"/>
      <dgm:spPr/>
      <dgm:t>
        <a:bodyPr/>
        <a:lstStyle/>
        <a:p>
          <a:r>
            <a:rPr lang="tr-TR"/>
            <a:t>Akut bakteriyel rinosinüzit</a:t>
          </a:r>
        </a:p>
        <a:p>
          <a:r>
            <a:rPr lang="tr-TR"/>
            <a:t>(ABRS)</a:t>
          </a:r>
        </a:p>
      </dgm:t>
    </dgm:pt>
    <dgm:pt modelId="{1AFFAC44-5D11-401F-8B49-31290DBAB3A8}" type="parTrans" cxnId="{C728310E-9457-42C3-93AA-AEBE8D84AFBA}">
      <dgm:prSet/>
      <dgm:spPr/>
      <dgm:t>
        <a:bodyPr/>
        <a:lstStyle/>
        <a:p>
          <a:endParaRPr lang="tr-TR"/>
        </a:p>
      </dgm:t>
    </dgm:pt>
    <dgm:pt modelId="{D42762BC-F849-45E0-9014-1981D9536B45}" type="sibTrans" cxnId="{C728310E-9457-42C3-93AA-AEBE8D84AFBA}">
      <dgm:prSet/>
      <dgm:spPr/>
      <dgm:t>
        <a:bodyPr/>
        <a:lstStyle/>
        <a:p>
          <a:endParaRPr lang="tr-TR"/>
        </a:p>
      </dgm:t>
    </dgm:pt>
    <dgm:pt modelId="{22B37DBF-CB30-4C79-A1FA-75602EC7D880}">
      <dgm:prSet/>
      <dgm:spPr/>
      <dgm:t>
        <a:bodyPr/>
        <a:lstStyle/>
        <a:p>
          <a:r>
            <a:rPr lang="tr-TR"/>
            <a:t>Komplike olmayan ABRS</a:t>
          </a:r>
        </a:p>
      </dgm:t>
    </dgm:pt>
    <dgm:pt modelId="{86619E77-FA2C-44C8-8C87-1007CFA0D10D}" type="parTrans" cxnId="{70B0939D-B1CB-4B5D-98D8-74ED8786D85C}">
      <dgm:prSet/>
      <dgm:spPr/>
      <dgm:t>
        <a:bodyPr/>
        <a:lstStyle/>
        <a:p>
          <a:endParaRPr lang="tr-TR"/>
        </a:p>
      </dgm:t>
    </dgm:pt>
    <dgm:pt modelId="{48C3FF7C-D22F-4C62-B945-28BB3BABD11F}" type="sibTrans" cxnId="{70B0939D-B1CB-4B5D-98D8-74ED8786D85C}">
      <dgm:prSet/>
      <dgm:spPr/>
      <dgm:t>
        <a:bodyPr/>
        <a:lstStyle/>
        <a:p>
          <a:endParaRPr lang="tr-TR"/>
        </a:p>
      </dgm:t>
    </dgm:pt>
    <dgm:pt modelId="{A0256833-2CF1-485D-9304-9EC1E7FEA023}">
      <dgm:prSet/>
      <dgm:spPr/>
      <dgm:t>
        <a:bodyPr/>
        <a:lstStyle/>
        <a:p>
          <a:r>
            <a:rPr lang="tr-TR"/>
            <a:t>Komplike ABRS</a:t>
          </a:r>
        </a:p>
      </dgm:t>
    </dgm:pt>
    <dgm:pt modelId="{4DEF2454-7665-4969-A367-90EC9003D066}" type="parTrans" cxnId="{1E68C110-0A83-4C9B-BB30-D0A97983A2FA}">
      <dgm:prSet/>
      <dgm:spPr/>
      <dgm:t>
        <a:bodyPr/>
        <a:lstStyle/>
        <a:p>
          <a:endParaRPr lang="tr-TR"/>
        </a:p>
      </dgm:t>
    </dgm:pt>
    <dgm:pt modelId="{681E58F9-F49A-41C0-8535-7EE16D30A671}" type="sibTrans" cxnId="{1E68C110-0A83-4C9B-BB30-D0A97983A2FA}">
      <dgm:prSet/>
      <dgm:spPr/>
      <dgm:t>
        <a:bodyPr/>
        <a:lstStyle/>
        <a:p>
          <a:endParaRPr lang="tr-TR"/>
        </a:p>
      </dgm:t>
    </dgm:pt>
    <dgm:pt modelId="{42BC408D-D5DB-439D-9BA7-68B404305E31}" type="pres">
      <dgm:prSet presAssocID="{5E007145-872A-4909-A4E6-A9501EFC5764}" presName="hierChild1" presStyleCnt="0">
        <dgm:presLayoutVars>
          <dgm:chPref val="1"/>
          <dgm:dir/>
          <dgm:animOne val="branch"/>
          <dgm:animLvl val="lvl"/>
          <dgm:resizeHandles/>
        </dgm:presLayoutVars>
      </dgm:prSet>
      <dgm:spPr/>
      <dgm:t>
        <a:bodyPr/>
        <a:lstStyle/>
        <a:p>
          <a:endParaRPr lang="tr-TR"/>
        </a:p>
      </dgm:t>
    </dgm:pt>
    <dgm:pt modelId="{DE88D840-5648-46C3-8FBA-59A6C34693DF}" type="pres">
      <dgm:prSet presAssocID="{296DF095-6B35-4D92-8AAC-8270DD6EA203}" presName="hierRoot1" presStyleCnt="0"/>
      <dgm:spPr/>
    </dgm:pt>
    <dgm:pt modelId="{5247D119-CCE5-4740-8D83-A976C66C336E}" type="pres">
      <dgm:prSet presAssocID="{296DF095-6B35-4D92-8AAC-8270DD6EA203}" presName="composite" presStyleCnt="0"/>
      <dgm:spPr/>
    </dgm:pt>
    <dgm:pt modelId="{5BF49B71-94C1-440F-A823-8A62321D01B6}" type="pres">
      <dgm:prSet presAssocID="{296DF095-6B35-4D92-8AAC-8270DD6EA203}" presName="background" presStyleLbl="node0" presStyleIdx="0" presStyleCnt="1"/>
      <dgm:spPr/>
    </dgm:pt>
    <dgm:pt modelId="{D1EE6B08-B467-4835-8760-60B439EFC09D}" type="pres">
      <dgm:prSet presAssocID="{296DF095-6B35-4D92-8AAC-8270DD6EA203}" presName="text" presStyleLbl="fgAcc0" presStyleIdx="0" presStyleCnt="1">
        <dgm:presLayoutVars>
          <dgm:chPref val="3"/>
        </dgm:presLayoutVars>
      </dgm:prSet>
      <dgm:spPr/>
      <dgm:t>
        <a:bodyPr/>
        <a:lstStyle/>
        <a:p>
          <a:endParaRPr lang="tr-TR"/>
        </a:p>
      </dgm:t>
    </dgm:pt>
    <dgm:pt modelId="{36D5812E-CE9D-48CC-9B2E-AD65A58104DA}" type="pres">
      <dgm:prSet presAssocID="{296DF095-6B35-4D92-8AAC-8270DD6EA203}" presName="hierChild2" presStyleCnt="0"/>
      <dgm:spPr/>
    </dgm:pt>
    <dgm:pt modelId="{F0DB551B-6E9D-4AB1-9280-FF1C773FE62A}" type="pres">
      <dgm:prSet presAssocID="{518B27F2-563E-458D-9F65-66BEC1A55FCC}" presName="Name10" presStyleLbl="parChTrans1D2" presStyleIdx="0" presStyleCnt="2"/>
      <dgm:spPr/>
      <dgm:t>
        <a:bodyPr/>
        <a:lstStyle/>
        <a:p>
          <a:endParaRPr lang="tr-TR"/>
        </a:p>
      </dgm:t>
    </dgm:pt>
    <dgm:pt modelId="{3CB89BAB-3331-44C8-B8CF-EC95E228EB3B}" type="pres">
      <dgm:prSet presAssocID="{8341655B-CDB4-4676-A945-E2CE86133F39}" presName="hierRoot2" presStyleCnt="0"/>
      <dgm:spPr/>
    </dgm:pt>
    <dgm:pt modelId="{34F80342-8D96-466E-A6FB-2CC0FFB249CC}" type="pres">
      <dgm:prSet presAssocID="{8341655B-CDB4-4676-A945-E2CE86133F39}" presName="composite2" presStyleCnt="0"/>
      <dgm:spPr/>
    </dgm:pt>
    <dgm:pt modelId="{AB8F87B9-9D21-4B13-B385-03D2CAA58FBD}" type="pres">
      <dgm:prSet presAssocID="{8341655B-CDB4-4676-A945-E2CE86133F39}" presName="background2" presStyleLbl="node2" presStyleIdx="0" presStyleCnt="2"/>
      <dgm:spPr/>
    </dgm:pt>
    <dgm:pt modelId="{7A462BD3-5E71-48DE-9200-036E0157BF0F}" type="pres">
      <dgm:prSet presAssocID="{8341655B-CDB4-4676-A945-E2CE86133F39}" presName="text2" presStyleLbl="fgAcc2" presStyleIdx="0" presStyleCnt="2">
        <dgm:presLayoutVars>
          <dgm:chPref val="3"/>
        </dgm:presLayoutVars>
      </dgm:prSet>
      <dgm:spPr/>
      <dgm:t>
        <a:bodyPr/>
        <a:lstStyle/>
        <a:p>
          <a:endParaRPr lang="tr-TR"/>
        </a:p>
      </dgm:t>
    </dgm:pt>
    <dgm:pt modelId="{050920D7-380C-4E6A-992D-FF5C94E5788B}" type="pres">
      <dgm:prSet presAssocID="{8341655B-CDB4-4676-A945-E2CE86133F39}" presName="hierChild3" presStyleCnt="0"/>
      <dgm:spPr/>
    </dgm:pt>
    <dgm:pt modelId="{00A5B329-8204-40B9-9B0D-18F7B959A83B}" type="pres">
      <dgm:prSet presAssocID="{1AFFAC44-5D11-401F-8B49-31290DBAB3A8}" presName="Name10" presStyleLbl="parChTrans1D2" presStyleIdx="1" presStyleCnt="2"/>
      <dgm:spPr/>
      <dgm:t>
        <a:bodyPr/>
        <a:lstStyle/>
        <a:p>
          <a:endParaRPr lang="tr-TR"/>
        </a:p>
      </dgm:t>
    </dgm:pt>
    <dgm:pt modelId="{48E5B37E-8D56-4938-9B79-1FFFBAAA8226}" type="pres">
      <dgm:prSet presAssocID="{5D0DC5BD-296C-496C-9BF2-172EDCB0540B}" presName="hierRoot2" presStyleCnt="0"/>
      <dgm:spPr/>
    </dgm:pt>
    <dgm:pt modelId="{6054B7CE-361E-4F2B-9A03-29B0CA9CADF3}" type="pres">
      <dgm:prSet presAssocID="{5D0DC5BD-296C-496C-9BF2-172EDCB0540B}" presName="composite2" presStyleCnt="0"/>
      <dgm:spPr/>
    </dgm:pt>
    <dgm:pt modelId="{CB09A931-0318-4720-AC2A-556209EC9D00}" type="pres">
      <dgm:prSet presAssocID="{5D0DC5BD-296C-496C-9BF2-172EDCB0540B}" presName="background2" presStyleLbl="node2" presStyleIdx="1" presStyleCnt="2"/>
      <dgm:spPr/>
    </dgm:pt>
    <dgm:pt modelId="{684ACC67-0D0F-40F5-A8BF-937DCC7343DD}" type="pres">
      <dgm:prSet presAssocID="{5D0DC5BD-296C-496C-9BF2-172EDCB0540B}" presName="text2" presStyleLbl="fgAcc2" presStyleIdx="1" presStyleCnt="2">
        <dgm:presLayoutVars>
          <dgm:chPref val="3"/>
        </dgm:presLayoutVars>
      </dgm:prSet>
      <dgm:spPr/>
      <dgm:t>
        <a:bodyPr/>
        <a:lstStyle/>
        <a:p>
          <a:endParaRPr lang="tr-TR"/>
        </a:p>
      </dgm:t>
    </dgm:pt>
    <dgm:pt modelId="{BBE1CBC8-43E8-4EB1-B467-2C49606BAD57}" type="pres">
      <dgm:prSet presAssocID="{5D0DC5BD-296C-496C-9BF2-172EDCB0540B}" presName="hierChild3" presStyleCnt="0"/>
      <dgm:spPr/>
    </dgm:pt>
    <dgm:pt modelId="{F6B01670-5E68-4B2D-ACEF-679BB7608B91}" type="pres">
      <dgm:prSet presAssocID="{86619E77-FA2C-44C8-8C87-1007CFA0D10D}" presName="Name17" presStyleLbl="parChTrans1D3" presStyleIdx="0" presStyleCnt="2"/>
      <dgm:spPr/>
      <dgm:t>
        <a:bodyPr/>
        <a:lstStyle/>
        <a:p>
          <a:endParaRPr lang="tr-TR"/>
        </a:p>
      </dgm:t>
    </dgm:pt>
    <dgm:pt modelId="{FDE35032-23F1-4154-9EDB-086AAA321E83}" type="pres">
      <dgm:prSet presAssocID="{22B37DBF-CB30-4C79-A1FA-75602EC7D880}" presName="hierRoot3" presStyleCnt="0"/>
      <dgm:spPr/>
    </dgm:pt>
    <dgm:pt modelId="{52680AA0-3734-44BA-A0D7-7C1CB47D64DC}" type="pres">
      <dgm:prSet presAssocID="{22B37DBF-CB30-4C79-A1FA-75602EC7D880}" presName="composite3" presStyleCnt="0"/>
      <dgm:spPr/>
    </dgm:pt>
    <dgm:pt modelId="{BBB7D818-EC95-4703-8267-69D6AB266F4C}" type="pres">
      <dgm:prSet presAssocID="{22B37DBF-CB30-4C79-A1FA-75602EC7D880}" presName="background3" presStyleLbl="node3" presStyleIdx="0" presStyleCnt="2"/>
      <dgm:spPr/>
    </dgm:pt>
    <dgm:pt modelId="{8BF994CB-70A6-4B29-B263-A785640DF4D9}" type="pres">
      <dgm:prSet presAssocID="{22B37DBF-CB30-4C79-A1FA-75602EC7D880}" presName="text3" presStyleLbl="fgAcc3" presStyleIdx="0" presStyleCnt="2">
        <dgm:presLayoutVars>
          <dgm:chPref val="3"/>
        </dgm:presLayoutVars>
      </dgm:prSet>
      <dgm:spPr/>
      <dgm:t>
        <a:bodyPr/>
        <a:lstStyle/>
        <a:p>
          <a:endParaRPr lang="tr-TR"/>
        </a:p>
      </dgm:t>
    </dgm:pt>
    <dgm:pt modelId="{BAD39738-21AE-4F73-B56E-C91EF0E732B0}" type="pres">
      <dgm:prSet presAssocID="{22B37DBF-CB30-4C79-A1FA-75602EC7D880}" presName="hierChild4" presStyleCnt="0"/>
      <dgm:spPr/>
    </dgm:pt>
    <dgm:pt modelId="{D33D7350-4BEE-4A8B-BEC6-854A2FB0E131}" type="pres">
      <dgm:prSet presAssocID="{4DEF2454-7665-4969-A367-90EC9003D066}" presName="Name17" presStyleLbl="parChTrans1D3" presStyleIdx="1" presStyleCnt="2"/>
      <dgm:spPr/>
      <dgm:t>
        <a:bodyPr/>
        <a:lstStyle/>
        <a:p>
          <a:endParaRPr lang="tr-TR"/>
        </a:p>
      </dgm:t>
    </dgm:pt>
    <dgm:pt modelId="{1433375C-895B-401C-B5AA-B3AC46EA08A9}" type="pres">
      <dgm:prSet presAssocID="{A0256833-2CF1-485D-9304-9EC1E7FEA023}" presName="hierRoot3" presStyleCnt="0"/>
      <dgm:spPr/>
    </dgm:pt>
    <dgm:pt modelId="{650B2B79-7A17-4709-81BA-F539AEE77E05}" type="pres">
      <dgm:prSet presAssocID="{A0256833-2CF1-485D-9304-9EC1E7FEA023}" presName="composite3" presStyleCnt="0"/>
      <dgm:spPr/>
    </dgm:pt>
    <dgm:pt modelId="{272EB00C-D3BE-4C16-9095-51A18240FA45}" type="pres">
      <dgm:prSet presAssocID="{A0256833-2CF1-485D-9304-9EC1E7FEA023}" presName="background3" presStyleLbl="node3" presStyleIdx="1" presStyleCnt="2"/>
      <dgm:spPr/>
    </dgm:pt>
    <dgm:pt modelId="{13A862CD-7836-4DC3-BD7B-FF08CF74CC1F}" type="pres">
      <dgm:prSet presAssocID="{A0256833-2CF1-485D-9304-9EC1E7FEA023}" presName="text3" presStyleLbl="fgAcc3" presStyleIdx="1" presStyleCnt="2">
        <dgm:presLayoutVars>
          <dgm:chPref val="3"/>
        </dgm:presLayoutVars>
      </dgm:prSet>
      <dgm:spPr/>
      <dgm:t>
        <a:bodyPr/>
        <a:lstStyle/>
        <a:p>
          <a:endParaRPr lang="tr-TR"/>
        </a:p>
      </dgm:t>
    </dgm:pt>
    <dgm:pt modelId="{F85D4774-55FB-4CDC-9C93-4CB2C3E19591}" type="pres">
      <dgm:prSet presAssocID="{A0256833-2CF1-485D-9304-9EC1E7FEA023}" presName="hierChild4" presStyleCnt="0"/>
      <dgm:spPr/>
    </dgm:pt>
  </dgm:ptLst>
  <dgm:cxnLst>
    <dgm:cxn modelId="{112E3696-E005-412D-806A-79B5BA6F4E72}" type="presOf" srcId="{4DEF2454-7665-4969-A367-90EC9003D066}" destId="{D33D7350-4BEE-4A8B-BEC6-854A2FB0E131}" srcOrd="0" destOrd="0" presId="urn:microsoft.com/office/officeart/2005/8/layout/hierarchy1"/>
    <dgm:cxn modelId="{D733E706-A152-4F5B-8E4B-0B4CCAC48B3D}" type="presOf" srcId="{296DF095-6B35-4D92-8AAC-8270DD6EA203}" destId="{D1EE6B08-B467-4835-8760-60B439EFC09D}" srcOrd="0" destOrd="0" presId="urn:microsoft.com/office/officeart/2005/8/layout/hierarchy1"/>
    <dgm:cxn modelId="{4A2357A1-31E6-4757-ACEA-10E8EFB4BFAF}" type="presOf" srcId="{518B27F2-563E-458D-9F65-66BEC1A55FCC}" destId="{F0DB551B-6E9D-4AB1-9280-FF1C773FE62A}" srcOrd="0" destOrd="0" presId="urn:microsoft.com/office/officeart/2005/8/layout/hierarchy1"/>
    <dgm:cxn modelId="{1C05C967-9E4F-49C2-8F25-7E7F4C94FA3C}" type="presOf" srcId="{5D0DC5BD-296C-496C-9BF2-172EDCB0540B}" destId="{684ACC67-0D0F-40F5-A8BF-937DCC7343DD}" srcOrd="0" destOrd="0" presId="urn:microsoft.com/office/officeart/2005/8/layout/hierarchy1"/>
    <dgm:cxn modelId="{13FB989A-FBFB-4489-9DCF-C9E20F34BBA0}" srcId="{5E007145-872A-4909-A4E6-A9501EFC5764}" destId="{296DF095-6B35-4D92-8AAC-8270DD6EA203}" srcOrd="0" destOrd="0" parTransId="{472A3E2D-17AF-4A28-B76D-C73EC8FDB2AC}" sibTransId="{A0818694-1F6C-4629-8D00-0085E2AA7AC3}"/>
    <dgm:cxn modelId="{70B0939D-B1CB-4B5D-98D8-74ED8786D85C}" srcId="{5D0DC5BD-296C-496C-9BF2-172EDCB0540B}" destId="{22B37DBF-CB30-4C79-A1FA-75602EC7D880}" srcOrd="0" destOrd="0" parTransId="{86619E77-FA2C-44C8-8C87-1007CFA0D10D}" sibTransId="{48C3FF7C-D22F-4C62-B945-28BB3BABD11F}"/>
    <dgm:cxn modelId="{366CDD48-81C1-4472-BFE9-D0BB08B6E252}" type="presOf" srcId="{1AFFAC44-5D11-401F-8B49-31290DBAB3A8}" destId="{00A5B329-8204-40B9-9B0D-18F7B959A83B}" srcOrd="0" destOrd="0" presId="urn:microsoft.com/office/officeart/2005/8/layout/hierarchy1"/>
    <dgm:cxn modelId="{7F5D767D-BDFB-4862-B966-B3B28481C92A}" type="presOf" srcId="{22B37DBF-CB30-4C79-A1FA-75602EC7D880}" destId="{8BF994CB-70A6-4B29-B263-A785640DF4D9}" srcOrd="0" destOrd="0" presId="urn:microsoft.com/office/officeart/2005/8/layout/hierarchy1"/>
    <dgm:cxn modelId="{1E68C110-0A83-4C9B-BB30-D0A97983A2FA}" srcId="{5D0DC5BD-296C-496C-9BF2-172EDCB0540B}" destId="{A0256833-2CF1-485D-9304-9EC1E7FEA023}" srcOrd="1" destOrd="0" parTransId="{4DEF2454-7665-4969-A367-90EC9003D066}" sibTransId="{681E58F9-F49A-41C0-8535-7EE16D30A671}"/>
    <dgm:cxn modelId="{079BAE96-7E40-4A67-B6D7-2241098739BD}" type="presOf" srcId="{A0256833-2CF1-485D-9304-9EC1E7FEA023}" destId="{13A862CD-7836-4DC3-BD7B-FF08CF74CC1F}" srcOrd="0" destOrd="0" presId="urn:microsoft.com/office/officeart/2005/8/layout/hierarchy1"/>
    <dgm:cxn modelId="{1A8CEFC4-BDFC-4A88-8848-DEC2EDF8928B}" type="presOf" srcId="{86619E77-FA2C-44C8-8C87-1007CFA0D10D}" destId="{F6B01670-5E68-4B2D-ACEF-679BB7608B91}" srcOrd="0" destOrd="0" presId="urn:microsoft.com/office/officeart/2005/8/layout/hierarchy1"/>
    <dgm:cxn modelId="{3457204D-2B49-4C48-8E9C-7203A9E490B3}" type="presOf" srcId="{8341655B-CDB4-4676-A945-E2CE86133F39}" destId="{7A462BD3-5E71-48DE-9200-036E0157BF0F}" srcOrd="0" destOrd="0" presId="urn:microsoft.com/office/officeart/2005/8/layout/hierarchy1"/>
    <dgm:cxn modelId="{A978FB48-E260-4877-BDCB-EC20621B3992}" srcId="{296DF095-6B35-4D92-8AAC-8270DD6EA203}" destId="{8341655B-CDB4-4676-A945-E2CE86133F39}" srcOrd="0" destOrd="0" parTransId="{518B27F2-563E-458D-9F65-66BEC1A55FCC}" sibTransId="{2A7530F9-305E-4BBC-8524-6DA35EB53A74}"/>
    <dgm:cxn modelId="{C728310E-9457-42C3-93AA-AEBE8D84AFBA}" srcId="{296DF095-6B35-4D92-8AAC-8270DD6EA203}" destId="{5D0DC5BD-296C-496C-9BF2-172EDCB0540B}" srcOrd="1" destOrd="0" parTransId="{1AFFAC44-5D11-401F-8B49-31290DBAB3A8}" sibTransId="{D42762BC-F849-45E0-9014-1981D9536B45}"/>
    <dgm:cxn modelId="{92D597DE-87E9-4F55-8CD6-5C89CA86A678}" type="presOf" srcId="{5E007145-872A-4909-A4E6-A9501EFC5764}" destId="{42BC408D-D5DB-439D-9BA7-68B404305E31}" srcOrd="0" destOrd="0" presId="urn:microsoft.com/office/officeart/2005/8/layout/hierarchy1"/>
    <dgm:cxn modelId="{66C3E096-E27B-41E9-BE71-31ED248055D6}" type="presParOf" srcId="{42BC408D-D5DB-439D-9BA7-68B404305E31}" destId="{DE88D840-5648-46C3-8FBA-59A6C34693DF}" srcOrd="0" destOrd="0" presId="urn:microsoft.com/office/officeart/2005/8/layout/hierarchy1"/>
    <dgm:cxn modelId="{D6EEDF4B-E72C-4DFC-9AF4-B433136B3258}" type="presParOf" srcId="{DE88D840-5648-46C3-8FBA-59A6C34693DF}" destId="{5247D119-CCE5-4740-8D83-A976C66C336E}" srcOrd="0" destOrd="0" presId="urn:microsoft.com/office/officeart/2005/8/layout/hierarchy1"/>
    <dgm:cxn modelId="{CBB34C99-CCE4-40F8-AD5A-BBA2713218EC}" type="presParOf" srcId="{5247D119-CCE5-4740-8D83-A976C66C336E}" destId="{5BF49B71-94C1-440F-A823-8A62321D01B6}" srcOrd="0" destOrd="0" presId="urn:microsoft.com/office/officeart/2005/8/layout/hierarchy1"/>
    <dgm:cxn modelId="{26D1D900-DBBF-4B60-9FBC-2456F8CD4B58}" type="presParOf" srcId="{5247D119-CCE5-4740-8D83-A976C66C336E}" destId="{D1EE6B08-B467-4835-8760-60B439EFC09D}" srcOrd="1" destOrd="0" presId="urn:microsoft.com/office/officeart/2005/8/layout/hierarchy1"/>
    <dgm:cxn modelId="{2350D8E4-C585-4C4D-93C5-0CBEA36FFDF9}" type="presParOf" srcId="{DE88D840-5648-46C3-8FBA-59A6C34693DF}" destId="{36D5812E-CE9D-48CC-9B2E-AD65A58104DA}" srcOrd="1" destOrd="0" presId="urn:microsoft.com/office/officeart/2005/8/layout/hierarchy1"/>
    <dgm:cxn modelId="{8F999CF6-4178-4A76-88E0-985BA39A0B07}" type="presParOf" srcId="{36D5812E-CE9D-48CC-9B2E-AD65A58104DA}" destId="{F0DB551B-6E9D-4AB1-9280-FF1C773FE62A}" srcOrd="0" destOrd="0" presId="urn:microsoft.com/office/officeart/2005/8/layout/hierarchy1"/>
    <dgm:cxn modelId="{10C64C65-BFC6-44AD-A431-2B0A183E7E3E}" type="presParOf" srcId="{36D5812E-CE9D-48CC-9B2E-AD65A58104DA}" destId="{3CB89BAB-3331-44C8-B8CF-EC95E228EB3B}" srcOrd="1" destOrd="0" presId="urn:microsoft.com/office/officeart/2005/8/layout/hierarchy1"/>
    <dgm:cxn modelId="{1CF88141-2E11-4B51-91A5-3E0AED1DFD1D}" type="presParOf" srcId="{3CB89BAB-3331-44C8-B8CF-EC95E228EB3B}" destId="{34F80342-8D96-466E-A6FB-2CC0FFB249CC}" srcOrd="0" destOrd="0" presId="urn:microsoft.com/office/officeart/2005/8/layout/hierarchy1"/>
    <dgm:cxn modelId="{F1F09176-24C7-400D-83D7-CC49C1B797FC}" type="presParOf" srcId="{34F80342-8D96-466E-A6FB-2CC0FFB249CC}" destId="{AB8F87B9-9D21-4B13-B385-03D2CAA58FBD}" srcOrd="0" destOrd="0" presId="urn:microsoft.com/office/officeart/2005/8/layout/hierarchy1"/>
    <dgm:cxn modelId="{4B1A1B39-2559-4574-A65F-A6DC6515095C}" type="presParOf" srcId="{34F80342-8D96-466E-A6FB-2CC0FFB249CC}" destId="{7A462BD3-5E71-48DE-9200-036E0157BF0F}" srcOrd="1" destOrd="0" presId="urn:microsoft.com/office/officeart/2005/8/layout/hierarchy1"/>
    <dgm:cxn modelId="{5E7E1C88-1C85-4470-A688-DB719A4D14F5}" type="presParOf" srcId="{3CB89BAB-3331-44C8-B8CF-EC95E228EB3B}" destId="{050920D7-380C-4E6A-992D-FF5C94E5788B}" srcOrd="1" destOrd="0" presId="urn:microsoft.com/office/officeart/2005/8/layout/hierarchy1"/>
    <dgm:cxn modelId="{F72352BE-87C4-4EB8-A142-F10EBA671019}" type="presParOf" srcId="{36D5812E-CE9D-48CC-9B2E-AD65A58104DA}" destId="{00A5B329-8204-40B9-9B0D-18F7B959A83B}" srcOrd="2" destOrd="0" presId="urn:microsoft.com/office/officeart/2005/8/layout/hierarchy1"/>
    <dgm:cxn modelId="{BEDAAC47-658D-40C3-8D17-5534B2B93C2C}" type="presParOf" srcId="{36D5812E-CE9D-48CC-9B2E-AD65A58104DA}" destId="{48E5B37E-8D56-4938-9B79-1FFFBAAA8226}" srcOrd="3" destOrd="0" presId="urn:microsoft.com/office/officeart/2005/8/layout/hierarchy1"/>
    <dgm:cxn modelId="{3D8A81B6-2B42-4B3F-8569-D32913EC78B1}" type="presParOf" srcId="{48E5B37E-8D56-4938-9B79-1FFFBAAA8226}" destId="{6054B7CE-361E-4F2B-9A03-29B0CA9CADF3}" srcOrd="0" destOrd="0" presId="urn:microsoft.com/office/officeart/2005/8/layout/hierarchy1"/>
    <dgm:cxn modelId="{10F1AEEB-DA45-46AC-B2D6-E9D341F2AEA8}" type="presParOf" srcId="{6054B7CE-361E-4F2B-9A03-29B0CA9CADF3}" destId="{CB09A931-0318-4720-AC2A-556209EC9D00}" srcOrd="0" destOrd="0" presId="urn:microsoft.com/office/officeart/2005/8/layout/hierarchy1"/>
    <dgm:cxn modelId="{C07F8C0E-D82C-4377-B063-43F4DBD29FD4}" type="presParOf" srcId="{6054B7CE-361E-4F2B-9A03-29B0CA9CADF3}" destId="{684ACC67-0D0F-40F5-A8BF-937DCC7343DD}" srcOrd="1" destOrd="0" presId="urn:microsoft.com/office/officeart/2005/8/layout/hierarchy1"/>
    <dgm:cxn modelId="{82B5B12B-FB4E-43E6-9E49-83FBFBFD8C44}" type="presParOf" srcId="{48E5B37E-8D56-4938-9B79-1FFFBAAA8226}" destId="{BBE1CBC8-43E8-4EB1-B467-2C49606BAD57}" srcOrd="1" destOrd="0" presId="urn:microsoft.com/office/officeart/2005/8/layout/hierarchy1"/>
    <dgm:cxn modelId="{56A39B00-2025-4273-B57E-BDA8C53AF49C}" type="presParOf" srcId="{BBE1CBC8-43E8-4EB1-B467-2C49606BAD57}" destId="{F6B01670-5E68-4B2D-ACEF-679BB7608B91}" srcOrd="0" destOrd="0" presId="urn:microsoft.com/office/officeart/2005/8/layout/hierarchy1"/>
    <dgm:cxn modelId="{EC33F70C-6B4A-4215-91D4-85E7DD4B1B03}" type="presParOf" srcId="{BBE1CBC8-43E8-4EB1-B467-2C49606BAD57}" destId="{FDE35032-23F1-4154-9EDB-086AAA321E83}" srcOrd="1" destOrd="0" presId="urn:microsoft.com/office/officeart/2005/8/layout/hierarchy1"/>
    <dgm:cxn modelId="{7F60E315-02AE-47F9-9749-B849CC697800}" type="presParOf" srcId="{FDE35032-23F1-4154-9EDB-086AAA321E83}" destId="{52680AA0-3734-44BA-A0D7-7C1CB47D64DC}" srcOrd="0" destOrd="0" presId="urn:microsoft.com/office/officeart/2005/8/layout/hierarchy1"/>
    <dgm:cxn modelId="{77DE2497-7A51-47DA-B2DD-35B6A3B5D532}" type="presParOf" srcId="{52680AA0-3734-44BA-A0D7-7C1CB47D64DC}" destId="{BBB7D818-EC95-4703-8267-69D6AB266F4C}" srcOrd="0" destOrd="0" presId="urn:microsoft.com/office/officeart/2005/8/layout/hierarchy1"/>
    <dgm:cxn modelId="{A66A3154-7B4B-4279-A1E4-FB5359A7086F}" type="presParOf" srcId="{52680AA0-3734-44BA-A0D7-7C1CB47D64DC}" destId="{8BF994CB-70A6-4B29-B263-A785640DF4D9}" srcOrd="1" destOrd="0" presId="urn:microsoft.com/office/officeart/2005/8/layout/hierarchy1"/>
    <dgm:cxn modelId="{F4DAD4A8-6EEF-49BC-920D-61CF5482CFF9}" type="presParOf" srcId="{FDE35032-23F1-4154-9EDB-086AAA321E83}" destId="{BAD39738-21AE-4F73-B56E-C91EF0E732B0}" srcOrd="1" destOrd="0" presId="urn:microsoft.com/office/officeart/2005/8/layout/hierarchy1"/>
    <dgm:cxn modelId="{A641CA35-3435-44C0-8812-623B381525F8}" type="presParOf" srcId="{BBE1CBC8-43E8-4EB1-B467-2C49606BAD57}" destId="{D33D7350-4BEE-4A8B-BEC6-854A2FB0E131}" srcOrd="2" destOrd="0" presId="urn:microsoft.com/office/officeart/2005/8/layout/hierarchy1"/>
    <dgm:cxn modelId="{241A51DA-2C28-4F50-9CFE-4488F62F4461}" type="presParOf" srcId="{BBE1CBC8-43E8-4EB1-B467-2C49606BAD57}" destId="{1433375C-895B-401C-B5AA-B3AC46EA08A9}" srcOrd="3" destOrd="0" presId="urn:microsoft.com/office/officeart/2005/8/layout/hierarchy1"/>
    <dgm:cxn modelId="{12DEDE1A-6CA6-4A02-BA24-C0404586C9AE}" type="presParOf" srcId="{1433375C-895B-401C-B5AA-B3AC46EA08A9}" destId="{650B2B79-7A17-4709-81BA-F539AEE77E05}" srcOrd="0" destOrd="0" presId="urn:microsoft.com/office/officeart/2005/8/layout/hierarchy1"/>
    <dgm:cxn modelId="{41359601-9D27-4866-86CD-7E4DA1E6C3C0}" type="presParOf" srcId="{650B2B79-7A17-4709-81BA-F539AEE77E05}" destId="{272EB00C-D3BE-4C16-9095-51A18240FA45}" srcOrd="0" destOrd="0" presId="urn:microsoft.com/office/officeart/2005/8/layout/hierarchy1"/>
    <dgm:cxn modelId="{817CED90-132E-46C2-88D5-EA5B2359271F}" type="presParOf" srcId="{650B2B79-7A17-4709-81BA-F539AEE77E05}" destId="{13A862CD-7836-4DC3-BD7B-FF08CF74CC1F}" srcOrd="1" destOrd="0" presId="urn:microsoft.com/office/officeart/2005/8/layout/hierarchy1"/>
    <dgm:cxn modelId="{573D51D4-794D-49EF-9FE7-393925259135}" type="presParOf" srcId="{1433375C-895B-401C-B5AA-B3AC46EA08A9}" destId="{F85D4774-55FB-4CDC-9C93-4CB2C3E195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D9649A-E25D-4303-81CF-68B23BB3020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923241F-62C5-445D-9B44-ED641A23ECA7}">
      <dgm:prSet phldrT="[Metin]"/>
      <dgm:spPr/>
      <dgm:t>
        <a:bodyPr/>
        <a:lstStyle/>
        <a:p>
          <a:r>
            <a:rPr lang="tr-TR"/>
            <a:t>Risk faktörleri</a:t>
          </a:r>
        </a:p>
      </dgm:t>
    </dgm:pt>
    <dgm:pt modelId="{1DE495AC-FF52-47A1-9CB3-AA21DFF1F9E0}" type="parTrans" cxnId="{A147FEB0-3CF2-491F-9A92-CBE07C10AAF1}">
      <dgm:prSet/>
      <dgm:spPr/>
      <dgm:t>
        <a:bodyPr/>
        <a:lstStyle/>
        <a:p>
          <a:endParaRPr lang="tr-TR"/>
        </a:p>
      </dgm:t>
    </dgm:pt>
    <dgm:pt modelId="{2A65FB30-8E40-44DB-86E3-9854F91421B2}" type="sibTrans" cxnId="{A147FEB0-3CF2-491F-9A92-CBE07C10AAF1}">
      <dgm:prSet/>
      <dgm:spPr/>
      <dgm:t>
        <a:bodyPr/>
        <a:lstStyle/>
        <a:p>
          <a:endParaRPr lang="tr-TR"/>
        </a:p>
      </dgm:t>
    </dgm:pt>
    <dgm:pt modelId="{1ED3F496-0A1C-46E7-AADE-8977D8849D71}">
      <dgm:prSet phldrT="[Metin]"/>
      <dgm:spPr/>
      <dgm:t>
        <a:bodyPr/>
        <a:lstStyle/>
        <a:p>
          <a:r>
            <a:rPr lang="tr-TR"/>
            <a:t>Ailede atopi öyküsü</a:t>
          </a:r>
        </a:p>
      </dgm:t>
    </dgm:pt>
    <dgm:pt modelId="{40D619F0-8E8F-42DD-A87A-792746F94895}" type="parTrans" cxnId="{60A02AEA-B833-4FE6-85C8-A1D45B377C32}">
      <dgm:prSet/>
      <dgm:spPr/>
      <dgm:t>
        <a:bodyPr/>
        <a:lstStyle/>
        <a:p>
          <a:endParaRPr lang="tr-TR"/>
        </a:p>
      </dgm:t>
    </dgm:pt>
    <dgm:pt modelId="{9B95FE01-5683-4124-B7FB-2C51D2A60211}" type="sibTrans" cxnId="{60A02AEA-B833-4FE6-85C8-A1D45B377C32}">
      <dgm:prSet/>
      <dgm:spPr/>
      <dgm:t>
        <a:bodyPr/>
        <a:lstStyle/>
        <a:p>
          <a:endParaRPr lang="tr-TR"/>
        </a:p>
      </dgm:t>
    </dgm:pt>
    <dgm:pt modelId="{372F14EA-B941-4932-977E-FDDDE4C2D48B}">
      <dgm:prSet phldrT="[Metin]"/>
      <dgm:spPr/>
      <dgm:t>
        <a:bodyPr/>
        <a:lstStyle/>
        <a:p>
          <a:r>
            <a:rPr lang="tr-TR"/>
            <a:t>Polen mevsiminde doğum</a:t>
          </a:r>
        </a:p>
      </dgm:t>
    </dgm:pt>
    <dgm:pt modelId="{8F2D884E-E2ED-46E2-B761-CD5C1E410806}" type="parTrans" cxnId="{2E1267CA-A734-4300-A736-4EDC4EB57C99}">
      <dgm:prSet/>
      <dgm:spPr/>
      <dgm:t>
        <a:bodyPr/>
        <a:lstStyle/>
        <a:p>
          <a:endParaRPr lang="tr-TR"/>
        </a:p>
      </dgm:t>
    </dgm:pt>
    <dgm:pt modelId="{B3F34473-B76B-4401-BE72-A81C2B3A6E80}" type="sibTrans" cxnId="{2E1267CA-A734-4300-A736-4EDC4EB57C99}">
      <dgm:prSet/>
      <dgm:spPr/>
      <dgm:t>
        <a:bodyPr/>
        <a:lstStyle/>
        <a:p>
          <a:endParaRPr lang="tr-TR"/>
        </a:p>
      </dgm:t>
    </dgm:pt>
    <dgm:pt modelId="{B2EF366F-FEB0-428A-8BB8-301AECB76790}">
      <dgm:prSet/>
      <dgm:spPr/>
      <dgm:t>
        <a:bodyPr/>
        <a:lstStyle/>
        <a:p>
          <a:r>
            <a:rPr lang="tr-TR"/>
            <a:t>Erkek cinsiyet </a:t>
          </a:r>
        </a:p>
      </dgm:t>
    </dgm:pt>
    <dgm:pt modelId="{291C3ECA-7F97-47BB-BF8D-38EC4B6F60D9}" type="parTrans" cxnId="{4D501AFE-DB3A-4C12-9E21-F9A3CDA2DA09}">
      <dgm:prSet/>
      <dgm:spPr/>
      <dgm:t>
        <a:bodyPr/>
        <a:lstStyle/>
        <a:p>
          <a:endParaRPr lang="tr-TR"/>
        </a:p>
      </dgm:t>
    </dgm:pt>
    <dgm:pt modelId="{9A6C6EEA-0C34-4686-81DD-C6B1DB2248F7}" type="sibTrans" cxnId="{4D501AFE-DB3A-4C12-9E21-F9A3CDA2DA09}">
      <dgm:prSet/>
      <dgm:spPr/>
      <dgm:t>
        <a:bodyPr/>
        <a:lstStyle/>
        <a:p>
          <a:endParaRPr lang="tr-TR"/>
        </a:p>
      </dgm:t>
    </dgm:pt>
    <dgm:pt modelId="{C2540237-F657-4C79-85B5-75B173D0C342}">
      <dgm:prSet/>
      <dgm:spPr/>
      <dgm:t>
        <a:bodyPr/>
        <a:lstStyle/>
        <a:p>
          <a:r>
            <a:rPr lang="tr-TR"/>
            <a:t>Yaşamın ilk yılında sigaraya maruziyet </a:t>
          </a:r>
        </a:p>
      </dgm:t>
    </dgm:pt>
    <dgm:pt modelId="{7B5F7D61-9B33-4831-A777-221AD014DBD8}" type="parTrans" cxnId="{068B7706-B965-4BF9-BD09-AF570F238A8F}">
      <dgm:prSet/>
      <dgm:spPr/>
      <dgm:t>
        <a:bodyPr/>
        <a:lstStyle/>
        <a:p>
          <a:endParaRPr lang="tr-TR"/>
        </a:p>
      </dgm:t>
    </dgm:pt>
    <dgm:pt modelId="{D56CD6A5-E2CB-42EF-9A56-4C1240890A73}" type="sibTrans" cxnId="{068B7706-B965-4BF9-BD09-AF570F238A8F}">
      <dgm:prSet/>
      <dgm:spPr/>
      <dgm:t>
        <a:bodyPr/>
        <a:lstStyle/>
        <a:p>
          <a:endParaRPr lang="tr-TR"/>
        </a:p>
      </dgm:t>
    </dgm:pt>
    <dgm:pt modelId="{596BDBE0-27C4-42B5-B941-ECD5BADD897C}">
      <dgm:prSet/>
      <dgm:spPr/>
      <dgm:t>
        <a:bodyPr/>
        <a:lstStyle/>
        <a:p>
          <a:r>
            <a:rPr lang="tr-TR"/>
            <a:t>Toz akarı gibi iç mekan alerjenlerine maruz kalma  </a:t>
          </a:r>
        </a:p>
      </dgm:t>
    </dgm:pt>
    <dgm:pt modelId="{2B59F5B9-6DD3-4F3C-8A16-609A4416B87E}" type="parTrans" cxnId="{E6E620D6-C6CD-40C3-B26D-6B86AF498834}">
      <dgm:prSet/>
      <dgm:spPr/>
      <dgm:t>
        <a:bodyPr/>
        <a:lstStyle/>
        <a:p>
          <a:endParaRPr lang="tr-TR"/>
        </a:p>
      </dgm:t>
    </dgm:pt>
    <dgm:pt modelId="{13F56162-7D8D-42DD-AFF6-447E252E2795}" type="sibTrans" cxnId="{E6E620D6-C6CD-40C3-B26D-6B86AF498834}">
      <dgm:prSet/>
      <dgm:spPr/>
      <dgm:t>
        <a:bodyPr/>
        <a:lstStyle/>
        <a:p>
          <a:endParaRPr lang="tr-TR"/>
        </a:p>
      </dgm:t>
    </dgm:pt>
    <dgm:pt modelId="{D1C2045F-AE73-4636-BE31-EF985FBBF274}">
      <dgm:prSet/>
      <dgm:spPr/>
      <dgm:t>
        <a:bodyPr/>
        <a:lstStyle/>
        <a:p>
          <a:r>
            <a:rPr lang="tr-TR"/>
            <a:t>Erken antibiyotik kullanımı</a:t>
          </a:r>
        </a:p>
      </dgm:t>
    </dgm:pt>
    <dgm:pt modelId="{2F4D1FEB-8991-43A7-9096-E1F5791E4880}" type="parTrans" cxnId="{3D4D599B-6BF0-43BC-BF7B-1D7AFD6AB659}">
      <dgm:prSet/>
      <dgm:spPr/>
      <dgm:t>
        <a:bodyPr/>
        <a:lstStyle/>
        <a:p>
          <a:endParaRPr lang="tr-TR"/>
        </a:p>
      </dgm:t>
    </dgm:pt>
    <dgm:pt modelId="{24F258C6-8C26-43DE-9E6E-4EB059235EE6}" type="sibTrans" cxnId="{3D4D599B-6BF0-43BC-BF7B-1D7AFD6AB659}">
      <dgm:prSet/>
      <dgm:spPr/>
      <dgm:t>
        <a:bodyPr/>
        <a:lstStyle/>
        <a:p>
          <a:endParaRPr lang="tr-TR"/>
        </a:p>
      </dgm:t>
    </dgm:pt>
    <dgm:pt modelId="{13F1579F-8BBA-4C22-A3E2-9CBE31A0E047}" type="pres">
      <dgm:prSet presAssocID="{0BD9649A-E25D-4303-81CF-68B23BB3020C}" presName="hierChild1" presStyleCnt="0">
        <dgm:presLayoutVars>
          <dgm:chPref val="1"/>
          <dgm:dir/>
          <dgm:animOne val="branch"/>
          <dgm:animLvl val="lvl"/>
          <dgm:resizeHandles/>
        </dgm:presLayoutVars>
      </dgm:prSet>
      <dgm:spPr/>
      <dgm:t>
        <a:bodyPr/>
        <a:lstStyle/>
        <a:p>
          <a:endParaRPr lang="tr-TR"/>
        </a:p>
      </dgm:t>
    </dgm:pt>
    <dgm:pt modelId="{301D0AAF-09E1-4FFA-A8E7-5A4A33DC23D2}" type="pres">
      <dgm:prSet presAssocID="{E923241F-62C5-445D-9B44-ED641A23ECA7}" presName="hierRoot1" presStyleCnt="0"/>
      <dgm:spPr/>
    </dgm:pt>
    <dgm:pt modelId="{26500771-8945-4B69-8827-4A5F3539ED36}" type="pres">
      <dgm:prSet presAssocID="{E923241F-62C5-445D-9B44-ED641A23ECA7}" presName="composite" presStyleCnt="0"/>
      <dgm:spPr/>
    </dgm:pt>
    <dgm:pt modelId="{54975FDA-463D-41AC-87CD-14D6F1C5AE58}" type="pres">
      <dgm:prSet presAssocID="{E923241F-62C5-445D-9B44-ED641A23ECA7}" presName="background" presStyleLbl="node0" presStyleIdx="0" presStyleCnt="1"/>
      <dgm:spPr/>
    </dgm:pt>
    <dgm:pt modelId="{04CE74D6-91E1-46EC-A2C3-F3D66DFF1885}" type="pres">
      <dgm:prSet presAssocID="{E923241F-62C5-445D-9B44-ED641A23ECA7}" presName="text" presStyleLbl="fgAcc0" presStyleIdx="0" presStyleCnt="1">
        <dgm:presLayoutVars>
          <dgm:chPref val="3"/>
        </dgm:presLayoutVars>
      </dgm:prSet>
      <dgm:spPr/>
      <dgm:t>
        <a:bodyPr/>
        <a:lstStyle/>
        <a:p>
          <a:endParaRPr lang="tr-TR"/>
        </a:p>
      </dgm:t>
    </dgm:pt>
    <dgm:pt modelId="{AF8BD736-B990-4A54-8B12-C6923063664C}" type="pres">
      <dgm:prSet presAssocID="{E923241F-62C5-445D-9B44-ED641A23ECA7}" presName="hierChild2" presStyleCnt="0"/>
      <dgm:spPr/>
    </dgm:pt>
    <dgm:pt modelId="{021B0B1D-F95C-4FA3-8466-B6DCFADC6D76}" type="pres">
      <dgm:prSet presAssocID="{40D619F0-8E8F-42DD-A87A-792746F94895}" presName="Name10" presStyleLbl="parChTrans1D2" presStyleIdx="0" presStyleCnt="6"/>
      <dgm:spPr/>
      <dgm:t>
        <a:bodyPr/>
        <a:lstStyle/>
        <a:p>
          <a:endParaRPr lang="tr-TR"/>
        </a:p>
      </dgm:t>
    </dgm:pt>
    <dgm:pt modelId="{3575391C-302F-44DA-9A57-38527A19B43C}" type="pres">
      <dgm:prSet presAssocID="{1ED3F496-0A1C-46E7-AADE-8977D8849D71}" presName="hierRoot2" presStyleCnt="0"/>
      <dgm:spPr/>
    </dgm:pt>
    <dgm:pt modelId="{C2A6DB46-8E34-400C-8CBC-45B50120F102}" type="pres">
      <dgm:prSet presAssocID="{1ED3F496-0A1C-46E7-AADE-8977D8849D71}" presName="composite2" presStyleCnt="0"/>
      <dgm:spPr/>
    </dgm:pt>
    <dgm:pt modelId="{B5426147-A482-4CDA-92EE-CD88E8DA02C3}" type="pres">
      <dgm:prSet presAssocID="{1ED3F496-0A1C-46E7-AADE-8977D8849D71}" presName="background2" presStyleLbl="node2" presStyleIdx="0" presStyleCnt="6"/>
      <dgm:spPr/>
    </dgm:pt>
    <dgm:pt modelId="{A19F6CAC-762F-4D38-90AA-FECD04505A1C}" type="pres">
      <dgm:prSet presAssocID="{1ED3F496-0A1C-46E7-AADE-8977D8849D71}" presName="text2" presStyleLbl="fgAcc2" presStyleIdx="0" presStyleCnt="6">
        <dgm:presLayoutVars>
          <dgm:chPref val="3"/>
        </dgm:presLayoutVars>
      </dgm:prSet>
      <dgm:spPr/>
      <dgm:t>
        <a:bodyPr/>
        <a:lstStyle/>
        <a:p>
          <a:endParaRPr lang="tr-TR"/>
        </a:p>
      </dgm:t>
    </dgm:pt>
    <dgm:pt modelId="{F0BD0AEC-D245-4D5D-BF76-DCFD9A06B554}" type="pres">
      <dgm:prSet presAssocID="{1ED3F496-0A1C-46E7-AADE-8977D8849D71}" presName="hierChild3" presStyleCnt="0"/>
      <dgm:spPr/>
    </dgm:pt>
    <dgm:pt modelId="{0A1D3B89-1185-4912-956F-8460C5EFC762}" type="pres">
      <dgm:prSet presAssocID="{8F2D884E-E2ED-46E2-B761-CD5C1E410806}" presName="Name10" presStyleLbl="parChTrans1D2" presStyleIdx="1" presStyleCnt="6"/>
      <dgm:spPr/>
      <dgm:t>
        <a:bodyPr/>
        <a:lstStyle/>
        <a:p>
          <a:endParaRPr lang="tr-TR"/>
        </a:p>
      </dgm:t>
    </dgm:pt>
    <dgm:pt modelId="{F6857146-542E-4079-854E-B3333B91F0DA}" type="pres">
      <dgm:prSet presAssocID="{372F14EA-B941-4932-977E-FDDDE4C2D48B}" presName="hierRoot2" presStyleCnt="0"/>
      <dgm:spPr/>
    </dgm:pt>
    <dgm:pt modelId="{942CDF2C-998D-40FB-918D-09F7CED7493A}" type="pres">
      <dgm:prSet presAssocID="{372F14EA-B941-4932-977E-FDDDE4C2D48B}" presName="composite2" presStyleCnt="0"/>
      <dgm:spPr/>
    </dgm:pt>
    <dgm:pt modelId="{4AEE1C4A-DBAC-4BDB-8BF1-F493C79BD412}" type="pres">
      <dgm:prSet presAssocID="{372F14EA-B941-4932-977E-FDDDE4C2D48B}" presName="background2" presStyleLbl="node2" presStyleIdx="1" presStyleCnt="6"/>
      <dgm:spPr/>
    </dgm:pt>
    <dgm:pt modelId="{C1B51448-FFAA-49E8-AFD1-60E1FF70AD15}" type="pres">
      <dgm:prSet presAssocID="{372F14EA-B941-4932-977E-FDDDE4C2D48B}" presName="text2" presStyleLbl="fgAcc2" presStyleIdx="1" presStyleCnt="6">
        <dgm:presLayoutVars>
          <dgm:chPref val="3"/>
        </dgm:presLayoutVars>
      </dgm:prSet>
      <dgm:spPr/>
      <dgm:t>
        <a:bodyPr/>
        <a:lstStyle/>
        <a:p>
          <a:endParaRPr lang="tr-TR"/>
        </a:p>
      </dgm:t>
    </dgm:pt>
    <dgm:pt modelId="{75019497-1BDC-426C-92B6-C5B65835361D}" type="pres">
      <dgm:prSet presAssocID="{372F14EA-B941-4932-977E-FDDDE4C2D48B}" presName="hierChild3" presStyleCnt="0"/>
      <dgm:spPr/>
    </dgm:pt>
    <dgm:pt modelId="{792BF2C1-ADB0-49BB-8DF3-57A6382A98A9}" type="pres">
      <dgm:prSet presAssocID="{291C3ECA-7F97-47BB-BF8D-38EC4B6F60D9}" presName="Name10" presStyleLbl="parChTrans1D2" presStyleIdx="2" presStyleCnt="6"/>
      <dgm:spPr/>
      <dgm:t>
        <a:bodyPr/>
        <a:lstStyle/>
        <a:p>
          <a:endParaRPr lang="tr-TR"/>
        </a:p>
      </dgm:t>
    </dgm:pt>
    <dgm:pt modelId="{6410DBC9-3501-4B74-9EA1-9D2B3874CD0E}" type="pres">
      <dgm:prSet presAssocID="{B2EF366F-FEB0-428A-8BB8-301AECB76790}" presName="hierRoot2" presStyleCnt="0"/>
      <dgm:spPr/>
    </dgm:pt>
    <dgm:pt modelId="{A837B4C0-33B9-4F91-B0EB-1980DF2022F5}" type="pres">
      <dgm:prSet presAssocID="{B2EF366F-FEB0-428A-8BB8-301AECB76790}" presName="composite2" presStyleCnt="0"/>
      <dgm:spPr/>
    </dgm:pt>
    <dgm:pt modelId="{794DA963-BC17-48BE-B2B3-17A4181DB1AF}" type="pres">
      <dgm:prSet presAssocID="{B2EF366F-FEB0-428A-8BB8-301AECB76790}" presName="background2" presStyleLbl="node2" presStyleIdx="2" presStyleCnt="6"/>
      <dgm:spPr/>
    </dgm:pt>
    <dgm:pt modelId="{0F25EDA8-9D39-4AF8-BC25-9FB1A43A1A96}" type="pres">
      <dgm:prSet presAssocID="{B2EF366F-FEB0-428A-8BB8-301AECB76790}" presName="text2" presStyleLbl="fgAcc2" presStyleIdx="2" presStyleCnt="6">
        <dgm:presLayoutVars>
          <dgm:chPref val="3"/>
        </dgm:presLayoutVars>
      </dgm:prSet>
      <dgm:spPr/>
      <dgm:t>
        <a:bodyPr/>
        <a:lstStyle/>
        <a:p>
          <a:endParaRPr lang="tr-TR"/>
        </a:p>
      </dgm:t>
    </dgm:pt>
    <dgm:pt modelId="{D63BE1C2-DCCD-4998-B3E2-1E63D7129929}" type="pres">
      <dgm:prSet presAssocID="{B2EF366F-FEB0-428A-8BB8-301AECB76790}" presName="hierChild3" presStyleCnt="0"/>
      <dgm:spPr/>
    </dgm:pt>
    <dgm:pt modelId="{A7265814-CED3-4904-81A8-D2DFCEB28092}" type="pres">
      <dgm:prSet presAssocID="{7B5F7D61-9B33-4831-A777-221AD014DBD8}" presName="Name10" presStyleLbl="parChTrans1D2" presStyleIdx="3" presStyleCnt="6"/>
      <dgm:spPr/>
      <dgm:t>
        <a:bodyPr/>
        <a:lstStyle/>
        <a:p>
          <a:endParaRPr lang="tr-TR"/>
        </a:p>
      </dgm:t>
    </dgm:pt>
    <dgm:pt modelId="{5D01E2F6-3BF1-4226-96F2-3F3235270A2E}" type="pres">
      <dgm:prSet presAssocID="{C2540237-F657-4C79-85B5-75B173D0C342}" presName="hierRoot2" presStyleCnt="0"/>
      <dgm:spPr/>
    </dgm:pt>
    <dgm:pt modelId="{59A84A52-3AC1-4A54-9D3D-D717F04E1BB8}" type="pres">
      <dgm:prSet presAssocID="{C2540237-F657-4C79-85B5-75B173D0C342}" presName="composite2" presStyleCnt="0"/>
      <dgm:spPr/>
    </dgm:pt>
    <dgm:pt modelId="{D67DDF5B-02AC-45F3-A98E-7CF97D5304D9}" type="pres">
      <dgm:prSet presAssocID="{C2540237-F657-4C79-85B5-75B173D0C342}" presName="background2" presStyleLbl="node2" presStyleIdx="3" presStyleCnt="6"/>
      <dgm:spPr/>
    </dgm:pt>
    <dgm:pt modelId="{C81D068C-5757-4D1C-9D97-EAB62B85416F}" type="pres">
      <dgm:prSet presAssocID="{C2540237-F657-4C79-85B5-75B173D0C342}" presName="text2" presStyleLbl="fgAcc2" presStyleIdx="3" presStyleCnt="6">
        <dgm:presLayoutVars>
          <dgm:chPref val="3"/>
        </dgm:presLayoutVars>
      </dgm:prSet>
      <dgm:spPr/>
      <dgm:t>
        <a:bodyPr/>
        <a:lstStyle/>
        <a:p>
          <a:endParaRPr lang="tr-TR"/>
        </a:p>
      </dgm:t>
    </dgm:pt>
    <dgm:pt modelId="{B2318722-72BF-46D2-9C66-7D1C0F59D55B}" type="pres">
      <dgm:prSet presAssocID="{C2540237-F657-4C79-85B5-75B173D0C342}" presName="hierChild3" presStyleCnt="0"/>
      <dgm:spPr/>
    </dgm:pt>
    <dgm:pt modelId="{310E5006-B46D-477A-B09F-3E4B50D83786}" type="pres">
      <dgm:prSet presAssocID="{2B59F5B9-6DD3-4F3C-8A16-609A4416B87E}" presName="Name10" presStyleLbl="parChTrans1D2" presStyleIdx="4" presStyleCnt="6"/>
      <dgm:spPr/>
      <dgm:t>
        <a:bodyPr/>
        <a:lstStyle/>
        <a:p>
          <a:endParaRPr lang="tr-TR"/>
        </a:p>
      </dgm:t>
    </dgm:pt>
    <dgm:pt modelId="{3EE2E353-CF55-436C-9F9A-B168E9D03C32}" type="pres">
      <dgm:prSet presAssocID="{596BDBE0-27C4-42B5-B941-ECD5BADD897C}" presName="hierRoot2" presStyleCnt="0"/>
      <dgm:spPr/>
    </dgm:pt>
    <dgm:pt modelId="{25F0E476-047E-4C8D-916C-B89F936F2354}" type="pres">
      <dgm:prSet presAssocID="{596BDBE0-27C4-42B5-B941-ECD5BADD897C}" presName="composite2" presStyleCnt="0"/>
      <dgm:spPr/>
    </dgm:pt>
    <dgm:pt modelId="{A19558E5-8A1A-48FF-9DD9-8860BBB058BD}" type="pres">
      <dgm:prSet presAssocID="{596BDBE0-27C4-42B5-B941-ECD5BADD897C}" presName="background2" presStyleLbl="node2" presStyleIdx="4" presStyleCnt="6"/>
      <dgm:spPr/>
    </dgm:pt>
    <dgm:pt modelId="{BA3617BC-E6BC-42DE-A150-A4C8DC225370}" type="pres">
      <dgm:prSet presAssocID="{596BDBE0-27C4-42B5-B941-ECD5BADD897C}" presName="text2" presStyleLbl="fgAcc2" presStyleIdx="4" presStyleCnt="6">
        <dgm:presLayoutVars>
          <dgm:chPref val="3"/>
        </dgm:presLayoutVars>
      </dgm:prSet>
      <dgm:spPr/>
      <dgm:t>
        <a:bodyPr/>
        <a:lstStyle/>
        <a:p>
          <a:endParaRPr lang="tr-TR"/>
        </a:p>
      </dgm:t>
    </dgm:pt>
    <dgm:pt modelId="{5C82233C-337F-4B77-B616-3D93221DBC21}" type="pres">
      <dgm:prSet presAssocID="{596BDBE0-27C4-42B5-B941-ECD5BADD897C}" presName="hierChild3" presStyleCnt="0"/>
      <dgm:spPr/>
    </dgm:pt>
    <dgm:pt modelId="{4529CB84-82F6-4AB3-B8E8-9CE97AA7C4B4}" type="pres">
      <dgm:prSet presAssocID="{2F4D1FEB-8991-43A7-9096-E1F5791E4880}" presName="Name10" presStyleLbl="parChTrans1D2" presStyleIdx="5" presStyleCnt="6"/>
      <dgm:spPr/>
      <dgm:t>
        <a:bodyPr/>
        <a:lstStyle/>
        <a:p>
          <a:endParaRPr lang="tr-TR"/>
        </a:p>
      </dgm:t>
    </dgm:pt>
    <dgm:pt modelId="{406818ED-3E6B-48DE-B6CF-6302FD9DAB9E}" type="pres">
      <dgm:prSet presAssocID="{D1C2045F-AE73-4636-BE31-EF985FBBF274}" presName="hierRoot2" presStyleCnt="0"/>
      <dgm:spPr/>
    </dgm:pt>
    <dgm:pt modelId="{E428CFB4-961F-4D04-8C76-BDAEC1E4282A}" type="pres">
      <dgm:prSet presAssocID="{D1C2045F-AE73-4636-BE31-EF985FBBF274}" presName="composite2" presStyleCnt="0"/>
      <dgm:spPr/>
    </dgm:pt>
    <dgm:pt modelId="{66DBBA1A-C68B-4E66-A790-9A428430D719}" type="pres">
      <dgm:prSet presAssocID="{D1C2045F-AE73-4636-BE31-EF985FBBF274}" presName="background2" presStyleLbl="node2" presStyleIdx="5" presStyleCnt="6"/>
      <dgm:spPr/>
    </dgm:pt>
    <dgm:pt modelId="{83735EFE-CBD7-424B-970F-572D139AFC5D}" type="pres">
      <dgm:prSet presAssocID="{D1C2045F-AE73-4636-BE31-EF985FBBF274}" presName="text2" presStyleLbl="fgAcc2" presStyleIdx="5" presStyleCnt="6">
        <dgm:presLayoutVars>
          <dgm:chPref val="3"/>
        </dgm:presLayoutVars>
      </dgm:prSet>
      <dgm:spPr/>
      <dgm:t>
        <a:bodyPr/>
        <a:lstStyle/>
        <a:p>
          <a:endParaRPr lang="tr-TR"/>
        </a:p>
      </dgm:t>
    </dgm:pt>
    <dgm:pt modelId="{C5F250A1-B9F7-49CD-9625-4CF971D25F11}" type="pres">
      <dgm:prSet presAssocID="{D1C2045F-AE73-4636-BE31-EF985FBBF274}" presName="hierChild3" presStyleCnt="0"/>
      <dgm:spPr/>
    </dgm:pt>
  </dgm:ptLst>
  <dgm:cxnLst>
    <dgm:cxn modelId="{E6E620D6-C6CD-40C3-B26D-6B86AF498834}" srcId="{E923241F-62C5-445D-9B44-ED641A23ECA7}" destId="{596BDBE0-27C4-42B5-B941-ECD5BADD897C}" srcOrd="4" destOrd="0" parTransId="{2B59F5B9-6DD3-4F3C-8A16-609A4416B87E}" sibTransId="{13F56162-7D8D-42DD-AFF6-447E252E2795}"/>
    <dgm:cxn modelId="{D8E32E57-4416-4D71-AB9E-CB7BEF07521F}" type="presOf" srcId="{291C3ECA-7F97-47BB-BF8D-38EC4B6F60D9}" destId="{792BF2C1-ADB0-49BB-8DF3-57A6382A98A9}" srcOrd="0" destOrd="0" presId="urn:microsoft.com/office/officeart/2005/8/layout/hierarchy1"/>
    <dgm:cxn modelId="{3D4D599B-6BF0-43BC-BF7B-1D7AFD6AB659}" srcId="{E923241F-62C5-445D-9B44-ED641A23ECA7}" destId="{D1C2045F-AE73-4636-BE31-EF985FBBF274}" srcOrd="5" destOrd="0" parTransId="{2F4D1FEB-8991-43A7-9096-E1F5791E4880}" sibTransId="{24F258C6-8C26-43DE-9E6E-4EB059235EE6}"/>
    <dgm:cxn modelId="{F5077D90-8270-4735-8250-2F3007E2A08A}" type="presOf" srcId="{8F2D884E-E2ED-46E2-B761-CD5C1E410806}" destId="{0A1D3B89-1185-4912-956F-8460C5EFC762}" srcOrd="0" destOrd="0" presId="urn:microsoft.com/office/officeart/2005/8/layout/hierarchy1"/>
    <dgm:cxn modelId="{F4241956-86BA-4E7B-8AD3-2CD9CC2EA196}" type="presOf" srcId="{2F4D1FEB-8991-43A7-9096-E1F5791E4880}" destId="{4529CB84-82F6-4AB3-B8E8-9CE97AA7C4B4}" srcOrd="0" destOrd="0" presId="urn:microsoft.com/office/officeart/2005/8/layout/hierarchy1"/>
    <dgm:cxn modelId="{AF0CF0F3-CF3D-40D7-9B6C-2A958C2D4096}" type="presOf" srcId="{372F14EA-B941-4932-977E-FDDDE4C2D48B}" destId="{C1B51448-FFAA-49E8-AFD1-60E1FF70AD15}" srcOrd="0" destOrd="0" presId="urn:microsoft.com/office/officeart/2005/8/layout/hierarchy1"/>
    <dgm:cxn modelId="{C4E72054-B903-45EC-BD63-D3A0498D653A}" type="presOf" srcId="{E923241F-62C5-445D-9B44-ED641A23ECA7}" destId="{04CE74D6-91E1-46EC-A2C3-F3D66DFF1885}" srcOrd="0" destOrd="0" presId="urn:microsoft.com/office/officeart/2005/8/layout/hierarchy1"/>
    <dgm:cxn modelId="{D9A4A0AB-6B53-4946-BC48-2309F47823E2}" type="presOf" srcId="{596BDBE0-27C4-42B5-B941-ECD5BADD897C}" destId="{BA3617BC-E6BC-42DE-A150-A4C8DC225370}" srcOrd="0" destOrd="0" presId="urn:microsoft.com/office/officeart/2005/8/layout/hierarchy1"/>
    <dgm:cxn modelId="{E0B55A64-A768-491C-B3E9-3BB2FC62E57B}" type="presOf" srcId="{1ED3F496-0A1C-46E7-AADE-8977D8849D71}" destId="{A19F6CAC-762F-4D38-90AA-FECD04505A1C}" srcOrd="0" destOrd="0" presId="urn:microsoft.com/office/officeart/2005/8/layout/hierarchy1"/>
    <dgm:cxn modelId="{2E1267CA-A734-4300-A736-4EDC4EB57C99}" srcId="{E923241F-62C5-445D-9B44-ED641A23ECA7}" destId="{372F14EA-B941-4932-977E-FDDDE4C2D48B}" srcOrd="1" destOrd="0" parTransId="{8F2D884E-E2ED-46E2-B761-CD5C1E410806}" sibTransId="{B3F34473-B76B-4401-BE72-A81C2B3A6E80}"/>
    <dgm:cxn modelId="{4D501AFE-DB3A-4C12-9E21-F9A3CDA2DA09}" srcId="{E923241F-62C5-445D-9B44-ED641A23ECA7}" destId="{B2EF366F-FEB0-428A-8BB8-301AECB76790}" srcOrd="2" destOrd="0" parTransId="{291C3ECA-7F97-47BB-BF8D-38EC4B6F60D9}" sibTransId="{9A6C6EEA-0C34-4686-81DD-C6B1DB2248F7}"/>
    <dgm:cxn modelId="{60FFA026-C1D7-4CC0-8F1E-CD3E2246D589}" type="presOf" srcId="{D1C2045F-AE73-4636-BE31-EF985FBBF274}" destId="{83735EFE-CBD7-424B-970F-572D139AFC5D}" srcOrd="0" destOrd="0" presId="urn:microsoft.com/office/officeart/2005/8/layout/hierarchy1"/>
    <dgm:cxn modelId="{06F90C44-D9D9-45F2-B8D2-588B230A8BA6}" type="presOf" srcId="{7B5F7D61-9B33-4831-A777-221AD014DBD8}" destId="{A7265814-CED3-4904-81A8-D2DFCEB28092}" srcOrd="0" destOrd="0" presId="urn:microsoft.com/office/officeart/2005/8/layout/hierarchy1"/>
    <dgm:cxn modelId="{F98FA5EC-1F65-416A-9D50-4B6C0027B0DE}" type="presOf" srcId="{C2540237-F657-4C79-85B5-75B173D0C342}" destId="{C81D068C-5757-4D1C-9D97-EAB62B85416F}" srcOrd="0" destOrd="0" presId="urn:microsoft.com/office/officeart/2005/8/layout/hierarchy1"/>
    <dgm:cxn modelId="{BC7D773B-F6B1-4B01-98FA-842C998E886A}" type="presOf" srcId="{40D619F0-8E8F-42DD-A87A-792746F94895}" destId="{021B0B1D-F95C-4FA3-8466-B6DCFADC6D76}" srcOrd="0" destOrd="0" presId="urn:microsoft.com/office/officeart/2005/8/layout/hierarchy1"/>
    <dgm:cxn modelId="{92BA1EF8-6738-43E1-9583-F5D18FD6EB46}" type="presOf" srcId="{2B59F5B9-6DD3-4F3C-8A16-609A4416B87E}" destId="{310E5006-B46D-477A-B09F-3E4B50D83786}" srcOrd="0" destOrd="0" presId="urn:microsoft.com/office/officeart/2005/8/layout/hierarchy1"/>
    <dgm:cxn modelId="{1024A016-EADB-4ACD-876E-8BB76DB565DF}" type="presOf" srcId="{0BD9649A-E25D-4303-81CF-68B23BB3020C}" destId="{13F1579F-8BBA-4C22-A3E2-9CBE31A0E047}" srcOrd="0" destOrd="0" presId="urn:microsoft.com/office/officeart/2005/8/layout/hierarchy1"/>
    <dgm:cxn modelId="{A147FEB0-3CF2-491F-9A92-CBE07C10AAF1}" srcId="{0BD9649A-E25D-4303-81CF-68B23BB3020C}" destId="{E923241F-62C5-445D-9B44-ED641A23ECA7}" srcOrd="0" destOrd="0" parTransId="{1DE495AC-FF52-47A1-9CB3-AA21DFF1F9E0}" sibTransId="{2A65FB30-8E40-44DB-86E3-9854F91421B2}"/>
    <dgm:cxn modelId="{60A02AEA-B833-4FE6-85C8-A1D45B377C32}" srcId="{E923241F-62C5-445D-9B44-ED641A23ECA7}" destId="{1ED3F496-0A1C-46E7-AADE-8977D8849D71}" srcOrd="0" destOrd="0" parTransId="{40D619F0-8E8F-42DD-A87A-792746F94895}" sibTransId="{9B95FE01-5683-4124-B7FB-2C51D2A60211}"/>
    <dgm:cxn modelId="{068B7706-B965-4BF9-BD09-AF570F238A8F}" srcId="{E923241F-62C5-445D-9B44-ED641A23ECA7}" destId="{C2540237-F657-4C79-85B5-75B173D0C342}" srcOrd="3" destOrd="0" parTransId="{7B5F7D61-9B33-4831-A777-221AD014DBD8}" sibTransId="{D56CD6A5-E2CB-42EF-9A56-4C1240890A73}"/>
    <dgm:cxn modelId="{F0CA7641-B452-4A00-A539-176F684FEFD9}" type="presOf" srcId="{B2EF366F-FEB0-428A-8BB8-301AECB76790}" destId="{0F25EDA8-9D39-4AF8-BC25-9FB1A43A1A96}" srcOrd="0" destOrd="0" presId="urn:microsoft.com/office/officeart/2005/8/layout/hierarchy1"/>
    <dgm:cxn modelId="{26CE3637-88AF-4F54-BD67-F52F0838FE7F}" type="presParOf" srcId="{13F1579F-8BBA-4C22-A3E2-9CBE31A0E047}" destId="{301D0AAF-09E1-4FFA-A8E7-5A4A33DC23D2}" srcOrd="0" destOrd="0" presId="urn:microsoft.com/office/officeart/2005/8/layout/hierarchy1"/>
    <dgm:cxn modelId="{B1AA2A87-F64C-40E4-9ED0-32DB01EABA93}" type="presParOf" srcId="{301D0AAF-09E1-4FFA-A8E7-5A4A33DC23D2}" destId="{26500771-8945-4B69-8827-4A5F3539ED36}" srcOrd="0" destOrd="0" presId="urn:microsoft.com/office/officeart/2005/8/layout/hierarchy1"/>
    <dgm:cxn modelId="{5380FD4F-ADE2-43CB-A0E1-C237DA8A6DBF}" type="presParOf" srcId="{26500771-8945-4B69-8827-4A5F3539ED36}" destId="{54975FDA-463D-41AC-87CD-14D6F1C5AE58}" srcOrd="0" destOrd="0" presId="urn:microsoft.com/office/officeart/2005/8/layout/hierarchy1"/>
    <dgm:cxn modelId="{38BC1546-496B-4248-AE98-4DE0C32C2C84}" type="presParOf" srcId="{26500771-8945-4B69-8827-4A5F3539ED36}" destId="{04CE74D6-91E1-46EC-A2C3-F3D66DFF1885}" srcOrd="1" destOrd="0" presId="urn:microsoft.com/office/officeart/2005/8/layout/hierarchy1"/>
    <dgm:cxn modelId="{A58CE671-EBC2-4BA2-B087-7FC44ABF24A1}" type="presParOf" srcId="{301D0AAF-09E1-4FFA-A8E7-5A4A33DC23D2}" destId="{AF8BD736-B990-4A54-8B12-C6923063664C}" srcOrd="1" destOrd="0" presId="urn:microsoft.com/office/officeart/2005/8/layout/hierarchy1"/>
    <dgm:cxn modelId="{5DE5B98F-F3D6-4675-9325-E09B860AB5AC}" type="presParOf" srcId="{AF8BD736-B990-4A54-8B12-C6923063664C}" destId="{021B0B1D-F95C-4FA3-8466-B6DCFADC6D76}" srcOrd="0" destOrd="0" presId="urn:microsoft.com/office/officeart/2005/8/layout/hierarchy1"/>
    <dgm:cxn modelId="{8EA1F97D-BF90-4E79-A1E6-4F3F235E8669}" type="presParOf" srcId="{AF8BD736-B990-4A54-8B12-C6923063664C}" destId="{3575391C-302F-44DA-9A57-38527A19B43C}" srcOrd="1" destOrd="0" presId="urn:microsoft.com/office/officeart/2005/8/layout/hierarchy1"/>
    <dgm:cxn modelId="{502FB2A8-A1CB-4A7C-AC66-2A67C608D339}" type="presParOf" srcId="{3575391C-302F-44DA-9A57-38527A19B43C}" destId="{C2A6DB46-8E34-400C-8CBC-45B50120F102}" srcOrd="0" destOrd="0" presId="urn:microsoft.com/office/officeart/2005/8/layout/hierarchy1"/>
    <dgm:cxn modelId="{E5FD9BA8-C2A3-4D14-8FD7-19CB29485CCC}" type="presParOf" srcId="{C2A6DB46-8E34-400C-8CBC-45B50120F102}" destId="{B5426147-A482-4CDA-92EE-CD88E8DA02C3}" srcOrd="0" destOrd="0" presId="urn:microsoft.com/office/officeart/2005/8/layout/hierarchy1"/>
    <dgm:cxn modelId="{D188BF0A-D00A-45C2-AE3E-1C5FC971539C}" type="presParOf" srcId="{C2A6DB46-8E34-400C-8CBC-45B50120F102}" destId="{A19F6CAC-762F-4D38-90AA-FECD04505A1C}" srcOrd="1" destOrd="0" presId="urn:microsoft.com/office/officeart/2005/8/layout/hierarchy1"/>
    <dgm:cxn modelId="{6ED14760-C884-4E89-9EDD-BEAE3D3D5A8C}" type="presParOf" srcId="{3575391C-302F-44DA-9A57-38527A19B43C}" destId="{F0BD0AEC-D245-4D5D-BF76-DCFD9A06B554}" srcOrd="1" destOrd="0" presId="urn:microsoft.com/office/officeart/2005/8/layout/hierarchy1"/>
    <dgm:cxn modelId="{3797DDC3-2DD0-4CCB-BBDC-2BE383FC9691}" type="presParOf" srcId="{AF8BD736-B990-4A54-8B12-C6923063664C}" destId="{0A1D3B89-1185-4912-956F-8460C5EFC762}" srcOrd="2" destOrd="0" presId="urn:microsoft.com/office/officeart/2005/8/layout/hierarchy1"/>
    <dgm:cxn modelId="{B8FF1160-210B-4E86-A32E-5CD7C4A2F5F7}" type="presParOf" srcId="{AF8BD736-B990-4A54-8B12-C6923063664C}" destId="{F6857146-542E-4079-854E-B3333B91F0DA}" srcOrd="3" destOrd="0" presId="urn:microsoft.com/office/officeart/2005/8/layout/hierarchy1"/>
    <dgm:cxn modelId="{160B71A5-F45F-4396-B2EA-3DA85638269E}" type="presParOf" srcId="{F6857146-542E-4079-854E-B3333B91F0DA}" destId="{942CDF2C-998D-40FB-918D-09F7CED7493A}" srcOrd="0" destOrd="0" presId="urn:microsoft.com/office/officeart/2005/8/layout/hierarchy1"/>
    <dgm:cxn modelId="{1733CD7A-8895-4A9D-AF08-6427C72AA4A6}" type="presParOf" srcId="{942CDF2C-998D-40FB-918D-09F7CED7493A}" destId="{4AEE1C4A-DBAC-4BDB-8BF1-F493C79BD412}" srcOrd="0" destOrd="0" presId="urn:microsoft.com/office/officeart/2005/8/layout/hierarchy1"/>
    <dgm:cxn modelId="{350ACA87-FDC6-435F-8227-2688B18BF427}" type="presParOf" srcId="{942CDF2C-998D-40FB-918D-09F7CED7493A}" destId="{C1B51448-FFAA-49E8-AFD1-60E1FF70AD15}" srcOrd="1" destOrd="0" presId="urn:microsoft.com/office/officeart/2005/8/layout/hierarchy1"/>
    <dgm:cxn modelId="{7F805E04-A04E-48DE-9885-FF72611C3FC9}" type="presParOf" srcId="{F6857146-542E-4079-854E-B3333B91F0DA}" destId="{75019497-1BDC-426C-92B6-C5B65835361D}" srcOrd="1" destOrd="0" presId="urn:microsoft.com/office/officeart/2005/8/layout/hierarchy1"/>
    <dgm:cxn modelId="{CE74E86A-6901-42D3-A7B7-358FC1674D95}" type="presParOf" srcId="{AF8BD736-B990-4A54-8B12-C6923063664C}" destId="{792BF2C1-ADB0-49BB-8DF3-57A6382A98A9}" srcOrd="4" destOrd="0" presId="urn:microsoft.com/office/officeart/2005/8/layout/hierarchy1"/>
    <dgm:cxn modelId="{2FB51CA0-9580-4508-85C8-1FD2FF0D2F57}" type="presParOf" srcId="{AF8BD736-B990-4A54-8B12-C6923063664C}" destId="{6410DBC9-3501-4B74-9EA1-9D2B3874CD0E}" srcOrd="5" destOrd="0" presId="urn:microsoft.com/office/officeart/2005/8/layout/hierarchy1"/>
    <dgm:cxn modelId="{5430EED9-77F0-4C0F-9507-688782EC5BC9}" type="presParOf" srcId="{6410DBC9-3501-4B74-9EA1-9D2B3874CD0E}" destId="{A837B4C0-33B9-4F91-B0EB-1980DF2022F5}" srcOrd="0" destOrd="0" presId="urn:microsoft.com/office/officeart/2005/8/layout/hierarchy1"/>
    <dgm:cxn modelId="{DB46A76B-1992-42EC-B0F7-4E42A0857F9B}" type="presParOf" srcId="{A837B4C0-33B9-4F91-B0EB-1980DF2022F5}" destId="{794DA963-BC17-48BE-B2B3-17A4181DB1AF}" srcOrd="0" destOrd="0" presId="urn:microsoft.com/office/officeart/2005/8/layout/hierarchy1"/>
    <dgm:cxn modelId="{82D63B22-7224-4451-B60D-4C43246EE4B2}" type="presParOf" srcId="{A837B4C0-33B9-4F91-B0EB-1980DF2022F5}" destId="{0F25EDA8-9D39-4AF8-BC25-9FB1A43A1A96}" srcOrd="1" destOrd="0" presId="urn:microsoft.com/office/officeart/2005/8/layout/hierarchy1"/>
    <dgm:cxn modelId="{CB0D9BFB-0FEA-47E8-A07E-1064C696D9A4}" type="presParOf" srcId="{6410DBC9-3501-4B74-9EA1-9D2B3874CD0E}" destId="{D63BE1C2-DCCD-4998-B3E2-1E63D7129929}" srcOrd="1" destOrd="0" presId="urn:microsoft.com/office/officeart/2005/8/layout/hierarchy1"/>
    <dgm:cxn modelId="{A89DD4F1-CE52-4D31-9F2D-0A6F66A8AC7E}" type="presParOf" srcId="{AF8BD736-B990-4A54-8B12-C6923063664C}" destId="{A7265814-CED3-4904-81A8-D2DFCEB28092}" srcOrd="6" destOrd="0" presId="urn:microsoft.com/office/officeart/2005/8/layout/hierarchy1"/>
    <dgm:cxn modelId="{7503BF1F-17F4-41F0-A60B-179EA1B3A48C}" type="presParOf" srcId="{AF8BD736-B990-4A54-8B12-C6923063664C}" destId="{5D01E2F6-3BF1-4226-96F2-3F3235270A2E}" srcOrd="7" destOrd="0" presId="urn:microsoft.com/office/officeart/2005/8/layout/hierarchy1"/>
    <dgm:cxn modelId="{A2142AC2-44F5-4D5F-8E15-5AC72743EF71}" type="presParOf" srcId="{5D01E2F6-3BF1-4226-96F2-3F3235270A2E}" destId="{59A84A52-3AC1-4A54-9D3D-D717F04E1BB8}" srcOrd="0" destOrd="0" presId="urn:microsoft.com/office/officeart/2005/8/layout/hierarchy1"/>
    <dgm:cxn modelId="{68E0C2E3-2972-43F1-BDF6-091DEAA6529F}" type="presParOf" srcId="{59A84A52-3AC1-4A54-9D3D-D717F04E1BB8}" destId="{D67DDF5B-02AC-45F3-A98E-7CF97D5304D9}" srcOrd="0" destOrd="0" presId="urn:microsoft.com/office/officeart/2005/8/layout/hierarchy1"/>
    <dgm:cxn modelId="{30F67318-9FF1-4EEC-B450-471C1C3CF03E}" type="presParOf" srcId="{59A84A52-3AC1-4A54-9D3D-D717F04E1BB8}" destId="{C81D068C-5757-4D1C-9D97-EAB62B85416F}" srcOrd="1" destOrd="0" presId="urn:microsoft.com/office/officeart/2005/8/layout/hierarchy1"/>
    <dgm:cxn modelId="{8738ED0C-B572-47E4-A21B-B5BBA4B24CCE}" type="presParOf" srcId="{5D01E2F6-3BF1-4226-96F2-3F3235270A2E}" destId="{B2318722-72BF-46D2-9C66-7D1C0F59D55B}" srcOrd="1" destOrd="0" presId="urn:microsoft.com/office/officeart/2005/8/layout/hierarchy1"/>
    <dgm:cxn modelId="{F5374476-66D7-45E7-9185-88A4CF0BD750}" type="presParOf" srcId="{AF8BD736-B990-4A54-8B12-C6923063664C}" destId="{310E5006-B46D-477A-B09F-3E4B50D83786}" srcOrd="8" destOrd="0" presId="urn:microsoft.com/office/officeart/2005/8/layout/hierarchy1"/>
    <dgm:cxn modelId="{DAA1E9C7-E3D5-45EE-A325-20EB7F146FF4}" type="presParOf" srcId="{AF8BD736-B990-4A54-8B12-C6923063664C}" destId="{3EE2E353-CF55-436C-9F9A-B168E9D03C32}" srcOrd="9" destOrd="0" presId="urn:microsoft.com/office/officeart/2005/8/layout/hierarchy1"/>
    <dgm:cxn modelId="{0E831FE1-7B27-44DE-AC7A-278A76007FBC}" type="presParOf" srcId="{3EE2E353-CF55-436C-9F9A-B168E9D03C32}" destId="{25F0E476-047E-4C8D-916C-B89F936F2354}" srcOrd="0" destOrd="0" presId="urn:microsoft.com/office/officeart/2005/8/layout/hierarchy1"/>
    <dgm:cxn modelId="{15EF97CF-4C23-4AD7-BE82-C483A0101B2B}" type="presParOf" srcId="{25F0E476-047E-4C8D-916C-B89F936F2354}" destId="{A19558E5-8A1A-48FF-9DD9-8860BBB058BD}" srcOrd="0" destOrd="0" presId="urn:microsoft.com/office/officeart/2005/8/layout/hierarchy1"/>
    <dgm:cxn modelId="{7B9974E1-9A08-4898-AB82-4F0452A6DA71}" type="presParOf" srcId="{25F0E476-047E-4C8D-916C-B89F936F2354}" destId="{BA3617BC-E6BC-42DE-A150-A4C8DC225370}" srcOrd="1" destOrd="0" presId="urn:microsoft.com/office/officeart/2005/8/layout/hierarchy1"/>
    <dgm:cxn modelId="{48C422AD-AED5-4F44-B66C-300E12678209}" type="presParOf" srcId="{3EE2E353-CF55-436C-9F9A-B168E9D03C32}" destId="{5C82233C-337F-4B77-B616-3D93221DBC21}" srcOrd="1" destOrd="0" presId="urn:microsoft.com/office/officeart/2005/8/layout/hierarchy1"/>
    <dgm:cxn modelId="{BFFF90BE-A104-4BA1-832E-580F039AA60F}" type="presParOf" srcId="{AF8BD736-B990-4A54-8B12-C6923063664C}" destId="{4529CB84-82F6-4AB3-B8E8-9CE97AA7C4B4}" srcOrd="10" destOrd="0" presId="urn:microsoft.com/office/officeart/2005/8/layout/hierarchy1"/>
    <dgm:cxn modelId="{1E980116-C729-4823-8643-E250CD33B5A5}" type="presParOf" srcId="{AF8BD736-B990-4A54-8B12-C6923063664C}" destId="{406818ED-3E6B-48DE-B6CF-6302FD9DAB9E}" srcOrd="11" destOrd="0" presId="urn:microsoft.com/office/officeart/2005/8/layout/hierarchy1"/>
    <dgm:cxn modelId="{94C5E053-B0E7-416E-9D21-E141B31040E6}" type="presParOf" srcId="{406818ED-3E6B-48DE-B6CF-6302FD9DAB9E}" destId="{E428CFB4-961F-4D04-8C76-BDAEC1E4282A}" srcOrd="0" destOrd="0" presId="urn:microsoft.com/office/officeart/2005/8/layout/hierarchy1"/>
    <dgm:cxn modelId="{E4683E0C-CDC8-4556-A672-32A4C3F2847E}" type="presParOf" srcId="{E428CFB4-961F-4D04-8C76-BDAEC1E4282A}" destId="{66DBBA1A-C68B-4E66-A790-9A428430D719}" srcOrd="0" destOrd="0" presId="urn:microsoft.com/office/officeart/2005/8/layout/hierarchy1"/>
    <dgm:cxn modelId="{386BE7E6-74E8-48AF-9703-06A91609BCFD}" type="presParOf" srcId="{E428CFB4-961F-4D04-8C76-BDAEC1E4282A}" destId="{83735EFE-CBD7-424B-970F-572D139AFC5D}" srcOrd="1" destOrd="0" presId="urn:microsoft.com/office/officeart/2005/8/layout/hierarchy1"/>
    <dgm:cxn modelId="{62B537B8-E991-490B-937D-ABE144040D72}" type="presParOf" srcId="{406818ED-3E6B-48DE-B6CF-6302FD9DAB9E}" destId="{C5F250A1-B9F7-49CD-9625-4CF971D25F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D9EA5F-0C48-4653-9D05-B1BF9A4C7E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612D5F94-4F59-4D91-8C9D-46297B5EB51F}">
      <dgm:prSet phldrT="[Metin]"/>
      <dgm:spPr/>
      <dgm:t>
        <a:bodyPr/>
        <a:lstStyle/>
        <a:p>
          <a:r>
            <a:rPr lang="tr-TR"/>
            <a:t>TANI </a:t>
          </a:r>
        </a:p>
      </dgm:t>
    </dgm:pt>
    <dgm:pt modelId="{D161F89C-713B-444F-B44D-B7D96FA19C9F}" type="parTrans" cxnId="{D4805849-D0DE-448B-AE75-7A64CBD9CF2A}">
      <dgm:prSet/>
      <dgm:spPr/>
      <dgm:t>
        <a:bodyPr/>
        <a:lstStyle/>
        <a:p>
          <a:endParaRPr lang="tr-TR"/>
        </a:p>
      </dgm:t>
    </dgm:pt>
    <dgm:pt modelId="{26D7ED20-419F-497F-B190-7A3E682B93A7}" type="sibTrans" cxnId="{D4805849-D0DE-448B-AE75-7A64CBD9CF2A}">
      <dgm:prSet/>
      <dgm:spPr/>
      <dgm:t>
        <a:bodyPr/>
        <a:lstStyle/>
        <a:p>
          <a:endParaRPr lang="tr-TR"/>
        </a:p>
      </dgm:t>
    </dgm:pt>
    <dgm:pt modelId="{BECC6270-856B-4645-8474-CB34D304F3AA}">
      <dgm:prSet phldrT="[Metin]"/>
      <dgm:spPr/>
      <dgm:t>
        <a:bodyPr/>
        <a:lstStyle/>
        <a:p>
          <a:r>
            <a:rPr lang="tr-TR"/>
            <a:t>Karakteristik semptomların varlığına dayanan klinik gerekçeler</a:t>
          </a:r>
        </a:p>
      </dgm:t>
    </dgm:pt>
    <dgm:pt modelId="{CB5744B2-72CF-481F-A78F-00064D80BA17}" type="parTrans" cxnId="{70537414-E3AB-4D65-85B1-6569C26263E5}">
      <dgm:prSet/>
      <dgm:spPr/>
      <dgm:t>
        <a:bodyPr/>
        <a:lstStyle/>
        <a:p>
          <a:endParaRPr lang="tr-TR"/>
        </a:p>
      </dgm:t>
    </dgm:pt>
    <dgm:pt modelId="{7370AD91-BE0F-4527-88FA-80A0C312E424}" type="sibTrans" cxnId="{70537414-E3AB-4D65-85B1-6569C26263E5}">
      <dgm:prSet/>
      <dgm:spPr/>
      <dgm:t>
        <a:bodyPr/>
        <a:lstStyle/>
        <a:p>
          <a:endParaRPr lang="tr-TR"/>
        </a:p>
      </dgm:t>
    </dgm:pt>
    <dgm:pt modelId="{A7DEEE1A-413D-4521-BDE2-083B01A3791A}">
      <dgm:prSet phldrT="[Metin]"/>
      <dgm:spPr/>
      <dgm:t>
        <a:bodyPr/>
        <a:lstStyle/>
        <a:p>
          <a:r>
            <a:rPr lang="tr-TR" b="0" i="0">
              <a:solidFill>
                <a:srgbClr val="252525"/>
              </a:solidFill>
              <a:effectLst/>
              <a:latin typeface="Roboto" panose="02000000000000000000" pitchFamily="2" charset="0"/>
            </a:rPr>
            <a:t>hapşırma nöbetleri, burun akıntısı, burun tıkanıklığı, burun kaşıntısı, geniz akıntısı, öksürük, sinirlilik ve yorgunluk</a:t>
          </a:r>
          <a:endParaRPr lang="tr-TR"/>
        </a:p>
      </dgm:t>
    </dgm:pt>
    <dgm:pt modelId="{431EA115-DF33-4708-893F-660A7BD18029}" type="parTrans" cxnId="{E6D7B34C-3CAB-414F-B1CA-38262557183E}">
      <dgm:prSet/>
      <dgm:spPr/>
      <dgm:t>
        <a:bodyPr/>
        <a:lstStyle/>
        <a:p>
          <a:endParaRPr lang="tr-TR"/>
        </a:p>
      </dgm:t>
    </dgm:pt>
    <dgm:pt modelId="{BAB80E68-373E-43DE-83DF-3797F6485027}" type="sibTrans" cxnId="{E6D7B34C-3CAB-414F-B1CA-38262557183E}">
      <dgm:prSet/>
      <dgm:spPr/>
      <dgm:t>
        <a:bodyPr/>
        <a:lstStyle/>
        <a:p>
          <a:endParaRPr lang="tr-TR"/>
        </a:p>
      </dgm:t>
    </dgm:pt>
    <dgm:pt modelId="{28CD49FF-B342-459B-9DB7-790E414BD8D1}">
      <dgm:prSet phldrT="[Metin]"/>
      <dgm:spPr/>
      <dgm:t>
        <a:bodyPr/>
        <a:lstStyle/>
        <a:p>
          <a:r>
            <a:rPr lang="tr-TR"/>
            <a:t>Risk aktörlerinin varlığını içiren klinik hikaye </a:t>
          </a:r>
        </a:p>
      </dgm:t>
    </dgm:pt>
    <dgm:pt modelId="{3B44F12A-280B-4882-A7D3-3005F1328098}" type="parTrans" cxnId="{4F36EC99-A277-4ADE-9CF8-BE8E07002AC0}">
      <dgm:prSet/>
      <dgm:spPr/>
      <dgm:t>
        <a:bodyPr/>
        <a:lstStyle/>
        <a:p>
          <a:endParaRPr lang="tr-TR"/>
        </a:p>
      </dgm:t>
    </dgm:pt>
    <dgm:pt modelId="{4ABEDCC6-92ED-4B55-A76D-8AC81DD168AB}" type="sibTrans" cxnId="{4F36EC99-A277-4ADE-9CF8-BE8E07002AC0}">
      <dgm:prSet/>
      <dgm:spPr/>
      <dgm:t>
        <a:bodyPr/>
        <a:lstStyle/>
        <a:p>
          <a:endParaRPr lang="tr-TR"/>
        </a:p>
      </dgm:t>
    </dgm:pt>
    <dgm:pt modelId="{6D8F35D5-CE91-474F-BAD1-DE87F11FBF09}">
      <dgm:prSet/>
      <dgm:spPr/>
      <dgm:t>
        <a:bodyPr/>
        <a:lstStyle/>
        <a:p>
          <a:r>
            <a:rPr lang="tr-TR"/>
            <a:t>Fizik muayenede destekleyici bulgular </a:t>
          </a:r>
        </a:p>
      </dgm:t>
    </dgm:pt>
    <dgm:pt modelId="{9CBD99FC-991E-47A7-80BF-FBC01CE367A6}" type="parTrans" cxnId="{9D0223DD-D5A1-4E3D-AA1A-11EC4D31606F}">
      <dgm:prSet/>
      <dgm:spPr/>
      <dgm:t>
        <a:bodyPr/>
        <a:lstStyle/>
        <a:p>
          <a:endParaRPr lang="tr-TR"/>
        </a:p>
      </dgm:t>
    </dgm:pt>
    <dgm:pt modelId="{948AA22B-8B85-4747-8973-6D33BB2B0B46}" type="sibTrans" cxnId="{9D0223DD-D5A1-4E3D-AA1A-11EC4D31606F}">
      <dgm:prSet/>
      <dgm:spPr/>
      <dgm:t>
        <a:bodyPr/>
        <a:lstStyle/>
        <a:p>
          <a:endParaRPr lang="tr-TR"/>
        </a:p>
      </dgm:t>
    </dgm:pt>
    <dgm:pt modelId="{0F19D64E-D41E-4207-84E4-CB20965357D9}">
      <dgm:prSet/>
      <dgm:spPr/>
      <dgm:t>
        <a:bodyPr/>
        <a:lstStyle/>
        <a:p>
          <a:r>
            <a:rPr lang="tr-TR" b="0" i="0"/>
            <a:t>Burun, orofarenks, kulak zarı ve gözler incelenmelidir</a:t>
          </a:r>
          <a:endParaRPr lang="tr-TR"/>
        </a:p>
      </dgm:t>
    </dgm:pt>
    <dgm:pt modelId="{AFEFBFE2-6F6D-4365-B03A-45F91397BE4F}" type="parTrans" cxnId="{81252B44-6C07-4EDA-88C1-910F2429D05A}">
      <dgm:prSet/>
      <dgm:spPr/>
      <dgm:t>
        <a:bodyPr/>
        <a:lstStyle/>
        <a:p>
          <a:endParaRPr lang="tr-TR"/>
        </a:p>
      </dgm:t>
    </dgm:pt>
    <dgm:pt modelId="{DE60EEE5-B7EF-409A-99C7-5F2850F6E07F}" type="sibTrans" cxnId="{81252B44-6C07-4EDA-88C1-910F2429D05A}">
      <dgm:prSet/>
      <dgm:spPr/>
      <dgm:t>
        <a:bodyPr/>
        <a:lstStyle/>
        <a:p>
          <a:endParaRPr lang="tr-TR"/>
        </a:p>
      </dgm:t>
    </dgm:pt>
    <dgm:pt modelId="{8C14F792-EC4F-477C-8D1B-17F8738C0197}" type="pres">
      <dgm:prSet presAssocID="{08D9EA5F-0C48-4653-9D05-B1BF9A4C7E35}" presName="hierChild1" presStyleCnt="0">
        <dgm:presLayoutVars>
          <dgm:chPref val="1"/>
          <dgm:dir/>
          <dgm:animOne val="branch"/>
          <dgm:animLvl val="lvl"/>
          <dgm:resizeHandles/>
        </dgm:presLayoutVars>
      </dgm:prSet>
      <dgm:spPr/>
      <dgm:t>
        <a:bodyPr/>
        <a:lstStyle/>
        <a:p>
          <a:endParaRPr lang="tr-TR"/>
        </a:p>
      </dgm:t>
    </dgm:pt>
    <dgm:pt modelId="{1CCBBEDE-639F-4443-B78B-E39CD47FE80B}" type="pres">
      <dgm:prSet presAssocID="{612D5F94-4F59-4D91-8C9D-46297B5EB51F}" presName="hierRoot1" presStyleCnt="0"/>
      <dgm:spPr/>
    </dgm:pt>
    <dgm:pt modelId="{012247AF-68D4-43E8-85EC-2917CB1CD2C3}" type="pres">
      <dgm:prSet presAssocID="{612D5F94-4F59-4D91-8C9D-46297B5EB51F}" presName="composite" presStyleCnt="0"/>
      <dgm:spPr/>
    </dgm:pt>
    <dgm:pt modelId="{E6034830-F65B-4A6E-B5E8-44385F50AA9A}" type="pres">
      <dgm:prSet presAssocID="{612D5F94-4F59-4D91-8C9D-46297B5EB51F}" presName="background" presStyleLbl="node0" presStyleIdx="0" presStyleCnt="1"/>
      <dgm:spPr/>
    </dgm:pt>
    <dgm:pt modelId="{1472FA75-9F6F-4C84-92CB-8BABEAA39DF6}" type="pres">
      <dgm:prSet presAssocID="{612D5F94-4F59-4D91-8C9D-46297B5EB51F}" presName="text" presStyleLbl="fgAcc0" presStyleIdx="0" presStyleCnt="1">
        <dgm:presLayoutVars>
          <dgm:chPref val="3"/>
        </dgm:presLayoutVars>
      </dgm:prSet>
      <dgm:spPr/>
      <dgm:t>
        <a:bodyPr/>
        <a:lstStyle/>
        <a:p>
          <a:endParaRPr lang="tr-TR"/>
        </a:p>
      </dgm:t>
    </dgm:pt>
    <dgm:pt modelId="{EA403D0B-F2EF-4786-A2EE-AE1243B698EF}" type="pres">
      <dgm:prSet presAssocID="{612D5F94-4F59-4D91-8C9D-46297B5EB51F}" presName="hierChild2" presStyleCnt="0"/>
      <dgm:spPr/>
    </dgm:pt>
    <dgm:pt modelId="{85EA71C9-1936-4C00-A7A4-F963A2C7B658}" type="pres">
      <dgm:prSet presAssocID="{CB5744B2-72CF-481F-A78F-00064D80BA17}" presName="Name10" presStyleLbl="parChTrans1D2" presStyleIdx="0" presStyleCnt="3"/>
      <dgm:spPr/>
      <dgm:t>
        <a:bodyPr/>
        <a:lstStyle/>
        <a:p>
          <a:endParaRPr lang="tr-TR"/>
        </a:p>
      </dgm:t>
    </dgm:pt>
    <dgm:pt modelId="{C23D42C3-CA86-413E-AFA5-7CD6AAE815B1}" type="pres">
      <dgm:prSet presAssocID="{BECC6270-856B-4645-8474-CB34D304F3AA}" presName="hierRoot2" presStyleCnt="0"/>
      <dgm:spPr/>
    </dgm:pt>
    <dgm:pt modelId="{91E9D414-D153-4EE1-84A0-DA8E685D7FA5}" type="pres">
      <dgm:prSet presAssocID="{BECC6270-856B-4645-8474-CB34D304F3AA}" presName="composite2" presStyleCnt="0"/>
      <dgm:spPr/>
    </dgm:pt>
    <dgm:pt modelId="{79A905DB-87D1-4383-9123-DF327FF9D256}" type="pres">
      <dgm:prSet presAssocID="{BECC6270-856B-4645-8474-CB34D304F3AA}" presName="background2" presStyleLbl="node2" presStyleIdx="0" presStyleCnt="3"/>
      <dgm:spPr/>
    </dgm:pt>
    <dgm:pt modelId="{010F0D9E-1673-404B-BCAB-A15ADD76DE16}" type="pres">
      <dgm:prSet presAssocID="{BECC6270-856B-4645-8474-CB34D304F3AA}" presName="text2" presStyleLbl="fgAcc2" presStyleIdx="0" presStyleCnt="3">
        <dgm:presLayoutVars>
          <dgm:chPref val="3"/>
        </dgm:presLayoutVars>
      </dgm:prSet>
      <dgm:spPr/>
      <dgm:t>
        <a:bodyPr/>
        <a:lstStyle/>
        <a:p>
          <a:endParaRPr lang="tr-TR"/>
        </a:p>
      </dgm:t>
    </dgm:pt>
    <dgm:pt modelId="{9061454D-5447-4028-B116-4EC2217A268C}" type="pres">
      <dgm:prSet presAssocID="{BECC6270-856B-4645-8474-CB34D304F3AA}" presName="hierChild3" presStyleCnt="0"/>
      <dgm:spPr/>
    </dgm:pt>
    <dgm:pt modelId="{4BA55467-A90F-43E4-8C5D-D09B03004EBF}" type="pres">
      <dgm:prSet presAssocID="{431EA115-DF33-4708-893F-660A7BD18029}" presName="Name17" presStyleLbl="parChTrans1D3" presStyleIdx="0" presStyleCnt="2"/>
      <dgm:spPr/>
      <dgm:t>
        <a:bodyPr/>
        <a:lstStyle/>
        <a:p>
          <a:endParaRPr lang="tr-TR"/>
        </a:p>
      </dgm:t>
    </dgm:pt>
    <dgm:pt modelId="{A4A17AE2-A091-41C0-9354-3313E916ABD1}" type="pres">
      <dgm:prSet presAssocID="{A7DEEE1A-413D-4521-BDE2-083B01A3791A}" presName="hierRoot3" presStyleCnt="0"/>
      <dgm:spPr/>
    </dgm:pt>
    <dgm:pt modelId="{1A8C78C1-1EB4-4BC9-81CC-A0E1F6F72E20}" type="pres">
      <dgm:prSet presAssocID="{A7DEEE1A-413D-4521-BDE2-083B01A3791A}" presName="composite3" presStyleCnt="0"/>
      <dgm:spPr/>
    </dgm:pt>
    <dgm:pt modelId="{F8839ED9-F083-499A-BDD2-F6E4E1B9F92C}" type="pres">
      <dgm:prSet presAssocID="{A7DEEE1A-413D-4521-BDE2-083B01A3791A}" presName="background3" presStyleLbl="node3" presStyleIdx="0" presStyleCnt="2"/>
      <dgm:spPr/>
    </dgm:pt>
    <dgm:pt modelId="{2A1FF09D-AC6D-4322-834F-47D27FBC0239}" type="pres">
      <dgm:prSet presAssocID="{A7DEEE1A-413D-4521-BDE2-083B01A3791A}" presName="text3" presStyleLbl="fgAcc3" presStyleIdx="0" presStyleCnt="2">
        <dgm:presLayoutVars>
          <dgm:chPref val="3"/>
        </dgm:presLayoutVars>
      </dgm:prSet>
      <dgm:spPr/>
      <dgm:t>
        <a:bodyPr/>
        <a:lstStyle/>
        <a:p>
          <a:endParaRPr lang="tr-TR"/>
        </a:p>
      </dgm:t>
    </dgm:pt>
    <dgm:pt modelId="{2BC7BDA2-10C3-40F8-A7AA-15FF175CA325}" type="pres">
      <dgm:prSet presAssocID="{A7DEEE1A-413D-4521-BDE2-083B01A3791A}" presName="hierChild4" presStyleCnt="0"/>
      <dgm:spPr/>
    </dgm:pt>
    <dgm:pt modelId="{95891A1A-F2C6-4198-B8CF-4CDB05A4F43C}" type="pres">
      <dgm:prSet presAssocID="{3B44F12A-280B-4882-A7D3-3005F1328098}" presName="Name10" presStyleLbl="parChTrans1D2" presStyleIdx="1" presStyleCnt="3"/>
      <dgm:spPr/>
      <dgm:t>
        <a:bodyPr/>
        <a:lstStyle/>
        <a:p>
          <a:endParaRPr lang="tr-TR"/>
        </a:p>
      </dgm:t>
    </dgm:pt>
    <dgm:pt modelId="{527B19D2-61D3-4A19-9D07-6977C8DA8298}" type="pres">
      <dgm:prSet presAssocID="{28CD49FF-B342-459B-9DB7-790E414BD8D1}" presName="hierRoot2" presStyleCnt="0"/>
      <dgm:spPr/>
    </dgm:pt>
    <dgm:pt modelId="{F3F4C694-EC2A-4EE5-8E22-D667F563FA54}" type="pres">
      <dgm:prSet presAssocID="{28CD49FF-B342-459B-9DB7-790E414BD8D1}" presName="composite2" presStyleCnt="0"/>
      <dgm:spPr/>
    </dgm:pt>
    <dgm:pt modelId="{0A3B5BB7-8F48-486A-80BC-ABEAD2C4C4EE}" type="pres">
      <dgm:prSet presAssocID="{28CD49FF-B342-459B-9DB7-790E414BD8D1}" presName="background2" presStyleLbl="node2" presStyleIdx="1" presStyleCnt="3"/>
      <dgm:spPr/>
    </dgm:pt>
    <dgm:pt modelId="{E88D22C2-5DA6-4B2E-949B-E1AEA0B66971}" type="pres">
      <dgm:prSet presAssocID="{28CD49FF-B342-459B-9DB7-790E414BD8D1}" presName="text2" presStyleLbl="fgAcc2" presStyleIdx="1" presStyleCnt="3">
        <dgm:presLayoutVars>
          <dgm:chPref val="3"/>
        </dgm:presLayoutVars>
      </dgm:prSet>
      <dgm:spPr/>
      <dgm:t>
        <a:bodyPr/>
        <a:lstStyle/>
        <a:p>
          <a:endParaRPr lang="tr-TR"/>
        </a:p>
      </dgm:t>
    </dgm:pt>
    <dgm:pt modelId="{5E9E45FA-6EEC-4977-B5A5-319AA5515C02}" type="pres">
      <dgm:prSet presAssocID="{28CD49FF-B342-459B-9DB7-790E414BD8D1}" presName="hierChild3" presStyleCnt="0"/>
      <dgm:spPr/>
    </dgm:pt>
    <dgm:pt modelId="{6EE6B864-B8F9-45A2-B19B-F1CEB74F2BC6}" type="pres">
      <dgm:prSet presAssocID="{9CBD99FC-991E-47A7-80BF-FBC01CE367A6}" presName="Name10" presStyleLbl="parChTrans1D2" presStyleIdx="2" presStyleCnt="3"/>
      <dgm:spPr/>
      <dgm:t>
        <a:bodyPr/>
        <a:lstStyle/>
        <a:p>
          <a:endParaRPr lang="tr-TR"/>
        </a:p>
      </dgm:t>
    </dgm:pt>
    <dgm:pt modelId="{B373E25B-3B28-48AD-92CA-6D6212132039}" type="pres">
      <dgm:prSet presAssocID="{6D8F35D5-CE91-474F-BAD1-DE87F11FBF09}" presName="hierRoot2" presStyleCnt="0"/>
      <dgm:spPr/>
    </dgm:pt>
    <dgm:pt modelId="{E581F279-9D1E-4017-88A8-4C91BAD3DA1A}" type="pres">
      <dgm:prSet presAssocID="{6D8F35D5-CE91-474F-BAD1-DE87F11FBF09}" presName="composite2" presStyleCnt="0"/>
      <dgm:spPr/>
    </dgm:pt>
    <dgm:pt modelId="{3453613E-8444-494A-898B-E0E157DD1CE2}" type="pres">
      <dgm:prSet presAssocID="{6D8F35D5-CE91-474F-BAD1-DE87F11FBF09}" presName="background2" presStyleLbl="node2" presStyleIdx="2" presStyleCnt="3"/>
      <dgm:spPr/>
    </dgm:pt>
    <dgm:pt modelId="{93C5C03B-1564-41CE-B196-A48F33FAD0F2}" type="pres">
      <dgm:prSet presAssocID="{6D8F35D5-CE91-474F-BAD1-DE87F11FBF09}" presName="text2" presStyleLbl="fgAcc2" presStyleIdx="2" presStyleCnt="3">
        <dgm:presLayoutVars>
          <dgm:chPref val="3"/>
        </dgm:presLayoutVars>
      </dgm:prSet>
      <dgm:spPr/>
      <dgm:t>
        <a:bodyPr/>
        <a:lstStyle/>
        <a:p>
          <a:endParaRPr lang="tr-TR"/>
        </a:p>
      </dgm:t>
    </dgm:pt>
    <dgm:pt modelId="{0B5EE1CB-2EBB-4BB5-B338-A9E82998961B}" type="pres">
      <dgm:prSet presAssocID="{6D8F35D5-CE91-474F-BAD1-DE87F11FBF09}" presName="hierChild3" presStyleCnt="0"/>
      <dgm:spPr/>
    </dgm:pt>
    <dgm:pt modelId="{346C0C3D-BB50-459D-90DA-E489D34FB5F2}" type="pres">
      <dgm:prSet presAssocID="{AFEFBFE2-6F6D-4365-B03A-45F91397BE4F}" presName="Name17" presStyleLbl="parChTrans1D3" presStyleIdx="1" presStyleCnt="2"/>
      <dgm:spPr/>
      <dgm:t>
        <a:bodyPr/>
        <a:lstStyle/>
        <a:p>
          <a:endParaRPr lang="tr-TR"/>
        </a:p>
      </dgm:t>
    </dgm:pt>
    <dgm:pt modelId="{8523C4EE-F438-4B79-A445-EB20771640E0}" type="pres">
      <dgm:prSet presAssocID="{0F19D64E-D41E-4207-84E4-CB20965357D9}" presName="hierRoot3" presStyleCnt="0"/>
      <dgm:spPr/>
    </dgm:pt>
    <dgm:pt modelId="{4961924B-C0DA-4443-BA8C-8294FE821CDB}" type="pres">
      <dgm:prSet presAssocID="{0F19D64E-D41E-4207-84E4-CB20965357D9}" presName="composite3" presStyleCnt="0"/>
      <dgm:spPr/>
    </dgm:pt>
    <dgm:pt modelId="{136F4DB2-BD33-48E5-AB88-04D8715E853E}" type="pres">
      <dgm:prSet presAssocID="{0F19D64E-D41E-4207-84E4-CB20965357D9}" presName="background3" presStyleLbl="node3" presStyleIdx="1" presStyleCnt="2"/>
      <dgm:spPr/>
    </dgm:pt>
    <dgm:pt modelId="{426B61EB-C502-4BD6-9016-C09D449CDFE4}" type="pres">
      <dgm:prSet presAssocID="{0F19D64E-D41E-4207-84E4-CB20965357D9}" presName="text3" presStyleLbl="fgAcc3" presStyleIdx="1" presStyleCnt="2">
        <dgm:presLayoutVars>
          <dgm:chPref val="3"/>
        </dgm:presLayoutVars>
      </dgm:prSet>
      <dgm:spPr/>
      <dgm:t>
        <a:bodyPr/>
        <a:lstStyle/>
        <a:p>
          <a:endParaRPr lang="tr-TR"/>
        </a:p>
      </dgm:t>
    </dgm:pt>
    <dgm:pt modelId="{CFD11A94-D344-4DA5-B71E-302B387ABAFB}" type="pres">
      <dgm:prSet presAssocID="{0F19D64E-D41E-4207-84E4-CB20965357D9}" presName="hierChild4" presStyleCnt="0"/>
      <dgm:spPr/>
    </dgm:pt>
  </dgm:ptLst>
  <dgm:cxnLst>
    <dgm:cxn modelId="{AE9474F6-51E3-4921-9100-03713B65EC48}" type="presOf" srcId="{08D9EA5F-0C48-4653-9D05-B1BF9A4C7E35}" destId="{8C14F792-EC4F-477C-8D1B-17F8738C0197}" srcOrd="0" destOrd="0" presId="urn:microsoft.com/office/officeart/2005/8/layout/hierarchy1"/>
    <dgm:cxn modelId="{3D692567-4EAD-418C-A100-3BB5E65DDB5F}" type="presOf" srcId="{9CBD99FC-991E-47A7-80BF-FBC01CE367A6}" destId="{6EE6B864-B8F9-45A2-B19B-F1CEB74F2BC6}" srcOrd="0" destOrd="0" presId="urn:microsoft.com/office/officeart/2005/8/layout/hierarchy1"/>
    <dgm:cxn modelId="{E54C62FF-36BD-4090-A774-604AB437187B}" type="presOf" srcId="{AFEFBFE2-6F6D-4365-B03A-45F91397BE4F}" destId="{346C0C3D-BB50-459D-90DA-E489D34FB5F2}" srcOrd="0" destOrd="0" presId="urn:microsoft.com/office/officeart/2005/8/layout/hierarchy1"/>
    <dgm:cxn modelId="{DC0A1AF1-798D-4674-87C3-FA116614A323}" type="presOf" srcId="{BECC6270-856B-4645-8474-CB34D304F3AA}" destId="{010F0D9E-1673-404B-BCAB-A15ADD76DE16}" srcOrd="0" destOrd="0" presId="urn:microsoft.com/office/officeart/2005/8/layout/hierarchy1"/>
    <dgm:cxn modelId="{5AC2ED90-56F4-4B26-A5D6-DA172406428A}" type="presOf" srcId="{612D5F94-4F59-4D91-8C9D-46297B5EB51F}" destId="{1472FA75-9F6F-4C84-92CB-8BABEAA39DF6}" srcOrd="0" destOrd="0" presId="urn:microsoft.com/office/officeart/2005/8/layout/hierarchy1"/>
    <dgm:cxn modelId="{32CF5B2C-ACCC-4721-B03D-8B94492F8DAA}" type="presOf" srcId="{CB5744B2-72CF-481F-A78F-00064D80BA17}" destId="{85EA71C9-1936-4C00-A7A4-F963A2C7B658}" srcOrd="0" destOrd="0" presId="urn:microsoft.com/office/officeart/2005/8/layout/hierarchy1"/>
    <dgm:cxn modelId="{FBC1A296-2ECA-4D9A-853E-B3FFB776438E}" type="presOf" srcId="{A7DEEE1A-413D-4521-BDE2-083B01A3791A}" destId="{2A1FF09D-AC6D-4322-834F-47D27FBC0239}" srcOrd="0" destOrd="0" presId="urn:microsoft.com/office/officeart/2005/8/layout/hierarchy1"/>
    <dgm:cxn modelId="{E6D7B34C-3CAB-414F-B1CA-38262557183E}" srcId="{BECC6270-856B-4645-8474-CB34D304F3AA}" destId="{A7DEEE1A-413D-4521-BDE2-083B01A3791A}" srcOrd="0" destOrd="0" parTransId="{431EA115-DF33-4708-893F-660A7BD18029}" sibTransId="{BAB80E68-373E-43DE-83DF-3797F6485027}"/>
    <dgm:cxn modelId="{19B5AED8-A875-4F2E-BE17-824816DA1167}" type="presOf" srcId="{6D8F35D5-CE91-474F-BAD1-DE87F11FBF09}" destId="{93C5C03B-1564-41CE-B196-A48F33FAD0F2}" srcOrd="0" destOrd="0" presId="urn:microsoft.com/office/officeart/2005/8/layout/hierarchy1"/>
    <dgm:cxn modelId="{70537414-E3AB-4D65-85B1-6569C26263E5}" srcId="{612D5F94-4F59-4D91-8C9D-46297B5EB51F}" destId="{BECC6270-856B-4645-8474-CB34D304F3AA}" srcOrd="0" destOrd="0" parTransId="{CB5744B2-72CF-481F-A78F-00064D80BA17}" sibTransId="{7370AD91-BE0F-4527-88FA-80A0C312E424}"/>
    <dgm:cxn modelId="{9D0223DD-D5A1-4E3D-AA1A-11EC4D31606F}" srcId="{612D5F94-4F59-4D91-8C9D-46297B5EB51F}" destId="{6D8F35D5-CE91-474F-BAD1-DE87F11FBF09}" srcOrd="2" destOrd="0" parTransId="{9CBD99FC-991E-47A7-80BF-FBC01CE367A6}" sibTransId="{948AA22B-8B85-4747-8973-6D33BB2B0B46}"/>
    <dgm:cxn modelId="{B5F57CEF-0672-40C4-A225-F2F9441F4D8B}" type="presOf" srcId="{431EA115-DF33-4708-893F-660A7BD18029}" destId="{4BA55467-A90F-43E4-8C5D-D09B03004EBF}" srcOrd="0" destOrd="0" presId="urn:microsoft.com/office/officeart/2005/8/layout/hierarchy1"/>
    <dgm:cxn modelId="{199841F9-8D3D-4EE9-BC17-53AD4ABC749F}" type="presOf" srcId="{28CD49FF-B342-459B-9DB7-790E414BD8D1}" destId="{E88D22C2-5DA6-4B2E-949B-E1AEA0B66971}" srcOrd="0" destOrd="0" presId="urn:microsoft.com/office/officeart/2005/8/layout/hierarchy1"/>
    <dgm:cxn modelId="{7F15A9C5-D281-4D1F-A692-9149F7F2921A}" type="presOf" srcId="{0F19D64E-D41E-4207-84E4-CB20965357D9}" destId="{426B61EB-C502-4BD6-9016-C09D449CDFE4}" srcOrd="0" destOrd="0" presId="urn:microsoft.com/office/officeart/2005/8/layout/hierarchy1"/>
    <dgm:cxn modelId="{D94FCD04-017D-4463-AD28-3D0C9B82587E}" type="presOf" srcId="{3B44F12A-280B-4882-A7D3-3005F1328098}" destId="{95891A1A-F2C6-4198-B8CF-4CDB05A4F43C}" srcOrd="0" destOrd="0" presId="urn:microsoft.com/office/officeart/2005/8/layout/hierarchy1"/>
    <dgm:cxn modelId="{4F36EC99-A277-4ADE-9CF8-BE8E07002AC0}" srcId="{612D5F94-4F59-4D91-8C9D-46297B5EB51F}" destId="{28CD49FF-B342-459B-9DB7-790E414BD8D1}" srcOrd="1" destOrd="0" parTransId="{3B44F12A-280B-4882-A7D3-3005F1328098}" sibTransId="{4ABEDCC6-92ED-4B55-A76D-8AC81DD168AB}"/>
    <dgm:cxn modelId="{D4805849-D0DE-448B-AE75-7A64CBD9CF2A}" srcId="{08D9EA5F-0C48-4653-9D05-B1BF9A4C7E35}" destId="{612D5F94-4F59-4D91-8C9D-46297B5EB51F}" srcOrd="0" destOrd="0" parTransId="{D161F89C-713B-444F-B44D-B7D96FA19C9F}" sibTransId="{26D7ED20-419F-497F-B190-7A3E682B93A7}"/>
    <dgm:cxn modelId="{81252B44-6C07-4EDA-88C1-910F2429D05A}" srcId="{6D8F35D5-CE91-474F-BAD1-DE87F11FBF09}" destId="{0F19D64E-D41E-4207-84E4-CB20965357D9}" srcOrd="0" destOrd="0" parTransId="{AFEFBFE2-6F6D-4365-B03A-45F91397BE4F}" sibTransId="{DE60EEE5-B7EF-409A-99C7-5F2850F6E07F}"/>
    <dgm:cxn modelId="{E703407D-23A6-4080-B416-19340B845D32}" type="presParOf" srcId="{8C14F792-EC4F-477C-8D1B-17F8738C0197}" destId="{1CCBBEDE-639F-4443-B78B-E39CD47FE80B}" srcOrd="0" destOrd="0" presId="urn:microsoft.com/office/officeart/2005/8/layout/hierarchy1"/>
    <dgm:cxn modelId="{428C2FDC-94AE-40E9-9791-59695EDE928D}" type="presParOf" srcId="{1CCBBEDE-639F-4443-B78B-E39CD47FE80B}" destId="{012247AF-68D4-43E8-85EC-2917CB1CD2C3}" srcOrd="0" destOrd="0" presId="urn:microsoft.com/office/officeart/2005/8/layout/hierarchy1"/>
    <dgm:cxn modelId="{4DCEAAAE-F85F-4218-BEA0-C79B17005C5C}" type="presParOf" srcId="{012247AF-68D4-43E8-85EC-2917CB1CD2C3}" destId="{E6034830-F65B-4A6E-B5E8-44385F50AA9A}" srcOrd="0" destOrd="0" presId="urn:microsoft.com/office/officeart/2005/8/layout/hierarchy1"/>
    <dgm:cxn modelId="{AEB4CB32-550D-4B55-9077-205687E8D8A7}" type="presParOf" srcId="{012247AF-68D4-43E8-85EC-2917CB1CD2C3}" destId="{1472FA75-9F6F-4C84-92CB-8BABEAA39DF6}" srcOrd="1" destOrd="0" presId="urn:microsoft.com/office/officeart/2005/8/layout/hierarchy1"/>
    <dgm:cxn modelId="{4B4FB204-F84B-4825-9264-A59283B25B82}" type="presParOf" srcId="{1CCBBEDE-639F-4443-B78B-E39CD47FE80B}" destId="{EA403D0B-F2EF-4786-A2EE-AE1243B698EF}" srcOrd="1" destOrd="0" presId="urn:microsoft.com/office/officeart/2005/8/layout/hierarchy1"/>
    <dgm:cxn modelId="{5F94A37F-2FAD-4598-9F14-628B92268C9E}" type="presParOf" srcId="{EA403D0B-F2EF-4786-A2EE-AE1243B698EF}" destId="{85EA71C9-1936-4C00-A7A4-F963A2C7B658}" srcOrd="0" destOrd="0" presId="urn:microsoft.com/office/officeart/2005/8/layout/hierarchy1"/>
    <dgm:cxn modelId="{FA61E67F-496E-41CE-B7C9-EA8E77C875DC}" type="presParOf" srcId="{EA403D0B-F2EF-4786-A2EE-AE1243B698EF}" destId="{C23D42C3-CA86-413E-AFA5-7CD6AAE815B1}" srcOrd="1" destOrd="0" presId="urn:microsoft.com/office/officeart/2005/8/layout/hierarchy1"/>
    <dgm:cxn modelId="{F77A1477-5713-4E9E-847F-E97D9BFECE72}" type="presParOf" srcId="{C23D42C3-CA86-413E-AFA5-7CD6AAE815B1}" destId="{91E9D414-D153-4EE1-84A0-DA8E685D7FA5}" srcOrd="0" destOrd="0" presId="urn:microsoft.com/office/officeart/2005/8/layout/hierarchy1"/>
    <dgm:cxn modelId="{38FFEDEB-3BBC-4108-B8EB-24E62C40B44C}" type="presParOf" srcId="{91E9D414-D153-4EE1-84A0-DA8E685D7FA5}" destId="{79A905DB-87D1-4383-9123-DF327FF9D256}" srcOrd="0" destOrd="0" presId="urn:microsoft.com/office/officeart/2005/8/layout/hierarchy1"/>
    <dgm:cxn modelId="{41C81538-391A-4510-8C16-CC7E043C5FBA}" type="presParOf" srcId="{91E9D414-D153-4EE1-84A0-DA8E685D7FA5}" destId="{010F0D9E-1673-404B-BCAB-A15ADD76DE16}" srcOrd="1" destOrd="0" presId="urn:microsoft.com/office/officeart/2005/8/layout/hierarchy1"/>
    <dgm:cxn modelId="{8C79F193-FA61-462D-8C72-CDDA85218977}" type="presParOf" srcId="{C23D42C3-CA86-413E-AFA5-7CD6AAE815B1}" destId="{9061454D-5447-4028-B116-4EC2217A268C}" srcOrd="1" destOrd="0" presId="urn:microsoft.com/office/officeart/2005/8/layout/hierarchy1"/>
    <dgm:cxn modelId="{409E7E83-CF2E-45B7-A6A9-621F697034F8}" type="presParOf" srcId="{9061454D-5447-4028-B116-4EC2217A268C}" destId="{4BA55467-A90F-43E4-8C5D-D09B03004EBF}" srcOrd="0" destOrd="0" presId="urn:microsoft.com/office/officeart/2005/8/layout/hierarchy1"/>
    <dgm:cxn modelId="{244F3B8D-A187-46AB-AA8F-08548076F832}" type="presParOf" srcId="{9061454D-5447-4028-B116-4EC2217A268C}" destId="{A4A17AE2-A091-41C0-9354-3313E916ABD1}" srcOrd="1" destOrd="0" presId="urn:microsoft.com/office/officeart/2005/8/layout/hierarchy1"/>
    <dgm:cxn modelId="{8FADF68C-2C01-4D26-9EFA-5D70D4EB4666}" type="presParOf" srcId="{A4A17AE2-A091-41C0-9354-3313E916ABD1}" destId="{1A8C78C1-1EB4-4BC9-81CC-A0E1F6F72E20}" srcOrd="0" destOrd="0" presId="urn:microsoft.com/office/officeart/2005/8/layout/hierarchy1"/>
    <dgm:cxn modelId="{89A0C74D-5D53-448A-858F-E0FA57CAD274}" type="presParOf" srcId="{1A8C78C1-1EB4-4BC9-81CC-A0E1F6F72E20}" destId="{F8839ED9-F083-499A-BDD2-F6E4E1B9F92C}" srcOrd="0" destOrd="0" presId="urn:microsoft.com/office/officeart/2005/8/layout/hierarchy1"/>
    <dgm:cxn modelId="{55F81782-C818-4D2B-8055-16F682C1900D}" type="presParOf" srcId="{1A8C78C1-1EB4-4BC9-81CC-A0E1F6F72E20}" destId="{2A1FF09D-AC6D-4322-834F-47D27FBC0239}" srcOrd="1" destOrd="0" presId="urn:microsoft.com/office/officeart/2005/8/layout/hierarchy1"/>
    <dgm:cxn modelId="{C1A24D0B-3613-4E01-8C9E-6BAB204AB346}" type="presParOf" srcId="{A4A17AE2-A091-41C0-9354-3313E916ABD1}" destId="{2BC7BDA2-10C3-40F8-A7AA-15FF175CA325}" srcOrd="1" destOrd="0" presId="urn:microsoft.com/office/officeart/2005/8/layout/hierarchy1"/>
    <dgm:cxn modelId="{421C04A8-E7C3-4C1B-A7CF-CD57F0890909}" type="presParOf" srcId="{EA403D0B-F2EF-4786-A2EE-AE1243B698EF}" destId="{95891A1A-F2C6-4198-B8CF-4CDB05A4F43C}" srcOrd="2" destOrd="0" presId="urn:microsoft.com/office/officeart/2005/8/layout/hierarchy1"/>
    <dgm:cxn modelId="{884A3E77-7341-45AD-914B-580AA7718660}" type="presParOf" srcId="{EA403D0B-F2EF-4786-A2EE-AE1243B698EF}" destId="{527B19D2-61D3-4A19-9D07-6977C8DA8298}" srcOrd="3" destOrd="0" presId="urn:microsoft.com/office/officeart/2005/8/layout/hierarchy1"/>
    <dgm:cxn modelId="{7BB646DE-5530-482D-A31D-ED14824FF13C}" type="presParOf" srcId="{527B19D2-61D3-4A19-9D07-6977C8DA8298}" destId="{F3F4C694-EC2A-4EE5-8E22-D667F563FA54}" srcOrd="0" destOrd="0" presId="urn:microsoft.com/office/officeart/2005/8/layout/hierarchy1"/>
    <dgm:cxn modelId="{C1FCFD0D-F159-4B8A-B6AA-5A43A60D1558}" type="presParOf" srcId="{F3F4C694-EC2A-4EE5-8E22-D667F563FA54}" destId="{0A3B5BB7-8F48-486A-80BC-ABEAD2C4C4EE}" srcOrd="0" destOrd="0" presId="urn:microsoft.com/office/officeart/2005/8/layout/hierarchy1"/>
    <dgm:cxn modelId="{33FD8F60-DA3F-4724-9740-1AE8B10D94FF}" type="presParOf" srcId="{F3F4C694-EC2A-4EE5-8E22-D667F563FA54}" destId="{E88D22C2-5DA6-4B2E-949B-E1AEA0B66971}" srcOrd="1" destOrd="0" presId="urn:microsoft.com/office/officeart/2005/8/layout/hierarchy1"/>
    <dgm:cxn modelId="{DC7C3074-D9A8-421A-A296-86AA2AF2B4FF}" type="presParOf" srcId="{527B19D2-61D3-4A19-9D07-6977C8DA8298}" destId="{5E9E45FA-6EEC-4977-B5A5-319AA5515C02}" srcOrd="1" destOrd="0" presId="urn:microsoft.com/office/officeart/2005/8/layout/hierarchy1"/>
    <dgm:cxn modelId="{C934CD01-D7A2-428F-BF2F-1F11DF612AEB}" type="presParOf" srcId="{EA403D0B-F2EF-4786-A2EE-AE1243B698EF}" destId="{6EE6B864-B8F9-45A2-B19B-F1CEB74F2BC6}" srcOrd="4" destOrd="0" presId="urn:microsoft.com/office/officeart/2005/8/layout/hierarchy1"/>
    <dgm:cxn modelId="{A71C8E87-83CE-4EA2-9C21-0AC30AF53D96}" type="presParOf" srcId="{EA403D0B-F2EF-4786-A2EE-AE1243B698EF}" destId="{B373E25B-3B28-48AD-92CA-6D6212132039}" srcOrd="5" destOrd="0" presId="urn:microsoft.com/office/officeart/2005/8/layout/hierarchy1"/>
    <dgm:cxn modelId="{A77EA976-E378-4793-8F95-E081895F35AD}" type="presParOf" srcId="{B373E25B-3B28-48AD-92CA-6D6212132039}" destId="{E581F279-9D1E-4017-88A8-4C91BAD3DA1A}" srcOrd="0" destOrd="0" presId="urn:microsoft.com/office/officeart/2005/8/layout/hierarchy1"/>
    <dgm:cxn modelId="{F7F38543-3772-4317-BCB1-FA594055A827}" type="presParOf" srcId="{E581F279-9D1E-4017-88A8-4C91BAD3DA1A}" destId="{3453613E-8444-494A-898B-E0E157DD1CE2}" srcOrd="0" destOrd="0" presId="urn:microsoft.com/office/officeart/2005/8/layout/hierarchy1"/>
    <dgm:cxn modelId="{246351F8-46EF-46CD-92B7-AFEBFC0ECC7A}" type="presParOf" srcId="{E581F279-9D1E-4017-88A8-4C91BAD3DA1A}" destId="{93C5C03B-1564-41CE-B196-A48F33FAD0F2}" srcOrd="1" destOrd="0" presId="urn:microsoft.com/office/officeart/2005/8/layout/hierarchy1"/>
    <dgm:cxn modelId="{71862016-4B2F-42E3-97BE-E501A0656CF8}" type="presParOf" srcId="{B373E25B-3B28-48AD-92CA-6D6212132039}" destId="{0B5EE1CB-2EBB-4BB5-B338-A9E82998961B}" srcOrd="1" destOrd="0" presId="urn:microsoft.com/office/officeart/2005/8/layout/hierarchy1"/>
    <dgm:cxn modelId="{785107B3-854E-428D-A6E9-70014754E7CD}" type="presParOf" srcId="{0B5EE1CB-2EBB-4BB5-B338-A9E82998961B}" destId="{346C0C3D-BB50-459D-90DA-E489D34FB5F2}" srcOrd="0" destOrd="0" presId="urn:microsoft.com/office/officeart/2005/8/layout/hierarchy1"/>
    <dgm:cxn modelId="{042ACBD4-3257-4B56-9003-EBAE81EF6968}" type="presParOf" srcId="{0B5EE1CB-2EBB-4BB5-B338-A9E82998961B}" destId="{8523C4EE-F438-4B79-A445-EB20771640E0}" srcOrd="1" destOrd="0" presId="urn:microsoft.com/office/officeart/2005/8/layout/hierarchy1"/>
    <dgm:cxn modelId="{FFCB3D8B-369F-4A2B-87FE-511887FEEB36}" type="presParOf" srcId="{8523C4EE-F438-4B79-A445-EB20771640E0}" destId="{4961924B-C0DA-4443-BA8C-8294FE821CDB}" srcOrd="0" destOrd="0" presId="urn:microsoft.com/office/officeart/2005/8/layout/hierarchy1"/>
    <dgm:cxn modelId="{73379280-AD89-447F-9D3E-A7E4645DCB18}" type="presParOf" srcId="{4961924B-C0DA-4443-BA8C-8294FE821CDB}" destId="{136F4DB2-BD33-48E5-AB88-04D8715E853E}" srcOrd="0" destOrd="0" presId="urn:microsoft.com/office/officeart/2005/8/layout/hierarchy1"/>
    <dgm:cxn modelId="{DAF69D1D-A0AD-477D-BBCE-2E53E24968E7}" type="presParOf" srcId="{4961924B-C0DA-4443-BA8C-8294FE821CDB}" destId="{426B61EB-C502-4BD6-9016-C09D449CDFE4}" srcOrd="1" destOrd="0" presId="urn:microsoft.com/office/officeart/2005/8/layout/hierarchy1"/>
    <dgm:cxn modelId="{5D163A62-2292-44B9-A7CC-9D03D33255F0}" type="presParOf" srcId="{8523C4EE-F438-4B79-A445-EB20771640E0}" destId="{CFD11A94-D344-4DA5-B71E-302B387ABAF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32372D-3302-40EF-A56E-8D903DD2686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07FA71A-F100-49E0-B6FD-580BCDC06FDA}">
      <dgm:prSet phldrT="[Metin]"/>
      <dgm:spPr/>
      <dgm:t>
        <a:bodyPr/>
        <a:lstStyle/>
        <a:p>
          <a:r>
            <a:rPr lang="tr-TR"/>
            <a:t>Astım </a:t>
          </a:r>
        </a:p>
      </dgm:t>
    </dgm:pt>
    <dgm:pt modelId="{76C2B471-0388-4440-8A2E-AC17D5075AE3}" type="parTrans" cxnId="{7C339790-5BB0-4EAE-BFD0-6A872D356FF7}">
      <dgm:prSet/>
      <dgm:spPr/>
      <dgm:t>
        <a:bodyPr/>
        <a:lstStyle/>
        <a:p>
          <a:endParaRPr lang="tr-TR"/>
        </a:p>
      </dgm:t>
    </dgm:pt>
    <dgm:pt modelId="{367DDA62-8FF3-40CF-AFB4-20278419C0F7}" type="sibTrans" cxnId="{7C339790-5BB0-4EAE-BFD0-6A872D356FF7}">
      <dgm:prSet/>
      <dgm:spPr/>
      <dgm:t>
        <a:bodyPr/>
        <a:lstStyle/>
        <a:p>
          <a:endParaRPr lang="tr-TR"/>
        </a:p>
      </dgm:t>
    </dgm:pt>
    <dgm:pt modelId="{2CD8586A-AD02-410D-A9C3-13F2F2F212E4}">
      <dgm:prSet phldrT="[Metin]"/>
      <dgm:spPr/>
      <dgm:t>
        <a:bodyPr/>
        <a:lstStyle/>
        <a:p>
          <a:r>
            <a:rPr lang="tr-TR"/>
            <a:t>Hırıltı</a:t>
          </a:r>
        </a:p>
        <a:p>
          <a:r>
            <a:rPr lang="tr-TR"/>
            <a:t>(genellikle nefes verirken, tiz ıslık sesi) </a:t>
          </a:r>
        </a:p>
      </dgm:t>
    </dgm:pt>
    <dgm:pt modelId="{3E09FBF9-FD19-4EE8-869B-D61C2EA5C914}" type="parTrans" cxnId="{4DAB8D2E-A8C3-424B-86E0-77C05F71EA8E}">
      <dgm:prSet/>
      <dgm:spPr/>
      <dgm:t>
        <a:bodyPr/>
        <a:lstStyle/>
        <a:p>
          <a:endParaRPr lang="tr-TR"/>
        </a:p>
      </dgm:t>
    </dgm:pt>
    <dgm:pt modelId="{E896354C-A5E9-49E7-8842-82EB29AA2D67}" type="sibTrans" cxnId="{4DAB8D2E-A8C3-424B-86E0-77C05F71EA8E}">
      <dgm:prSet/>
      <dgm:spPr/>
      <dgm:t>
        <a:bodyPr/>
        <a:lstStyle/>
        <a:p>
          <a:endParaRPr lang="tr-TR"/>
        </a:p>
      </dgm:t>
    </dgm:pt>
    <dgm:pt modelId="{D1FFCD25-0551-4EB9-A0DB-A6B41CDF8FD4}">
      <dgm:prSet phldrT="[Metin]"/>
      <dgm:spPr/>
      <dgm:t>
        <a:bodyPr/>
        <a:lstStyle/>
        <a:p>
          <a:r>
            <a:rPr lang="tr-TR"/>
            <a:t>Öksürük </a:t>
          </a:r>
        </a:p>
        <a:p>
          <a:r>
            <a:rPr lang="tr-TR"/>
            <a:t>(sıklıkla geceleri kötüleşen)</a:t>
          </a:r>
        </a:p>
      </dgm:t>
    </dgm:pt>
    <dgm:pt modelId="{A1716E0C-98CE-46D5-9173-822185818B79}" type="parTrans" cxnId="{903562EC-81A0-459E-BA9D-2AF6E1CCA181}">
      <dgm:prSet/>
      <dgm:spPr/>
      <dgm:t>
        <a:bodyPr/>
        <a:lstStyle/>
        <a:p>
          <a:endParaRPr lang="tr-TR"/>
        </a:p>
      </dgm:t>
    </dgm:pt>
    <dgm:pt modelId="{6049EBD7-1E48-4A3A-884A-733BC44AC148}" type="sibTrans" cxnId="{903562EC-81A0-459E-BA9D-2AF6E1CCA181}">
      <dgm:prSet/>
      <dgm:spPr/>
      <dgm:t>
        <a:bodyPr/>
        <a:lstStyle/>
        <a:p>
          <a:endParaRPr lang="tr-TR"/>
        </a:p>
      </dgm:t>
    </dgm:pt>
    <dgm:pt modelId="{FA2AA360-125B-48F0-B06C-FF34FE181FA7}">
      <dgm:prSet/>
      <dgm:spPr/>
      <dgm:t>
        <a:bodyPr/>
        <a:lstStyle/>
        <a:p>
          <a:r>
            <a:rPr lang="tr-TR"/>
            <a:t>Nefes darlığı veya nefes almada zorluk </a:t>
          </a:r>
        </a:p>
      </dgm:t>
    </dgm:pt>
    <dgm:pt modelId="{F9E969A9-78AF-4182-B69F-21FEF47D2D3E}" type="parTrans" cxnId="{0D4F32C5-87CF-4916-AB09-C191A1A2A5DB}">
      <dgm:prSet/>
      <dgm:spPr/>
      <dgm:t>
        <a:bodyPr/>
        <a:lstStyle/>
        <a:p>
          <a:endParaRPr lang="tr-TR"/>
        </a:p>
      </dgm:t>
    </dgm:pt>
    <dgm:pt modelId="{A537EDB6-196F-4007-996B-68A2D28E70B2}" type="sibTrans" cxnId="{0D4F32C5-87CF-4916-AB09-C191A1A2A5DB}">
      <dgm:prSet/>
      <dgm:spPr/>
      <dgm:t>
        <a:bodyPr/>
        <a:lstStyle/>
        <a:p>
          <a:endParaRPr lang="tr-TR"/>
        </a:p>
      </dgm:t>
    </dgm:pt>
    <dgm:pt modelId="{7A237A27-FD07-471A-9176-6BB631BF05F7}" type="pres">
      <dgm:prSet presAssocID="{5032372D-3302-40EF-A56E-8D903DD26863}" presName="hierChild1" presStyleCnt="0">
        <dgm:presLayoutVars>
          <dgm:chPref val="1"/>
          <dgm:dir/>
          <dgm:animOne val="branch"/>
          <dgm:animLvl val="lvl"/>
          <dgm:resizeHandles/>
        </dgm:presLayoutVars>
      </dgm:prSet>
      <dgm:spPr/>
      <dgm:t>
        <a:bodyPr/>
        <a:lstStyle/>
        <a:p>
          <a:endParaRPr lang="tr-TR"/>
        </a:p>
      </dgm:t>
    </dgm:pt>
    <dgm:pt modelId="{5304499E-3657-4540-B534-2FCBC260A7C1}" type="pres">
      <dgm:prSet presAssocID="{D07FA71A-F100-49E0-B6FD-580BCDC06FDA}" presName="hierRoot1" presStyleCnt="0"/>
      <dgm:spPr/>
    </dgm:pt>
    <dgm:pt modelId="{359EF3B2-A12C-4995-9348-14B80C5B2E20}" type="pres">
      <dgm:prSet presAssocID="{D07FA71A-F100-49E0-B6FD-580BCDC06FDA}" presName="composite" presStyleCnt="0"/>
      <dgm:spPr/>
    </dgm:pt>
    <dgm:pt modelId="{70B5263F-A9A3-4DB1-8211-FD1AED2FC50F}" type="pres">
      <dgm:prSet presAssocID="{D07FA71A-F100-49E0-B6FD-580BCDC06FDA}" presName="background" presStyleLbl="node0" presStyleIdx="0" presStyleCnt="1"/>
      <dgm:spPr/>
    </dgm:pt>
    <dgm:pt modelId="{FA329C1A-87D0-4805-BD2C-A51C8A8C5278}" type="pres">
      <dgm:prSet presAssocID="{D07FA71A-F100-49E0-B6FD-580BCDC06FDA}" presName="text" presStyleLbl="fgAcc0" presStyleIdx="0" presStyleCnt="1">
        <dgm:presLayoutVars>
          <dgm:chPref val="3"/>
        </dgm:presLayoutVars>
      </dgm:prSet>
      <dgm:spPr/>
      <dgm:t>
        <a:bodyPr/>
        <a:lstStyle/>
        <a:p>
          <a:endParaRPr lang="tr-TR"/>
        </a:p>
      </dgm:t>
    </dgm:pt>
    <dgm:pt modelId="{AD6069A6-5A5C-4E49-A774-0EEB72E593F9}" type="pres">
      <dgm:prSet presAssocID="{D07FA71A-F100-49E0-B6FD-580BCDC06FDA}" presName="hierChild2" presStyleCnt="0"/>
      <dgm:spPr/>
    </dgm:pt>
    <dgm:pt modelId="{91900346-7373-4818-B574-E6DA0B097B66}" type="pres">
      <dgm:prSet presAssocID="{3E09FBF9-FD19-4EE8-869B-D61C2EA5C914}" presName="Name10" presStyleLbl="parChTrans1D2" presStyleIdx="0" presStyleCnt="3"/>
      <dgm:spPr/>
      <dgm:t>
        <a:bodyPr/>
        <a:lstStyle/>
        <a:p>
          <a:endParaRPr lang="tr-TR"/>
        </a:p>
      </dgm:t>
    </dgm:pt>
    <dgm:pt modelId="{A4C72232-12A9-412B-90A6-5ABE13EC287F}" type="pres">
      <dgm:prSet presAssocID="{2CD8586A-AD02-410D-A9C3-13F2F2F212E4}" presName="hierRoot2" presStyleCnt="0"/>
      <dgm:spPr/>
    </dgm:pt>
    <dgm:pt modelId="{A27555B1-F190-4CD5-A2AF-4C75C0F13F17}" type="pres">
      <dgm:prSet presAssocID="{2CD8586A-AD02-410D-A9C3-13F2F2F212E4}" presName="composite2" presStyleCnt="0"/>
      <dgm:spPr/>
    </dgm:pt>
    <dgm:pt modelId="{D787AB70-EF50-4B80-A582-57BA30D018A7}" type="pres">
      <dgm:prSet presAssocID="{2CD8586A-AD02-410D-A9C3-13F2F2F212E4}" presName="background2" presStyleLbl="node2" presStyleIdx="0" presStyleCnt="3"/>
      <dgm:spPr/>
    </dgm:pt>
    <dgm:pt modelId="{F6F78F72-E2AD-4680-B2E8-C9E21C82489D}" type="pres">
      <dgm:prSet presAssocID="{2CD8586A-AD02-410D-A9C3-13F2F2F212E4}" presName="text2" presStyleLbl="fgAcc2" presStyleIdx="0" presStyleCnt="3">
        <dgm:presLayoutVars>
          <dgm:chPref val="3"/>
        </dgm:presLayoutVars>
      </dgm:prSet>
      <dgm:spPr/>
      <dgm:t>
        <a:bodyPr/>
        <a:lstStyle/>
        <a:p>
          <a:endParaRPr lang="tr-TR"/>
        </a:p>
      </dgm:t>
    </dgm:pt>
    <dgm:pt modelId="{542C5996-7892-46D0-B653-005BB522DC8C}" type="pres">
      <dgm:prSet presAssocID="{2CD8586A-AD02-410D-A9C3-13F2F2F212E4}" presName="hierChild3" presStyleCnt="0"/>
      <dgm:spPr/>
    </dgm:pt>
    <dgm:pt modelId="{47C841C2-154A-4DE8-9067-79E13D64BCEA}" type="pres">
      <dgm:prSet presAssocID="{A1716E0C-98CE-46D5-9173-822185818B79}" presName="Name10" presStyleLbl="parChTrans1D2" presStyleIdx="1" presStyleCnt="3"/>
      <dgm:spPr/>
      <dgm:t>
        <a:bodyPr/>
        <a:lstStyle/>
        <a:p>
          <a:endParaRPr lang="tr-TR"/>
        </a:p>
      </dgm:t>
    </dgm:pt>
    <dgm:pt modelId="{1B3FA0CF-17C4-4B92-BB8B-BAA5A40118C7}" type="pres">
      <dgm:prSet presAssocID="{D1FFCD25-0551-4EB9-A0DB-A6B41CDF8FD4}" presName="hierRoot2" presStyleCnt="0"/>
      <dgm:spPr/>
    </dgm:pt>
    <dgm:pt modelId="{21BDF79D-C9CF-4450-A304-A8A4C69830A9}" type="pres">
      <dgm:prSet presAssocID="{D1FFCD25-0551-4EB9-A0DB-A6B41CDF8FD4}" presName="composite2" presStyleCnt="0"/>
      <dgm:spPr/>
    </dgm:pt>
    <dgm:pt modelId="{CCA7B361-A112-4763-BFFE-64F418D9BF88}" type="pres">
      <dgm:prSet presAssocID="{D1FFCD25-0551-4EB9-A0DB-A6B41CDF8FD4}" presName="background2" presStyleLbl="node2" presStyleIdx="1" presStyleCnt="3"/>
      <dgm:spPr/>
    </dgm:pt>
    <dgm:pt modelId="{0223B51E-A19D-413F-B1D4-E870BFCBD2E3}" type="pres">
      <dgm:prSet presAssocID="{D1FFCD25-0551-4EB9-A0DB-A6B41CDF8FD4}" presName="text2" presStyleLbl="fgAcc2" presStyleIdx="1" presStyleCnt="3">
        <dgm:presLayoutVars>
          <dgm:chPref val="3"/>
        </dgm:presLayoutVars>
      </dgm:prSet>
      <dgm:spPr/>
      <dgm:t>
        <a:bodyPr/>
        <a:lstStyle/>
        <a:p>
          <a:endParaRPr lang="tr-TR"/>
        </a:p>
      </dgm:t>
    </dgm:pt>
    <dgm:pt modelId="{74B05E6D-AE41-488E-A1BF-C4F08160537E}" type="pres">
      <dgm:prSet presAssocID="{D1FFCD25-0551-4EB9-A0DB-A6B41CDF8FD4}" presName="hierChild3" presStyleCnt="0"/>
      <dgm:spPr/>
    </dgm:pt>
    <dgm:pt modelId="{C93AF1EF-BDBF-4D8C-8263-1026559EFF06}" type="pres">
      <dgm:prSet presAssocID="{F9E969A9-78AF-4182-B69F-21FEF47D2D3E}" presName="Name10" presStyleLbl="parChTrans1D2" presStyleIdx="2" presStyleCnt="3"/>
      <dgm:spPr/>
      <dgm:t>
        <a:bodyPr/>
        <a:lstStyle/>
        <a:p>
          <a:endParaRPr lang="tr-TR"/>
        </a:p>
      </dgm:t>
    </dgm:pt>
    <dgm:pt modelId="{2117EDF8-F3C8-4BAC-A42F-5F38975B5A05}" type="pres">
      <dgm:prSet presAssocID="{FA2AA360-125B-48F0-B06C-FF34FE181FA7}" presName="hierRoot2" presStyleCnt="0"/>
      <dgm:spPr/>
    </dgm:pt>
    <dgm:pt modelId="{E3D56E02-6ACE-4424-A6B6-8255055F21CB}" type="pres">
      <dgm:prSet presAssocID="{FA2AA360-125B-48F0-B06C-FF34FE181FA7}" presName="composite2" presStyleCnt="0"/>
      <dgm:spPr/>
    </dgm:pt>
    <dgm:pt modelId="{9B4241BF-84D4-40C6-9D9E-A2D5142BADEF}" type="pres">
      <dgm:prSet presAssocID="{FA2AA360-125B-48F0-B06C-FF34FE181FA7}" presName="background2" presStyleLbl="node2" presStyleIdx="2" presStyleCnt="3"/>
      <dgm:spPr/>
    </dgm:pt>
    <dgm:pt modelId="{841F5B45-2F86-49A5-B164-CB3363CA095E}" type="pres">
      <dgm:prSet presAssocID="{FA2AA360-125B-48F0-B06C-FF34FE181FA7}" presName="text2" presStyleLbl="fgAcc2" presStyleIdx="2" presStyleCnt="3">
        <dgm:presLayoutVars>
          <dgm:chPref val="3"/>
        </dgm:presLayoutVars>
      </dgm:prSet>
      <dgm:spPr/>
      <dgm:t>
        <a:bodyPr/>
        <a:lstStyle/>
        <a:p>
          <a:endParaRPr lang="tr-TR"/>
        </a:p>
      </dgm:t>
    </dgm:pt>
    <dgm:pt modelId="{5A74416F-7596-43E2-8ECD-B373EA8DA63E}" type="pres">
      <dgm:prSet presAssocID="{FA2AA360-125B-48F0-B06C-FF34FE181FA7}" presName="hierChild3" presStyleCnt="0"/>
      <dgm:spPr/>
    </dgm:pt>
  </dgm:ptLst>
  <dgm:cxnLst>
    <dgm:cxn modelId="{7C339790-5BB0-4EAE-BFD0-6A872D356FF7}" srcId="{5032372D-3302-40EF-A56E-8D903DD26863}" destId="{D07FA71A-F100-49E0-B6FD-580BCDC06FDA}" srcOrd="0" destOrd="0" parTransId="{76C2B471-0388-4440-8A2E-AC17D5075AE3}" sibTransId="{367DDA62-8FF3-40CF-AFB4-20278419C0F7}"/>
    <dgm:cxn modelId="{84F3EF86-347A-4707-B681-7D4362EB1E77}" type="presOf" srcId="{3E09FBF9-FD19-4EE8-869B-D61C2EA5C914}" destId="{91900346-7373-4818-B574-E6DA0B097B66}" srcOrd="0" destOrd="0" presId="urn:microsoft.com/office/officeart/2005/8/layout/hierarchy1"/>
    <dgm:cxn modelId="{D1177E47-EB38-4FA5-81CC-D5540E0AC710}" type="presOf" srcId="{FA2AA360-125B-48F0-B06C-FF34FE181FA7}" destId="{841F5B45-2F86-49A5-B164-CB3363CA095E}" srcOrd="0" destOrd="0" presId="urn:microsoft.com/office/officeart/2005/8/layout/hierarchy1"/>
    <dgm:cxn modelId="{903562EC-81A0-459E-BA9D-2AF6E1CCA181}" srcId="{D07FA71A-F100-49E0-B6FD-580BCDC06FDA}" destId="{D1FFCD25-0551-4EB9-A0DB-A6B41CDF8FD4}" srcOrd="1" destOrd="0" parTransId="{A1716E0C-98CE-46D5-9173-822185818B79}" sibTransId="{6049EBD7-1E48-4A3A-884A-733BC44AC148}"/>
    <dgm:cxn modelId="{4DAB8D2E-A8C3-424B-86E0-77C05F71EA8E}" srcId="{D07FA71A-F100-49E0-B6FD-580BCDC06FDA}" destId="{2CD8586A-AD02-410D-A9C3-13F2F2F212E4}" srcOrd="0" destOrd="0" parTransId="{3E09FBF9-FD19-4EE8-869B-D61C2EA5C914}" sibTransId="{E896354C-A5E9-49E7-8842-82EB29AA2D67}"/>
    <dgm:cxn modelId="{F1745D6B-F99D-4570-9A7A-69B60F14B25F}" type="presOf" srcId="{A1716E0C-98CE-46D5-9173-822185818B79}" destId="{47C841C2-154A-4DE8-9067-79E13D64BCEA}" srcOrd="0" destOrd="0" presId="urn:microsoft.com/office/officeart/2005/8/layout/hierarchy1"/>
    <dgm:cxn modelId="{0D4F32C5-87CF-4916-AB09-C191A1A2A5DB}" srcId="{D07FA71A-F100-49E0-B6FD-580BCDC06FDA}" destId="{FA2AA360-125B-48F0-B06C-FF34FE181FA7}" srcOrd="2" destOrd="0" parTransId="{F9E969A9-78AF-4182-B69F-21FEF47D2D3E}" sibTransId="{A537EDB6-196F-4007-996B-68A2D28E70B2}"/>
    <dgm:cxn modelId="{A57D1B45-C56E-422D-B888-EAD5A084E41E}" type="presOf" srcId="{D1FFCD25-0551-4EB9-A0DB-A6B41CDF8FD4}" destId="{0223B51E-A19D-413F-B1D4-E870BFCBD2E3}" srcOrd="0" destOrd="0" presId="urn:microsoft.com/office/officeart/2005/8/layout/hierarchy1"/>
    <dgm:cxn modelId="{4DF10390-B3E2-4357-AAE6-476D2B820BD8}" type="presOf" srcId="{5032372D-3302-40EF-A56E-8D903DD26863}" destId="{7A237A27-FD07-471A-9176-6BB631BF05F7}" srcOrd="0" destOrd="0" presId="urn:microsoft.com/office/officeart/2005/8/layout/hierarchy1"/>
    <dgm:cxn modelId="{FB91B152-4FEF-4B52-859E-225102F435F0}" type="presOf" srcId="{F9E969A9-78AF-4182-B69F-21FEF47D2D3E}" destId="{C93AF1EF-BDBF-4D8C-8263-1026559EFF06}" srcOrd="0" destOrd="0" presId="urn:microsoft.com/office/officeart/2005/8/layout/hierarchy1"/>
    <dgm:cxn modelId="{C5C78A33-F6C3-4D59-B0C5-73874F34571E}" type="presOf" srcId="{D07FA71A-F100-49E0-B6FD-580BCDC06FDA}" destId="{FA329C1A-87D0-4805-BD2C-A51C8A8C5278}" srcOrd="0" destOrd="0" presId="urn:microsoft.com/office/officeart/2005/8/layout/hierarchy1"/>
    <dgm:cxn modelId="{289FE223-0CDD-4FC4-B481-345297623D49}" type="presOf" srcId="{2CD8586A-AD02-410D-A9C3-13F2F2F212E4}" destId="{F6F78F72-E2AD-4680-B2E8-C9E21C82489D}" srcOrd="0" destOrd="0" presId="urn:microsoft.com/office/officeart/2005/8/layout/hierarchy1"/>
    <dgm:cxn modelId="{4F89D792-826F-40C9-A025-2CE3A5BEF27D}" type="presParOf" srcId="{7A237A27-FD07-471A-9176-6BB631BF05F7}" destId="{5304499E-3657-4540-B534-2FCBC260A7C1}" srcOrd="0" destOrd="0" presId="urn:microsoft.com/office/officeart/2005/8/layout/hierarchy1"/>
    <dgm:cxn modelId="{72C850BD-469F-41EB-8A6F-DE5E38B9FA85}" type="presParOf" srcId="{5304499E-3657-4540-B534-2FCBC260A7C1}" destId="{359EF3B2-A12C-4995-9348-14B80C5B2E20}" srcOrd="0" destOrd="0" presId="urn:microsoft.com/office/officeart/2005/8/layout/hierarchy1"/>
    <dgm:cxn modelId="{4A0CDEEF-02E9-4B3D-93F0-82A9AD21ACD2}" type="presParOf" srcId="{359EF3B2-A12C-4995-9348-14B80C5B2E20}" destId="{70B5263F-A9A3-4DB1-8211-FD1AED2FC50F}" srcOrd="0" destOrd="0" presId="urn:microsoft.com/office/officeart/2005/8/layout/hierarchy1"/>
    <dgm:cxn modelId="{B241B3EC-5072-4360-BFBB-74F2AAB20CA5}" type="presParOf" srcId="{359EF3B2-A12C-4995-9348-14B80C5B2E20}" destId="{FA329C1A-87D0-4805-BD2C-A51C8A8C5278}" srcOrd="1" destOrd="0" presId="urn:microsoft.com/office/officeart/2005/8/layout/hierarchy1"/>
    <dgm:cxn modelId="{81650BEA-7767-485C-9187-AEAE104AE6D6}" type="presParOf" srcId="{5304499E-3657-4540-B534-2FCBC260A7C1}" destId="{AD6069A6-5A5C-4E49-A774-0EEB72E593F9}" srcOrd="1" destOrd="0" presId="urn:microsoft.com/office/officeart/2005/8/layout/hierarchy1"/>
    <dgm:cxn modelId="{AE017827-2A9F-42D6-84EF-5C649CD13F04}" type="presParOf" srcId="{AD6069A6-5A5C-4E49-A774-0EEB72E593F9}" destId="{91900346-7373-4818-B574-E6DA0B097B66}" srcOrd="0" destOrd="0" presId="urn:microsoft.com/office/officeart/2005/8/layout/hierarchy1"/>
    <dgm:cxn modelId="{D4E08B4E-82CB-4835-B196-79CC2DE7E678}" type="presParOf" srcId="{AD6069A6-5A5C-4E49-A774-0EEB72E593F9}" destId="{A4C72232-12A9-412B-90A6-5ABE13EC287F}" srcOrd="1" destOrd="0" presId="urn:microsoft.com/office/officeart/2005/8/layout/hierarchy1"/>
    <dgm:cxn modelId="{14B2B9B4-46D0-4711-BBA9-FCF2204C067E}" type="presParOf" srcId="{A4C72232-12A9-412B-90A6-5ABE13EC287F}" destId="{A27555B1-F190-4CD5-A2AF-4C75C0F13F17}" srcOrd="0" destOrd="0" presId="urn:microsoft.com/office/officeart/2005/8/layout/hierarchy1"/>
    <dgm:cxn modelId="{4522BA06-5DAB-46EB-A74C-FB20E8880AF4}" type="presParOf" srcId="{A27555B1-F190-4CD5-A2AF-4C75C0F13F17}" destId="{D787AB70-EF50-4B80-A582-57BA30D018A7}" srcOrd="0" destOrd="0" presId="urn:microsoft.com/office/officeart/2005/8/layout/hierarchy1"/>
    <dgm:cxn modelId="{E8BF0045-8AE4-442B-9048-3262E65B806A}" type="presParOf" srcId="{A27555B1-F190-4CD5-A2AF-4C75C0F13F17}" destId="{F6F78F72-E2AD-4680-B2E8-C9E21C82489D}" srcOrd="1" destOrd="0" presId="urn:microsoft.com/office/officeart/2005/8/layout/hierarchy1"/>
    <dgm:cxn modelId="{48931DE2-9F75-452C-857D-CF72E4C77B2E}" type="presParOf" srcId="{A4C72232-12A9-412B-90A6-5ABE13EC287F}" destId="{542C5996-7892-46D0-B653-005BB522DC8C}" srcOrd="1" destOrd="0" presId="urn:microsoft.com/office/officeart/2005/8/layout/hierarchy1"/>
    <dgm:cxn modelId="{9B94B0A9-7208-492D-B6B9-45E570F4B9F9}" type="presParOf" srcId="{AD6069A6-5A5C-4E49-A774-0EEB72E593F9}" destId="{47C841C2-154A-4DE8-9067-79E13D64BCEA}" srcOrd="2" destOrd="0" presId="urn:microsoft.com/office/officeart/2005/8/layout/hierarchy1"/>
    <dgm:cxn modelId="{7B0E38C6-B635-4B1C-B883-D782E5B68DF4}" type="presParOf" srcId="{AD6069A6-5A5C-4E49-A774-0EEB72E593F9}" destId="{1B3FA0CF-17C4-4B92-BB8B-BAA5A40118C7}" srcOrd="3" destOrd="0" presId="urn:microsoft.com/office/officeart/2005/8/layout/hierarchy1"/>
    <dgm:cxn modelId="{0D35B476-3CAF-4961-9A82-31E9D1AE535E}" type="presParOf" srcId="{1B3FA0CF-17C4-4B92-BB8B-BAA5A40118C7}" destId="{21BDF79D-C9CF-4450-A304-A8A4C69830A9}" srcOrd="0" destOrd="0" presId="urn:microsoft.com/office/officeart/2005/8/layout/hierarchy1"/>
    <dgm:cxn modelId="{F96F2C30-6F65-444B-9AC3-33210FD960E9}" type="presParOf" srcId="{21BDF79D-C9CF-4450-A304-A8A4C69830A9}" destId="{CCA7B361-A112-4763-BFFE-64F418D9BF88}" srcOrd="0" destOrd="0" presId="urn:microsoft.com/office/officeart/2005/8/layout/hierarchy1"/>
    <dgm:cxn modelId="{554F5B3A-451B-4B17-88E7-7A0903C5DAAC}" type="presParOf" srcId="{21BDF79D-C9CF-4450-A304-A8A4C69830A9}" destId="{0223B51E-A19D-413F-B1D4-E870BFCBD2E3}" srcOrd="1" destOrd="0" presId="urn:microsoft.com/office/officeart/2005/8/layout/hierarchy1"/>
    <dgm:cxn modelId="{4D80D96C-9A97-45E6-BEA7-2ED9E2739B1B}" type="presParOf" srcId="{1B3FA0CF-17C4-4B92-BB8B-BAA5A40118C7}" destId="{74B05E6D-AE41-488E-A1BF-C4F08160537E}" srcOrd="1" destOrd="0" presId="urn:microsoft.com/office/officeart/2005/8/layout/hierarchy1"/>
    <dgm:cxn modelId="{DC24867D-5ED6-437E-8404-09E89B29A50E}" type="presParOf" srcId="{AD6069A6-5A5C-4E49-A774-0EEB72E593F9}" destId="{C93AF1EF-BDBF-4D8C-8263-1026559EFF06}" srcOrd="4" destOrd="0" presId="urn:microsoft.com/office/officeart/2005/8/layout/hierarchy1"/>
    <dgm:cxn modelId="{B408BB58-C88A-46E4-848E-050B7F69F16E}" type="presParOf" srcId="{AD6069A6-5A5C-4E49-A774-0EEB72E593F9}" destId="{2117EDF8-F3C8-4BAC-A42F-5F38975B5A05}" srcOrd="5" destOrd="0" presId="urn:microsoft.com/office/officeart/2005/8/layout/hierarchy1"/>
    <dgm:cxn modelId="{4B0392C4-EE5E-497B-8943-14AAB4D7A959}" type="presParOf" srcId="{2117EDF8-F3C8-4BAC-A42F-5F38975B5A05}" destId="{E3D56E02-6ACE-4424-A6B6-8255055F21CB}" srcOrd="0" destOrd="0" presId="urn:microsoft.com/office/officeart/2005/8/layout/hierarchy1"/>
    <dgm:cxn modelId="{754DDE1A-2013-4D22-AC45-CB7632DE347A}" type="presParOf" srcId="{E3D56E02-6ACE-4424-A6B6-8255055F21CB}" destId="{9B4241BF-84D4-40C6-9D9E-A2D5142BADEF}" srcOrd="0" destOrd="0" presId="urn:microsoft.com/office/officeart/2005/8/layout/hierarchy1"/>
    <dgm:cxn modelId="{03370C56-517D-4164-84AE-D248D90D79A4}" type="presParOf" srcId="{E3D56E02-6ACE-4424-A6B6-8255055F21CB}" destId="{841F5B45-2F86-49A5-B164-CB3363CA095E}" srcOrd="1" destOrd="0" presId="urn:microsoft.com/office/officeart/2005/8/layout/hierarchy1"/>
    <dgm:cxn modelId="{F7AE0E36-4C4A-48BC-9BDE-039A94E56C75}" type="presParOf" srcId="{2117EDF8-F3C8-4BAC-A42F-5F38975B5A05}" destId="{5A74416F-7596-43E2-8ECD-B373EA8DA63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A4B5DB-B4EE-4025-8E92-209E8E89F84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4576BC0C-ADD9-4F72-A17F-16C328A163E4}">
      <dgm:prSet phldrT="[Metin]"/>
      <dgm:spPr/>
      <dgm:t>
        <a:bodyPr/>
        <a:lstStyle/>
        <a:p>
          <a:r>
            <a:rPr lang="tr-TR"/>
            <a:t>Akut Öksürük </a:t>
          </a:r>
        </a:p>
      </dgm:t>
    </dgm:pt>
    <dgm:pt modelId="{B690C560-2992-4E1C-B4A2-749FB69CF9DD}" type="parTrans" cxnId="{103B8F41-6281-4C68-8ED9-4A06F790123B}">
      <dgm:prSet/>
      <dgm:spPr/>
      <dgm:t>
        <a:bodyPr/>
        <a:lstStyle/>
        <a:p>
          <a:endParaRPr lang="tr-TR"/>
        </a:p>
      </dgm:t>
    </dgm:pt>
    <dgm:pt modelId="{DCE66554-7BAB-43D4-A0E4-5497E6CF4312}" type="sibTrans" cxnId="{103B8F41-6281-4C68-8ED9-4A06F790123B}">
      <dgm:prSet/>
      <dgm:spPr/>
      <dgm:t>
        <a:bodyPr/>
        <a:lstStyle/>
        <a:p>
          <a:endParaRPr lang="tr-TR"/>
        </a:p>
      </dgm:t>
    </dgm:pt>
    <dgm:pt modelId="{1364C47E-B735-4889-B16E-0CA1B18D7CDE}">
      <dgm:prSet phldrT="[Metin]"/>
      <dgm:spPr/>
      <dgm:t>
        <a:bodyPr/>
        <a:lstStyle/>
        <a:p>
          <a:r>
            <a:rPr lang="tr-TR"/>
            <a:t>  Nadir Görülen Nedenler </a:t>
          </a:r>
        </a:p>
      </dgm:t>
    </dgm:pt>
    <dgm:pt modelId="{45731E85-A60F-49A9-968C-1B96E93A6A3E}" type="parTrans" cxnId="{110740BE-E2FA-4D73-B9DE-E45381880985}">
      <dgm:prSet/>
      <dgm:spPr/>
      <dgm:t>
        <a:bodyPr/>
        <a:lstStyle/>
        <a:p>
          <a:endParaRPr lang="tr-TR"/>
        </a:p>
      </dgm:t>
    </dgm:pt>
    <dgm:pt modelId="{431EA081-A377-4B56-A9E2-2F00A1D1C764}" type="sibTrans" cxnId="{110740BE-E2FA-4D73-B9DE-E45381880985}">
      <dgm:prSet/>
      <dgm:spPr/>
      <dgm:t>
        <a:bodyPr/>
        <a:lstStyle/>
        <a:p>
          <a:endParaRPr lang="tr-TR"/>
        </a:p>
      </dgm:t>
    </dgm:pt>
    <dgm:pt modelId="{44960FF9-E96D-49E2-B8E6-DAE0F6ADAFC8}">
      <dgm:prSet phldrT="[Metin]"/>
      <dgm:spPr/>
      <dgm:t>
        <a:bodyPr/>
        <a:lstStyle/>
        <a:p>
          <a:r>
            <a:rPr lang="tr-TR"/>
            <a:t>Sık görülen nedenler </a:t>
          </a:r>
        </a:p>
      </dgm:t>
    </dgm:pt>
    <dgm:pt modelId="{A2CA33C5-F09D-46C5-9250-9BB761D31B69}" type="parTrans" cxnId="{7EF364FE-3F70-4CDD-96F6-B8D1FF0372CD}">
      <dgm:prSet/>
      <dgm:spPr/>
    </dgm:pt>
    <dgm:pt modelId="{D4E5A3DE-5AA5-469C-BD0D-9B0BF0AEE9C9}" type="sibTrans" cxnId="{7EF364FE-3F70-4CDD-96F6-B8D1FF0372CD}">
      <dgm:prSet/>
      <dgm:spPr/>
    </dgm:pt>
    <dgm:pt modelId="{F747B1C3-588D-4A76-AAFD-74B4E758539B}" type="pres">
      <dgm:prSet presAssocID="{96A4B5DB-B4EE-4025-8E92-209E8E89F840}" presName="hierChild1" presStyleCnt="0">
        <dgm:presLayoutVars>
          <dgm:chPref val="1"/>
          <dgm:dir/>
          <dgm:animOne val="branch"/>
          <dgm:animLvl val="lvl"/>
          <dgm:resizeHandles/>
        </dgm:presLayoutVars>
      </dgm:prSet>
      <dgm:spPr/>
      <dgm:t>
        <a:bodyPr/>
        <a:lstStyle/>
        <a:p>
          <a:endParaRPr lang="tr-TR"/>
        </a:p>
      </dgm:t>
    </dgm:pt>
    <dgm:pt modelId="{074E685F-04F7-4491-AB58-7E8AAFC8D981}" type="pres">
      <dgm:prSet presAssocID="{4576BC0C-ADD9-4F72-A17F-16C328A163E4}" presName="hierRoot1" presStyleCnt="0"/>
      <dgm:spPr/>
    </dgm:pt>
    <dgm:pt modelId="{32E9DAC6-204B-4AE5-BAAB-32DE32022011}" type="pres">
      <dgm:prSet presAssocID="{4576BC0C-ADD9-4F72-A17F-16C328A163E4}" presName="composite" presStyleCnt="0"/>
      <dgm:spPr/>
    </dgm:pt>
    <dgm:pt modelId="{38C496D2-14DD-4BD4-9410-4370C5B09B49}" type="pres">
      <dgm:prSet presAssocID="{4576BC0C-ADD9-4F72-A17F-16C328A163E4}" presName="background" presStyleLbl="node0" presStyleIdx="0" presStyleCnt="1"/>
      <dgm:spPr/>
    </dgm:pt>
    <dgm:pt modelId="{0517F36A-1212-4CAA-A056-BFC0D8C6CCB8}" type="pres">
      <dgm:prSet presAssocID="{4576BC0C-ADD9-4F72-A17F-16C328A163E4}" presName="text" presStyleLbl="fgAcc0" presStyleIdx="0" presStyleCnt="1">
        <dgm:presLayoutVars>
          <dgm:chPref val="3"/>
        </dgm:presLayoutVars>
      </dgm:prSet>
      <dgm:spPr/>
      <dgm:t>
        <a:bodyPr/>
        <a:lstStyle/>
        <a:p>
          <a:endParaRPr lang="tr-TR"/>
        </a:p>
      </dgm:t>
    </dgm:pt>
    <dgm:pt modelId="{EEE2EE7A-6C66-4863-9578-C7615AA57CE4}" type="pres">
      <dgm:prSet presAssocID="{4576BC0C-ADD9-4F72-A17F-16C328A163E4}" presName="hierChild2" presStyleCnt="0"/>
      <dgm:spPr/>
    </dgm:pt>
    <dgm:pt modelId="{4C04CE4B-5361-4685-8EF8-7EA0202BBE52}" type="pres">
      <dgm:prSet presAssocID="{A2CA33C5-F09D-46C5-9250-9BB761D31B69}" presName="Name10" presStyleLbl="parChTrans1D2" presStyleIdx="0" presStyleCnt="2"/>
      <dgm:spPr/>
    </dgm:pt>
    <dgm:pt modelId="{2BB5EAF4-76FF-41A3-BE93-5EAEEE242F74}" type="pres">
      <dgm:prSet presAssocID="{44960FF9-E96D-49E2-B8E6-DAE0F6ADAFC8}" presName="hierRoot2" presStyleCnt="0"/>
      <dgm:spPr/>
    </dgm:pt>
    <dgm:pt modelId="{F80F3C2B-99E6-4B02-99FE-912D796783A6}" type="pres">
      <dgm:prSet presAssocID="{44960FF9-E96D-49E2-B8E6-DAE0F6ADAFC8}" presName="composite2" presStyleCnt="0"/>
      <dgm:spPr/>
    </dgm:pt>
    <dgm:pt modelId="{CF28BA1A-CA1D-4D2A-AF54-D58EE43670C9}" type="pres">
      <dgm:prSet presAssocID="{44960FF9-E96D-49E2-B8E6-DAE0F6ADAFC8}" presName="background2" presStyleLbl="node2" presStyleIdx="0" presStyleCnt="2"/>
      <dgm:spPr/>
    </dgm:pt>
    <dgm:pt modelId="{99D39197-A5A5-4075-AE99-0C9ACDE90871}" type="pres">
      <dgm:prSet presAssocID="{44960FF9-E96D-49E2-B8E6-DAE0F6ADAFC8}" presName="text2" presStyleLbl="fgAcc2" presStyleIdx="0" presStyleCnt="2">
        <dgm:presLayoutVars>
          <dgm:chPref val="3"/>
        </dgm:presLayoutVars>
      </dgm:prSet>
      <dgm:spPr/>
      <dgm:t>
        <a:bodyPr/>
        <a:lstStyle/>
        <a:p>
          <a:endParaRPr lang="tr-TR"/>
        </a:p>
      </dgm:t>
    </dgm:pt>
    <dgm:pt modelId="{E34A2DB8-328D-40B9-BADD-B95E16C1E3FF}" type="pres">
      <dgm:prSet presAssocID="{44960FF9-E96D-49E2-B8E6-DAE0F6ADAFC8}" presName="hierChild3" presStyleCnt="0"/>
      <dgm:spPr/>
    </dgm:pt>
    <dgm:pt modelId="{B8AC407F-CDCC-4239-B72C-82AF9FDCC2B7}" type="pres">
      <dgm:prSet presAssocID="{45731E85-A60F-49A9-968C-1B96E93A6A3E}" presName="Name10" presStyleLbl="parChTrans1D2" presStyleIdx="1" presStyleCnt="2"/>
      <dgm:spPr/>
      <dgm:t>
        <a:bodyPr/>
        <a:lstStyle/>
        <a:p>
          <a:endParaRPr lang="tr-TR"/>
        </a:p>
      </dgm:t>
    </dgm:pt>
    <dgm:pt modelId="{B2C3B380-0349-4AD8-96C4-E4BF86A0E3F9}" type="pres">
      <dgm:prSet presAssocID="{1364C47E-B735-4889-B16E-0CA1B18D7CDE}" presName="hierRoot2" presStyleCnt="0"/>
      <dgm:spPr/>
    </dgm:pt>
    <dgm:pt modelId="{10B6AF3D-F1BB-4300-A58B-9FD78D3B77A3}" type="pres">
      <dgm:prSet presAssocID="{1364C47E-B735-4889-B16E-0CA1B18D7CDE}" presName="composite2" presStyleCnt="0"/>
      <dgm:spPr/>
    </dgm:pt>
    <dgm:pt modelId="{56FB0C58-0E9B-4834-9B8B-009038C93F83}" type="pres">
      <dgm:prSet presAssocID="{1364C47E-B735-4889-B16E-0CA1B18D7CDE}" presName="background2" presStyleLbl="node2" presStyleIdx="1" presStyleCnt="2"/>
      <dgm:spPr/>
    </dgm:pt>
    <dgm:pt modelId="{F93DCAF6-678E-4777-A3FE-F2711892D5C3}" type="pres">
      <dgm:prSet presAssocID="{1364C47E-B735-4889-B16E-0CA1B18D7CDE}" presName="text2" presStyleLbl="fgAcc2" presStyleIdx="1" presStyleCnt="2">
        <dgm:presLayoutVars>
          <dgm:chPref val="3"/>
        </dgm:presLayoutVars>
      </dgm:prSet>
      <dgm:spPr/>
      <dgm:t>
        <a:bodyPr/>
        <a:lstStyle/>
        <a:p>
          <a:endParaRPr lang="tr-TR"/>
        </a:p>
      </dgm:t>
    </dgm:pt>
    <dgm:pt modelId="{48FCF7FB-CBB4-45E9-A470-015107B0CF65}" type="pres">
      <dgm:prSet presAssocID="{1364C47E-B735-4889-B16E-0CA1B18D7CDE}" presName="hierChild3" presStyleCnt="0"/>
      <dgm:spPr/>
    </dgm:pt>
  </dgm:ptLst>
  <dgm:cxnLst>
    <dgm:cxn modelId="{AE546309-63AF-45BA-A14D-E244F8309F35}" type="presOf" srcId="{96A4B5DB-B4EE-4025-8E92-209E8E89F840}" destId="{F747B1C3-588D-4A76-AAFD-74B4E758539B}" srcOrd="0" destOrd="0" presId="urn:microsoft.com/office/officeart/2005/8/layout/hierarchy1"/>
    <dgm:cxn modelId="{DAA87819-07AD-4010-A2A5-8423E99655B9}" type="presOf" srcId="{A2CA33C5-F09D-46C5-9250-9BB761D31B69}" destId="{4C04CE4B-5361-4685-8EF8-7EA0202BBE52}" srcOrd="0" destOrd="0" presId="urn:microsoft.com/office/officeart/2005/8/layout/hierarchy1"/>
    <dgm:cxn modelId="{09D7E1E3-656E-491D-B283-9E0FEA67EF1B}" type="presOf" srcId="{45731E85-A60F-49A9-968C-1B96E93A6A3E}" destId="{B8AC407F-CDCC-4239-B72C-82AF9FDCC2B7}" srcOrd="0" destOrd="0" presId="urn:microsoft.com/office/officeart/2005/8/layout/hierarchy1"/>
    <dgm:cxn modelId="{103B8F41-6281-4C68-8ED9-4A06F790123B}" srcId="{96A4B5DB-B4EE-4025-8E92-209E8E89F840}" destId="{4576BC0C-ADD9-4F72-A17F-16C328A163E4}" srcOrd="0" destOrd="0" parTransId="{B690C560-2992-4E1C-B4A2-749FB69CF9DD}" sibTransId="{DCE66554-7BAB-43D4-A0E4-5497E6CF4312}"/>
    <dgm:cxn modelId="{7EF364FE-3F70-4CDD-96F6-B8D1FF0372CD}" srcId="{4576BC0C-ADD9-4F72-A17F-16C328A163E4}" destId="{44960FF9-E96D-49E2-B8E6-DAE0F6ADAFC8}" srcOrd="0" destOrd="0" parTransId="{A2CA33C5-F09D-46C5-9250-9BB761D31B69}" sibTransId="{D4E5A3DE-5AA5-469C-BD0D-9B0BF0AEE9C9}"/>
    <dgm:cxn modelId="{1A160929-9E95-409E-8819-74A1E6C2BAEC}" type="presOf" srcId="{4576BC0C-ADD9-4F72-A17F-16C328A163E4}" destId="{0517F36A-1212-4CAA-A056-BFC0D8C6CCB8}" srcOrd="0" destOrd="0" presId="urn:microsoft.com/office/officeart/2005/8/layout/hierarchy1"/>
    <dgm:cxn modelId="{D91C3C12-4BB8-4323-B0CC-DF2B2FEC4200}" type="presOf" srcId="{1364C47E-B735-4889-B16E-0CA1B18D7CDE}" destId="{F93DCAF6-678E-4777-A3FE-F2711892D5C3}" srcOrd="0" destOrd="0" presId="urn:microsoft.com/office/officeart/2005/8/layout/hierarchy1"/>
    <dgm:cxn modelId="{110740BE-E2FA-4D73-B9DE-E45381880985}" srcId="{4576BC0C-ADD9-4F72-A17F-16C328A163E4}" destId="{1364C47E-B735-4889-B16E-0CA1B18D7CDE}" srcOrd="1" destOrd="0" parTransId="{45731E85-A60F-49A9-968C-1B96E93A6A3E}" sibTransId="{431EA081-A377-4B56-A9E2-2F00A1D1C764}"/>
    <dgm:cxn modelId="{7B6F46CE-A6D3-4396-A195-2659D408C030}" type="presOf" srcId="{44960FF9-E96D-49E2-B8E6-DAE0F6ADAFC8}" destId="{99D39197-A5A5-4075-AE99-0C9ACDE90871}" srcOrd="0" destOrd="0" presId="urn:microsoft.com/office/officeart/2005/8/layout/hierarchy1"/>
    <dgm:cxn modelId="{EA416AB1-3097-4A1D-A2E6-05191E0389C1}" type="presParOf" srcId="{F747B1C3-588D-4A76-AAFD-74B4E758539B}" destId="{074E685F-04F7-4491-AB58-7E8AAFC8D981}" srcOrd="0" destOrd="0" presId="urn:microsoft.com/office/officeart/2005/8/layout/hierarchy1"/>
    <dgm:cxn modelId="{1A711BD2-ED68-4A4B-8B94-A57AE7DB6475}" type="presParOf" srcId="{074E685F-04F7-4491-AB58-7E8AAFC8D981}" destId="{32E9DAC6-204B-4AE5-BAAB-32DE32022011}" srcOrd="0" destOrd="0" presId="urn:microsoft.com/office/officeart/2005/8/layout/hierarchy1"/>
    <dgm:cxn modelId="{36920180-B602-488D-91FC-1D066D62E9D1}" type="presParOf" srcId="{32E9DAC6-204B-4AE5-BAAB-32DE32022011}" destId="{38C496D2-14DD-4BD4-9410-4370C5B09B49}" srcOrd="0" destOrd="0" presId="urn:microsoft.com/office/officeart/2005/8/layout/hierarchy1"/>
    <dgm:cxn modelId="{FF086E33-5D93-406E-A1C6-45F1F13A4715}" type="presParOf" srcId="{32E9DAC6-204B-4AE5-BAAB-32DE32022011}" destId="{0517F36A-1212-4CAA-A056-BFC0D8C6CCB8}" srcOrd="1" destOrd="0" presId="urn:microsoft.com/office/officeart/2005/8/layout/hierarchy1"/>
    <dgm:cxn modelId="{B87BB868-382D-4FF9-8932-606568A274F5}" type="presParOf" srcId="{074E685F-04F7-4491-AB58-7E8AAFC8D981}" destId="{EEE2EE7A-6C66-4863-9578-C7615AA57CE4}" srcOrd="1" destOrd="0" presId="urn:microsoft.com/office/officeart/2005/8/layout/hierarchy1"/>
    <dgm:cxn modelId="{673B10AF-1C0D-46B0-A3C5-5B7903CE43BB}" type="presParOf" srcId="{EEE2EE7A-6C66-4863-9578-C7615AA57CE4}" destId="{4C04CE4B-5361-4685-8EF8-7EA0202BBE52}" srcOrd="0" destOrd="0" presId="urn:microsoft.com/office/officeart/2005/8/layout/hierarchy1"/>
    <dgm:cxn modelId="{80512AB7-4E71-4967-919A-853D3C127E43}" type="presParOf" srcId="{EEE2EE7A-6C66-4863-9578-C7615AA57CE4}" destId="{2BB5EAF4-76FF-41A3-BE93-5EAEEE242F74}" srcOrd="1" destOrd="0" presId="urn:microsoft.com/office/officeart/2005/8/layout/hierarchy1"/>
    <dgm:cxn modelId="{E68A6915-8F05-4C93-BF1B-3CD5CC907A3D}" type="presParOf" srcId="{2BB5EAF4-76FF-41A3-BE93-5EAEEE242F74}" destId="{F80F3C2B-99E6-4B02-99FE-912D796783A6}" srcOrd="0" destOrd="0" presId="urn:microsoft.com/office/officeart/2005/8/layout/hierarchy1"/>
    <dgm:cxn modelId="{CD2CDA20-A68F-46D0-A083-54FF67E8EECB}" type="presParOf" srcId="{F80F3C2B-99E6-4B02-99FE-912D796783A6}" destId="{CF28BA1A-CA1D-4D2A-AF54-D58EE43670C9}" srcOrd="0" destOrd="0" presId="urn:microsoft.com/office/officeart/2005/8/layout/hierarchy1"/>
    <dgm:cxn modelId="{042A9CEC-A47B-49FD-8E8C-D7EA51109358}" type="presParOf" srcId="{F80F3C2B-99E6-4B02-99FE-912D796783A6}" destId="{99D39197-A5A5-4075-AE99-0C9ACDE90871}" srcOrd="1" destOrd="0" presId="urn:microsoft.com/office/officeart/2005/8/layout/hierarchy1"/>
    <dgm:cxn modelId="{337A9225-36D2-4EFA-8EA1-884ADE0C5F91}" type="presParOf" srcId="{2BB5EAF4-76FF-41A3-BE93-5EAEEE242F74}" destId="{E34A2DB8-328D-40B9-BADD-B95E16C1E3FF}" srcOrd="1" destOrd="0" presId="urn:microsoft.com/office/officeart/2005/8/layout/hierarchy1"/>
    <dgm:cxn modelId="{74D33AB8-7126-408C-9C63-60954B0DE046}" type="presParOf" srcId="{EEE2EE7A-6C66-4863-9578-C7615AA57CE4}" destId="{B8AC407F-CDCC-4239-B72C-82AF9FDCC2B7}" srcOrd="2" destOrd="0" presId="urn:microsoft.com/office/officeart/2005/8/layout/hierarchy1"/>
    <dgm:cxn modelId="{B53C60CB-F7DC-4113-80DA-DE8A7EB9C212}" type="presParOf" srcId="{EEE2EE7A-6C66-4863-9578-C7615AA57CE4}" destId="{B2C3B380-0349-4AD8-96C4-E4BF86A0E3F9}" srcOrd="3" destOrd="0" presId="urn:microsoft.com/office/officeart/2005/8/layout/hierarchy1"/>
    <dgm:cxn modelId="{FF608C14-F772-4D56-8541-54337FEFC4B9}" type="presParOf" srcId="{B2C3B380-0349-4AD8-96C4-E4BF86A0E3F9}" destId="{10B6AF3D-F1BB-4300-A58B-9FD78D3B77A3}" srcOrd="0" destOrd="0" presId="urn:microsoft.com/office/officeart/2005/8/layout/hierarchy1"/>
    <dgm:cxn modelId="{A8C852E7-FC87-4B8C-A7D9-050EFBE24C08}" type="presParOf" srcId="{10B6AF3D-F1BB-4300-A58B-9FD78D3B77A3}" destId="{56FB0C58-0E9B-4834-9B8B-009038C93F83}" srcOrd="0" destOrd="0" presId="urn:microsoft.com/office/officeart/2005/8/layout/hierarchy1"/>
    <dgm:cxn modelId="{9A204874-F4EE-4BBB-9AE7-38FAABC480E5}" type="presParOf" srcId="{10B6AF3D-F1BB-4300-A58B-9FD78D3B77A3}" destId="{F93DCAF6-678E-4777-A3FE-F2711892D5C3}" srcOrd="1" destOrd="0" presId="urn:microsoft.com/office/officeart/2005/8/layout/hierarchy1"/>
    <dgm:cxn modelId="{882E019E-12F8-4995-8BA8-C5E4D0CA311C}" type="presParOf" srcId="{B2C3B380-0349-4AD8-96C4-E4BF86A0E3F9}" destId="{48FCF7FB-CBB4-45E9-A470-015107B0CF6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C255C5-9419-4CD1-8E34-DF5834CE5BD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51027FA-FF29-4227-A69D-6B31A1221460}">
      <dgm:prSet phldrT="[Metin]" custT="1"/>
      <dgm:spPr/>
      <dgm:t>
        <a:bodyPr/>
        <a:lstStyle/>
        <a:p>
          <a:r>
            <a:rPr lang="tr-TR" sz="1900"/>
            <a:t>Sık görülen nedenler </a:t>
          </a:r>
        </a:p>
      </dgm:t>
    </dgm:pt>
    <dgm:pt modelId="{9B20539B-FD58-4B27-B19E-ED1DA06DFEC9}" type="parTrans" cxnId="{6BAF6ADB-FA81-4F3E-9BC2-CFF42DBBD99D}">
      <dgm:prSet/>
      <dgm:spPr/>
      <dgm:t>
        <a:bodyPr/>
        <a:lstStyle/>
        <a:p>
          <a:endParaRPr lang="tr-TR"/>
        </a:p>
      </dgm:t>
    </dgm:pt>
    <dgm:pt modelId="{60311B6B-DBC1-4AEF-9E24-9C75289B9E6F}" type="sibTrans" cxnId="{6BAF6ADB-FA81-4F3E-9BC2-CFF42DBBD99D}">
      <dgm:prSet/>
      <dgm:spPr/>
      <dgm:t>
        <a:bodyPr/>
        <a:lstStyle/>
        <a:p>
          <a:endParaRPr lang="tr-TR"/>
        </a:p>
      </dgm:t>
    </dgm:pt>
    <dgm:pt modelId="{9FE11A12-BE11-4093-812F-14226F29C65E}">
      <dgm:prSet phldrT="[Metin]" custT="1"/>
      <dgm:spPr/>
      <dgm:t>
        <a:bodyPr/>
        <a:lstStyle/>
        <a:p>
          <a:r>
            <a:rPr lang="tr-TR" sz="1900"/>
            <a:t>Soğuk algınlığı </a:t>
          </a:r>
        </a:p>
      </dgm:t>
    </dgm:pt>
    <dgm:pt modelId="{FAD61499-2A6F-483B-A3DF-02FA75F20CD5}" type="parTrans" cxnId="{4FB3C2E5-C112-45AE-8859-318D0B7E69BC}">
      <dgm:prSet/>
      <dgm:spPr/>
      <dgm:t>
        <a:bodyPr/>
        <a:lstStyle/>
        <a:p>
          <a:endParaRPr lang="tr-TR"/>
        </a:p>
      </dgm:t>
    </dgm:pt>
    <dgm:pt modelId="{9EA31142-C9F2-438D-B33B-D4505E7472F7}" type="sibTrans" cxnId="{4FB3C2E5-C112-45AE-8859-318D0B7E69BC}">
      <dgm:prSet/>
      <dgm:spPr/>
      <dgm:t>
        <a:bodyPr/>
        <a:lstStyle/>
        <a:p>
          <a:endParaRPr lang="tr-TR"/>
        </a:p>
      </dgm:t>
    </dgm:pt>
    <dgm:pt modelId="{CFFC2EFF-11EE-44DB-A8AF-6437B81509C8}">
      <dgm:prSet phldrT="[Metin]" custT="1"/>
      <dgm:spPr/>
      <dgm:t>
        <a:bodyPr/>
        <a:lstStyle/>
        <a:p>
          <a:r>
            <a:rPr lang="tr-TR" sz="1900"/>
            <a:t>Akut Bronşit</a:t>
          </a:r>
        </a:p>
      </dgm:t>
    </dgm:pt>
    <dgm:pt modelId="{AE854560-C024-44CC-94A0-5B280B37EA41}" type="parTrans" cxnId="{8C2E1DCB-EEB1-43D5-B2E2-2B5F5AB9ABC2}">
      <dgm:prSet/>
      <dgm:spPr/>
      <dgm:t>
        <a:bodyPr/>
        <a:lstStyle/>
        <a:p>
          <a:endParaRPr lang="tr-TR"/>
        </a:p>
      </dgm:t>
    </dgm:pt>
    <dgm:pt modelId="{79892D98-5C96-47A5-B78F-CE810A9416A4}" type="sibTrans" cxnId="{8C2E1DCB-EEB1-43D5-B2E2-2B5F5AB9ABC2}">
      <dgm:prSet/>
      <dgm:spPr/>
      <dgm:t>
        <a:bodyPr/>
        <a:lstStyle/>
        <a:p>
          <a:endParaRPr lang="tr-TR"/>
        </a:p>
      </dgm:t>
    </dgm:pt>
    <dgm:pt modelId="{049D2AE1-FD74-4DE6-AF05-21356790FA0F}">
      <dgm:prSet phldrT="[Metin]" custT="1"/>
      <dgm:spPr/>
      <dgm:t>
        <a:bodyPr/>
        <a:lstStyle/>
        <a:p>
          <a:r>
            <a:rPr lang="tr-TR" sz="1900"/>
            <a:t>Influenza </a:t>
          </a:r>
        </a:p>
      </dgm:t>
    </dgm:pt>
    <dgm:pt modelId="{5FDBA218-4591-4366-B2DE-22FA233934A1}" type="parTrans" cxnId="{64535749-B203-4F8F-8BCB-AAC838A9B7F0}">
      <dgm:prSet/>
      <dgm:spPr/>
      <dgm:t>
        <a:bodyPr/>
        <a:lstStyle/>
        <a:p>
          <a:endParaRPr lang="tr-TR"/>
        </a:p>
      </dgm:t>
    </dgm:pt>
    <dgm:pt modelId="{246D4C46-7C1E-4D7E-89BC-48DB6A324021}" type="sibTrans" cxnId="{64535749-B203-4F8F-8BCB-AAC838A9B7F0}">
      <dgm:prSet/>
      <dgm:spPr/>
      <dgm:t>
        <a:bodyPr/>
        <a:lstStyle/>
        <a:p>
          <a:endParaRPr lang="tr-TR"/>
        </a:p>
      </dgm:t>
    </dgm:pt>
    <dgm:pt modelId="{1A17E94C-B1BC-40CA-9A83-1098026AA9A8}">
      <dgm:prSet phldrT="[Metin]" custT="1"/>
      <dgm:spPr/>
      <dgm:t>
        <a:bodyPr/>
        <a:lstStyle/>
        <a:p>
          <a:r>
            <a:rPr lang="tr-TR" sz="1900"/>
            <a:t>Akut Bakteriyel Sinüzit </a:t>
          </a:r>
        </a:p>
      </dgm:t>
    </dgm:pt>
    <dgm:pt modelId="{E38D2278-8D71-42B5-8552-32BCEFC6FB6A}" type="parTrans" cxnId="{69AD133A-A5E7-49A4-8856-58D49097A404}">
      <dgm:prSet/>
      <dgm:spPr/>
      <dgm:t>
        <a:bodyPr/>
        <a:lstStyle/>
        <a:p>
          <a:endParaRPr lang="tr-TR"/>
        </a:p>
      </dgm:t>
    </dgm:pt>
    <dgm:pt modelId="{AAF727DE-12D8-4C19-A90C-F7D1F027F048}" type="sibTrans" cxnId="{69AD133A-A5E7-49A4-8856-58D49097A404}">
      <dgm:prSet/>
      <dgm:spPr/>
      <dgm:t>
        <a:bodyPr/>
        <a:lstStyle/>
        <a:p>
          <a:endParaRPr lang="tr-TR"/>
        </a:p>
      </dgm:t>
    </dgm:pt>
    <dgm:pt modelId="{66A0B3EF-36F7-458E-9926-84B53C86A381}">
      <dgm:prSet phldrT="[Metin]" custT="1"/>
      <dgm:spPr/>
      <dgm:t>
        <a:bodyPr/>
        <a:lstStyle/>
        <a:p>
          <a:r>
            <a:rPr lang="tr-TR" sz="1900"/>
            <a:t>Boğmaca </a:t>
          </a:r>
        </a:p>
      </dgm:t>
    </dgm:pt>
    <dgm:pt modelId="{8C2F1DCD-9264-4E05-9ACA-1B31AB6BE644}" type="parTrans" cxnId="{3459B234-23A7-473A-9FE4-5AEB7A7F3013}">
      <dgm:prSet/>
      <dgm:spPr/>
      <dgm:t>
        <a:bodyPr/>
        <a:lstStyle/>
        <a:p>
          <a:endParaRPr lang="tr-TR"/>
        </a:p>
      </dgm:t>
    </dgm:pt>
    <dgm:pt modelId="{1EFA8C60-0FC5-4D83-BB85-BCCF90284632}" type="sibTrans" cxnId="{3459B234-23A7-473A-9FE4-5AEB7A7F3013}">
      <dgm:prSet/>
      <dgm:spPr/>
      <dgm:t>
        <a:bodyPr/>
        <a:lstStyle/>
        <a:p>
          <a:endParaRPr lang="tr-TR"/>
        </a:p>
      </dgm:t>
    </dgm:pt>
    <dgm:pt modelId="{A80970B8-3A85-4AE4-A6EE-90B92287D5F5}">
      <dgm:prSet custT="1"/>
      <dgm:spPr/>
      <dgm:t>
        <a:bodyPr/>
        <a:lstStyle/>
        <a:p>
          <a:r>
            <a:rPr lang="tr-TR" sz="1900"/>
            <a:t>KOAH alevlenmesi </a:t>
          </a:r>
        </a:p>
      </dgm:t>
    </dgm:pt>
    <dgm:pt modelId="{422AECD8-0EE9-49AD-980A-B09C0EDC4381}" type="parTrans" cxnId="{E8B8E6EF-843C-465E-A63E-20DCB64C3CA5}">
      <dgm:prSet/>
      <dgm:spPr/>
      <dgm:t>
        <a:bodyPr/>
        <a:lstStyle/>
        <a:p>
          <a:endParaRPr lang="tr-TR"/>
        </a:p>
      </dgm:t>
    </dgm:pt>
    <dgm:pt modelId="{045AAE24-B678-458A-9F6D-6B365E09CBF7}" type="sibTrans" cxnId="{E8B8E6EF-843C-465E-A63E-20DCB64C3CA5}">
      <dgm:prSet/>
      <dgm:spPr/>
      <dgm:t>
        <a:bodyPr/>
        <a:lstStyle/>
        <a:p>
          <a:endParaRPr lang="tr-TR"/>
        </a:p>
      </dgm:t>
    </dgm:pt>
    <dgm:pt modelId="{49C7C831-C3ED-48DC-ADAB-4CFD36EDAF58}">
      <dgm:prSet custT="1"/>
      <dgm:spPr/>
      <dgm:t>
        <a:bodyPr/>
        <a:lstStyle/>
        <a:p>
          <a:r>
            <a:rPr lang="tr-TR" sz="1900"/>
            <a:t>Allerjik Rinit </a:t>
          </a:r>
        </a:p>
      </dgm:t>
    </dgm:pt>
    <dgm:pt modelId="{C1388A95-FEF9-4B3D-9C86-1B6B6077AF0E}" type="parTrans" cxnId="{5D18455E-2C2C-4F6A-BFBA-1E8C58C113F9}">
      <dgm:prSet/>
      <dgm:spPr/>
      <dgm:t>
        <a:bodyPr/>
        <a:lstStyle/>
        <a:p>
          <a:endParaRPr lang="tr-TR"/>
        </a:p>
      </dgm:t>
    </dgm:pt>
    <dgm:pt modelId="{1D54A067-D419-4CCF-816C-6D3246E92435}" type="sibTrans" cxnId="{5D18455E-2C2C-4F6A-BFBA-1E8C58C113F9}">
      <dgm:prSet/>
      <dgm:spPr/>
      <dgm:t>
        <a:bodyPr/>
        <a:lstStyle/>
        <a:p>
          <a:endParaRPr lang="tr-TR"/>
        </a:p>
      </dgm:t>
    </dgm:pt>
    <dgm:pt modelId="{1105D812-74BF-4287-B6EA-47553AC136B2}" type="pres">
      <dgm:prSet presAssocID="{F0C255C5-9419-4CD1-8E34-DF5834CE5BD4}" presName="hierChild1" presStyleCnt="0">
        <dgm:presLayoutVars>
          <dgm:chPref val="1"/>
          <dgm:dir/>
          <dgm:animOne val="branch"/>
          <dgm:animLvl val="lvl"/>
          <dgm:resizeHandles/>
        </dgm:presLayoutVars>
      </dgm:prSet>
      <dgm:spPr/>
      <dgm:t>
        <a:bodyPr/>
        <a:lstStyle/>
        <a:p>
          <a:endParaRPr lang="tr-TR"/>
        </a:p>
      </dgm:t>
    </dgm:pt>
    <dgm:pt modelId="{14E482D5-8957-4BE2-8FE9-20665E8EA316}" type="pres">
      <dgm:prSet presAssocID="{A51027FA-FF29-4227-A69D-6B31A1221460}" presName="hierRoot1" presStyleCnt="0"/>
      <dgm:spPr/>
    </dgm:pt>
    <dgm:pt modelId="{E0F6F622-A66F-4B5A-B9E9-6C0A097EBD0B}" type="pres">
      <dgm:prSet presAssocID="{A51027FA-FF29-4227-A69D-6B31A1221460}" presName="composite" presStyleCnt="0"/>
      <dgm:spPr/>
    </dgm:pt>
    <dgm:pt modelId="{020D03D6-B01A-473A-BE55-6BC4FB12D686}" type="pres">
      <dgm:prSet presAssocID="{A51027FA-FF29-4227-A69D-6B31A1221460}" presName="background" presStyleLbl="node0" presStyleIdx="0" presStyleCnt="1"/>
      <dgm:spPr/>
    </dgm:pt>
    <dgm:pt modelId="{8474CB94-0C9D-4D4B-886D-4EF56E066674}" type="pres">
      <dgm:prSet presAssocID="{A51027FA-FF29-4227-A69D-6B31A1221460}" presName="text" presStyleLbl="fgAcc0" presStyleIdx="0" presStyleCnt="1">
        <dgm:presLayoutVars>
          <dgm:chPref val="3"/>
        </dgm:presLayoutVars>
      </dgm:prSet>
      <dgm:spPr/>
      <dgm:t>
        <a:bodyPr/>
        <a:lstStyle/>
        <a:p>
          <a:endParaRPr lang="tr-TR"/>
        </a:p>
      </dgm:t>
    </dgm:pt>
    <dgm:pt modelId="{49C63C5E-722F-4CE2-AA87-AD6A88015D96}" type="pres">
      <dgm:prSet presAssocID="{A51027FA-FF29-4227-A69D-6B31A1221460}" presName="hierChild2" presStyleCnt="0"/>
      <dgm:spPr/>
    </dgm:pt>
    <dgm:pt modelId="{355FAB03-DE43-4802-A520-FBCA95710B2F}" type="pres">
      <dgm:prSet presAssocID="{FAD61499-2A6F-483B-A3DF-02FA75F20CD5}" presName="Name10" presStyleLbl="parChTrans1D2" presStyleIdx="0" presStyleCnt="7"/>
      <dgm:spPr/>
      <dgm:t>
        <a:bodyPr/>
        <a:lstStyle/>
        <a:p>
          <a:endParaRPr lang="tr-TR"/>
        </a:p>
      </dgm:t>
    </dgm:pt>
    <dgm:pt modelId="{38A69CC5-729D-46BD-A3E9-AFD410E09C48}" type="pres">
      <dgm:prSet presAssocID="{9FE11A12-BE11-4093-812F-14226F29C65E}" presName="hierRoot2" presStyleCnt="0"/>
      <dgm:spPr/>
    </dgm:pt>
    <dgm:pt modelId="{31AE5255-6EB5-4606-B91E-83D7C0B2DF69}" type="pres">
      <dgm:prSet presAssocID="{9FE11A12-BE11-4093-812F-14226F29C65E}" presName="composite2" presStyleCnt="0"/>
      <dgm:spPr/>
    </dgm:pt>
    <dgm:pt modelId="{EDE1ABF0-764A-4264-AFFF-D3683C5162F5}" type="pres">
      <dgm:prSet presAssocID="{9FE11A12-BE11-4093-812F-14226F29C65E}" presName="background2" presStyleLbl="node2" presStyleIdx="0" presStyleCnt="7"/>
      <dgm:spPr/>
    </dgm:pt>
    <dgm:pt modelId="{2FB9B813-313F-4803-B5B1-F242B413DC9C}" type="pres">
      <dgm:prSet presAssocID="{9FE11A12-BE11-4093-812F-14226F29C65E}" presName="text2" presStyleLbl="fgAcc2" presStyleIdx="0" presStyleCnt="7">
        <dgm:presLayoutVars>
          <dgm:chPref val="3"/>
        </dgm:presLayoutVars>
      </dgm:prSet>
      <dgm:spPr/>
      <dgm:t>
        <a:bodyPr/>
        <a:lstStyle/>
        <a:p>
          <a:endParaRPr lang="tr-TR"/>
        </a:p>
      </dgm:t>
    </dgm:pt>
    <dgm:pt modelId="{30BCD076-470C-4AA5-941D-50B648EB3FA8}" type="pres">
      <dgm:prSet presAssocID="{9FE11A12-BE11-4093-812F-14226F29C65E}" presName="hierChild3" presStyleCnt="0"/>
      <dgm:spPr/>
    </dgm:pt>
    <dgm:pt modelId="{F1C1C505-8ED0-4B56-91F5-50B50E68FF70}" type="pres">
      <dgm:prSet presAssocID="{AE854560-C024-44CC-94A0-5B280B37EA41}" presName="Name10" presStyleLbl="parChTrans1D2" presStyleIdx="1" presStyleCnt="7"/>
      <dgm:spPr/>
      <dgm:t>
        <a:bodyPr/>
        <a:lstStyle/>
        <a:p>
          <a:endParaRPr lang="tr-TR"/>
        </a:p>
      </dgm:t>
    </dgm:pt>
    <dgm:pt modelId="{C88076A4-6EB5-4225-885E-6F1B9677715C}" type="pres">
      <dgm:prSet presAssocID="{CFFC2EFF-11EE-44DB-A8AF-6437B81509C8}" presName="hierRoot2" presStyleCnt="0"/>
      <dgm:spPr/>
    </dgm:pt>
    <dgm:pt modelId="{A5D9D71B-7850-4052-9852-9B4CBED54674}" type="pres">
      <dgm:prSet presAssocID="{CFFC2EFF-11EE-44DB-A8AF-6437B81509C8}" presName="composite2" presStyleCnt="0"/>
      <dgm:spPr/>
    </dgm:pt>
    <dgm:pt modelId="{1C8DCFF4-2AFE-4728-AD0C-0652CF9E65F3}" type="pres">
      <dgm:prSet presAssocID="{CFFC2EFF-11EE-44DB-A8AF-6437B81509C8}" presName="background2" presStyleLbl="node2" presStyleIdx="1" presStyleCnt="7"/>
      <dgm:spPr/>
    </dgm:pt>
    <dgm:pt modelId="{1DB204CD-AE0A-458C-8B9B-5E08D662CBA1}" type="pres">
      <dgm:prSet presAssocID="{CFFC2EFF-11EE-44DB-A8AF-6437B81509C8}" presName="text2" presStyleLbl="fgAcc2" presStyleIdx="1" presStyleCnt="7">
        <dgm:presLayoutVars>
          <dgm:chPref val="3"/>
        </dgm:presLayoutVars>
      </dgm:prSet>
      <dgm:spPr/>
      <dgm:t>
        <a:bodyPr/>
        <a:lstStyle/>
        <a:p>
          <a:endParaRPr lang="tr-TR"/>
        </a:p>
      </dgm:t>
    </dgm:pt>
    <dgm:pt modelId="{4654B80E-583A-43EB-9572-0904E07E31AB}" type="pres">
      <dgm:prSet presAssocID="{CFFC2EFF-11EE-44DB-A8AF-6437B81509C8}" presName="hierChild3" presStyleCnt="0"/>
      <dgm:spPr/>
    </dgm:pt>
    <dgm:pt modelId="{68A505AA-7E42-43E2-9CC0-E68D0525CB5B}" type="pres">
      <dgm:prSet presAssocID="{5FDBA218-4591-4366-B2DE-22FA233934A1}" presName="Name10" presStyleLbl="parChTrans1D2" presStyleIdx="2" presStyleCnt="7"/>
      <dgm:spPr/>
      <dgm:t>
        <a:bodyPr/>
        <a:lstStyle/>
        <a:p>
          <a:endParaRPr lang="tr-TR"/>
        </a:p>
      </dgm:t>
    </dgm:pt>
    <dgm:pt modelId="{9BEFC8AF-51C3-4F78-8946-4B2ACC2F95C7}" type="pres">
      <dgm:prSet presAssocID="{049D2AE1-FD74-4DE6-AF05-21356790FA0F}" presName="hierRoot2" presStyleCnt="0"/>
      <dgm:spPr/>
    </dgm:pt>
    <dgm:pt modelId="{EC27D4A2-1E62-4705-B9EA-44119C9C0E24}" type="pres">
      <dgm:prSet presAssocID="{049D2AE1-FD74-4DE6-AF05-21356790FA0F}" presName="composite2" presStyleCnt="0"/>
      <dgm:spPr/>
    </dgm:pt>
    <dgm:pt modelId="{4993CDF9-2DE0-4727-BA1D-067FB5C1BB39}" type="pres">
      <dgm:prSet presAssocID="{049D2AE1-FD74-4DE6-AF05-21356790FA0F}" presName="background2" presStyleLbl="node2" presStyleIdx="2" presStyleCnt="7"/>
      <dgm:spPr/>
    </dgm:pt>
    <dgm:pt modelId="{27C0F0A6-B6BB-42EE-8982-197D8177FD1F}" type="pres">
      <dgm:prSet presAssocID="{049D2AE1-FD74-4DE6-AF05-21356790FA0F}" presName="text2" presStyleLbl="fgAcc2" presStyleIdx="2" presStyleCnt="7">
        <dgm:presLayoutVars>
          <dgm:chPref val="3"/>
        </dgm:presLayoutVars>
      </dgm:prSet>
      <dgm:spPr/>
      <dgm:t>
        <a:bodyPr/>
        <a:lstStyle/>
        <a:p>
          <a:endParaRPr lang="tr-TR"/>
        </a:p>
      </dgm:t>
    </dgm:pt>
    <dgm:pt modelId="{9FA847B7-220D-4F52-9B4C-0711E9C9ACA8}" type="pres">
      <dgm:prSet presAssocID="{049D2AE1-FD74-4DE6-AF05-21356790FA0F}" presName="hierChild3" presStyleCnt="0"/>
      <dgm:spPr/>
    </dgm:pt>
    <dgm:pt modelId="{AD929AF4-2FFD-48B2-A9B8-85121F13698B}" type="pres">
      <dgm:prSet presAssocID="{E38D2278-8D71-42B5-8552-32BCEFC6FB6A}" presName="Name10" presStyleLbl="parChTrans1D2" presStyleIdx="3" presStyleCnt="7"/>
      <dgm:spPr/>
      <dgm:t>
        <a:bodyPr/>
        <a:lstStyle/>
        <a:p>
          <a:endParaRPr lang="tr-TR"/>
        </a:p>
      </dgm:t>
    </dgm:pt>
    <dgm:pt modelId="{0CD639EC-97CD-4075-BDB6-2C7EF4D3433B}" type="pres">
      <dgm:prSet presAssocID="{1A17E94C-B1BC-40CA-9A83-1098026AA9A8}" presName="hierRoot2" presStyleCnt="0"/>
      <dgm:spPr/>
    </dgm:pt>
    <dgm:pt modelId="{8CD26D3E-B49F-4DFB-A31F-4CBACC333EC8}" type="pres">
      <dgm:prSet presAssocID="{1A17E94C-B1BC-40CA-9A83-1098026AA9A8}" presName="composite2" presStyleCnt="0"/>
      <dgm:spPr/>
    </dgm:pt>
    <dgm:pt modelId="{DB8954E8-98DF-42AF-AAE7-B73597B0D66A}" type="pres">
      <dgm:prSet presAssocID="{1A17E94C-B1BC-40CA-9A83-1098026AA9A8}" presName="background2" presStyleLbl="node2" presStyleIdx="3" presStyleCnt="7"/>
      <dgm:spPr/>
    </dgm:pt>
    <dgm:pt modelId="{BFBA8FA1-67B1-4A98-8C8A-8D9FED244193}" type="pres">
      <dgm:prSet presAssocID="{1A17E94C-B1BC-40CA-9A83-1098026AA9A8}" presName="text2" presStyleLbl="fgAcc2" presStyleIdx="3" presStyleCnt="7">
        <dgm:presLayoutVars>
          <dgm:chPref val="3"/>
        </dgm:presLayoutVars>
      </dgm:prSet>
      <dgm:spPr/>
      <dgm:t>
        <a:bodyPr/>
        <a:lstStyle/>
        <a:p>
          <a:endParaRPr lang="tr-TR"/>
        </a:p>
      </dgm:t>
    </dgm:pt>
    <dgm:pt modelId="{4E283F05-CC61-4847-BB0A-500E05B5B5C6}" type="pres">
      <dgm:prSet presAssocID="{1A17E94C-B1BC-40CA-9A83-1098026AA9A8}" presName="hierChild3" presStyleCnt="0"/>
      <dgm:spPr/>
    </dgm:pt>
    <dgm:pt modelId="{B5E93ED1-B71F-4AF5-AB90-B3F47D4384E2}" type="pres">
      <dgm:prSet presAssocID="{422AECD8-0EE9-49AD-980A-B09C0EDC4381}" presName="Name10" presStyleLbl="parChTrans1D2" presStyleIdx="4" presStyleCnt="7"/>
      <dgm:spPr/>
      <dgm:t>
        <a:bodyPr/>
        <a:lstStyle/>
        <a:p>
          <a:endParaRPr lang="tr-TR"/>
        </a:p>
      </dgm:t>
    </dgm:pt>
    <dgm:pt modelId="{03AA8B02-F76E-49DB-8261-6E18C6F3E933}" type="pres">
      <dgm:prSet presAssocID="{A80970B8-3A85-4AE4-A6EE-90B92287D5F5}" presName="hierRoot2" presStyleCnt="0"/>
      <dgm:spPr/>
    </dgm:pt>
    <dgm:pt modelId="{E580BA87-4899-4ACE-8E19-3EF511527889}" type="pres">
      <dgm:prSet presAssocID="{A80970B8-3A85-4AE4-A6EE-90B92287D5F5}" presName="composite2" presStyleCnt="0"/>
      <dgm:spPr/>
    </dgm:pt>
    <dgm:pt modelId="{E434971C-113B-4659-8E7F-41950B5B65F9}" type="pres">
      <dgm:prSet presAssocID="{A80970B8-3A85-4AE4-A6EE-90B92287D5F5}" presName="background2" presStyleLbl="node2" presStyleIdx="4" presStyleCnt="7"/>
      <dgm:spPr/>
    </dgm:pt>
    <dgm:pt modelId="{BBF58794-6749-491A-A916-3542E3D9A7F1}" type="pres">
      <dgm:prSet presAssocID="{A80970B8-3A85-4AE4-A6EE-90B92287D5F5}" presName="text2" presStyleLbl="fgAcc2" presStyleIdx="4" presStyleCnt="7">
        <dgm:presLayoutVars>
          <dgm:chPref val="3"/>
        </dgm:presLayoutVars>
      </dgm:prSet>
      <dgm:spPr/>
      <dgm:t>
        <a:bodyPr/>
        <a:lstStyle/>
        <a:p>
          <a:endParaRPr lang="tr-TR"/>
        </a:p>
      </dgm:t>
    </dgm:pt>
    <dgm:pt modelId="{E8D628A1-29DB-4456-8368-E846FA79DC9F}" type="pres">
      <dgm:prSet presAssocID="{A80970B8-3A85-4AE4-A6EE-90B92287D5F5}" presName="hierChild3" presStyleCnt="0"/>
      <dgm:spPr/>
    </dgm:pt>
    <dgm:pt modelId="{3ADC6CEC-ABD0-48B5-9328-D325F8BCFB82}" type="pres">
      <dgm:prSet presAssocID="{C1388A95-FEF9-4B3D-9C86-1B6B6077AF0E}" presName="Name10" presStyleLbl="parChTrans1D2" presStyleIdx="5" presStyleCnt="7"/>
      <dgm:spPr/>
      <dgm:t>
        <a:bodyPr/>
        <a:lstStyle/>
        <a:p>
          <a:endParaRPr lang="tr-TR"/>
        </a:p>
      </dgm:t>
    </dgm:pt>
    <dgm:pt modelId="{732EEFDD-3760-42F8-BF36-9ED4932327BB}" type="pres">
      <dgm:prSet presAssocID="{49C7C831-C3ED-48DC-ADAB-4CFD36EDAF58}" presName="hierRoot2" presStyleCnt="0"/>
      <dgm:spPr/>
    </dgm:pt>
    <dgm:pt modelId="{051E6B59-A2F7-4562-9639-7C1163561BDE}" type="pres">
      <dgm:prSet presAssocID="{49C7C831-C3ED-48DC-ADAB-4CFD36EDAF58}" presName="composite2" presStyleCnt="0"/>
      <dgm:spPr/>
    </dgm:pt>
    <dgm:pt modelId="{3D40086E-E74C-4858-8DFE-5A0A98EDCC32}" type="pres">
      <dgm:prSet presAssocID="{49C7C831-C3ED-48DC-ADAB-4CFD36EDAF58}" presName="background2" presStyleLbl="node2" presStyleIdx="5" presStyleCnt="7"/>
      <dgm:spPr/>
    </dgm:pt>
    <dgm:pt modelId="{B65C2607-DADE-4CFE-9704-423FA9148D11}" type="pres">
      <dgm:prSet presAssocID="{49C7C831-C3ED-48DC-ADAB-4CFD36EDAF58}" presName="text2" presStyleLbl="fgAcc2" presStyleIdx="5" presStyleCnt="7">
        <dgm:presLayoutVars>
          <dgm:chPref val="3"/>
        </dgm:presLayoutVars>
      </dgm:prSet>
      <dgm:spPr/>
      <dgm:t>
        <a:bodyPr/>
        <a:lstStyle/>
        <a:p>
          <a:endParaRPr lang="tr-TR"/>
        </a:p>
      </dgm:t>
    </dgm:pt>
    <dgm:pt modelId="{4E566E59-ABFE-4B3E-96D1-ADBF252435E6}" type="pres">
      <dgm:prSet presAssocID="{49C7C831-C3ED-48DC-ADAB-4CFD36EDAF58}" presName="hierChild3" presStyleCnt="0"/>
      <dgm:spPr/>
    </dgm:pt>
    <dgm:pt modelId="{C6D90ED4-4CC2-4C15-BA1C-FF1F56D776ED}" type="pres">
      <dgm:prSet presAssocID="{8C2F1DCD-9264-4E05-9ACA-1B31AB6BE644}" presName="Name10" presStyleLbl="parChTrans1D2" presStyleIdx="6" presStyleCnt="7"/>
      <dgm:spPr/>
      <dgm:t>
        <a:bodyPr/>
        <a:lstStyle/>
        <a:p>
          <a:endParaRPr lang="tr-TR"/>
        </a:p>
      </dgm:t>
    </dgm:pt>
    <dgm:pt modelId="{214BA19D-2CF3-4D95-BA1A-CA40CF87EF7F}" type="pres">
      <dgm:prSet presAssocID="{66A0B3EF-36F7-458E-9926-84B53C86A381}" presName="hierRoot2" presStyleCnt="0"/>
      <dgm:spPr/>
    </dgm:pt>
    <dgm:pt modelId="{98EDF83C-D8B9-409E-8144-84B0B4269A23}" type="pres">
      <dgm:prSet presAssocID="{66A0B3EF-36F7-458E-9926-84B53C86A381}" presName="composite2" presStyleCnt="0"/>
      <dgm:spPr/>
    </dgm:pt>
    <dgm:pt modelId="{5A2CE9A7-5C66-420A-B404-3D73175CD2F3}" type="pres">
      <dgm:prSet presAssocID="{66A0B3EF-36F7-458E-9926-84B53C86A381}" presName="background2" presStyleLbl="node2" presStyleIdx="6" presStyleCnt="7"/>
      <dgm:spPr/>
    </dgm:pt>
    <dgm:pt modelId="{6746D201-E3A2-4176-9EAA-D7DD33344071}" type="pres">
      <dgm:prSet presAssocID="{66A0B3EF-36F7-458E-9926-84B53C86A381}" presName="text2" presStyleLbl="fgAcc2" presStyleIdx="6" presStyleCnt="7">
        <dgm:presLayoutVars>
          <dgm:chPref val="3"/>
        </dgm:presLayoutVars>
      </dgm:prSet>
      <dgm:spPr/>
      <dgm:t>
        <a:bodyPr/>
        <a:lstStyle/>
        <a:p>
          <a:endParaRPr lang="tr-TR"/>
        </a:p>
      </dgm:t>
    </dgm:pt>
    <dgm:pt modelId="{8D3D614A-CFD2-4B98-AFFE-30DAEEA14274}" type="pres">
      <dgm:prSet presAssocID="{66A0B3EF-36F7-458E-9926-84B53C86A381}" presName="hierChild3" presStyleCnt="0"/>
      <dgm:spPr/>
    </dgm:pt>
  </dgm:ptLst>
  <dgm:cxnLst>
    <dgm:cxn modelId="{021FD173-C0C6-4615-845B-44A8CD244384}" type="presOf" srcId="{66A0B3EF-36F7-458E-9926-84B53C86A381}" destId="{6746D201-E3A2-4176-9EAA-D7DD33344071}" srcOrd="0" destOrd="0" presId="urn:microsoft.com/office/officeart/2005/8/layout/hierarchy1"/>
    <dgm:cxn modelId="{D80DF054-C73B-4AD5-89E9-82173B7D1E34}" type="presOf" srcId="{AE854560-C024-44CC-94A0-5B280B37EA41}" destId="{F1C1C505-8ED0-4B56-91F5-50B50E68FF70}" srcOrd="0" destOrd="0" presId="urn:microsoft.com/office/officeart/2005/8/layout/hierarchy1"/>
    <dgm:cxn modelId="{36C411DD-48E9-4DA6-8353-A1BBD3972809}" type="presOf" srcId="{049D2AE1-FD74-4DE6-AF05-21356790FA0F}" destId="{27C0F0A6-B6BB-42EE-8982-197D8177FD1F}" srcOrd="0" destOrd="0" presId="urn:microsoft.com/office/officeart/2005/8/layout/hierarchy1"/>
    <dgm:cxn modelId="{8C2E1DCB-EEB1-43D5-B2E2-2B5F5AB9ABC2}" srcId="{A51027FA-FF29-4227-A69D-6B31A1221460}" destId="{CFFC2EFF-11EE-44DB-A8AF-6437B81509C8}" srcOrd="1" destOrd="0" parTransId="{AE854560-C024-44CC-94A0-5B280B37EA41}" sibTransId="{79892D98-5C96-47A5-B78F-CE810A9416A4}"/>
    <dgm:cxn modelId="{48AC56F2-C281-442E-BB30-AD73032E5FBE}" type="presOf" srcId="{9FE11A12-BE11-4093-812F-14226F29C65E}" destId="{2FB9B813-313F-4803-B5B1-F242B413DC9C}" srcOrd="0" destOrd="0" presId="urn:microsoft.com/office/officeart/2005/8/layout/hierarchy1"/>
    <dgm:cxn modelId="{69AD133A-A5E7-49A4-8856-58D49097A404}" srcId="{A51027FA-FF29-4227-A69D-6B31A1221460}" destId="{1A17E94C-B1BC-40CA-9A83-1098026AA9A8}" srcOrd="3" destOrd="0" parTransId="{E38D2278-8D71-42B5-8552-32BCEFC6FB6A}" sibTransId="{AAF727DE-12D8-4C19-A90C-F7D1F027F048}"/>
    <dgm:cxn modelId="{E726B981-F68D-4D39-A83C-56AADB7B9565}" type="presOf" srcId="{8C2F1DCD-9264-4E05-9ACA-1B31AB6BE644}" destId="{C6D90ED4-4CC2-4C15-BA1C-FF1F56D776ED}" srcOrd="0" destOrd="0" presId="urn:microsoft.com/office/officeart/2005/8/layout/hierarchy1"/>
    <dgm:cxn modelId="{DF2B39F7-1C80-4BE2-B234-44D68A62E001}" type="presOf" srcId="{F0C255C5-9419-4CD1-8E34-DF5834CE5BD4}" destId="{1105D812-74BF-4287-B6EA-47553AC136B2}" srcOrd="0" destOrd="0" presId="urn:microsoft.com/office/officeart/2005/8/layout/hierarchy1"/>
    <dgm:cxn modelId="{64535749-B203-4F8F-8BCB-AAC838A9B7F0}" srcId="{A51027FA-FF29-4227-A69D-6B31A1221460}" destId="{049D2AE1-FD74-4DE6-AF05-21356790FA0F}" srcOrd="2" destOrd="0" parTransId="{5FDBA218-4591-4366-B2DE-22FA233934A1}" sibTransId="{246D4C46-7C1E-4D7E-89BC-48DB6A324021}"/>
    <dgm:cxn modelId="{E8B8E6EF-843C-465E-A63E-20DCB64C3CA5}" srcId="{A51027FA-FF29-4227-A69D-6B31A1221460}" destId="{A80970B8-3A85-4AE4-A6EE-90B92287D5F5}" srcOrd="4" destOrd="0" parTransId="{422AECD8-0EE9-49AD-980A-B09C0EDC4381}" sibTransId="{045AAE24-B678-458A-9F6D-6B365E09CBF7}"/>
    <dgm:cxn modelId="{D22E26C4-C77B-4DCE-BF7C-492B41C0ED7E}" type="presOf" srcId="{E38D2278-8D71-42B5-8552-32BCEFC6FB6A}" destId="{AD929AF4-2FFD-48B2-A9B8-85121F13698B}" srcOrd="0" destOrd="0" presId="urn:microsoft.com/office/officeart/2005/8/layout/hierarchy1"/>
    <dgm:cxn modelId="{D37544E9-7BAF-44CB-8552-769B31F45592}" type="presOf" srcId="{A80970B8-3A85-4AE4-A6EE-90B92287D5F5}" destId="{BBF58794-6749-491A-A916-3542E3D9A7F1}" srcOrd="0" destOrd="0" presId="urn:microsoft.com/office/officeart/2005/8/layout/hierarchy1"/>
    <dgm:cxn modelId="{5C51DEEF-C1AC-478F-BCC6-20F54B0CB010}" type="presOf" srcId="{49C7C831-C3ED-48DC-ADAB-4CFD36EDAF58}" destId="{B65C2607-DADE-4CFE-9704-423FA9148D11}" srcOrd="0" destOrd="0" presId="urn:microsoft.com/office/officeart/2005/8/layout/hierarchy1"/>
    <dgm:cxn modelId="{8839FD4D-E829-4A92-9678-D1AC8AEB5DF6}" type="presOf" srcId="{422AECD8-0EE9-49AD-980A-B09C0EDC4381}" destId="{B5E93ED1-B71F-4AF5-AB90-B3F47D4384E2}" srcOrd="0" destOrd="0" presId="urn:microsoft.com/office/officeart/2005/8/layout/hierarchy1"/>
    <dgm:cxn modelId="{6BAF6ADB-FA81-4F3E-9BC2-CFF42DBBD99D}" srcId="{F0C255C5-9419-4CD1-8E34-DF5834CE5BD4}" destId="{A51027FA-FF29-4227-A69D-6B31A1221460}" srcOrd="0" destOrd="0" parTransId="{9B20539B-FD58-4B27-B19E-ED1DA06DFEC9}" sibTransId="{60311B6B-DBC1-4AEF-9E24-9C75289B9E6F}"/>
    <dgm:cxn modelId="{4FB3C2E5-C112-45AE-8859-318D0B7E69BC}" srcId="{A51027FA-FF29-4227-A69D-6B31A1221460}" destId="{9FE11A12-BE11-4093-812F-14226F29C65E}" srcOrd="0" destOrd="0" parTransId="{FAD61499-2A6F-483B-A3DF-02FA75F20CD5}" sibTransId="{9EA31142-C9F2-438D-B33B-D4505E7472F7}"/>
    <dgm:cxn modelId="{D02A1E0A-5E9B-4C11-9CC3-A294A770AB9A}" type="presOf" srcId="{CFFC2EFF-11EE-44DB-A8AF-6437B81509C8}" destId="{1DB204CD-AE0A-458C-8B9B-5E08D662CBA1}" srcOrd="0" destOrd="0" presId="urn:microsoft.com/office/officeart/2005/8/layout/hierarchy1"/>
    <dgm:cxn modelId="{987C1F62-B700-46A9-ACE1-63C02381C54C}" type="presOf" srcId="{C1388A95-FEF9-4B3D-9C86-1B6B6077AF0E}" destId="{3ADC6CEC-ABD0-48B5-9328-D325F8BCFB82}" srcOrd="0" destOrd="0" presId="urn:microsoft.com/office/officeart/2005/8/layout/hierarchy1"/>
    <dgm:cxn modelId="{BC468AFC-2DF2-42CC-96F5-5C6732C6B664}" type="presOf" srcId="{5FDBA218-4591-4366-B2DE-22FA233934A1}" destId="{68A505AA-7E42-43E2-9CC0-E68D0525CB5B}" srcOrd="0" destOrd="0" presId="urn:microsoft.com/office/officeart/2005/8/layout/hierarchy1"/>
    <dgm:cxn modelId="{5D18455E-2C2C-4F6A-BFBA-1E8C58C113F9}" srcId="{A51027FA-FF29-4227-A69D-6B31A1221460}" destId="{49C7C831-C3ED-48DC-ADAB-4CFD36EDAF58}" srcOrd="5" destOrd="0" parTransId="{C1388A95-FEF9-4B3D-9C86-1B6B6077AF0E}" sibTransId="{1D54A067-D419-4CCF-816C-6D3246E92435}"/>
    <dgm:cxn modelId="{B93F5417-2091-4BC5-A903-7E69308D41BC}" type="presOf" srcId="{A51027FA-FF29-4227-A69D-6B31A1221460}" destId="{8474CB94-0C9D-4D4B-886D-4EF56E066674}" srcOrd="0" destOrd="0" presId="urn:microsoft.com/office/officeart/2005/8/layout/hierarchy1"/>
    <dgm:cxn modelId="{CB0C21B8-0BEF-44D2-AA87-A190D3CAF3EB}" type="presOf" srcId="{1A17E94C-B1BC-40CA-9A83-1098026AA9A8}" destId="{BFBA8FA1-67B1-4A98-8C8A-8D9FED244193}" srcOrd="0" destOrd="0" presId="urn:microsoft.com/office/officeart/2005/8/layout/hierarchy1"/>
    <dgm:cxn modelId="{3459B234-23A7-473A-9FE4-5AEB7A7F3013}" srcId="{A51027FA-FF29-4227-A69D-6B31A1221460}" destId="{66A0B3EF-36F7-458E-9926-84B53C86A381}" srcOrd="6" destOrd="0" parTransId="{8C2F1DCD-9264-4E05-9ACA-1B31AB6BE644}" sibTransId="{1EFA8C60-0FC5-4D83-BB85-BCCF90284632}"/>
    <dgm:cxn modelId="{298A3370-4D0A-40CC-B610-10BA5F9DB3D6}" type="presOf" srcId="{FAD61499-2A6F-483B-A3DF-02FA75F20CD5}" destId="{355FAB03-DE43-4802-A520-FBCA95710B2F}" srcOrd="0" destOrd="0" presId="urn:microsoft.com/office/officeart/2005/8/layout/hierarchy1"/>
    <dgm:cxn modelId="{F11F61D6-83B5-477D-935B-5EA18E5482E6}" type="presParOf" srcId="{1105D812-74BF-4287-B6EA-47553AC136B2}" destId="{14E482D5-8957-4BE2-8FE9-20665E8EA316}" srcOrd="0" destOrd="0" presId="urn:microsoft.com/office/officeart/2005/8/layout/hierarchy1"/>
    <dgm:cxn modelId="{677683CE-A041-421C-B899-E9FB88B4F4DC}" type="presParOf" srcId="{14E482D5-8957-4BE2-8FE9-20665E8EA316}" destId="{E0F6F622-A66F-4B5A-B9E9-6C0A097EBD0B}" srcOrd="0" destOrd="0" presId="urn:microsoft.com/office/officeart/2005/8/layout/hierarchy1"/>
    <dgm:cxn modelId="{4EDA18F3-01B3-4A2B-B81C-6CD97A9FB2F0}" type="presParOf" srcId="{E0F6F622-A66F-4B5A-B9E9-6C0A097EBD0B}" destId="{020D03D6-B01A-473A-BE55-6BC4FB12D686}" srcOrd="0" destOrd="0" presId="urn:microsoft.com/office/officeart/2005/8/layout/hierarchy1"/>
    <dgm:cxn modelId="{99A33F34-6A7A-4745-9497-595C4F0F1873}" type="presParOf" srcId="{E0F6F622-A66F-4B5A-B9E9-6C0A097EBD0B}" destId="{8474CB94-0C9D-4D4B-886D-4EF56E066674}" srcOrd="1" destOrd="0" presId="urn:microsoft.com/office/officeart/2005/8/layout/hierarchy1"/>
    <dgm:cxn modelId="{8FBB8966-EA06-48A9-89D8-E61839AB32DC}" type="presParOf" srcId="{14E482D5-8957-4BE2-8FE9-20665E8EA316}" destId="{49C63C5E-722F-4CE2-AA87-AD6A88015D96}" srcOrd="1" destOrd="0" presId="urn:microsoft.com/office/officeart/2005/8/layout/hierarchy1"/>
    <dgm:cxn modelId="{8D44C477-5FA2-4BD8-8EA9-E984808B7886}" type="presParOf" srcId="{49C63C5E-722F-4CE2-AA87-AD6A88015D96}" destId="{355FAB03-DE43-4802-A520-FBCA95710B2F}" srcOrd="0" destOrd="0" presId="urn:microsoft.com/office/officeart/2005/8/layout/hierarchy1"/>
    <dgm:cxn modelId="{264680BD-F06E-4C70-8EC2-CAC1DA8C33F2}" type="presParOf" srcId="{49C63C5E-722F-4CE2-AA87-AD6A88015D96}" destId="{38A69CC5-729D-46BD-A3E9-AFD410E09C48}" srcOrd="1" destOrd="0" presId="urn:microsoft.com/office/officeart/2005/8/layout/hierarchy1"/>
    <dgm:cxn modelId="{585EB1B9-21BA-41DE-8E65-7D084005CBDF}" type="presParOf" srcId="{38A69CC5-729D-46BD-A3E9-AFD410E09C48}" destId="{31AE5255-6EB5-4606-B91E-83D7C0B2DF69}" srcOrd="0" destOrd="0" presId="urn:microsoft.com/office/officeart/2005/8/layout/hierarchy1"/>
    <dgm:cxn modelId="{5B524903-AEC9-49B6-8DBD-7E99CA690F5C}" type="presParOf" srcId="{31AE5255-6EB5-4606-B91E-83D7C0B2DF69}" destId="{EDE1ABF0-764A-4264-AFFF-D3683C5162F5}" srcOrd="0" destOrd="0" presId="urn:microsoft.com/office/officeart/2005/8/layout/hierarchy1"/>
    <dgm:cxn modelId="{CB9ADEC9-E177-4B47-85D3-AA38D8BF8743}" type="presParOf" srcId="{31AE5255-6EB5-4606-B91E-83D7C0B2DF69}" destId="{2FB9B813-313F-4803-B5B1-F242B413DC9C}" srcOrd="1" destOrd="0" presId="urn:microsoft.com/office/officeart/2005/8/layout/hierarchy1"/>
    <dgm:cxn modelId="{05FCACE2-BCB9-4564-A846-2C0658675BCC}" type="presParOf" srcId="{38A69CC5-729D-46BD-A3E9-AFD410E09C48}" destId="{30BCD076-470C-4AA5-941D-50B648EB3FA8}" srcOrd="1" destOrd="0" presId="urn:microsoft.com/office/officeart/2005/8/layout/hierarchy1"/>
    <dgm:cxn modelId="{EB21973C-A627-4AAB-94A8-2236DF74F9AC}" type="presParOf" srcId="{49C63C5E-722F-4CE2-AA87-AD6A88015D96}" destId="{F1C1C505-8ED0-4B56-91F5-50B50E68FF70}" srcOrd="2" destOrd="0" presId="urn:microsoft.com/office/officeart/2005/8/layout/hierarchy1"/>
    <dgm:cxn modelId="{1A6A940D-D52E-40B3-98D2-643B4E8A9CF8}" type="presParOf" srcId="{49C63C5E-722F-4CE2-AA87-AD6A88015D96}" destId="{C88076A4-6EB5-4225-885E-6F1B9677715C}" srcOrd="3" destOrd="0" presId="urn:microsoft.com/office/officeart/2005/8/layout/hierarchy1"/>
    <dgm:cxn modelId="{6E771296-DBF6-4BAA-876E-0CFEE243523C}" type="presParOf" srcId="{C88076A4-6EB5-4225-885E-6F1B9677715C}" destId="{A5D9D71B-7850-4052-9852-9B4CBED54674}" srcOrd="0" destOrd="0" presId="urn:microsoft.com/office/officeart/2005/8/layout/hierarchy1"/>
    <dgm:cxn modelId="{E4AECFAE-9BE1-4421-B35A-1AD553507A04}" type="presParOf" srcId="{A5D9D71B-7850-4052-9852-9B4CBED54674}" destId="{1C8DCFF4-2AFE-4728-AD0C-0652CF9E65F3}" srcOrd="0" destOrd="0" presId="urn:microsoft.com/office/officeart/2005/8/layout/hierarchy1"/>
    <dgm:cxn modelId="{99711E11-5DC0-4077-AFB3-C23CE9ED1E2C}" type="presParOf" srcId="{A5D9D71B-7850-4052-9852-9B4CBED54674}" destId="{1DB204CD-AE0A-458C-8B9B-5E08D662CBA1}" srcOrd="1" destOrd="0" presId="urn:microsoft.com/office/officeart/2005/8/layout/hierarchy1"/>
    <dgm:cxn modelId="{AB11509D-6003-47D0-BDCD-508DC3A8861F}" type="presParOf" srcId="{C88076A4-6EB5-4225-885E-6F1B9677715C}" destId="{4654B80E-583A-43EB-9572-0904E07E31AB}" srcOrd="1" destOrd="0" presId="urn:microsoft.com/office/officeart/2005/8/layout/hierarchy1"/>
    <dgm:cxn modelId="{FC016055-FD19-4F39-8F40-5E9939302537}" type="presParOf" srcId="{49C63C5E-722F-4CE2-AA87-AD6A88015D96}" destId="{68A505AA-7E42-43E2-9CC0-E68D0525CB5B}" srcOrd="4" destOrd="0" presId="urn:microsoft.com/office/officeart/2005/8/layout/hierarchy1"/>
    <dgm:cxn modelId="{D1537FF9-D441-4EC6-B901-0F6025E83C3B}" type="presParOf" srcId="{49C63C5E-722F-4CE2-AA87-AD6A88015D96}" destId="{9BEFC8AF-51C3-4F78-8946-4B2ACC2F95C7}" srcOrd="5" destOrd="0" presId="urn:microsoft.com/office/officeart/2005/8/layout/hierarchy1"/>
    <dgm:cxn modelId="{642C5F6A-4773-4C97-8D00-93185E78570B}" type="presParOf" srcId="{9BEFC8AF-51C3-4F78-8946-4B2ACC2F95C7}" destId="{EC27D4A2-1E62-4705-B9EA-44119C9C0E24}" srcOrd="0" destOrd="0" presId="urn:microsoft.com/office/officeart/2005/8/layout/hierarchy1"/>
    <dgm:cxn modelId="{FFFCB358-6C3E-49EC-9601-7CDE9AE1FAAF}" type="presParOf" srcId="{EC27D4A2-1E62-4705-B9EA-44119C9C0E24}" destId="{4993CDF9-2DE0-4727-BA1D-067FB5C1BB39}" srcOrd="0" destOrd="0" presId="urn:microsoft.com/office/officeart/2005/8/layout/hierarchy1"/>
    <dgm:cxn modelId="{003FFD4C-877B-4B4C-B602-482D8E7D54F8}" type="presParOf" srcId="{EC27D4A2-1E62-4705-B9EA-44119C9C0E24}" destId="{27C0F0A6-B6BB-42EE-8982-197D8177FD1F}" srcOrd="1" destOrd="0" presId="urn:microsoft.com/office/officeart/2005/8/layout/hierarchy1"/>
    <dgm:cxn modelId="{F30DE9ED-AF8D-493F-8DB5-296A1AF45063}" type="presParOf" srcId="{9BEFC8AF-51C3-4F78-8946-4B2ACC2F95C7}" destId="{9FA847B7-220D-4F52-9B4C-0711E9C9ACA8}" srcOrd="1" destOrd="0" presId="urn:microsoft.com/office/officeart/2005/8/layout/hierarchy1"/>
    <dgm:cxn modelId="{74B7C8CF-C9E2-4923-B5F1-C03B01A45BAD}" type="presParOf" srcId="{49C63C5E-722F-4CE2-AA87-AD6A88015D96}" destId="{AD929AF4-2FFD-48B2-A9B8-85121F13698B}" srcOrd="6" destOrd="0" presId="urn:microsoft.com/office/officeart/2005/8/layout/hierarchy1"/>
    <dgm:cxn modelId="{34C51129-408B-4236-9A64-3A97C3A45CAA}" type="presParOf" srcId="{49C63C5E-722F-4CE2-AA87-AD6A88015D96}" destId="{0CD639EC-97CD-4075-BDB6-2C7EF4D3433B}" srcOrd="7" destOrd="0" presId="urn:microsoft.com/office/officeart/2005/8/layout/hierarchy1"/>
    <dgm:cxn modelId="{4AFF23FB-0C6A-4968-95BE-53F867944A2C}" type="presParOf" srcId="{0CD639EC-97CD-4075-BDB6-2C7EF4D3433B}" destId="{8CD26D3E-B49F-4DFB-A31F-4CBACC333EC8}" srcOrd="0" destOrd="0" presId="urn:microsoft.com/office/officeart/2005/8/layout/hierarchy1"/>
    <dgm:cxn modelId="{BDFEA949-C797-4511-8651-48E2A0646924}" type="presParOf" srcId="{8CD26D3E-B49F-4DFB-A31F-4CBACC333EC8}" destId="{DB8954E8-98DF-42AF-AAE7-B73597B0D66A}" srcOrd="0" destOrd="0" presId="urn:microsoft.com/office/officeart/2005/8/layout/hierarchy1"/>
    <dgm:cxn modelId="{20A87F9D-D5B7-4D10-8104-D984BF3F7B96}" type="presParOf" srcId="{8CD26D3E-B49F-4DFB-A31F-4CBACC333EC8}" destId="{BFBA8FA1-67B1-4A98-8C8A-8D9FED244193}" srcOrd="1" destOrd="0" presId="urn:microsoft.com/office/officeart/2005/8/layout/hierarchy1"/>
    <dgm:cxn modelId="{48BDE853-4570-4CE9-A5AF-159A0426D27D}" type="presParOf" srcId="{0CD639EC-97CD-4075-BDB6-2C7EF4D3433B}" destId="{4E283F05-CC61-4847-BB0A-500E05B5B5C6}" srcOrd="1" destOrd="0" presId="urn:microsoft.com/office/officeart/2005/8/layout/hierarchy1"/>
    <dgm:cxn modelId="{8C65348B-0DAD-49C2-B2C6-7B32A2C50ECD}" type="presParOf" srcId="{49C63C5E-722F-4CE2-AA87-AD6A88015D96}" destId="{B5E93ED1-B71F-4AF5-AB90-B3F47D4384E2}" srcOrd="8" destOrd="0" presId="urn:microsoft.com/office/officeart/2005/8/layout/hierarchy1"/>
    <dgm:cxn modelId="{A55753EA-B156-41AE-A6D1-78B9B2E58D2C}" type="presParOf" srcId="{49C63C5E-722F-4CE2-AA87-AD6A88015D96}" destId="{03AA8B02-F76E-49DB-8261-6E18C6F3E933}" srcOrd="9" destOrd="0" presId="urn:microsoft.com/office/officeart/2005/8/layout/hierarchy1"/>
    <dgm:cxn modelId="{0668E6E3-2C6A-43B7-AFE8-95309B751A06}" type="presParOf" srcId="{03AA8B02-F76E-49DB-8261-6E18C6F3E933}" destId="{E580BA87-4899-4ACE-8E19-3EF511527889}" srcOrd="0" destOrd="0" presId="urn:microsoft.com/office/officeart/2005/8/layout/hierarchy1"/>
    <dgm:cxn modelId="{EE8804A4-D0DF-431B-8CF5-617EC622FE9B}" type="presParOf" srcId="{E580BA87-4899-4ACE-8E19-3EF511527889}" destId="{E434971C-113B-4659-8E7F-41950B5B65F9}" srcOrd="0" destOrd="0" presId="urn:microsoft.com/office/officeart/2005/8/layout/hierarchy1"/>
    <dgm:cxn modelId="{52F99D81-E121-469E-BF65-BDA81669E742}" type="presParOf" srcId="{E580BA87-4899-4ACE-8E19-3EF511527889}" destId="{BBF58794-6749-491A-A916-3542E3D9A7F1}" srcOrd="1" destOrd="0" presId="urn:microsoft.com/office/officeart/2005/8/layout/hierarchy1"/>
    <dgm:cxn modelId="{47141437-B369-459D-9876-2CD840390E9B}" type="presParOf" srcId="{03AA8B02-F76E-49DB-8261-6E18C6F3E933}" destId="{E8D628A1-29DB-4456-8368-E846FA79DC9F}" srcOrd="1" destOrd="0" presId="urn:microsoft.com/office/officeart/2005/8/layout/hierarchy1"/>
    <dgm:cxn modelId="{38320363-56CE-4A81-849B-9E66F474DBD0}" type="presParOf" srcId="{49C63C5E-722F-4CE2-AA87-AD6A88015D96}" destId="{3ADC6CEC-ABD0-48B5-9328-D325F8BCFB82}" srcOrd="10" destOrd="0" presId="urn:microsoft.com/office/officeart/2005/8/layout/hierarchy1"/>
    <dgm:cxn modelId="{F8448612-E01E-4043-A122-829907B9296D}" type="presParOf" srcId="{49C63C5E-722F-4CE2-AA87-AD6A88015D96}" destId="{732EEFDD-3760-42F8-BF36-9ED4932327BB}" srcOrd="11" destOrd="0" presId="urn:microsoft.com/office/officeart/2005/8/layout/hierarchy1"/>
    <dgm:cxn modelId="{C55A1C78-1D34-473E-8233-53B407C9AE5A}" type="presParOf" srcId="{732EEFDD-3760-42F8-BF36-9ED4932327BB}" destId="{051E6B59-A2F7-4562-9639-7C1163561BDE}" srcOrd="0" destOrd="0" presId="urn:microsoft.com/office/officeart/2005/8/layout/hierarchy1"/>
    <dgm:cxn modelId="{4840F5D4-835E-4BA1-8C88-ABFBFCE6D454}" type="presParOf" srcId="{051E6B59-A2F7-4562-9639-7C1163561BDE}" destId="{3D40086E-E74C-4858-8DFE-5A0A98EDCC32}" srcOrd="0" destOrd="0" presId="urn:microsoft.com/office/officeart/2005/8/layout/hierarchy1"/>
    <dgm:cxn modelId="{5567D882-F970-41F5-897B-74A775831842}" type="presParOf" srcId="{051E6B59-A2F7-4562-9639-7C1163561BDE}" destId="{B65C2607-DADE-4CFE-9704-423FA9148D11}" srcOrd="1" destOrd="0" presId="urn:microsoft.com/office/officeart/2005/8/layout/hierarchy1"/>
    <dgm:cxn modelId="{CCA6E8D5-663D-4377-87E7-494C3BF5A664}" type="presParOf" srcId="{732EEFDD-3760-42F8-BF36-9ED4932327BB}" destId="{4E566E59-ABFE-4B3E-96D1-ADBF252435E6}" srcOrd="1" destOrd="0" presId="urn:microsoft.com/office/officeart/2005/8/layout/hierarchy1"/>
    <dgm:cxn modelId="{776B07C1-261D-45BA-8992-954C3FCC3CED}" type="presParOf" srcId="{49C63C5E-722F-4CE2-AA87-AD6A88015D96}" destId="{C6D90ED4-4CC2-4C15-BA1C-FF1F56D776ED}" srcOrd="12" destOrd="0" presId="urn:microsoft.com/office/officeart/2005/8/layout/hierarchy1"/>
    <dgm:cxn modelId="{9E40F578-F68D-421B-B0EF-EBA087B26A89}" type="presParOf" srcId="{49C63C5E-722F-4CE2-AA87-AD6A88015D96}" destId="{214BA19D-2CF3-4D95-BA1A-CA40CF87EF7F}" srcOrd="13" destOrd="0" presId="urn:microsoft.com/office/officeart/2005/8/layout/hierarchy1"/>
    <dgm:cxn modelId="{9D38D3D5-0A2B-4BF4-9C86-C59E8B1F93D6}" type="presParOf" srcId="{214BA19D-2CF3-4D95-BA1A-CA40CF87EF7F}" destId="{98EDF83C-D8B9-409E-8144-84B0B4269A23}" srcOrd="0" destOrd="0" presId="urn:microsoft.com/office/officeart/2005/8/layout/hierarchy1"/>
    <dgm:cxn modelId="{58208960-A16C-4CD1-A11D-AAB2201F4E61}" type="presParOf" srcId="{98EDF83C-D8B9-409E-8144-84B0B4269A23}" destId="{5A2CE9A7-5C66-420A-B404-3D73175CD2F3}" srcOrd="0" destOrd="0" presId="urn:microsoft.com/office/officeart/2005/8/layout/hierarchy1"/>
    <dgm:cxn modelId="{86DC0A76-CBE6-4FF7-B5BC-8CC19DFAED48}" type="presParOf" srcId="{98EDF83C-D8B9-409E-8144-84B0B4269A23}" destId="{6746D201-E3A2-4176-9EAA-D7DD33344071}" srcOrd="1" destOrd="0" presId="urn:microsoft.com/office/officeart/2005/8/layout/hierarchy1"/>
    <dgm:cxn modelId="{B0D8D95D-ED39-4C6C-AE10-5C94F6F1B03F}" type="presParOf" srcId="{214BA19D-2CF3-4D95-BA1A-CA40CF87EF7F}" destId="{8D3D614A-CFD2-4B98-AFFE-30DAEEA1427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D819C-BD2B-49E0-9A0A-2E171AEAA51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1D43FEC2-66DD-46E9-B415-38B608A4D45C}">
      <dgm:prSet phldrT="[Metin]"/>
      <dgm:spPr/>
      <dgm:t>
        <a:bodyPr/>
        <a:lstStyle/>
        <a:p>
          <a:r>
            <a:rPr lang="tr-TR"/>
            <a:t>Nadir görülen nedenler </a:t>
          </a:r>
        </a:p>
      </dgm:t>
    </dgm:pt>
    <dgm:pt modelId="{A047FAEF-51A2-4087-87F3-7A19F464F88A}" type="parTrans" cxnId="{07089D76-D0AB-4B29-B266-50B04B044D2F}">
      <dgm:prSet/>
      <dgm:spPr/>
      <dgm:t>
        <a:bodyPr/>
        <a:lstStyle/>
        <a:p>
          <a:endParaRPr lang="tr-TR"/>
        </a:p>
      </dgm:t>
    </dgm:pt>
    <dgm:pt modelId="{E3EBB59A-4E54-49B8-9AD6-6F21046E6A97}" type="sibTrans" cxnId="{07089D76-D0AB-4B29-B266-50B04B044D2F}">
      <dgm:prSet/>
      <dgm:spPr/>
      <dgm:t>
        <a:bodyPr/>
        <a:lstStyle/>
        <a:p>
          <a:endParaRPr lang="tr-TR"/>
        </a:p>
      </dgm:t>
    </dgm:pt>
    <dgm:pt modelId="{AFE4746A-175E-41B4-BD26-8F5E1F8E992A}">
      <dgm:prSet phldrT="[Metin]"/>
      <dgm:spPr/>
      <dgm:t>
        <a:bodyPr/>
        <a:lstStyle/>
        <a:p>
          <a:r>
            <a:rPr lang="tr-TR"/>
            <a:t>Astım </a:t>
          </a:r>
        </a:p>
      </dgm:t>
    </dgm:pt>
    <dgm:pt modelId="{32665A5B-0CF4-4410-96F8-1F107149BA37}" type="parTrans" cxnId="{2305A9CE-E6D7-4716-B1C3-0B73193B754F}">
      <dgm:prSet/>
      <dgm:spPr/>
      <dgm:t>
        <a:bodyPr/>
        <a:lstStyle/>
        <a:p>
          <a:endParaRPr lang="tr-TR"/>
        </a:p>
      </dgm:t>
    </dgm:pt>
    <dgm:pt modelId="{89423D35-9BA7-493F-B0DD-FC245F126719}" type="sibTrans" cxnId="{2305A9CE-E6D7-4716-B1C3-0B73193B754F}">
      <dgm:prSet/>
      <dgm:spPr/>
      <dgm:t>
        <a:bodyPr/>
        <a:lstStyle/>
        <a:p>
          <a:endParaRPr lang="tr-TR"/>
        </a:p>
      </dgm:t>
    </dgm:pt>
    <dgm:pt modelId="{0599FD04-1EAA-419D-8C69-2135DD5EF2B1}">
      <dgm:prSet phldrT="[Metin]"/>
      <dgm:spPr/>
      <dgm:t>
        <a:bodyPr/>
        <a:lstStyle/>
        <a:p>
          <a:r>
            <a:rPr lang="tr-TR"/>
            <a:t>Konjestif kalp yetmezliği </a:t>
          </a:r>
        </a:p>
      </dgm:t>
    </dgm:pt>
    <dgm:pt modelId="{99B42C63-B30D-4E70-B167-2B33C3B8AFB0}" type="parTrans" cxnId="{4ED2D499-3C18-4DD7-9922-50A7ECC7A692}">
      <dgm:prSet/>
      <dgm:spPr/>
      <dgm:t>
        <a:bodyPr/>
        <a:lstStyle/>
        <a:p>
          <a:endParaRPr lang="tr-TR"/>
        </a:p>
      </dgm:t>
    </dgm:pt>
    <dgm:pt modelId="{FC2FAF33-B415-478E-9960-52FF5BD6B0BD}" type="sibTrans" cxnId="{4ED2D499-3C18-4DD7-9922-50A7ECC7A692}">
      <dgm:prSet/>
      <dgm:spPr/>
      <dgm:t>
        <a:bodyPr/>
        <a:lstStyle/>
        <a:p>
          <a:endParaRPr lang="tr-TR"/>
        </a:p>
      </dgm:t>
    </dgm:pt>
    <dgm:pt modelId="{8F31E276-2063-455F-B097-6CCE00ED388B}">
      <dgm:prSet phldrT="[Metin]"/>
      <dgm:spPr/>
      <dgm:t>
        <a:bodyPr/>
        <a:lstStyle/>
        <a:p>
          <a:r>
            <a:rPr lang="tr-TR"/>
            <a:t>Pnömoni</a:t>
          </a:r>
        </a:p>
      </dgm:t>
    </dgm:pt>
    <dgm:pt modelId="{5F222D14-063E-459C-BF5A-FB7D63B905D1}" type="parTrans" cxnId="{3B29DAB5-6819-4338-9EF7-4A79266EFC9E}">
      <dgm:prSet/>
      <dgm:spPr/>
      <dgm:t>
        <a:bodyPr/>
        <a:lstStyle/>
        <a:p>
          <a:endParaRPr lang="tr-TR"/>
        </a:p>
      </dgm:t>
    </dgm:pt>
    <dgm:pt modelId="{C3B3B3E5-FBFB-4D83-B0F4-B3249C4A9807}" type="sibTrans" cxnId="{3B29DAB5-6819-4338-9EF7-4A79266EFC9E}">
      <dgm:prSet/>
      <dgm:spPr/>
      <dgm:t>
        <a:bodyPr/>
        <a:lstStyle/>
        <a:p>
          <a:endParaRPr lang="tr-TR"/>
        </a:p>
      </dgm:t>
    </dgm:pt>
    <dgm:pt modelId="{B7C80609-7425-4AD1-9F47-39653ECB4507}">
      <dgm:prSet phldrT="[Metin]"/>
      <dgm:spPr/>
      <dgm:t>
        <a:bodyPr/>
        <a:lstStyle/>
        <a:p>
          <a:r>
            <a:rPr lang="tr-TR"/>
            <a:t>Aspirasyon sendromları</a:t>
          </a:r>
        </a:p>
      </dgm:t>
    </dgm:pt>
    <dgm:pt modelId="{522970D6-E5C6-46E6-AFD0-9720B8863C31}" type="parTrans" cxnId="{D62CD03D-F62D-4C0F-AC76-0F99036179EE}">
      <dgm:prSet/>
      <dgm:spPr/>
      <dgm:t>
        <a:bodyPr/>
        <a:lstStyle/>
        <a:p>
          <a:endParaRPr lang="tr-TR"/>
        </a:p>
      </dgm:t>
    </dgm:pt>
    <dgm:pt modelId="{B995BF88-9B42-4188-89F7-D3A64D08E25F}" type="sibTrans" cxnId="{D62CD03D-F62D-4C0F-AC76-0F99036179EE}">
      <dgm:prSet/>
      <dgm:spPr/>
      <dgm:t>
        <a:bodyPr/>
        <a:lstStyle/>
        <a:p>
          <a:endParaRPr lang="tr-TR"/>
        </a:p>
      </dgm:t>
    </dgm:pt>
    <dgm:pt modelId="{7297BF78-27C7-4E9D-B87C-1DBBE74688F2}">
      <dgm:prSet phldrT="[Metin]"/>
      <dgm:spPr/>
      <dgm:t>
        <a:bodyPr/>
        <a:lstStyle/>
        <a:p>
          <a:r>
            <a:rPr lang="tr-TR"/>
            <a:t>Pulmoner emboli </a:t>
          </a:r>
        </a:p>
      </dgm:t>
    </dgm:pt>
    <dgm:pt modelId="{E5038F2B-34DE-4516-9D3F-E5C11B7F2301}" type="parTrans" cxnId="{16A2C843-B2C9-480B-AF15-5B1CBAE54E19}">
      <dgm:prSet/>
      <dgm:spPr/>
      <dgm:t>
        <a:bodyPr/>
        <a:lstStyle/>
        <a:p>
          <a:endParaRPr lang="tr-TR"/>
        </a:p>
      </dgm:t>
    </dgm:pt>
    <dgm:pt modelId="{ECD0D2AD-D67B-42E7-A47A-CCE352528533}" type="sibTrans" cxnId="{16A2C843-B2C9-480B-AF15-5B1CBAE54E19}">
      <dgm:prSet/>
      <dgm:spPr/>
      <dgm:t>
        <a:bodyPr/>
        <a:lstStyle/>
        <a:p>
          <a:endParaRPr lang="tr-TR"/>
        </a:p>
      </dgm:t>
    </dgm:pt>
    <dgm:pt modelId="{62FDB1E9-0FFF-4ABE-BEB4-00587522BA2F}" type="pres">
      <dgm:prSet presAssocID="{D82D819C-BD2B-49E0-9A0A-2E171AEAA51B}" presName="hierChild1" presStyleCnt="0">
        <dgm:presLayoutVars>
          <dgm:chPref val="1"/>
          <dgm:dir/>
          <dgm:animOne val="branch"/>
          <dgm:animLvl val="lvl"/>
          <dgm:resizeHandles/>
        </dgm:presLayoutVars>
      </dgm:prSet>
      <dgm:spPr/>
      <dgm:t>
        <a:bodyPr/>
        <a:lstStyle/>
        <a:p>
          <a:endParaRPr lang="tr-TR"/>
        </a:p>
      </dgm:t>
    </dgm:pt>
    <dgm:pt modelId="{290C60BE-7C6A-4262-B85E-712EA1373AFA}" type="pres">
      <dgm:prSet presAssocID="{1D43FEC2-66DD-46E9-B415-38B608A4D45C}" presName="hierRoot1" presStyleCnt="0"/>
      <dgm:spPr/>
    </dgm:pt>
    <dgm:pt modelId="{6137291F-A66F-46B8-A292-4B9FC89774AF}" type="pres">
      <dgm:prSet presAssocID="{1D43FEC2-66DD-46E9-B415-38B608A4D45C}" presName="composite" presStyleCnt="0"/>
      <dgm:spPr/>
    </dgm:pt>
    <dgm:pt modelId="{A2A541A6-BF66-4A1E-9CE7-599B5131E991}" type="pres">
      <dgm:prSet presAssocID="{1D43FEC2-66DD-46E9-B415-38B608A4D45C}" presName="background" presStyleLbl="node0" presStyleIdx="0" presStyleCnt="1"/>
      <dgm:spPr/>
    </dgm:pt>
    <dgm:pt modelId="{0B6D7997-C85D-47FD-8AF0-3EB0AED9BBC3}" type="pres">
      <dgm:prSet presAssocID="{1D43FEC2-66DD-46E9-B415-38B608A4D45C}" presName="text" presStyleLbl="fgAcc0" presStyleIdx="0" presStyleCnt="1">
        <dgm:presLayoutVars>
          <dgm:chPref val="3"/>
        </dgm:presLayoutVars>
      </dgm:prSet>
      <dgm:spPr/>
      <dgm:t>
        <a:bodyPr/>
        <a:lstStyle/>
        <a:p>
          <a:endParaRPr lang="tr-TR"/>
        </a:p>
      </dgm:t>
    </dgm:pt>
    <dgm:pt modelId="{1918FD21-91A3-4E08-A360-041B055ED2F6}" type="pres">
      <dgm:prSet presAssocID="{1D43FEC2-66DD-46E9-B415-38B608A4D45C}" presName="hierChild2" presStyleCnt="0"/>
      <dgm:spPr/>
    </dgm:pt>
    <dgm:pt modelId="{BCF6C71E-C8AF-466C-9286-B2C2EBAFDE29}" type="pres">
      <dgm:prSet presAssocID="{32665A5B-0CF4-4410-96F8-1F107149BA37}" presName="Name10" presStyleLbl="parChTrans1D2" presStyleIdx="0" presStyleCnt="5"/>
      <dgm:spPr/>
      <dgm:t>
        <a:bodyPr/>
        <a:lstStyle/>
        <a:p>
          <a:endParaRPr lang="tr-TR"/>
        </a:p>
      </dgm:t>
    </dgm:pt>
    <dgm:pt modelId="{B86F5F56-9AB9-4EED-846B-4B8295A157C3}" type="pres">
      <dgm:prSet presAssocID="{AFE4746A-175E-41B4-BD26-8F5E1F8E992A}" presName="hierRoot2" presStyleCnt="0"/>
      <dgm:spPr/>
    </dgm:pt>
    <dgm:pt modelId="{9C4005D5-CBA9-46EC-B6A3-B99CFFEFA53D}" type="pres">
      <dgm:prSet presAssocID="{AFE4746A-175E-41B4-BD26-8F5E1F8E992A}" presName="composite2" presStyleCnt="0"/>
      <dgm:spPr/>
    </dgm:pt>
    <dgm:pt modelId="{161CBF9E-B16D-4C59-B5E8-E7E1A6EB297D}" type="pres">
      <dgm:prSet presAssocID="{AFE4746A-175E-41B4-BD26-8F5E1F8E992A}" presName="background2" presStyleLbl="node2" presStyleIdx="0" presStyleCnt="5"/>
      <dgm:spPr/>
    </dgm:pt>
    <dgm:pt modelId="{59887CE9-A903-4026-9946-18A8A4DCE37C}" type="pres">
      <dgm:prSet presAssocID="{AFE4746A-175E-41B4-BD26-8F5E1F8E992A}" presName="text2" presStyleLbl="fgAcc2" presStyleIdx="0" presStyleCnt="5">
        <dgm:presLayoutVars>
          <dgm:chPref val="3"/>
        </dgm:presLayoutVars>
      </dgm:prSet>
      <dgm:spPr/>
      <dgm:t>
        <a:bodyPr/>
        <a:lstStyle/>
        <a:p>
          <a:endParaRPr lang="tr-TR"/>
        </a:p>
      </dgm:t>
    </dgm:pt>
    <dgm:pt modelId="{49A8EDBC-E316-45BB-897A-A5681C7948C2}" type="pres">
      <dgm:prSet presAssocID="{AFE4746A-175E-41B4-BD26-8F5E1F8E992A}" presName="hierChild3" presStyleCnt="0"/>
      <dgm:spPr/>
    </dgm:pt>
    <dgm:pt modelId="{3FEDE416-36BF-46D6-BE4B-47D2F7113B1C}" type="pres">
      <dgm:prSet presAssocID="{99B42C63-B30D-4E70-B167-2B33C3B8AFB0}" presName="Name10" presStyleLbl="parChTrans1D2" presStyleIdx="1" presStyleCnt="5"/>
      <dgm:spPr/>
      <dgm:t>
        <a:bodyPr/>
        <a:lstStyle/>
        <a:p>
          <a:endParaRPr lang="tr-TR"/>
        </a:p>
      </dgm:t>
    </dgm:pt>
    <dgm:pt modelId="{8DA6A96A-B5C7-4511-8111-C3ECDC9791AF}" type="pres">
      <dgm:prSet presAssocID="{0599FD04-1EAA-419D-8C69-2135DD5EF2B1}" presName="hierRoot2" presStyleCnt="0"/>
      <dgm:spPr/>
    </dgm:pt>
    <dgm:pt modelId="{DF58F88F-EF04-4D30-93FD-792868484CFD}" type="pres">
      <dgm:prSet presAssocID="{0599FD04-1EAA-419D-8C69-2135DD5EF2B1}" presName="composite2" presStyleCnt="0"/>
      <dgm:spPr/>
    </dgm:pt>
    <dgm:pt modelId="{7FD87128-6495-4F44-93F2-4F89C832BC25}" type="pres">
      <dgm:prSet presAssocID="{0599FD04-1EAA-419D-8C69-2135DD5EF2B1}" presName="background2" presStyleLbl="node2" presStyleIdx="1" presStyleCnt="5"/>
      <dgm:spPr/>
    </dgm:pt>
    <dgm:pt modelId="{E92BA785-400D-4E37-9690-B4838E16DE95}" type="pres">
      <dgm:prSet presAssocID="{0599FD04-1EAA-419D-8C69-2135DD5EF2B1}" presName="text2" presStyleLbl="fgAcc2" presStyleIdx="1" presStyleCnt="5">
        <dgm:presLayoutVars>
          <dgm:chPref val="3"/>
        </dgm:presLayoutVars>
      </dgm:prSet>
      <dgm:spPr/>
      <dgm:t>
        <a:bodyPr/>
        <a:lstStyle/>
        <a:p>
          <a:endParaRPr lang="tr-TR"/>
        </a:p>
      </dgm:t>
    </dgm:pt>
    <dgm:pt modelId="{02EA9E6E-5A15-486A-A695-076E6B1001F3}" type="pres">
      <dgm:prSet presAssocID="{0599FD04-1EAA-419D-8C69-2135DD5EF2B1}" presName="hierChild3" presStyleCnt="0"/>
      <dgm:spPr/>
    </dgm:pt>
    <dgm:pt modelId="{275256FF-2375-4B08-8E5A-02AD785DD6B7}" type="pres">
      <dgm:prSet presAssocID="{5F222D14-063E-459C-BF5A-FB7D63B905D1}" presName="Name10" presStyleLbl="parChTrans1D2" presStyleIdx="2" presStyleCnt="5"/>
      <dgm:spPr/>
      <dgm:t>
        <a:bodyPr/>
        <a:lstStyle/>
        <a:p>
          <a:endParaRPr lang="tr-TR"/>
        </a:p>
      </dgm:t>
    </dgm:pt>
    <dgm:pt modelId="{6722FE18-6584-4DDA-883B-9EFC3BBE506B}" type="pres">
      <dgm:prSet presAssocID="{8F31E276-2063-455F-B097-6CCE00ED388B}" presName="hierRoot2" presStyleCnt="0"/>
      <dgm:spPr/>
    </dgm:pt>
    <dgm:pt modelId="{9D5833EB-5F59-4BED-98BF-526734DE732C}" type="pres">
      <dgm:prSet presAssocID="{8F31E276-2063-455F-B097-6CCE00ED388B}" presName="composite2" presStyleCnt="0"/>
      <dgm:spPr/>
    </dgm:pt>
    <dgm:pt modelId="{55B12264-A5A5-480E-8253-F8B027636208}" type="pres">
      <dgm:prSet presAssocID="{8F31E276-2063-455F-B097-6CCE00ED388B}" presName="background2" presStyleLbl="node2" presStyleIdx="2" presStyleCnt="5"/>
      <dgm:spPr/>
    </dgm:pt>
    <dgm:pt modelId="{E86FBAFF-4C3B-4275-9E73-655E71ABF4F3}" type="pres">
      <dgm:prSet presAssocID="{8F31E276-2063-455F-B097-6CCE00ED388B}" presName="text2" presStyleLbl="fgAcc2" presStyleIdx="2" presStyleCnt="5">
        <dgm:presLayoutVars>
          <dgm:chPref val="3"/>
        </dgm:presLayoutVars>
      </dgm:prSet>
      <dgm:spPr/>
      <dgm:t>
        <a:bodyPr/>
        <a:lstStyle/>
        <a:p>
          <a:endParaRPr lang="tr-TR"/>
        </a:p>
      </dgm:t>
    </dgm:pt>
    <dgm:pt modelId="{452A1F51-278D-44B1-91B0-9EF747ED60A5}" type="pres">
      <dgm:prSet presAssocID="{8F31E276-2063-455F-B097-6CCE00ED388B}" presName="hierChild3" presStyleCnt="0"/>
      <dgm:spPr/>
    </dgm:pt>
    <dgm:pt modelId="{83275AB3-6CE7-4C71-8984-B6653C956D83}" type="pres">
      <dgm:prSet presAssocID="{522970D6-E5C6-46E6-AFD0-9720B8863C31}" presName="Name10" presStyleLbl="parChTrans1D2" presStyleIdx="3" presStyleCnt="5"/>
      <dgm:spPr/>
      <dgm:t>
        <a:bodyPr/>
        <a:lstStyle/>
        <a:p>
          <a:endParaRPr lang="tr-TR"/>
        </a:p>
      </dgm:t>
    </dgm:pt>
    <dgm:pt modelId="{1F6E9BAA-3E69-4A55-8F2D-AC1DDEB5D13A}" type="pres">
      <dgm:prSet presAssocID="{B7C80609-7425-4AD1-9F47-39653ECB4507}" presName="hierRoot2" presStyleCnt="0"/>
      <dgm:spPr/>
    </dgm:pt>
    <dgm:pt modelId="{D61BF4BA-6A87-4286-9091-5D7AC3028C1C}" type="pres">
      <dgm:prSet presAssocID="{B7C80609-7425-4AD1-9F47-39653ECB4507}" presName="composite2" presStyleCnt="0"/>
      <dgm:spPr/>
    </dgm:pt>
    <dgm:pt modelId="{B1290CF4-52B7-4FE8-8823-B40AE9B1B23D}" type="pres">
      <dgm:prSet presAssocID="{B7C80609-7425-4AD1-9F47-39653ECB4507}" presName="background2" presStyleLbl="node2" presStyleIdx="3" presStyleCnt="5"/>
      <dgm:spPr/>
    </dgm:pt>
    <dgm:pt modelId="{8DC75E8D-A272-4C89-B98C-771F9D774F47}" type="pres">
      <dgm:prSet presAssocID="{B7C80609-7425-4AD1-9F47-39653ECB4507}" presName="text2" presStyleLbl="fgAcc2" presStyleIdx="3" presStyleCnt="5">
        <dgm:presLayoutVars>
          <dgm:chPref val="3"/>
        </dgm:presLayoutVars>
      </dgm:prSet>
      <dgm:spPr/>
      <dgm:t>
        <a:bodyPr/>
        <a:lstStyle/>
        <a:p>
          <a:endParaRPr lang="tr-TR"/>
        </a:p>
      </dgm:t>
    </dgm:pt>
    <dgm:pt modelId="{4AE4380A-7036-44E8-961B-590B26CBF59C}" type="pres">
      <dgm:prSet presAssocID="{B7C80609-7425-4AD1-9F47-39653ECB4507}" presName="hierChild3" presStyleCnt="0"/>
      <dgm:spPr/>
    </dgm:pt>
    <dgm:pt modelId="{92B996CC-6CAF-4A89-9089-4C56B456ACD3}" type="pres">
      <dgm:prSet presAssocID="{E5038F2B-34DE-4516-9D3F-E5C11B7F2301}" presName="Name10" presStyleLbl="parChTrans1D2" presStyleIdx="4" presStyleCnt="5"/>
      <dgm:spPr/>
      <dgm:t>
        <a:bodyPr/>
        <a:lstStyle/>
        <a:p>
          <a:endParaRPr lang="tr-TR"/>
        </a:p>
      </dgm:t>
    </dgm:pt>
    <dgm:pt modelId="{7D99750E-C046-4DAC-9568-CF82594D858E}" type="pres">
      <dgm:prSet presAssocID="{7297BF78-27C7-4E9D-B87C-1DBBE74688F2}" presName="hierRoot2" presStyleCnt="0"/>
      <dgm:spPr/>
    </dgm:pt>
    <dgm:pt modelId="{ED27A62D-A6B8-4446-9A77-92FC9C864874}" type="pres">
      <dgm:prSet presAssocID="{7297BF78-27C7-4E9D-B87C-1DBBE74688F2}" presName="composite2" presStyleCnt="0"/>
      <dgm:spPr/>
    </dgm:pt>
    <dgm:pt modelId="{72EA86F6-DD42-489A-9D9A-4834A7A810A9}" type="pres">
      <dgm:prSet presAssocID="{7297BF78-27C7-4E9D-B87C-1DBBE74688F2}" presName="background2" presStyleLbl="node2" presStyleIdx="4" presStyleCnt="5"/>
      <dgm:spPr/>
    </dgm:pt>
    <dgm:pt modelId="{FAD385F3-A35C-4A7F-A196-E82191013B8E}" type="pres">
      <dgm:prSet presAssocID="{7297BF78-27C7-4E9D-B87C-1DBBE74688F2}" presName="text2" presStyleLbl="fgAcc2" presStyleIdx="4" presStyleCnt="5">
        <dgm:presLayoutVars>
          <dgm:chPref val="3"/>
        </dgm:presLayoutVars>
      </dgm:prSet>
      <dgm:spPr/>
      <dgm:t>
        <a:bodyPr/>
        <a:lstStyle/>
        <a:p>
          <a:endParaRPr lang="tr-TR"/>
        </a:p>
      </dgm:t>
    </dgm:pt>
    <dgm:pt modelId="{5798FDBB-EEA4-4B5B-A7E6-17A8058EAF60}" type="pres">
      <dgm:prSet presAssocID="{7297BF78-27C7-4E9D-B87C-1DBBE74688F2}" presName="hierChild3" presStyleCnt="0"/>
      <dgm:spPr/>
    </dgm:pt>
  </dgm:ptLst>
  <dgm:cxnLst>
    <dgm:cxn modelId="{6020958E-327C-43B8-950C-8CCF62AB5409}" type="presOf" srcId="{7297BF78-27C7-4E9D-B87C-1DBBE74688F2}" destId="{FAD385F3-A35C-4A7F-A196-E82191013B8E}" srcOrd="0" destOrd="0" presId="urn:microsoft.com/office/officeart/2005/8/layout/hierarchy1"/>
    <dgm:cxn modelId="{2305A9CE-E6D7-4716-B1C3-0B73193B754F}" srcId="{1D43FEC2-66DD-46E9-B415-38B608A4D45C}" destId="{AFE4746A-175E-41B4-BD26-8F5E1F8E992A}" srcOrd="0" destOrd="0" parTransId="{32665A5B-0CF4-4410-96F8-1F107149BA37}" sibTransId="{89423D35-9BA7-493F-B0DD-FC245F126719}"/>
    <dgm:cxn modelId="{508016D4-FF0C-4F29-965B-15A52F7C3BD2}" type="presOf" srcId="{0599FD04-1EAA-419D-8C69-2135DD5EF2B1}" destId="{E92BA785-400D-4E37-9690-B4838E16DE95}" srcOrd="0" destOrd="0" presId="urn:microsoft.com/office/officeart/2005/8/layout/hierarchy1"/>
    <dgm:cxn modelId="{491FEE90-D378-436E-BECC-1DCB5FD3F00F}" type="presOf" srcId="{D82D819C-BD2B-49E0-9A0A-2E171AEAA51B}" destId="{62FDB1E9-0FFF-4ABE-BEB4-00587522BA2F}" srcOrd="0" destOrd="0" presId="urn:microsoft.com/office/officeart/2005/8/layout/hierarchy1"/>
    <dgm:cxn modelId="{4ED2D499-3C18-4DD7-9922-50A7ECC7A692}" srcId="{1D43FEC2-66DD-46E9-B415-38B608A4D45C}" destId="{0599FD04-1EAA-419D-8C69-2135DD5EF2B1}" srcOrd="1" destOrd="0" parTransId="{99B42C63-B30D-4E70-B167-2B33C3B8AFB0}" sibTransId="{FC2FAF33-B415-478E-9960-52FF5BD6B0BD}"/>
    <dgm:cxn modelId="{171B421E-26E5-4354-932C-4F63EF535262}" type="presOf" srcId="{AFE4746A-175E-41B4-BD26-8F5E1F8E992A}" destId="{59887CE9-A903-4026-9946-18A8A4DCE37C}" srcOrd="0" destOrd="0" presId="urn:microsoft.com/office/officeart/2005/8/layout/hierarchy1"/>
    <dgm:cxn modelId="{A1EBF6D6-40BA-493F-AEFD-137F2DB1F6C9}" type="presOf" srcId="{8F31E276-2063-455F-B097-6CCE00ED388B}" destId="{E86FBAFF-4C3B-4275-9E73-655E71ABF4F3}" srcOrd="0" destOrd="0" presId="urn:microsoft.com/office/officeart/2005/8/layout/hierarchy1"/>
    <dgm:cxn modelId="{D62CD03D-F62D-4C0F-AC76-0F99036179EE}" srcId="{1D43FEC2-66DD-46E9-B415-38B608A4D45C}" destId="{B7C80609-7425-4AD1-9F47-39653ECB4507}" srcOrd="3" destOrd="0" parTransId="{522970D6-E5C6-46E6-AFD0-9720B8863C31}" sibTransId="{B995BF88-9B42-4188-89F7-D3A64D08E25F}"/>
    <dgm:cxn modelId="{3B29DAB5-6819-4338-9EF7-4A79266EFC9E}" srcId="{1D43FEC2-66DD-46E9-B415-38B608A4D45C}" destId="{8F31E276-2063-455F-B097-6CCE00ED388B}" srcOrd="2" destOrd="0" parTransId="{5F222D14-063E-459C-BF5A-FB7D63B905D1}" sibTransId="{C3B3B3E5-FBFB-4D83-B0F4-B3249C4A9807}"/>
    <dgm:cxn modelId="{20AE7F9A-B413-4D88-9C98-480EF0063266}" type="presOf" srcId="{E5038F2B-34DE-4516-9D3F-E5C11B7F2301}" destId="{92B996CC-6CAF-4A89-9089-4C56B456ACD3}" srcOrd="0" destOrd="0" presId="urn:microsoft.com/office/officeart/2005/8/layout/hierarchy1"/>
    <dgm:cxn modelId="{8C0301F8-5679-4593-BA58-22EA3358ADD8}" type="presOf" srcId="{B7C80609-7425-4AD1-9F47-39653ECB4507}" destId="{8DC75E8D-A272-4C89-B98C-771F9D774F47}" srcOrd="0" destOrd="0" presId="urn:microsoft.com/office/officeart/2005/8/layout/hierarchy1"/>
    <dgm:cxn modelId="{266A6502-0DA0-4C57-A328-8EA077E6DA4B}" type="presOf" srcId="{522970D6-E5C6-46E6-AFD0-9720B8863C31}" destId="{83275AB3-6CE7-4C71-8984-B6653C956D83}" srcOrd="0" destOrd="0" presId="urn:microsoft.com/office/officeart/2005/8/layout/hierarchy1"/>
    <dgm:cxn modelId="{C61E33CD-6E00-4EC6-A7F3-F1A3F51F3EDF}" type="presOf" srcId="{99B42C63-B30D-4E70-B167-2B33C3B8AFB0}" destId="{3FEDE416-36BF-46D6-BE4B-47D2F7113B1C}" srcOrd="0" destOrd="0" presId="urn:microsoft.com/office/officeart/2005/8/layout/hierarchy1"/>
    <dgm:cxn modelId="{D1934F47-75A5-4568-928A-3CE6E773A9AD}" type="presOf" srcId="{5F222D14-063E-459C-BF5A-FB7D63B905D1}" destId="{275256FF-2375-4B08-8E5A-02AD785DD6B7}" srcOrd="0" destOrd="0" presId="urn:microsoft.com/office/officeart/2005/8/layout/hierarchy1"/>
    <dgm:cxn modelId="{FD041510-6DE3-4884-A77A-DB34C83F9865}" type="presOf" srcId="{1D43FEC2-66DD-46E9-B415-38B608A4D45C}" destId="{0B6D7997-C85D-47FD-8AF0-3EB0AED9BBC3}" srcOrd="0" destOrd="0" presId="urn:microsoft.com/office/officeart/2005/8/layout/hierarchy1"/>
    <dgm:cxn modelId="{07089D76-D0AB-4B29-B266-50B04B044D2F}" srcId="{D82D819C-BD2B-49E0-9A0A-2E171AEAA51B}" destId="{1D43FEC2-66DD-46E9-B415-38B608A4D45C}" srcOrd="0" destOrd="0" parTransId="{A047FAEF-51A2-4087-87F3-7A19F464F88A}" sibTransId="{E3EBB59A-4E54-49B8-9AD6-6F21046E6A97}"/>
    <dgm:cxn modelId="{16A2C843-B2C9-480B-AF15-5B1CBAE54E19}" srcId="{1D43FEC2-66DD-46E9-B415-38B608A4D45C}" destId="{7297BF78-27C7-4E9D-B87C-1DBBE74688F2}" srcOrd="4" destOrd="0" parTransId="{E5038F2B-34DE-4516-9D3F-E5C11B7F2301}" sibTransId="{ECD0D2AD-D67B-42E7-A47A-CCE352528533}"/>
    <dgm:cxn modelId="{7FEB838A-B7FA-4FBC-883E-631A66CD9C77}" type="presOf" srcId="{32665A5B-0CF4-4410-96F8-1F107149BA37}" destId="{BCF6C71E-C8AF-466C-9286-B2C2EBAFDE29}" srcOrd="0" destOrd="0" presId="urn:microsoft.com/office/officeart/2005/8/layout/hierarchy1"/>
    <dgm:cxn modelId="{F9AEC706-6953-4312-B873-AA87DC708531}" type="presParOf" srcId="{62FDB1E9-0FFF-4ABE-BEB4-00587522BA2F}" destId="{290C60BE-7C6A-4262-B85E-712EA1373AFA}" srcOrd="0" destOrd="0" presId="urn:microsoft.com/office/officeart/2005/8/layout/hierarchy1"/>
    <dgm:cxn modelId="{74F9E358-AFCF-4AC3-8D55-DDDD057E21C7}" type="presParOf" srcId="{290C60BE-7C6A-4262-B85E-712EA1373AFA}" destId="{6137291F-A66F-46B8-A292-4B9FC89774AF}" srcOrd="0" destOrd="0" presId="urn:microsoft.com/office/officeart/2005/8/layout/hierarchy1"/>
    <dgm:cxn modelId="{AF0663B0-7311-40F0-B6A0-0B07F10DE04D}" type="presParOf" srcId="{6137291F-A66F-46B8-A292-4B9FC89774AF}" destId="{A2A541A6-BF66-4A1E-9CE7-599B5131E991}" srcOrd="0" destOrd="0" presId="urn:microsoft.com/office/officeart/2005/8/layout/hierarchy1"/>
    <dgm:cxn modelId="{36EA77A7-4243-4D31-8CC9-D8877988C36A}" type="presParOf" srcId="{6137291F-A66F-46B8-A292-4B9FC89774AF}" destId="{0B6D7997-C85D-47FD-8AF0-3EB0AED9BBC3}" srcOrd="1" destOrd="0" presId="urn:microsoft.com/office/officeart/2005/8/layout/hierarchy1"/>
    <dgm:cxn modelId="{0CB3DE29-3826-4BF4-A2C0-A38F2406C8D6}" type="presParOf" srcId="{290C60BE-7C6A-4262-B85E-712EA1373AFA}" destId="{1918FD21-91A3-4E08-A360-041B055ED2F6}" srcOrd="1" destOrd="0" presId="urn:microsoft.com/office/officeart/2005/8/layout/hierarchy1"/>
    <dgm:cxn modelId="{8529E9B4-5F60-456D-B28C-081625BC6BE6}" type="presParOf" srcId="{1918FD21-91A3-4E08-A360-041B055ED2F6}" destId="{BCF6C71E-C8AF-466C-9286-B2C2EBAFDE29}" srcOrd="0" destOrd="0" presId="urn:microsoft.com/office/officeart/2005/8/layout/hierarchy1"/>
    <dgm:cxn modelId="{C04A17AA-6BD9-4565-A9BD-DA685A3134A4}" type="presParOf" srcId="{1918FD21-91A3-4E08-A360-041B055ED2F6}" destId="{B86F5F56-9AB9-4EED-846B-4B8295A157C3}" srcOrd="1" destOrd="0" presId="urn:microsoft.com/office/officeart/2005/8/layout/hierarchy1"/>
    <dgm:cxn modelId="{819AD072-74E4-4D49-8FE6-7A7BEB89941C}" type="presParOf" srcId="{B86F5F56-9AB9-4EED-846B-4B8295A157C3}" destId="{9C4005D5-CBA9-46EC-B6A3-B99CFFEFA53D}" srcOrd="0" destOrd="0" presId="urn:microsoft.com/office/officeart/2005/8/layout/hierarchy1"/>
    <dgm:cxn modelId="{AF5F5C41-8CBC-4738-BD04-8E7ABAA0CCCB}" type="presParOf" srcId="{9C4005D5-CBA9-46EC-B6A3-B99CFFEFA53D}" destId="{161CBF9E-B16D-4C59-B5E8-E7E1A6EB297D}" srcOrd="0" destOrd="0" presId="urn:microsoft.com/office/officeart/2005/8/layout/hierarchy1"/>
    <dgm:cxn modelId="{901F9963-EB0C-4562-A7BA-8D684F442E4C}" type="presParOf" srcId="{9C4005D5-CBA9-46EC-B6A3-B99CFFEFA53D}" destId="{59887CE9-A903-4026-9946-18A8A4DCE37C}" srcOrd="1" destOrd="0" presId="urn:microsoft.com/office/officeart/2005/8/layout/hierarchy1"/>
    <dgm:cxn modelId="{B17B14A8-99B3-4E69-A93C-5E39F4629C16}" type="presParOf" srcId="{B86F5F56-9AB9-4EED-846B-4B8295A157C3}" destId="{49A8EDBC-E316-45BB-897A-A5681C7948C2}" srcOrd="1" destOrd="0" presId="urn:microsoft.com/office/officeart/2005/8/layout/hierarchy1"/>
    <dgm:cxn modelId="{E79635E1-9D08-4851-A24E-60A9D7C6A37B}" type="presParOf" srcId="{1918FD21-91A3-4E08-A360-041B055ED2F6}" destId="{3FEDE416-36BF-46D6-BE4B-47D2F7113B1C}" srcOrd="2" destOrd="0" presId="urn:microsoft.com/office/officeart/2005/8/layout/hierarchy1"/>
    <dgm:cxn modelId="{DD72F1E8-F818-4981-86A2-C773FB8BF13B}" type="presParOf" srcId="{1918FD21-91A3-4E08-A360-041B055ED2F6}" destId="{8DA6A96A-B5C7-4511-8111-C3ECDC9791AF}" srcOrd="3" destOrd="0" presId="urn:microsoft.com/office/officeart/2005/8/layout/hierarchy1"/>
    <dgm:cxn modelId="{AB09F494-3871-4925-9E83-187438661AFC}" type="presParOf" srcId="{8DA6A96A-B5C7-4511-8111-C3ECDC9791AF}" destId="{DF58F88F-EF04-4D30-93FD-792868484CFD}" srcOrd="0" destOrd="0" presId="urn:microsoft.com/office/officeart/2005/8/layout/hierarchy1"/>
    <dgm:cxn modelId="{DD515BE1-F433-4B52-A31B-42BC678A0A47}" type="presParOf" srcId="{DF58F88F-EF04-4D30-93FD-792868484CFD}" destId="{7FD87128-6495-4F44-93F2-4F89C832BC25}" srcOrd="0" destOrd="0" presId="urn:microsoft.com/office/officeart/2005/8/layout/hierarchy1"/>
    <dgm:cxn modelId="{22F71DA7-4922-4960-978A-1E75F05B60BC}" type="presParOf" srcId="{DF58F88F-EF04-4D30-93FD-792868484CFD}" destId="{E92BA785-400D-4E37-9690-B4838E16DE95}" srcOrd="1" destOrd="0" presId="urn:microsoft.com/office/officeart/2005/8/layout/hierarchy1"/>
    <dgm:cxn modelId="{2C754651-6650-4402-A5FD-EF64B6C7ADC1}" type="presParOf" srcId="{8DA6A96A-B5C7-4511-8111-C3ECDC9791AF}" destId="{02EA9E6E-5A15-486A-A695-076E6B1001F3}" srcOrd="1" destOrd="0" presId="urn:microsoft.com/office/officeart/2005/8/layout/hierarchy1"/>
    <dgm:cxn modelId="{BFC37D87-C6D3-4B12-913D-E3CB27AB3D6E}" type="presParOf" srcId="{1918FD21-91A3-4E08-A360-041B055ED2F6}" destId="{275256FF-2375-4B08-8E5A-02AD785DD6B7}" srcOrd="4" destOrd="0" presId="urn:microsoft.com/office/officeart/2005/8/layout/hierarchy1"/>
    <dgm:cxn modelId="{B35BB1CF-0F16-4568-9856-B11F1A63EC97}" type="presParOf" srcId="{1918FD21-91A3-4E08-A360-041B055ED2F6}" destId="{6722FE18-6584-4DDA-883B-9EFC3BBE506B}" srcOrd="5" destOrd="0" presId="urn:microsoft.com/office/officeart/2005/8/layout/hierarchy1"/>
    <dgm:cxn modelId="{53656DA2-6840-4761-9810-FEC1F2BCF541}" type="presParOf" srcId="{6722FE18-6584-4DDA-883B-9EFC3BBE506B}" destId="{9D5833EB-5F59-4BED-98BF-526734DE732C}" srcOrd="0" destOrd="0" presId="urn:microsoft.com/office/officeart/2005/8/layout/hierarchy1"/>
    <dgm:cxn modelId="{79E0A55E-6596-46A2-AB14-7510471E1E83}" type="presParOf" srcId="{9D5833EB-5F59-4BED-98BF-526734DE732C}" destId="{55B12264-A5A5-480E-8253-F8B027636208}" srcOrd="0" destOrd="0" presId="urn:microsoft.com/office/officeart/2005/8/layout/hierarchy1"/>
    <dgm:cxn modelId="{0C4BE442-07B0-48A0-8A91-68CFEC505848}" type="presParOf" srcId="{9D5833EB-5F59-4BED-98BF-526734DE732C}" destId="{E86FBAFF-4C3B-4275-9E73-655E71ABF4F3}" srcOrd="1" destOrd="0" presId="urn:microsoft.com/office/officeart/2005/8/layout/hierarchy1"/>
    <dgm:cxn modelId="{68D1973D-AE6A-4F45-88A6-09FFE8C8C0CC}" type="presParOf" srcId="{6722FE18-6584-4DDA-883B-9EFC3BBE506B}" destId="{452A1F51-278D-44B1-91B0-9EF747ED60A5}" srcOrd="1" destOrd="0" presId="urn:microsoft.com/office/officeart/2005/8/layout/hierarchy1"/>
    <dgm:cxn modelId="{70F8EC16-0816-42BC-8692-B20B067D3E4B}" type="presParOf" srcId="{1918FD21-91A3-4E08-A360-041B055ED2F6}" destId="{83275AB3-6CE7-4C71-8984-B6653C956D83}" srcOrd="6" destOrd="0" presId="urn:microsoft.com/office/officeart/2005/8/layout/hierarchy1"/>
    <dgm:cxn modelId="{20B96931-1A88-4108-90F0-5E315A38BAF1}" type="presParOf" srcId="{1918FD21-91A3-4E08-A360-041B055ED2F6}" destId="{1F6E9BAA-3E69-4A55-8F2D-AC1DDEB5D13A}" srcOrd="7" destOrd="0" presId="urn:microsoft.com/office/officeart/2005/8/layout/hierarchy1"/>
    <dgm:cxn modelId="{6CE1D326-7113-465F-A1E8-8D75C3238196}" type="presParOf" srcId="{1F6E9BAA-3E69-4A55-8F2D-AC1DDEB5D13A}" destId="{D61BF4BA-6A87-4286-9091-5D7AC3028C1C}" srcOrd="0" destOrd="0" presId="urn:microsoft.com/office/officeart/2005/8/layout/hierarchy1"/>
    <dgm:cxn modelId="{71758CC9-F0FF-4C42-95EB-9AADDDFA7FEB}" type="presParOf" srcId="{D61BF4BA-6A87-4286-9091-5D7AC3028C1C}" destId="{B1290CF4-52B7-4FE8-8823-B40AE9B1B23D}" srcOrd="0" destOrd="0" presId="urn:microsoft.com/office/officeart/2005/8/layout/hierarchy1"/>
    <dgm:cxn modelId="{DC4ECF97-C29B-40F6-9534-324EA079916D}" type="presParOf" srcId="{D61BF4BA-6A87-4286-9091-5D7AC3028C1C}" destId="{8DC75E8D-A272-4C89-B98C-771F9D774F47}" srcOrd="1" destOrd="0" presId="urn:microsoft.com/office/officeart/2005/8/layout/hierarchy1"/>
    <dgm:cxn modelId="{7002B325-91E4-402C-8587-05E03803A504}" type="presParOf" srcId="{1F6E9BAA-3E69-4A55-8F2D-AC1DDEB5D13A}" destId="{4AE4380A-7036-44E8-961B-590B26CBF59C}" srcOrd="1" destOrd="0" presId="urn:microsoft.com/office/officeart/2005/8/layout/hierarchy1"/>
    <dgm:cxn modelId="{0518A912-FBC0-4204-A1CA-1F8027988069}" type="presParOf" srcId="{1918FD21-91A3-4E08-A360-041B055ED2F6}" destId="{92B996CC-6CAF-4A89-9089-4C56B456ACD3}" srcOrd="8" destOrd="0" presId="urn:microsoft.com/office/officeart/2005/8/layout/hierarchy1"/>
    <dgm:cxn modelId="{146272E1-4D0B-4B66-9997-024810836B68}" type="presParOf" srcId="{1918FD21-91A3-4E08-A360-041B055ED2F6}" destId="{7D99750E-C046-4DAC-9568-CF82594D858E}" srcOrd="9" destOrd="0" presId="urn:microsoft.com/office/officeart/2005/8/layout/hierarchy1"/>
    <dgm:cxn modelId="{EE87BEB1-EB94-4A33-AE1E-0A2BE8392FBB}" type="presParOf" srcId="{7D99750E-C046-4DAC-9568-CF82594D858E}" destId="{ED27A62D-A6B8-4446-9A77-92FC9C864874}" srcOrd="0" destOrd="0" presId="urn:microsoft.com/office/officeart/2005/8/layout/hierarchy1"/>
    <dgm:cxn modelId="{1F13DB9E-EE33-4A90-93F6-4C864FBF1C21}" type="presParOf" srcId="{ED27A62D-A6B8-4446-9A77-92FC9C864874}" destId="{72EA86F6-DD42-489A-9D9A-4834A7A810A9}" srcOrd="0" destOrd="0" presId="urn:microsoft.com/office/officeart/2005/8/layout/hierarchy1"/>
    <dgm:cxn modelId="{E8A8F1DA-EEB0-4120-BB23-F6C1B11EA4C2}" type="presParOf" srcId="{ED27A62D-A6B8-4446-9A77-92FC9C864874}" destId="{FAD385F3-A35C-4A7F-A196-E82191013B8E}" srcOrd="1" destOrd="0" presId="urn:microsoft.com/office/officeart/2005/8/layout/hierarchy1"/>
    <dgm:cxn modelId="{9C778E3D-1ECE-4D5A-AD9E-26038009478F}" type="presParOf" srcId="{7D99750E-C046-4DAC-9568-CF82594D858E}" destId="{5798FDBB-EEA4-4B5B-A7E6-17A8058EAF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5BF135-D82A-4BF5-B8C3-1EF71990E6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421CA55C-F099-415A-8ED0-FD520068B13D}">
      <dgm:prSet phldrT="[Metin]"/>
      <dgm:spPr/>
      <dgm:t>
        <a:bodyPr/>
        <a:lstStyle/>
        <a:p>
          <a:r>
            <a:rPr lang="tr-TR"/>
            <a:t>TOPLUM KÖKENLİ PNÖMONİ</a:t>
          </a:r>
        </a:p>
      </dgm:t>
    </dgm:pt>
    <dgm:pt modelId="{8CF5C17D-9B5E-4BD9-8E41-A2FD1A67517F}" type="parTrans" cxnId="{6A12601E-0EA4-43A5-A0F3-41AEB18A9E30}">
      <dgm:prSet/>
      <dgm:spPr/>
      <dgm:t>
        <a:bodyPr/>
        <a:lstStyle/>
        <a:p>
          <a:endParaRPr lang="tr-TR"/>
        </a:p>
      </dgm:t>
    </dgm:pt>
    <dgm:pt modelId="{D1E6FA38-BF03-495A-ADF7-BA0C883856B0}" type="sibTrans" cxnId="{6A12601E-0EA4-43A5-A0F3-41AEB18A9E30}">
      <dgm:prSet/>
      <dgm:spPr/>
      <dgm:t>
        <a:bodyPr/>
        <a:lstStyle/>
        <a:p>
          <a:endParaRPr lang="tr-TR"/>
        </a:p>
      </dgm:t>
    </dgm:pt>
    <dgm:pt modelId="{8C589233-5EF6-40C5-B25C-8AB45E17A7A8}">
      <dgm:prSet phldrT="[Metin]"/>
      <dgm:spPr/>
      <dgm:t>
        <a:bodyPr/>
        <a:lstStyle/>
        <a:p>
          <a:r>
            <a:rPr lang="tr-TR"/>
            <a:t>TİPİK PNÖMONİ</a:t>
          </a:r>
        </a:p>
      </dgm:t>
    </dgm:pt>
    <dgm:pt modelId="{8CF25D01-929B-4406-8112-6B6A5869DA46}" type="parTrans" cxnId="{DB42F320-55AD-4765-8E3B-81BB1661B09E}">
      <dgm:prSet/>
      <dgm:spPr/>
      <dgm:t>
        <a:bodyPr/>
        <a:lstStyle/>
        <a:p>
          <a:endParaRPr lang="tr-TR"/>
        </a:p>
      </dgm:t>
    </dgm:pt>
    <dgm:pt modelId="{D509039D-0153-4A88-882C-EF1AAFDF7AFE}" type="sibTrans" cxnId="{DB42F320-55AD-4765-8E3B-81BB1661B09E}">
      <dgm:prSet/>
      <dgm:spPr/>
      <dgm:t>
        <a:bodyPr/>
        <a:lstStyle/>
        <a:p>
          <a:endParaRPr lang="tr-TR"/>
        </a:p>
      </dgm:t>
    </dgm:pt>
    <dgm:pt modelId="{336BF037-2FF7-4F17-A229-6BB520284A9F}">
      <dgm:prSet phldrT="[Metin]"/>
      <dgm:spPr/>
      <dgm:t>
        <a:bodyPr/>
        <a:lstStyle/>
        <a:p>
          <a:r>
            <a:rPr lang="tr-TR"/>
            <a:t>ATİPİK PNÖMONİ</a:t>
          </a:r>
        </a:p>
      </dgm:t>
    </dgm:pt>
    <dgm:pt modelId="{915FA918-B711-47C0-927E-AF5E7521D32C}" type="parTrans" cxnId="{4876BB26-21B6-4CA2-9918-A00840B248CF}">
      <dgm:prSet/>
      <dgm:spPr/>
      <dgm:t>
        <a:bodyPr/>
        <a:lstStyle/>
        <a:p>
          <a:endParaRPr lang="tr-TR"/>
        </a:p>
      </dgm:t>
    </dgm:pt>
    <dgm:pt modelId="{3601EB34-8344-47DB-A60A-ED8573A679D3}" type="sibTrans" cxnId="{4876BB26-21B6-4CA2-9918-A00840B248CF}">
      <dgm:prSet/>
      <dgm:spPr/>
      <dgm:t>
        <a:bodyPr/>
        <a:lstStyle/>
        <a:p>
          <a:endParaRPr lang="tr-TR"/>
        </a:p>
      </dgm:t>
    </dgm:pt>
    <dgm:pt modelId="{7F687C6A-5458-42C1-8A27-85F5C11AA5E2}" type="pres">
      <dgm:prSet presAssocID="{DA5BF135-D82A-4BF5-B8C3-1EF71990E633}" presName="hierChild1" presStyleCnt="0">
        <dgm:presLayoutVars>
          <dgm:chPref val="1"/>
          <dgm:dir/>
          <dgm:animOne val="branch"/>
          <dgm:animLvl val="lvl"/>
          <dgm:resizeHandles/>
        </dgm:presLayoutVars>
      </dgm:prSet>
      <dgm:spPr/>
      <dgm:t>
        <a:bodyPr/>
        <a:lstStyle/>
        <a:p>
          <a:endParaRPr lang="tr-TR"/>
        </a:p>
      </dgm:t>
    </dgm:pt>
    <dgm:pt modelId="{B3FEC7E3-EB8A-44ED-80B8-C744745D2ED5}" type="pres">
      <dgm:prSet presAssocID="{421CA55C-F099-415A-8ED0-FD520068B13D}" presName="hierRoot1" presStyleCnt="0"/>
      <dgm:spPr/>
    </dgm:pt>
    <dgm:pt modelId="{8326409F-07EF-484A-A8A4-1662177761DB}" type="pres">
      <dgm:prSet presAssocID="{421CA55C-F099-415A-8ED0-FD520068B13D}" presName="composite" presStyleCnt="0"/>
      <dgm:spPr/>
    </dgm:pt>
    <dgm:pt modelId="{2D903312-474A-4C45-B76C-E5E7C1D7341C}" type="pres">
      <dgm:prSet presAssocID="{421CA55C-F099-415A-8ED0-FD520068B13D}" presName="background" presStyleLbl="node0" presStyleIdx="0" presStyleCnt="1"/>
      <dgm:spPr/>
    </dgm:pt>
    <dgm:pt modelId="{23CBCEA1-B47A-415E-B7C7-7EB1DEEE40D8}" type="pres">
      <dgm:prSet presAssocID="{421CA55C-F099-415A-8ED0-FD520068B13D}" presName="text" presStyleLbl="fgAcc0" presStyleIdx="0" presStyleCnt="1">
        <dgm:presLayoutVars>
          <dgm:chPref val="3"/>
        </dgm:presLayoutVars>
      </dgm:prSet>
      <dgm:spPr/>
      <dgm:t>
        <a:bodyPr/>
        <a:lstStyle/>
        <a:p>
          <a:endParaRPr lang="tr-TR"/>
        </a:p>
      </dgm:t>
    </dgm:pt>
    <dgm:pt modelId="{C568FC0F-239D-4917-8F56-EFAB35E157EB}" type="pres">
      <dgm:prSet presAssocID="{421CA55C-F099-415A-8ED0-FD520068B13D}" presName="hierChild2" presStyleCnt="0"/>
      <dgm:spPr/>
    </dgm:pt>
    <dgm:pt modelId="{56812B93-CE2C-4C13-97CD-B33878F50F31}" type="pres">
      <dgm:prSet presAssocID="{8CF25D01-929B-4406-8112-6B6A5869DA46}" presName="Name10" presStyleLbl="parChTrans1D2" presStyleIdx="0" presStyleCnt="2"/>
      <dgm:spPr/>
      <dgm:t>
        <a:bodyPr/>
        <a:lstStyle/>
        <a:p>
          <a:endParaRPr lang="tr-TR"/>
        </a:p>
      </dgm:t>
    </dgm:pt>
    <dgm:pt modelId="{BDE7B42F-8B3A-48D6-A58C-0283B32F42B7}" type="pres">
      <dgm:prSet presAssocID="{8C589233-5EF6-40C5-B25C-8AB45E17A7A8}" presName="hierRoot2" presStyleCnt="0"/>
      <dgm:spPr/>
    </dgm:pt>
    <dgm:pt modelId="{23F592B3-7465-40CC-BE65-9F29D4AB7026}" type="pres">
      <dgm:prSet presAssocID="{8C589233-5EF6-40C5-B25C-8AB45E17A7A8}" presName="composite2" presStyleCnt="0"/>
      <dgm:spPr/>
    </dgm:pt>
    <dgm:pt modelId="{5B31489A-35BE-434F-8A7F-FE08B3580AA0}" type="pres">
      <dgm:prSet presAssocID="{8C589233-5EF6-40C5-B25C-8AB45E17A7A8}" presName="background2" presStyleLbl="node2" presStyleIdx="0" presStyleCnt="2"/>
      <dgm:spPr/>
    </dgm:pt>
    <dgm:pt modelId="{83B55BF9-E47F-49FC-9DC3-F28FEDDCB772}" type="pres">
      <dgm:prSet presAssocID="{8C589233-5EF6-40C5-B25C-8AB45E17A7A8}" presName="text2" presStyleLbl="fgAcc2" presStyleIdx="0" presStyleCnt="2">
        <dgm:presLayoutVars>
          <dgm:chPref val="3"/>
        </dgm:presLayoutVars>
      </dgm:prSet>
      <dgm:spPr/>
      <dgm:t>
        <a:bodyPr/>
        <a:lstStyle/>
        <a:p>
          <a:endParaRPr lang="tr-TR"/>
        </a:p>
      </dgm:t>
    </dgm:pt>
    <dgm:pt modelId="{618BEC5A-C8E8-4468-B851-5BE7F6103C33}" type="pres">
      <dgm:prSet presAssocID="{8C589233-5EF6-40C5-B25C-8AB45E17A7A8}" presName="hierChild3" presStyleCnt="0"/>
      <dgm:spPr/>
    </dgm:pt>
    <dgm:pt modelId="{4DFEE225-6DE6-461E-BEC4-AFBCAEF2E507}" type="pres">
      <dgm:prSet presAssocID="{915FA918-B711-47C0-927E-AF5E7521D32C}" presName="Name10" presStyleLbl="parChTrans1D2" presStyleIdx="1" presStyleCnt="2"/>
      <dgm:spPr/>
      <dgm:t>
        <a:bodyPr/>
        <a:lstStyle/>
        <a:p>
          <a:endParaRPr lang="tr-TR"/>
        </a:p>
      </dgm:t>
    </dgm:pt>
    <dgm:pt modelId="{F09AE857-2BBC-4020-8235-4F359494F522}" type="pres">
      <dgm:prSet presAssocID="{336BF037-2FF7-4F17-A229-6BB520284A9F}" presName="hierRoot2" presStyleCnt="0"/>
      <dgm:spPr/>
    </dgm:pt>
    <dgm:pt modelId="{DFC22804-3766-4067-854C-048E612D39EB}" type="pres">
      <dgm:prSet presAssocID="{336BF037-2FF7-4F17-A229-6BB520284A9F}" presName="composite2" presStyleCnt="0"/>
      <dgm:spPr/>
    </dgm:pt>
    <dgm:pt modelId="{AC8328AE-0A54-4EF5-9497-7BE3DB508956}" type="pres">
      <dgm:prSet presAssocID="{336BF037-2FF7-4F17-A229-6BB520284A9F}" presName="background2" presStyleLbl="node2" presStyleIdx="1" presStyleCnt="2"/>
      <dgm:spPr/>
    </dgm:pt>
    <dgm:pt modelId="{96CF8A76-403C-494D-A9D9-5DD74E795D94}" type="pres">
      <dgm:prSet presAssocID="{336BF037-2FF7-4F17-A229-6BB520284A9F}" presName="text2" presStyleLbl="fgAcc2" presStyleIdx="1" presStyleCnt="2">
        <dgm:presLayoutVars>
          <dgm:chPref val="3"/>
        </dgm:presLayoutVars>
      </dgm:prSet>
      <dgm:spPr/>
      <dgm:t>
        <a:bodyPr/>
        <a:lstStyle/>
        <a:p>
          <a:endParaRPr lang="tr-TR"/>
        </a:p>
      </dgm:t>
    </dgm:pt>
    <dgm:pt modelId="{684744AA-905B-4632-A25E-1F214FD89A24}" type="pres">
      <dgm:prSet presAssocID="{336BF037-2FF7-4F17-A229-6BB520284A9F}" presName="hierChild3" presStyleCnt="0"/>
      <dgm:spPr/>
    </dgm:pt>
  </dgm:ptLst>
  <dgm:cxnLst>
    <dgm:cxn modelId="{378D1835-1335-4A4F-803B-08564A7EC196}" type="presOf" srcId="{8C589233-5EF6-40C5-B25C-8AB45E17A7A8}" destId="{83B55BF9-E47F-49FC-9DC3-F28FEDDCB772}" srcOrd="0" destOrd="0" presId="urn:microsoft.com/office/officeart/2005/8/layout/hierarchy1"/>
    <dgm:cxn modelId="{8A038DDB-7A07-48AF-9611-F9437427F311}" type="presOf" srcId="{421CA55C-F099-415A-8ED0-FD520068B13D}" destId="{23CBCEA1-B47A-415E-B7C7-7EB1DEEE40D8}" srcOrd="0" destOrd="0" presId="urn:microsoft.com/office/officeart/2005/8/layout/hierarchy1"/>
    <dgm:cxn modelId="{6A12601E-0EA4-43A5-A0F3-41AEB18A9E30}" srcId="{DA5BF135-D82A-4BF5-B8C3-1EF71990E633}" destId="{421CA55C-F099-415A-8ED0-FD520068B13D}" srcOrd="0" destOrd="0" parTransId="{8CF5C17D-9B5E-4BD9-8E41-A2FD1A67517F}" sibTransId="{D1E6FA38-BF03-495A-ADF7-BA0C883856B0}"/>
    <dgm:cxn modelId="{7511E125-C587-4B9E-9A43-5FE13EF16742}" type="presOf" srcId="{336BF037-2FF7-4F17-A229-6BB520284A9F}" destId="{96CF8A76-403C-494D-A9D9-5DD74E795D94}" srcOrd="0" destOrd="0" presId="urn:microsoft.com/office/officeart/2005/8/layout/hierarchy1"/>
    <dgm:cxn modelId="{A50DC7DE-9716-462B-AEB4-6E07D91522A6}" type="presOf" srcId="{915FA918-B711-47C0-927E-AF5E7521D32C}" destId="{4DFEE225-6DE6-461E-BEC4-AFBCAEF2E507}" srcOrd="0" destOrd="0" presId="urn:microsoft.com/office/officeart/2005/8/layout/hierarchy1"/>
    <dgm:cxn modelId="{DC8CE455-E4A3-4377-80F9-FF5BB0984D77}" type="presOf" srcId="{DA5BF135-D82A-4BF5-B8C3-1EF71990E633}" destId="{7F687C6A-5458-42C1-8A27-85F5C11AA5E2}" srcOrd="0" destOrd="0" presId="urn:microsoft.com/office/officeart/2005/8/layout/hierarchy1"/>
    <dgm:cxn modelId="{5DC366F1-AF7D-45C0-A20D-D5AE018A12B0}" type="presOf" srcId="{8CF25D01-929B-4406-8112-6B6A5869DA46}" destId="{56812B93-CE2C-4C13-97CD-B33878F50F31}" srcOrd="0" destOrd="0" presId="urn:microsoft.com/office/officeart/2005/8/layout/hierarchy1"/>
    <dgm:cxn modelId="{4876BB26-21B6-4CA2-9918-A00840B248CF}" srcId="{421CA55C-F099-415A-8ED0-FD520068B13D}" destId="{336BF037-2FF7-4F17-A229-6BB520284A9F}" srcOrd="1" destOrd="0" parTransId="{915FA918-B711-47C0-927E-AF5E7521D32C}" sibTransId="{3601EB34-8344-47DB-A60A-ED8573A679D3}"/>
    <dgm:cxn modelId="{DB42F320-55AD-4765-8E3B-81BB1661B09E}" srcId="{421CA55C-F099-415A-8ED0-FD520068B13D}" destId="{8C589233-5EF6-40C5-B25C-8AB45E17A7A8}" srcOrd="0" destOrd="0" parTransId="{8CF25D01-929B-4406-8112-6B6A5869DA46}" sibTransId="{D509039D-0153-4A88-882C-EF1AAFDF7AFE}"/>
    <dgm:cxn modelId="{5BAD781F-A2B9-4A8C-B6BB-D0EBB78B70C8}" type="presParOf" srcId="{7F687C6A-5458-42C1-8A27-85F5C11AA5E2}" destId="{B3FEC7E3-EB8A-44ED-80B8-C744745D2ED5}" srcOrd="0" destOrd="0" presId="urn:microsoft.com/office/officeart/2005/8/layout/hierarchy1"/>
    <dgm:cxn modelId="{39DA1B60-7D0D-4301-BDC4-96C5FF718DB7}" type="presParOf" srcId="{B3FEC7E3-EB8A-44ED-80B8-C744745D2ED5}" destId="{8326409F-07EF-484A-A8A4-1662177761DB}" srcOrd="0" destOrd="0" presId="urn:microsoft.com/office/officeart/2005/8/layout/hierarchy1"/>
    <dgm:cxn modelId="{286C771B-9FA4-4D21-987C-ADCD40C41EAC}" type="presParOf" srcId="{8326409F-07EF-484A-A8A4-1662177761DB}" destId="{2D903312-474A-4C45-B76C-E5E7C1D7341C}" srcOrd="0" destOrd="0" presId="urn:microsoft.com/office/officeart/2005/8/layout/hierarchy1"/>
    <dgm:cxn modelId="{C6B72C45-C05C-4C83-8F2F-3F47B17AA334}" type="presParOf" srcId="{8326409F-07EF-484A-A8A4-1662177761DB}" destId="{23CBCEA1-B47A-415E-B7C7-7EB1DEEE40D8}" srcOrd="1" destOrd="0" presId="urn:microsoft.com/office/officeart/2005/8/layout/hierarchy1"/>
    <dgm:cxn modelId="{97E7B076-0132-4825-B9C9-4784FC192871}" type="presParOf" srcId="{B3FEC7E3-EB8A-44ED-80B8-C744745D2ED5}" destId="{C568FC0F-239D-4917-8F56-EFAB35E157EB}" srcOrd="1" destOrd="0" presId="urn:microsoft.com/office/officeart/2005/8/layout/hierarchy1"/>
    <dgm:cxn modelId="{FDFB23DA-6B40-4D6C-B89E-86E55845DFB5}" type="presParOf" srcId="{C568FC0F-239D-4917-8F56-EFAB35E157EB}" destId="{56812B93-CE2C-4C13-97CD-B33878F50F31}" srcOrd="0" destOrd="0" presId="urn:microsoft.com/office/officeart/2005/8/layout/hierarchy1"/>
    <dgm:cxn modelId="{9206C6D2-8924-459C-9D79-A2A48846C733}" type="presParOf" srcId="{C568FC0F-239D-4917-8F56-EFAB35E157EB}" destId="{BDE7B42F-8B3A-48D6-A58C-0283B32F42B7}" srcOrd="1" destOrd="0" presId="urn:microsoft.com/office/officeart/2005/8/layout/hierarchy1"/>
    <dgm:cxn modelId="{C835B17F-30C6-4F7E-A594-0597D3F10BC7}" type="presParOf" srcId="{BDE7B42F-8B3A-48D6-A58C-0283B32F42B7}" destId="{23F592B3-7465-40CC-BE65-9F29D4AB7026}" srcOrd="0" destOrd="0" presId="urn:microsoft.com/office/officeart/2005/8/layout/hierarchy1"/>
    <dgm:cxn modelId="{1D25E38F-4264-4B1C-A719-5AC69DAD0D79}" type="presParOf" srcId="{23F592B3-7465-40CC-BE65-9F29D4AB7026}" destId="{5B31489A-35BE-434F-8A7F-FE08B3580AA0}" srcOrd="0" destOrd="0" presId="urn:microsoft.com/office/officeart/2005/8/layout/hierarchy1"/>
    <dgm:cxn modelId="{1A13EC04-6958-4084-99D3-42A410F5ECE1}" type="presParOf" srcId="{23F592B3-7465-40CC-BE65-9F29D4AB7026}" destId="{83B55BF9-E47F-49FC-9DC3-F28FEDDCB772}" srcOrd="1" destOrd="0" presId="urn:microsoft.com/office/officeart/2005/8/layout/hierarchy1"/>
    <dgm:cxn modelId="{AF0759E3-C216-4221-AB3B-9181C9AEF908}" type="presParOf" srcId="{BDE7B42F-8B3A-48D6-A58C-0283B32F42B7}" destId="{618BEC5A-C8E8-4468-B851-5BE7F6103C33}" srcOrd="1" destOrd="0" presId="urn:microsoft.com/office/officeart/2005/8/layout/hierarchy1"/>
    <dgm:cxn modelId="{458FED99-A4D3-421B-85EF-D453F01CB9CA}" type="presParOf" srcId="{C568FC0F-239D-4917-8F56-EFAB35E157EB}" destId="{4DFEE225-6DE6-461E-BEC4-AFBCAEF2E507}" srcOrd="2" destOrd="0" presId="urn:microsoft.com/office/officeart/2005/8/layout/hierarchy1"/>
    <dgm:cxn modelId="{8F35E35C-5746-499D-976D-EF48FA79A8EF}" type="presParOf" srcId="{C568FC0F-239D-4917-8F56-EFAB35E157EB}" destId="{F09AE857-2BBC-4020-8235-4F359494F522}" srcOrd="3" destOrd="0" presId="urn:microsoft.com/office/officeart/2005/8/layout/hierarchy1"/>
    <dgm:cxn modelId="{35C2554A-8FA9-4926-A297-2109C310C2B5}" type="presParOf" srcId="{F09AE857-2BBC-4020-8235-4F359494F522}" destId="{DFC22804-3766-4067-854C-048E612D39EB}" srcOrd="0" destOrd="0" presId="urn:microsoft.com/office/officeart/2005/8/layout/hierarchy1"/>
    <dgm:cxn modelId="{26BC52F2-78C0-4772-970C-08944B2B3422}" type="presParOf" srcId="{DFC22804-3766-4067-854C-048E612D39EB}" destId="{AC8328AE-0A54-4EF5-9497-7BE3DB508956}" srcOrd="0" destOrd="0" presId="urn:microsoft.com/office/officeart/2005/8/layout/hierarchy1"/>
    <dgm:cxn modelId="{C8BEADD1-BB6A-4F23-B1F9-EFE5886C3D5F}" type="presParOf" srcId="{DFC22804-3766-4067-854C-048E612D39EB}" destId="{96CF8A76-403C-494D-A9D9-5DD74E795D94}" srcOrd="1" destOrd="0" presId="urn:microsoft.com/office/officeart/2005/8/layout/hierarchy1"/>
    <dgm:cxn modelId="{03C248E8-8680-49BE-B6E1-C5BC6840586D}" type="presParOf" srcId="{F09AE857-2BBC-4020-8235-4F359494F522}" destId="{684744AA-905B-4632-A25E-1F214FD89A2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EA8610-8E83-4ACD-9958-CB6A9AEC3FCC}"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tr-TR"/>
        </a:p>
      </dgm:t>
    </dgm:pt>
    <dgm:pt modelId="{7A1514AC-EBFA-45F8-992B-8086C56655FC}">
      <dgm:prSet phldrT="[Metin]"/>
      <dgm:spPr/>
      <dgm:t>
        <a:bodyPr/>
        <a:lstStyle/>
        <a:p>
          <a:r>
            <a:rPr lang="tr-TR"/>
            <a:t>65 yaş ve üzeri olmak </a:t>
          </a:r>
        </a:p>
      </dgm:t>
    </dgm:pt>
    <dgm:pt modelId="{DAD17F0D-A8CE-4CF5-A048-9932D32E2811}" type="parTrans" cxnId="{AD93DA3F-0B07-4D4A-BA56-CF70AAFF9D3F}">
      <dgm:prSet/>
      <dgm:spPr/>
      <dgm:t>
        <a:bodyPr/>
        <a:lstStyle/>
        <a:p>
          <a:endParaRPr lang="tr-TR"/>
        </a:p>
      </dgm:t>
    </dgm:pt>
    <dgm:pt modelId="{218EF173-FFE4-4A87-838B-E68D39346B5B}" type="sibTrans" cxnId="{AD93DA3F-0B07-4D4A-BA56-CF70AAFF9D3F}">
      <dgm:prSet/>
      <dgm:spPr/>
      <dgm:t>
        <a:bodyPr/>
        <a:lstStyle/>
        <a:p>
          <a:endParaRPr lang="tr-TR"/>
        </a:p>
      </dgm:t>
    </dgm:pt>
    <dgm:pt modelId="{F562B763-E178-4C93-80BB-9586CD248BF5}">
      <dgm:prSet phldrT="[Metin]"/>
      <dgm:spPr/>
      <dgm:t>
        <a:bodyPr/>
        <a:lstStyle/>
        <a:p>
          <a:r>
            <a:rPr lang="tr-TR"/>
            <a:t>Eşlik eden hastalık ( KOAH,bronşektazi, kistik fibrozis, DM, KBY, KKK, KC hastalığı malignite, nörolojik hastalık </a:t>
          </a:r>
        </a:p>
      </dgm:t>
    </dgm:pt>
    <dgm:pt modelId="{9E30904E-D44A-4A08-B5AF-5A87015BBA3A}" type="parTrans" cxnId="{E14C0B7D-4A35-4FD4-81B7-3037091B2307}">
      <dgm:prSet/>
      <dgm:spPr/>
      <dgm:t>
        <a:bodyPr/>
        <a:lstStyle/>
        <a:p>
          <a:endParaRPr lang="tr-TR"/>
        </a:p>
      </dgm:t>
    </dgm:pt>
    <dgm:pt modelId="{00F00711-6E02-40E0-94CF-B25E145E4A6C}" type="sibTrans" cxnId="{E14C0B7D-4A35-4FD4-81B7-3037091B2307}">
      <dgm:prSet/>
      <dgm:spPr/>
      <dgm:t>
        <a:bodyPr/>
        <a:lstStyle/>
        <a:p>
          <a:endParaRPr lang="tr-TR"/>
        </a:p>
      </dgm:t>
    </dgm:pt>
    <dgm:pt modelId="{B2FC8EC0-6504-4ECF-A05A-D66F903D4C2D}">
      <dgm:prSet phldrT="[Metin]"/>
      <dgm:spPr/>
      <dgm:t>
        <a:bodyPr/>
        <a:lstStyle/>
        <a:p>
          <a:r>
            <a:rPr lang="tr-TR"/>
            <a:t>Bir yıl içinde pnömoni nedenli yatış öyküsü </a:t>
          </a:r>
        </a:p>
      </dgm:t>
    </dgm:pt>
    <dgm:pt modelId="{83C2A3E8-7BD9-4CFF-898E-9B715EACD711}" type="parTrans" cxnId="{19A030BC-424B-4ABD-8954-34A166AD952A}">
      <dgm:prSet/>
      <dgm:spPr/>
      <dgm:t>
        <a:bodyPr/>
        <a:lstStyle/>
        <a:p>
          <a:endParaRPr lang="tr-TR"/>
        </a:p>
      </dgm:t>
    </dgm:pt>
    <dgm:pt modelId="{903CD8C1-8414-4D93-92B2-A59A7E0AB6FE}" type="sibTrans" cxnId="{19A030BC-424B-4ABD-8954-34A166AD952A}">
      <dgm:prSet/>
      <dgm:spPr/>
      <dgm:t>
        <a:bodyPr/>
        <a:lstStyle/>
        <a:p>
          <a:endParaRPr lang="tr-TR"/>
        </a:p>
      </dgm:t>
    </dgm:pt>
    <dgm:pt modelId="{E5AF3D4F-3AE4-49A0-BF48-6F3B39DE9D97}">
      <dgm:prSet phldrT="[Metin]"/>
      <dgm:spPr/>
      <dgm:t>
        <a:bodyPr/>
        <a:lstStyle/>
        <a:p>
          <a:r>
            <a:rPr lang="tr-TR"/>
            <a:t>Alkolizm</a:t>
          </a:r>
        </a:p>
      </dgm:t>
    </dgm:pt>
    <dgm:pt modelId="{1B08112C-1DB4-4C80-9944-4768B516FF7C}" type="parTrans" cxnId="{EA6E591A-FACF-40A8-867A-82F6CA3B26A0}">
      <dgm:prSet/>
      <dgm:spPr/>
      <dgm:t>
        <a:bodyPr/>
        <a:lstStyle/>
        <a:p>
          <a:endParaRPr lang="tr-TR"/>
        </a:p>
      </dgm:t>
    </dgm:pt>
    <dgm:pt modelId="{14CB4E45-3A96-41B1-8756-219405782F85}" type="sibTrans" cxnId="{EA6E591A-FACF-40A8-867A-82F6CA3B26A0}">
      <dgm:prSet/>
      <dgm:spPr/>
      <dgm:t>
        <a:bodyPr/>
        <a:lstStyle/>
        <a:p>
          <a:endParaRPr lang="tr-TR"/>
        </a:p>
      </dgm:t>
    </dgm:pt>
    <dgm:pt modelId="{FCE068F0-AB0D-49C7-9D1B-10A5CBB741EC}">
      <dgm:prSet phldrT="[Metin]"/>
      <dgm:spPr/>
      <dgm:t>
        <a:bodyPr/>
        <a:lstStyle/>
        <a:p>
          <a:r>
            <a:rPr lang="tr-TR"/>
            <a:t>Aspirasyon şüphesi</a:t>
          </a:r>
        </a:p>
      </dgm:t>
    </dgm:pt>
    <dgm:pt modelId="{79FADCF2-3060-448F-92AF-90084701CF5A}" type="parTrans" cxnId="{1051BFAB-1CE4-4614-8939-C36F4A6DA78A}">
      <dgm:prSet/>
      <dgm:spPr/>
      <dgm:t>
        <a:bodyPr/>
        <a:lstStyle/>
        <a:p>
          <a:endParaRPr lang="tr-TR"/>
        </a:p>
      </dgm:t>
    </dgm:pt>
    <dgm:pt modelId="{A202DC9C-92E2-4433-9968-40CDA33DEF7F}" type="sibTrans" cxnId="{1051BFAB-1CE4-4614-8939-C36F4A6DA78A}">
      <dgm:prSet/>
      <dgm:spPr/>
      <dgm:t>
        <a:bodyPr/>
        <a:lstStyle/>
        <a:p>
          <a:endParaRPr lang="tr-TR"/>
        </a:p>
      </dgm:t>
    </dgm:pt>
    <dgm:pt modelId="{74436B44-43CE-43FE-AD9D-FA713DFCDFA8}">
      <dgm:prSet phldrT="[Metin]"/>
      <dgm:spPr/>
      <dgm:t>
        <a:bodyPr/>
        <a:lstStyle/>
        <a:p>
          <a:r>
            <a:rPr lang="tr-TR"/>
            <a:t>Splenektomi</a:t>
          </a:r>
        </a:p>
      </dgm:t>
    </dgm:pt>
    <dgm:pt modelId="{54DCFE1A-E231-4AA2-B22D-C2B933EB701D}" type="parTrans" cxnId="{39CA5B63-534F-4584-B178-8542AF774E24}">
      <dgm:prSet/>
      <dgm:spPr/>
      <dgm:t>
        <a:bodyPr/>
        <a:lstStyle/>
        <a:p>
          <a:endParaRPr lang="tr-TR"/>
        </a:p>
      </dgm:t>
    </dgm:pt>
    <dgm:pt modelId="{247C9AD4-89AD-41D2-8493-20CE832A267B}" type="sibTrans" cxnId="{39CA5B63-534F-4584-B178-8542AF774E24}">
      <dgm:prSet/>
      <dgm:spPr/>
      <dgm:t>
        <a:bodyPr/>
        <a:lstStyle/>
        <a:p>
          <a:endParaRPr lang="tr-TR"/>
        </a:p>
      </dgm:t>
    </dgm:pt>
    <dgm:pt modelId="{A01427EB-AFAB-4DEA-8199-6765090E3158}">
      <dgm:prSet phldrT="[Metin]"/>
      <dgm:spPr/>
      <dgm:t>
        <a:bodyPr/>
        <a:lstStyle/>
        <a:p>
          <a:r>
            <a:rPr lang="tr-TR"/>
            <a:t>Malnütrisyon</a:t>
          </a:r>
        </a:p>
      </dgm:t>
    </dgm:pt>
    <dgm:pt modelId="{F22142CD-A35E-4746-A531-08125CF8D971}" type="parTrans" cxnId="{B8DBF6C4-3B09-498B-BA24-FA2F8B642828}">
      <dgm:prSet/>
      <dgm:spPr/>
      <dgm:t>
        <a:bodyPr/>
        <a:lstStyle/>
        <a:p>
          <a:endParaRPr lang="tr-TR"/>
        </a:p>
      </dgm:t>
    </dgm:pt>
    <dgm:pt modelId="{914E6FA9-A3B7-45FD-8FBF-A4DFE84E5154}" type="sibTrans" cxnId="{B8DBF6C4-3B09-498B-BA24-FA2F8B642828}">
      <dgm:prSet/>
      <dgm:spPr/>
      <dgm:t>
        <a:bodyPr/>
        <a:lstStyle/>
        <a:p>
          <a:endParaRPr lang="tr-TR"/>
        </a:p>
      </dgm:t>
    </dgm:pt>
    <dgm:pt modelId="{61BC09F8-003D-4E48-B266-0C68364B025C}">
      <dgm:prSet phldrT="[Metin]"/>
      <dgm:spPr/>
      <dgm:t>
        <a:bodyPr/>
        <a:lstStyle/>
        <a:p>
          <a:r>
            <a:rPr lang="tr-TR"/>
            <a:t>Bakım evinde yaşama</a:t>
          </a:r>
        </a:p>
      </dgm:t>
    </dgm:pt>
    <dgm:pt modelId="{71134C92-7590-4E1E-B4B2-1194D1DC099B}" type="parTrans" cxnId="{4EEB93A0-E846-4C3D-A96A-92459DC3D35B}">
      <dgm:prSet/>
      <dgm:spPr/>
      <dgm:t>
        <a:bodyPr/>
        <a:lstStyle/>
        <a:p>
          <a:endParaRPr lang="tr-TR"/>
        </a:p>
      </dgm:t>
    </dgm:pt>
    <dgm:pt modelId="{49B8B92A-679F-45A2-B23D-9D2041A27FFD}" type="sibTrans" cxnId="{4EEB93A0-E846-4C3D-A96A-92459DC3D35B}">
      <dgm:prSet/>
      <dgm:spPr/>
      <dgm:t>
        <a:bodyPr/>
        <a:lstStyle/>
        <a:p>
          <a:endParaRPr lang="tr-TR"/>
        </a:p>
      </dgm:t>
    </dgm:pt>
    <dgm:pt modelId="{004EFB70-D908-4FAA-8BFC-98FA20B91937}">
      <dgm:prSet phldrT="[Metin]"/>
      <dgm:spPr/>
      <dgm:t>
        <a:bodyPr/>
        <a:lstStyle/>
        <a:p>
          <a:r>
            <a:rPr lang="tr-TR"/>
            <a:t>İmmmün süpresif tedavi</a:t>
          </a:r>
        </a:p>
      </dgm:t>
    </dgm:pt>
    <dgm:pt modelId="{FC31B01A-3A14-43D9-85EE-75CAAA8E5EDD}" type="parTrans" cxnId="{97566F11-99D4-4FDA-830E-259F25A9B856}">
      <dgm:prSet/>
      <dgm:spPr/>
      <dgm:t>
        <a:bodyPr/>
        <a:lstStyle/>
        <a:p>
          <a:endParaRPr lang="tr-TR"/>
        </a:p>
      </dgm:t>
    </dgm:pt>
    <dgm:pt modelId="{8A80E3EB-4259-4E6C-A3D7-00ADCEDCF7B5}" type="sibTrans" cxnId="{97566F11-99D4-4FDA-830E-259F25A9B856}">
      <dgm:prSet/>
      <dgm:spPr/>
      <dgm:t>
        <a:bodyPr/>
        <a:lstStyle/>
        <a:p>
          <a:endParaRPr lang="tr-TR"/>
        </a:p>
      </dgm:t>
    </dgm:pt>
    <dgm:pt modelId="{1A6D1315-BC2D-4ACE-AC3B-D216E6E6B611}">
      <dgm:prSet phldrT="[Metin]"/>
      <dgm:spPr/>
      <dgm:t>
        <a:bodyPr/>
        <a:lstStyle/>
        <a:p>
          <a:r>
            <a:rPr lang="tr-TR"/>
            <a:t>İnfluenza sonrası gelişen pnömoni </a:t>
          </a:r>
        </a:p>
      </dgm:t>
    </dgm:pt>
    <dgm:pt modelId="{E6280C97-975C-4010-9CD8-BEC76E332A78}" type="parTrans" cxnId="{224C9B8B-3E72-4273-B386-8DA27AB8FEEB}">
      <dgm:prSet/>
      <dgm:spPr/>
      <dgm:t>
        <a:bodyPr/>
        <a:lstStyle/>
        <a:p>
          <a:endParaRPr lang="tr-TR"/>
        </a:p>
      </dgm:t>
    </dgm:pt>
    <dgm:pt modelId="{8D03F542-8857-45C2-995D-B66C56602109}" type="sibTrans" cxnId="{224C9B8B-3E72-4273-B386-8DA27AB8FEEB}">
      <dgm:prSet/>
      <dgm:spPr/>
      <dgm:t>
        <a:bodyPr/>
        <a:lstStyle/>
        <a:p>
          <a:endParaRPr lang="tr-TR"/>
        </a:p>
      </dgm:t>
    </dgm:pt>
    <dgm:pt modelId="{73DB77CA-EF43-42C6-925B-E813DCBDDEF7}">
      <dgm:prSet phldrT="[Metin]"/>
      <dgm:spPr/>
      <dgm:t>
        <a:bodyPr/>
        <a:lstStyle/>
        <a:p>
          <a:r>
            <a:rPr lang="tr-TR"/>
            <a:t>Steroid kullanımı ( prednizolon&gt; 10mg/gün , 3 ay süreyle  </a:t>
          </a:r>
        </a:p>
      </dgm:t>
    </dgm:pt>
    <dgm:pt modelId="{8C9A05B4-96A6-40BA-8693-B1B59B6E5055}" type="parTrans" cxnId="{BFC060B3-96A3-4157-BC73-835EBB016C97}">
      <dgm:prSet/>
      <dgm:spPr/>
      <dgm:t>
        <a:bodyPr/>
        <a:lstStyle/>
        <a:p>
          <a:endParaRPr lang="tr-TR"/>
        </a:p>
      </dgm:t>
    </dgm:pt>
    <dgm:pt modelId="{F2C3A0A9-7579-4F05-9EDF-5B73F821A2EE}" type="sibTrans" cxnId="{BFC060B3-96A3-4157-BC73-835EBB016C97}">
      <dgm:prSet/>
      <dgm:spPr/>
      <dgm:t>
        <a:bodyPr/>
        <a:lstStyle/>
        <a:p>
          <a:endParaRPr lang="tr-TR"/>
        </a:p>
      </dgm:t>
    </dgm:pt>
    <dgm:pt modelId="{DD7EA4AC-095C-44B5-BE52-3D7265712929}" type="pres">
      <dgm:prSet presAssocID="{89EA8610-8E83-4ACD-9958-CB6A9AEC3FCC}" presName="linear" presStyleCnt="0">
        <dgm:presLayoutVars>
          <dgm:animLvl val="lvl"/>
          <dgm:resizeHandles val="exact"/>
        </dgm:presLayoutVars>
      </dgm:prSet>
      <dgm:spPr/>
      <dgm:t>
        <a:bodyPr/>
        <a:lstStyle/>
        <a:p>
          <a:endParaRPr lang="tr-TR"/>
        </a:p>
      </dgm:t>
    </dgm:pt>
    <dgm:pt modelId="{E126997B-C676-49FF-A3D0-9BD26B98F62B}" type="pres">
      <dgm:prSet presAssocID="{7A1514AC-EBFA-45F8-992B-8086C56655FC}" presName="parentText" presStyleLbl="node1" presStyleIdx="0" presStyleCnt="11">
        <dgm:presLayoutVars>
          <dgm:chMax val="0"/>
          <dgm:bulletEnabled val="1"/>
        </dgm:presLayoutVars>
      </dgm:prSet>
      <dgm:spPr/>
      <dgm:t>
        <a:bodyPr/>
        <a:lstStyle/>
        <a:p>
          <a:endParaRPr lang="tr-TR"/>
        </a:p>
      </dgm:t>
    </dgm:pt>
    <dgm:pt modelId="{AEED2D6E-B7A2-4581-8544-B39BB7A24B2B}" type="pres">
      <dgm:prSet presAssocID="{218EF173-FFE4-4A87-838B-E68D39346B5B}" presName="spacer" presStyleCnt="0"/>
      <dgm:spPr/>
    </dgm:pt>
    <dgm:pt modelId="{026B4710-1B3B-4851-8E2D-7482E900BF4A}" type="pres">
      <dgm:prSet presAssocID="{F562B763-E178-4C93-80BB-9586CD248BF5}" presName="parentText" presStyleLbl="node1" presStyleIdx="1" presStyleCnt="11">
        <dgm:presLayoutVars>
          <dgm:chMax val="0"/>
          <dgm:bulletEnabled val="1"/>
        </dgm:presLayoutVars>
      </dgm:prSet>
      <dgm:spPr/>
      <dgm:t>
        <a:bodyPr/>
        <a:lstStyle/>
        <a:p>
          <a:endParaRPr lang="tr-TR"/>
        </a:p>
      </dgm:t>
    </dgm:pt>
    <dgm:pt modelId="{D07A3F2B-D2A0-478E-8648-E9E7E5FAB7F7}" type="pres">
      <dgm:prSet presAssocID="{00F00711-6E02-40E0-94CF-B25E145E4A6C}" presName="spacer" presStyleCnt="0"/>
      <dgm:spPr/>
    </dgm:pt>
    <dgm:pt modelId="{33B78C98-CA84-4954-979C-227EA987DD58}" type="pres">
      <dgm:prSet presAssocID="{B2FC8EC0-6504-4ECF-A05A-D66F903D4C2D}" presName="parentText" presStyleLbl="node1" presStyleIdx="2" presStyleCnt="11">
        <dgm:presLayoutVars>
          <dgm:chMax val="0"/>
          <dgm:bulletEnabled val="1"/>
        </dgm:presLayoutVars>
      </dgm:prSet>
      <dgm:spPr/>
      <dgm:t>
        <a:bodyPr/>
        <a:lstStyle/>
        <a:p>
          <a:endParaRPr lang="tr-TR"/>
        </a:p>
      </dgm:t>
    </dgm:pt>
    <dgm:pt modelId="{1C276775-036E-4317-B4C7-93CEB13D7EA3}" type="pres">
      <dgm:prSet presAssocID="{903CD8C1-8414-4D93-92B2-A59A7E0AB6FE}" presName="spacer" presStyleCnt="0"/>
      <dgm:spPr/>
    </dgm:pt>
    <dgm:pt modelId="{8252FA33-4F60-476E-85FA-DF33EC6618E3}" type="pres">
      <dgm:prSet presAssocID="{FCE068F0-AB0D-49C7-9D1B-10A5CBB741EC}" presName="parentText" presStyleLbl="node1" presStyleIdx="3" presStyleCnt="11">
        <dgm:presLayoutVars>
          <dgm:chMax val="0"/>
          <dgm:bulletEnabled val="1"/>
        </dgm:presLayoutVars>
      </dgm:prSet>
      <dgm:spPr/>
      <dgm:t>
        <a:bodyPr/>
        <a:lstStyle/>
        <a:p>
          <a:endParaRPr lang="tr-TR"/>
        </a:p>
      </dgm:t>
    </dgm:pt>
    <dgm:pt modelId="{7DE1806E-523B-4081-9E22-ACE213759AB6}" type="pres">
      <dgm:prSet presAssocID="{A202DC9C-92E2-4433-9968-40CDA33DEF7F}" presName="spacer" presStyleCnt="0"/>
      <dgm:spPr/>
    </dgm:pt>
    <dgm:pt modelId="{D54774F6-4194-4DE4-B82F-DD6F0EA79821}" type="pres">
      <dgm:prSet presAssocID="{74436B44-43CE-43FE-AD9D-FA713DFCDFA8}" presName="parentText" presStyleLbl="node1" presStyleIdx="4" presStyleCnt="11">
        <dgm:presLayoutVars>
          <dgm:chMax val="0"/>
          <dgm:bulletEnabled val="1"/>
        </dgm:presLayoutVars>
      </dgm:prSet>
      <dgm:spPr/>
      <dgm:t>
        <a:bodyPr/>
        <a:lstStyle/>
        <a:p>
          <a:endParaRPr lang="tr-TR"/>
        </a:p>
      </dgm:t>
    </dgm:pt>
    <dgm:pt modelId="{A07A66BA-D86A-4E94-A0AA-36472CD0DBAD}" type="pres">
      <dgm:prSet presAssocID="{247C9AD4-89AD-41D2-8493-20CE832A267B}" presName="spacer" presStyleCnt="0"/>
      <dgm:spPr/>
    </dgm:pt>
    <dgm:pt modelId="{4807FC50-2844-43CC-A6B9-226698B8B61E}" type="pres">
      <dgm:prSet presAssocID="{E5AF3D4F-3AE4-49A0-BF48-6F3B39DE9D97}" presName="parentText" presStyleLbl="node1" presStyleIdx="5" presStyleCnt="11">
        <dgm:presLayoutVars>
          <dgm:chMax val="0"/>
          <dgm:bulletEnabled val="1"/>
        </dgm:presLayoutVars>
      </dgm:prSet>
      <dgm:spPr/>
      <dgm:t>
        <a:bodyPr/>
        <a:lstStyle/>
        <a:p>
          <a:endParaRPr lang="tr-TR"/>
        </a:p>
      </dgm:t>
    </dgm:pt>
    <dgm:pt modelId="{8EE707BD-D960-4DC9-96ED-F9FF4CFDD1BF}" type="pres">
      <dgm:prSet presAssocID="{14CB4E45-3A96-41B1-8756-219405782F85}" presName="spacer" presStyleCnt="0"/>
      <dgm:spPr/>
    </dgm:pt>
    <dgm:pt modelId="{C2F46B4F-7C74-4FA1-8C36-EED0C2BAE88D}" type="pres">
      <dgm:prSet presAssocID="{A01427EB-AFAB-4DEA-8199-6765090E3158}" presName="parentText" presStyleLbl="node1" presStyleIdx="6" presStyleCnt="11">
        <dgm:presLayoutVars>
          <dgm:chMax val="0"/>
          <dgm:bulletEnabled val="1"/>
        </dgm:presLayoutVars>
      </dgm:prSet>
      <dgm:spPr/>
      <dgm:t>
        <a:bodyPr/>
        <a:lstStyle/>
        <a:p>
          <a:endParaRPr lang="tr-TR"/>
        </a:p>
      </dgm:t>
    </dgm:pt>
    <dgm:pt modelId="{CC86DD33-93FC-4CDC-9F5A-653C5576D19B}" type="pres">
      <dgm:prSet presAssocID="{914E6FA9-A3B7-45FD-8FBF-A4DFE84E5154}" presName="spacer" presStyleCnt="0"/>
      <dgm:spPr/>
    </dgm:pt>
    <dgm:pt modelId="{F9652D57-E0B8-434F-9195-8F4EFA76DC38}" type="pres">
      <dgm:prSet presAssocID="{61BC09F8-003D-4E48-B266-0C68364B025C}" presName="parentText" presStyleLbl="node1" presStyleIdx="7" presStyleCnt="11">
        <dgm:presLayoutVars>
          <dgm:chMax val="0"/>
          <dgm:bulletEnabled val="1"/>
        </dgm:presLayoutVars>
      </dgm:prSet>
      <dgm:spPr/>
      <dgm:t>
        <a:bodyPr/>
        <a:lstStyle/>
        <a:p>
          <a:endParaRPr lang="tr-TR"/>
        </a:p>
      </dgm:t>
    </dgm:pt>
    <dgm:pt modelId="{9B190AD9-A60D-4129-BE2E-569CAFBB789F}" type="pres">
      <dgm:prSet presAssocID="{49B8B92A-679F-45A2-B23D-9D2041A27FFD}" presName="spacer" presStyleCnt="0"/>
      <dgm:spPr/>
    </dgm:pt>
    <dgm:pt modelId="{EECE4265-E93B-4954-BFDB-47248AB54196}" type="pres">
      <dgm:prSet presAssocID="{004EFB70-D908-4FAA-8BFC-98FA20B91937}" presName="parentText" presStyleLbl="node1" presStyleIdx="8" presStyleCnt="11">
        <dgm:presLayoutVars>
          <dgm:chMax val="0"/>
          <dgm:bulletEnabled val="1"/>
        </dgm:presLayoutVars>
      </dgm:prSet>
      <dgm:spPr/>
      <dgm:t>
        <a:bodyPr/>
        <a:lstStyle/>
        <a:p>
          <a:endParaRPr lang="tr-TR"/>
        </a:p>
      </dgm:t>
    </dgm:pt>
    <dgm:pt modelId="{386492C9-C20E-4C91-AC65-770AA5115D86}" type="pres">
      <dgm:prSet presAssocID="{8A80E3EB-4259-4E6C-A3D7-00ADCEDCF7B5}" presName="spacer" presStyleCnt="0"/>
      <dgm:spPr/>
    </dgm:pt>
    <dgm:pt modelId="{CAF97E26-05E1-4859-A26B-FA7DEBA8AD15}" type="pres">
      <dgm:prSet presAssocID="{1A6D1315-BC2D-4ACE-AC3B-D216E6E6B611}" presName="parentText" presStyleLbl="node1" presStyleIdx="9" presStyleCnt="11">
        <dgm:presLayoutVars>
          <dgm:chMax val="0"/>
          <dgm:bulletEnabled val="1"/>
        </dgm:presLayoutVars>
      </dgm:prSet>
      <dgm:spPr/>
      <dgm:t>
        <a:bodyPr/>
        <a:lstStyle/>
        <a:p>
          <a:endParaRPr lang="tr-TR"/>
        </a:p>
      </dgm:t>
    </dgm:pt>
    <dgm:pt modelId="{50BEF88B-0BB4-47D8-A501-B60CD3331154}" type="pres">
      <dgm:prSet presAssocID="{8D03F542-8857-45C2-995D-B66C56602109}" presName="spacer" presStyleCnt="0"/>
      <dgm:spPr/>
    </dgm:pt>
    <dgm:pt modelId="{AE7959DD-9A9E-4927-8F67-03F6AA175D87}" type="pres">
      <dgm:prSet presAssocID="{73DB77CA-EF43-42C6-925B-E813DCBDDEF7}" presName="parentText" presStyleLbl="node1" presStyleIdx="10" presStyleCnt="11">
        <dgm:presLayoutVars>
          <dgm:chMax val="0"/>
          <dgm:bulletEnabled val="1"/>
        </dgm:presLayoutVars>
      </dgm:prSet>
      <dgm:spPr/>
      <dgm:t>
        <a:bodyPr/>
        <a:lstStyle/>
        <a:p>
          <a:endParaRPr lang="tr-TR"/>
        </a:p>
      </dgm:t>
    </dgm:pt>
  </dgm:ptLst>
  <dgm:cxnLst>
    <dgm:cxn modelId="{BFC060B3-96A3-4157-BC73-835EBB016C97}" srcId="{89EA8610-8E83-4ACD-9958-CB6A9AEC3FCC}" destId="{73DB77CA-EF43-42C6-925B-E813DCBDDEF7}" srcOrd="10" destOrd="0" parTransId="{8C9A05B4-96A6-40BA-8693-B1B59B6E5055}" sibTransId="{F2C3A0A9-7579-4F05-9EDF-5B73F821A2EE}"/>
    <dgm:cxn modelId="{84204C5F-2C09-4A03-8B75-F015083A0AA2}" type="presOf" srcId="{74436B44-43CE-43FE-AD9D-FA713DFCDFA8}" destId="{D54774F6-4194-4DE4-B82F-DD6F0EA79821}" srcOrd="0" destOrd="0" presId="urn:microsoft.com/office/officeart/2005/8/layout/vList2"/>
    <dgm:cxn modelId="{97566F11-99D4-4FDA-830E-259F25A9B856}" srcId="{89EA8610-8E83-4ACD-9958-CB6A9AEC3FCC}" destId="{004EFB70-D908-4FAA-8BFC-98FA20B91937}" srcOrd="8" destOrd="0" parTransId="{FC31B01A-3A14-43D9-85EE-75CAAA8E5EDD}" sibTransId="{8A80E3EB-4259-4E6C-A3D7-00ADCEDCF7B5}"/>
    <dgm:cxn modelId="{EA6E591A-FACF-40A8-867A-82F6CA3B26A0}" srcId="{89EA8610-8E83-4ACD-9958-CB6A9AEC3FCC}" destId="{E5AF3D4F-3AE4-49A0-BF48-6F3B39DE9D97}" srcOrd="5" destOrd="0" parTransId="{1B08112C-1DB4-4C80-9944-4768B516FF7C}" sibTransId="{14CB4E45-3A96-41B1-8756-219405782F85}"/>
    <dgm:cxn modelId="{4EEB93A0-E846-4C3D-A96A-92459DC3D35B}" srcId="{89EA8610-8E83-4ACD-9958-CB6A9AEC3FCC}" destId="{61BC09F8-003D-4E48-B266-0C68364B025C}" srcOrd="7" destOrd="0" parTransId="{71134C92-7590-4E1E-B4B2-1194D1DC099B}" sibTransId="{49B8B92A-679F-45A2-B23D-9D2041A27FFD}"/>
    <dgm:cxn modelId="{39CA5B63-534F-4584-B178-8542AF774E24}" srcId="{89EA8610-8E83-4ACD-9958-CB6A9AEC3FCC}" destId="{74436B44-43CE-43FE-AD9D-FA713DFCDFA8}" srcOrd="4" destOrd="0" parTransId="{54DCFE1A-E231-4AA2-B22D-C2B933EB701D}" sibTransId="{247C9AD4-89AD-41D2-8493-20CE832A267B}"/>
    <dgm:cxn modelId="{B8DBF6C4-3B09-498B-BA24-FA2F8B642828}" srcId="{89EA8610-8E83-4ACD-9958-CB6A9AEC3FCC}" destId="{A01427EB-AFAB-4DEA-8199-6765090E3158}" srcOrd="6" destOrd="0" parTransId="{F22142CD-A35E-4746-A531-08125CF8D971}" sibTransId="{914E6FA9-A3B7-45FD-8FBF-A4DFE84E5154}"/>
    <dgm:cxn modelId="{36B76E40-42E6-4973-9659-DAF3390B7BE7}" type="presOf" srcId="{E5AF3D4F-3AE4-49A0-BF48-6F3B39DE9D97}" destId="{4807FC50-2844-43CC-A6B9-226698B8B61E}" srcOrd="0" destOrd="0" presId="urn:microsoft.com/office/officeart/2005/8/layout/vList2"/>
    <dgm:cxn modelId="{50ED96DE-ADE6-4DA0-8EC1-66A1CC3154DF}" type="presOf" srcId="{FCE068F0-AB0D-49C7-9D1B-10A5CBB741EC}" destId="{8252FA33-4F60-476E-85FA-DF33EC6618E3}" srcOrd="0" destOrd="0" presId="urn:microsoft.com/office/officeart/2005/8/layout/vList2"/>
    <dgm:cxn modelId="{19A030BC-424B-4ABD-8954-34A166AD952A}" srcId="{89EA8610-8E83-4ACD-9958-CB6A9AEC3FCC}" destId="{B2FC8EC0-6504-4ECF-A05A-D66F903D4C2D}" srcOrd="2" destOrd="0" parTransId="{83C2A3E8-7BD9-4CFF-898E-9B715EACD711}" sibTransId="{903CD8C1-8414-4D93-92B2-A59A7E0AB6FE}"/>
    <dgm:cxn modelId="{EC665EDE-473A-4FC5-BC39-8E7C42E20FEE}" type="presOf" srcId="{61BC09F8-003D-4E48-B266-0C68364B025C}" destId="{F9652D57-E0B8-434F-9195-8F4EFA76DC38}" srcOrd="0" destOrd="0" presId="urn:microsoft.com/office/officeart/2005/8/layout/vList2"/>
    <dgm:cxn modelId="{C8E0C52E-E120-414E-86C3-9594E2CF7043}" type="presOf" srcId="{7A1514AC-EBFA-45F8-992B-8086C56655FC}" destId="{E126997B-C676-49FF-A3D0-9BD26B98F62B}" srcOrd="0" destOrd="0" presId="urn:microsoft.com/office/officeart/2005/8/layout/vList2"/>
    <dgm:cxn modelId="{9CBE109E-E589-49CE-8194-EC4D388DCAC3}" type="presOf" srcId="{89EA8610-8E83-4ACD-9958-CB6A9AEC3FCC}" destId="{DD7EA4AC-095C-44B5-BE52-3D7265712929}" srcOrd="0" destOrd="0" presId="urn:microsoft.com/office/officeart/2005/8/layout/vList2"/>
    <dgm:cxn modelId="{E14C0B7D-4A35-4FD4-81B7-3037091B2307}" srcId="{89EA8610-8E83-4ACD-9958-CB6A9AEC3FCC}" destId="{F562B763-E178-4C93-80BB-9586CD248BF5}" srcOrd="1" destOrd="0" parTransId="{9E30904E-D44A-4A08-B5AF-5A87015BBA3A}" sibTransId="{00F00711-6E02-40E0-94CF-B25E145E4A6C}"/>
    <dgm:cxn modelId="{B39CDD9E-9DFC-45D4-8E49-E1ABBB3BFA50}" type="presOf" srcId="{B2FC8EC0-6504-4ECF-A05A-D66F903D4C2D}" destId="{33B78C98-CA84-4954-979C-227EA987DD58}" srcOrd="0" destOrd="0" presId="urn:microsoft.com/office/officeart/2005/8/layout/vList2"/>
    <dgm:cxn modelId="{1051BFAB-1CE4-4614-8939-C36F4A6DA78A}" srcId="{89EA8610-8E83-4ACD-9958-CB6A9AEC3FCC}" destId="{FCE068F0-AB0D-49C7-9D1B-10A5CBB741EC}" srcOrd="3" destOrd="0" parTransId="{79FADCF2-3060-448F-92AF-90084701CF5A}" sibTransId="{A202DC9C-92E2-4433-9968-40CDA33DEF7F}"/>
    <dgm:cxn modelId="{F1F175EE-8C1B-4E23-BB52-2B5CEAD414DA}" type="presOf" srcId="{73DB77CA-EF43-42C6-925B-E813DCBDDEF7}" destId="{AE7959DD-9A9E-4927-8F67-03F6AA175D87}" srcOrd="0" destOrd="0" presId="urn:microsoft.com/office/officeart/2005/8/layout/vList2"/>
    <dgm:cxn modelId="{0FF21123-583A-4026-B5B3-75F69FE826FB}" type="presOf" srcId="{F562B763-E178-4C93-80BB-9586CD248BF5}" destId="{026B4710-1B3B-4851-8E2D-7482E900BF4A}" srcOrd="0" destOrd="0" presId="urn:microsoft.com/office/officeart/2005/8/layout/vList2"/>
    <dgm:cxn modelId="{224C9B8B-3E72-4273-B386-8DA27AB8FEEB}" srcId="{89EA8610-8E83-4ACD-9958-CB6A9AEC3FCC}" destId="{1A6D1315-BC2D-4ACE-AC3B-D216E6E6B611}" srcOrd="9" destOrd="0" parTransId="{E6280C97-975C-4010-9CD8-BEC76E332A78}" sibTransId="{8D03F542-8857-45C2-995D-B66C56602109}"/>
    <dgm:cxn modelId="{AD93DA3F-0B07-4D4A-BA56-CF70AAFF9D3F}" srcId="{89EA8610-8E83-4ACD-9958-CB6A9AEC3FCC}" destId="{7A1514AC-EBFA-45F8-992B-8086C56655FC}" srcOrd="0" destOrd="0" parTransId="{DAD17F0D-A8CE-4CF5-A048-9932D32E2811}" sibTransId="{218EF173-FFE4-4A87-838B-E68D39346B5B}"/>
    <dgm:cxn modelId="{435AED00-B4A9-4BFD-BB89-029B006AC04C}" type="presOf" srcId="{004EFB70-D908-4FAA-8BFC-98FA20B91937}" destId="{EECE4265-E93B-4954-BFDB-47248AB54196}" srcOrd="0" destOrd="0" presId="urn:microsoft.com/office/officeart/2005/8/layout/vList2"/>
    <dgm:cxn modelId="{BC794173-BC3E-4868-843B-6CD3E24C74DA}" type="presOf" srcId="{1A6D1315-BC2D-4ACE-AC3B-D216E6E6B611}" destId="{CAF97E26-05E1-4859-A26B-FA7DEBA8AD15}" srcOrd="0" destOrd="0" presId="urn:microsoft.com/office/officeart/2005/8/layout/vList2"/>
    <dgm:cxn modelId="{2E2D03C0-D900-4673-8778-82B9AD002511}" type="presOf" srcId="{A01427EB-AFAB-4DEA-8199-6765090E3158}" destId="{C2F46B4F-7C74-4FA1-8C36-EED0C2BAE88D}" srcOrd="0" destOrd="0" presId="urn:microsoft.com/office/officeart/2005/8/layout/vList2"/>
    <dgm:cxn modelId="{EDD6DF36-140C-4019-95E8-5E7983310766}" type="presParOf" srcId="{DD7EA4AC-095C-44B5-BE52-3D7265712929}" destId="{E126997B-C676-49FF-A3D0-9BD26B98F62B}" srcOrd="0" destOrd="0" presId="urn:microsoft.com/office/officeart/2005/8/layout/vList2"/>
    <dgm:cxn modelId="{79C2BDFB-BC50-47EC-BD81-26756A2D88A6}" type="presParOf" srcId="{DD7EA4AC-095C-44B5-BE52-3D7265712929}" destId="{AEED2D6E-B7A2-4581-8544-B39BB7A24B2B}" srcOrd="1" destOrd="0" presId="urn:microsoft.com/office/officeart/2005/8/layout/vList2"/>
    <dgm:cxn modelId="{D1838C59-BC5A-447D-88E4-6F7438A6945A}" type="presParOf" srcId="{DD7EA4AC-095C-44B5-BE52-3D7265712929}" destId="{026B4710-1B3B-4851-8E2D-7482E900BF4A}" srcOrd="2" destOrd="0" presId="urn:microsoft.com/office/officeart/2005/8/layout/vList2"/>
    <dgm:cxn modelId="{06C0A34C-9D64-490A-8CCF-343C66B85F8D}" type="presParOf" srcId="{DD7EA4AC-095C-44B5-BE52-3D7265712929}" destId="{D07A3F2B-D2A0-478E-8648-E9E7E5FAB7F7}" srcOrd="3" destOrd="0" presId="urn:microsoft.com/office/officeart/2005/8/layout/vList2"/>
    <dgm:cxn modelId="{5CEA3EF3-27E5-4E4F-8732-455EF4C1D71E}" type="presParOf" srcId="{DD7EA4AC-095C-44B5-BE52-3D7265712929}" destId="{33B78C98-CA84-4954-979C-227EA987DD58}" srcOrd="4" destOrd="0" presId="urn:microsoft.com/office/officeart/2005/8/layout/vList2"/>
    <dgm:cxn modelId="{AB68FC0B-1D44-4853-8098-1E85ACF05CAF}" type="presParOf" srcId="{DD7EA4AC-095C-44B5-BE52-3D7265712929}" destId="{1C276775-036E-4317-B4C7-93CEB13D7EA3}" srcOrd="5" destOrd="0" presId="urn:microsoft.com/office/officeart/2005/8/layout/vList2"/>
    <dgm:cxn modelId="{4A44BFFF-B7CA-4B6F-85AC-C2B055F1EE31}" type="presParOf" srcId="{DD7EA4AC-095C-44B5-BE52-3D7265712929}" destId="{8252FA33-4F60-476E-85FA-DF33EC6618E3}" srcOrd="6" destOrd="0" presId="urn:microsoft.com/office/officeart/2005/8/layout/vList2"/>
    <dgm:cxn modelId="{C6148205-12E7-4130-A544-A0101311E654}" type="presParOf" srcId="{DD7EA4AC-095C-44B5-BE52-3D7265712929}" destId="{7DE1806E-523B-4081-9E22-ACE213759AB6}" srcOrd="7" destOrd="0" presId="urn:microsoft.com/office/officeart/2005/8/layout/vList2"/>
    <dgm:cxn modelId="{A2EA8424-7265-4D79-9F25-B662040523E7}" type="presParOf" srcId="{DD7EA4AC-095C-44B5-BE52-3D7265712929}" destId="{D54774F6-4194-4DE4-B82F-DD6F0EA79821}" srcOrd="8" destOrd="0" presId="urn:microsoft.com/office/officeart/2005/8/layout/vList2"/>
    <dgm:cxn modelId="{5F75B312-8995-4DA0-84B3-14C351C83C8B}" type="presParOf" srcId="{DD7EA4AC-095C-44B5-BE52-3D7265712929}" destId="{A07A66BA-D86A-4E94-A0AA-36472CD0DBAD}" srcOrd="9" destOrd="0" presId="urn:microsoft.com/office/officeart/2005/8/layout/vList2"/>
    <dgm:cxn modelId="{A1481835-A3AE-473F-92B5-B9D05C39C6FB}" type="presParOf" srcId="{DD7EA4AC-095C-44B5-BE52-3D7265712929}" destId="{4807FC50-2844-43CC-A6B9-226698B8B61E}" srcOrd="10" destOrd="0" presId="urn:microsoft.com/office/officeart/2005/8/layout/vList2"/>
    <dgm:cxn modelId="{425DCEA9-9CDB-4614-86F3-6FA446781278}" type="presParOf" srcId="{DD7EA4AC-095C-44B5-BE52-3D7265712929}" destId="{8EE707BD-D960-4DC9-96ED-F9FF4CFDD1BF}" srcOrd="11" destOrd="0" presId="urn:microsoft.com/office/officeart/2005/8/layout/vList2"/>
    <dgm:cxn modelId="{2118414A-1BD9-420E-8286-34E6B696F5C6}" type="presParOf" srcId="{DD7EA4AC-095C-44B5-BE52-3D7265712929}" destId="{C2F46B4F-7C74-4FA1-8C36-EED0C2BAE88D}" srcOrd="12" destOrd="0" presId="urn:microsoft.com/office/officeart/2005/8/layout/vList2"/>
    <dgm:cxn modelId="{275027AD-00ED-44C3-BE76-EA5AE22AA7EF}" type="presParOf" srcId="{DD7EA4AC-095C-44B5-BE52-3D7265712929}" destId="{CC86DD33-93FC-4CDC-9F5A-653C5576D19B}" srcOrd="13" destOrd="0" presId="urn:microsoft.com/office/officeart/2005/8/layout/vList2"/>
    <dgm:cxn modelId="{BE608B87-258C-4476-ABC8-627D34396C87}" type="presParOf" srcId="{DD7EA4AC-095C-44B5-BE52-3D7265712929}" destId="{F9652D57-E0B8-434F-9195-8F4EFA76DC38}" srcOrd="14" destOrd="0" presId="urn:microsoft.com/office/officeart/2005/8/layout/vList2"/>
    <dgm:cxn modelId="{C8940EB6-33EE-4BF9-9213-B25F6347DA81}" type="presParOf" srcId="{DD7EA4AC-095C-44B5-BE52-3D7265712929}" destId="{9B190AD9-A60D-4129-BE2E-569CAFBB789F}" srcOrd="15" destOrd="0" presId="urn:microsoft.com/office/officeart/2005/8/layout/vList2"/>
    <dgm:cxn modelId="{1FAB6EF5-00E5-49CD-93B7-9AED3035E79D}" type="presParOf" srcId="{DD7EA4AC-095C-44B5-BE52-3D7265712929}" destId="{EECE4265-E93B-4954-BFDB-47248AB54196}" srcOrd="16" destOrd="0" presId="urn:microsoft.com/office/officeart/2005/8/layout/vList2"/>
    <dgm:cxn modelId="{BF906DED-4692-48A2-99E5-8FC17185B4CB}" type="presParOf" srcId="{DD7EA4AC-095C-44B5-BE52-3D7265712929}" destId="{386492C9-C20E-4C91-AC65-770AA5115D86}" srcOrd="17" destOrd="0" presId="urn:microsoft.com/office/officeart/2005/8/layout/vList2"/>
    <dgm:cxn modelId="{A817F6B3-22A1-4B96-98B6-8AD30AC87BB5}" type="presParOf" srcId="{DD7EA4AC-095C-44B5-BE52-3D7265712929}" destId="{CAF97E26-05E1-4859-A26B-FA7DEBA8AD15}" srcOrd="18" destOrd="0" presId="urn:microsoft.com/office/officeart/2005/8/layout/vList2"/>
    <dgm:cxn modelId="{EB5A633D-3687-40BB-BA02-CB4BA38FD1AE}" type="presParOf" srcId="{DD7EA4AC-095C-44B5-BE52-3D7265712929}" destId="{50BEF88B-0BB4-47D8-A501-B60CD3331154}" srcOrd="19" destOrd="0" presId="urn:microsoft.com/office/officeart/2005/8/layout/vList2"/>
    <dgm:cxn modelId="{10B33EA0-88B6-46DE-B85B-A14BA99D23FF}" type="presParOf" srcId="{DD7EA4AC-095C-44B5-BE52-3D7265712929}" destId="{AE7959DD-9A9E-4927-8F67-03F6AA175D87}"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E3F87F-F8EE-4E67-B1AC-76F31A57C6B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A43AE92C-D5E6-4239-B3C7-BF0D36C523FA}">
      <dgm:prSet phldrT="[Metin]"/>
      <dgm:spPr/>
      <dgm:t>
        <a:bodyPr/>
        <a:lstStyle/>
        <a:p>
          <a:r>
            <a:rPr lang="tr-TR"/>
            <a:t>Tedavi süresi </a:t>
          </a:r>
        </a:p>
      </dgm:t>
    </dgm:pt>
    <dgm:pt modelId="{38048D10-2B79-4C0F-8134-D9859CC5C8F5}" type="parTrans" cxnId="{B4B36CC2-3055-4BE5-84C8-A368E8FB2B10}">
      <dgm:prSet/>
      <dgm:spPr/>
      <dgm:t>
        <a:bodyPr/>
        <a:lstStyle/>
        <a:p>
          <a:endParaRPr lang="tr-TR"/>
        </a:p>
      </dgm:t>
    </dgm:pt>
    <dgm:pt modelId="{0E7F6207-B8C2-4F99-BC85-600DBF2B4256}" type="sibTrans" cxnId="{B4B36CC2-3055-4BE5-84C8-A368E8FB2B10}">
      <dgm:prSet/>
      <dgm:spPr/>
      <dgm:t>
        <a:bodyPr/>
        <a:lstStyle/>
        <a:p>
          <a:endParaRPr lang="tr-TR"/>
        </a:p>
      </dgm:t>
    </dgm:pt>
    <dgm:pt modelId="{C1FC8AB9-5DFC-4D3F-B6A6-17585C2C191D}">
      <dgm:prSet phldrT="[Metin]"/>
      <dgm:spPr/>
      <dgm:t>
        <a:bodyPr/>
        <a:lstStyle/>
        <a:p>
          <a:r>
            <a:rPr lang="tr-TR"/>
            <a:t>Pnömokoksik pnömoni </a:t>
          </a:r>
        </a:p>
        <a:p>
          <a:r>
            <a:rPr lang="tr-TR"/>
            <a:t>7-10 gün</a:t>
          </a:r>
        </a:p>
      </dgm:t>
    </dgm:pt>
    <dgm:pt modelId="{8556CBC1-551F-4BDA-9AF7-D4B23A145BB9}" type="parTrans" cxnId="{9CA8AE72-BC13-443C-84BE-808DE751EC78}">
      <dgm:prSet/>
      <dgm:spPr/>
      <dgm:t>
        <a:bodyPr/>
        <a:lstStyle/>
        <a:p>
          <a:endParaRPr lang="tr-TR"/>
        </a:p>
      </dgm:t>
    </dgm:pt>
    <dgm:pt modelId="{10062919-DE87-48A5-9117-901BF0EB63E7}" type="sibTrans" cxnId="{9CA8AE72-BC13-443C-84BE-808DE751EC78}">
      <dgm:prSet/>
      <dgm:spPr/>
      <dgm:t>
        <a:bodyPr/>
        <a:lstStyle/>
        <a:p>
          <a:endParaRPr lang="tr-TR"/>
        </a:p>
      </dgm:t>
    </dgm:pt>
    <dgm:pt modelId="{084F138C-5BD2-4EF2-B559-0343101A341D}">
      <dgm:prSet phldrT="[Metin]"/>
      <dgm:spPr/>
      <dgm:t>
        <a:bodyPr/>
        <a:lstStyle/>
        <a:p>
          <a:r>
            <a:rPr lang="tr-TR"/>
            <a:t>Mycoplazma ve Clamydia pnömonisi</a:t>
          </a:r>
        </a:p>
        <a:p>
          <a:r>
            <a:rPr lang="tr-TR"/>
            <a:t>10-14 gün</a:t>
          </a:r>
        </a:p>
      </dgm:t>
    </dgm:pt>
    <dgm:pt modelId="{BC9FA2FE-4E97-4B92-96F8-4A23227EF176}" type="sibTrans" cxnId="{47C0B83A-A4C0-430F-A290-8148D20C5EEE}">
      <dgm:prSet/>
      <dgm:spPr/>
      <dgm:t>
        <a:bodyPr/>
        <a:lstStyle/>
        <a:p>
          <a:endParaRPr lang="tr-TR"/>
        </a:p>
      </dgm:t>
    </dgm:pt>
    <dgm:pt modelId="{29FFB45A-EE5C-44FA-BA82-74EDDF7EB73A}" type="parTrans" cxnId="{47C0B83A-A4C0-430F-A290-8148D20C5EEE}">
      <dgm:prSet/>
      <dgm:spPr/>
      <dgm:t>
        <a:bodyPr/>
        <a:lstStyle/>
        <a:p>
          <a:endParaRPr lang="tr-TR"/>
        </a:p>
      </dgm:t>
    </dgm:pt>
    <dgm:pt modelId="{0BA5590E-45C6-43DC-AA4E-0AE0DA18688B}">
      <dgm:prSet phldrT="[Metin]"/>
      <dgm:spPr/>
      <dgm:t>
        <a:bodyPr/>
        <a:lstStyle/>
        <a:p>
          <a:r>
            <a:rPr lang="tr-TR"/>
            <a:t>Legionella</a:t>
          </a:r>
        </a:p>
        <a:p>
          <a:r>
            <a:rPr lang="tr-TR"/>
            <a:t>14-21 gün </a:t>
          </a:r>
        </a:p>
      </dgm:t>
    </dgm:pt>
    <dgm:pt modelId="{A94452C3-F096-4A46-9E39-81B2D46E88FC}" type="parTrans" cxnId="{E9E54049-59B4-4770-87B7-03341581F461}">
      <dgm:prSet/>
      <dgm:spPr/>
      <dgm:t>
        <a:bodyPr/>
        <a:lstStyle/>
        <a:p>
          <a:endParaRPr lang="tr-TR"/>
        </a:p>
      </dgm:t>
    </dgm:pt>
    <dgm:pt modelId="{AE0FCDB9-8CEC-40F9-8E09-3124E0739968}" type="sibTrans" cxnId="{E9E54049-59B4-4770-87B7-03341581F461}">
      <dgm:prSet/>
      <dgm:spPr/>
      <dgm:t>
        <a:bodyPr/>
        <a:lstStyle/>
        <a:p>
          <a:endParaRPr lang="tr-TR"/>
        </a:p>
      </dgm:t>
    </dgm:pt>
    <dgm:pt modelId="{891F560E-70E6-480C-A19F-AF383195AAFE}">
      <dgm:prSet phldrT="[Metin]"/>
      <dgm:spPr/>
      <dgm:t>
        <a:bodyPr/>
        <a:lstStyle/>
        <a:p>
          <a:r>
            <a:rPr lang="tr-TR"/>
            <a:t>Etken belirsiz ağır pnömoni </a:t>
          </a:r>
        </a:p>
        <a:p>
          <a:r>
            <a:rPr lang="tr-TR"/>
            <a:t>En az 2-3 hafta </a:t>
          </a:r>
        </a:p>
      </dgm:t>
    </dgm:pt>
    <dgm:pt modelId="{EC94E74B-4FA8-479E-96B2-01D51273B2B8}" type="parTrans" cxnId="{859F04E9-261B-4EE3-8F68-097D8CD7CB3A}">
      <dgm:prSet/>
      <dgm:spPr/>
      <dgm:t>
        <a:bodyPr/>
        <a:lstStyle/>
        <a:p>
          <a:endParaRPr lang="tr-TR"/>
        </a:p>
      </dgm:t>
    </dgm:pt>
    <dgm:pt modelId="{A9740A51-ADCC-40D3-92DB-2F16372AB1C9}" type="sibTrans" cxnId="{859F04E9-261B-4EE3-8F68-097D8CD7CB3A}">
      <dgm:prSet/>
      <dgm:spPr/>
      <dgm:t>
        <a:bodyPr/>
        <a:lstStyle/>
        <a:p>
          <a:endParaRPr lang="tr-TR"/>
        </a:p>
      </dgm:t>
    </dgm:pt>
    <dgm:pt modelId="{99207719-EB86-4E3C-B8DC-2A9A9E4E80DB}" type="pres">
      <dgm:prSet presAssocID="{F5E3F87F-F8EE-4E67-B1AC-76F31A57C6BA}" presName="diagram" presStyleCnt="0">
        <dgm:presLayoutVars>
          <dgm:chPref val="1"/>
          <dgm:dir/>
          <dgm:animOne val="branch"/>
          <dgm:animLvl val="lvl"/>
          <dgm:resizeHandles val="exact"/>
        </dgm:presLayoutVars>
      </dgm:prSet>
      <dgm:spPr/>
      <dgm:t>
        <a:bodyPr/>
        <a:lstStyle/>
        <a:p>
          <a:endParaRPr lang="tr-TR"/>
        </a:p>
      </dgm:t>
    </dgm:pt>
    <dgm:pt modelId="{4D2D527E-6809-4247-9C86-C7A15C7A21EF}" type="pres">
      <dgm:prSet presAssocID="{A43AE92C-D5E6-4239-B3C7-BF0D36C523FA}" presName="root1" presStyleCnt="0"/>
      <dgm:spPr/>
    </dgm:pt>
    <dgm:pt modelId="{AD04A1FB-F863-48B6-836C-6B04A8BE11F4}" type="pres">
      <dgm:prSet presAssocID="{A43AE92C-D5E6-4239-B3C7-BF0D36C523FA}" presName="LevelOneTextNode" presStyleLbl="node0" presStyleIdx="0" presStyleCnt="1">
        <dgm:presLayoutVars>
          <dgm:chPref val="3"/>
        </dgm:presLayoutVars>
      </dgm:prSet>
      <dgm:spPr/>
      <dgm:t>
        <a:bodyPr/>
        <a:lstStyle/>
        <a:p>
          <a:endParaRPr lang="tr-TR"/>
        </a:p>
      </dgm:t>
    </dgm:pt>
    <dgm:pt modelId="{CD18A988-B7F3-494B-861A-2ACE9020FD0D}" type="pres">
      <dgm:prSet presAssocID="{A43AE92C-D5E6-4239-B3C7-BF0D36C523FA}" presName="level2hierChild" presStyleCnt="0"/>
      <dgm:spPr/>
    </dgm:pt>
    <dgm:pt modelId="{C04F41AA-B658-4AE7-B4AC-421456EF35C2}" type="pres">
      <dgm:prSet presAssocID="{8556CBC1-551F-4BDA-9AF7-D4B23A145BB9}" presName="conn2-1" presStyleLbl="parChTrans1D2" presStyleIdx="0" presStyleCnt="4"/>
      <dgm:spPr/>
      <dgm:t>
        <a:bodyPr/>
        <a:lstStyle/>
        <a:p>
          <a:endParaRPr lang="tr-TR"/>
        </a:p>
      </dgm:t>
    </dgm:pt>
    <dgm:pt modelId="{0D66FA6D-FAC9-471D-AD26-86023D7BFCA7}" type="pres">
      <dgm:prSet presAssocID="{8556CBC1-551F-4BDA-9AF7-D4B23A145BB9}" presName="connTx" presStyleLbl="parChTrans1D2" presStyleIdx="0" presStyleCnt="4"/>
      <dgm:spPr/>
      <dgm:t>
        <a:bodyPr/>
        <a:lstStyle/>
        <a:p>
          <a:endParaRPr lang="tr-TR"/>
        </a:p>
      </dgm:t>
    </dgm:pt>
    <dgm:pt modelId="{788FA21A-317C-482C-8413-3DB9E863906A}" type="pres">
      <dgm:prSet presAssocID="{C1FC8AB9-5DFC-4D3F-B6A6-17585C2C191D}" presName="root2" presStyleCnt="0"/>
      <dgm:spPr/>
    </dgm:pt>
    <dgm:pt modelId="{D40D5EF2-4447-4200-A957-920CF3609633}" type="pres">
      <dgm:prSet presAssocID="{C1FC8AB9-5DFC-4D3F-B6A6-17585C2C191D}" presName="LevelTwoTextNode" presStyleLbl="node2" presStyleIdx="0" presStyleCnt="4">
        <dgm:presLayoutVars>
          <dgm:chPref val="3"/>
        </dgm:presLayoutVars>
      </dgm:prSet>
      <dgm:spPr/>
      <dgm:t>
        <a:bodyPr/>
        <a:lstStyle/>
        <a:p>
          <a:endParaRPr lang="tr-TR"/>
        </a:p>
      </dgm:t>
    </dgm:pt>
    <dgm:pt modelId="{16AAF238-4CD7-4F1C-AE03-9F7F348D8428}" type="pres">
      <dgm:prSet presAssocID="{C1FC8AB9-5DFC-4D3F-B6A6-17585C2C191D}" presName="level3hierChild" presStyleCnt="0"/>
      <dgm:spPr/>
    </dgm:pt>
    <dgm:pt modelId="{D51FBCFE-F86F-457B-A15F-396180A3F028}" type="pres">
      <dgm:prSet presAssocID="{29FFB45A-EE5C-44FA-BA82-74EDDF7EB73A}" presName="conn2-1" presStyleLbl="parChTrans1D2" presStyleIdx="1" presStyleCnt="4"/>
      <dgm:spPr/>
      <dgm:t>
        <a:bodyPr/>
        <a:lstStyle/>
        <a:p>
          <a:endParaRPr lang="tr-TR"/>
        </a:p>
      </dgm:t>
    </dgm:pt>
    <dgm:pt modelId="{73244A0B-6BAE-4E23-934E-12E6D10F52B1}" type="pres">
      <dgm:prSet presAssocID="{29FFB45A-EE5C-44FA-BA82-74EDDF7EB73A}" presName="connTx" presStyleLbl="parChTrans1D2" presStyleIdx="1" presStyleCnt="4"/>
      <dgm:spPr/>
      <dgm:t>
        <a:bodyPr/>
        <a:lstStyle/>
        <a:p>
          <a:endParaRPr lang="tr-TR"/>
        </a:p>
      </dgm:t>
    </dgm:pt>
    <dgm:pt modelId="{1DD82DBC-1207-4DF8-92DC-F7AC24F935B6}" type="pres">
      <dgm:prSet presAssocID="{084F138C-5BD2-4EF2-B559-0343101A341D}" presName="root2" presStyleCnt="0"/>
      <dgm:spPr/>
    </dgm:pt>
    <dgm:pt modelId="{0C16BB95-3D47-409E-A7CD-5B86B480204B}" type="pres">
      <dgm:prSet presAssocID="{084F138C-5BD2-4EF2-B559-0343101A341D}" presName="LevelTwoTextNode" presStyleLbl="node2" presStyleIdx="1" presStyleCnt="4">
        <dgm:presLayoutVars>
          <dgm:chPref val="3"/>
        </dgm:presLayoutVars>
      </dgm:prSet>
      <dgm:spPr/>
      <dgm:t>
        <a:bodyPr/>
        <a:lstStyle/>
        <a:p>
          <a:endParaRPr lang="tr-TR"/>
        </a:p>
      </dgm:t>
    </dgm:pt>
    <dgm:pt modelId="{968E20F3-78DB-4AEA-8F4D-544339668F76}" type="pres">
      <dgm:prSet presAssocID="{084F138C-5BD2-4EF2-B559-0343101A341D}" presName="level3hierChild" presStyleCnt="0"/>
      <dgm:spPr/>
    </dgm:pt>
    <dgm:pt modelId="{5AFF4759-2916-4C74-A83F-E8F37FE815E1}" type="pres">
      <dgm:prSet presAssocID="{A94452C3-F096-4A46-9E39-81B2D46E88FC}" presName="conn2-1" presStyleLbl="parChTrans1D2" presStyleIdx="2" presStyleCnt="4"/>
      <dgm:spPr/>
      <dgm:t>
        <a:bodyPr/>
        <a:lstStyle/>
        <a:p>
          <a:endParaRPr lang="tr-TR"/>
        </a:p>
      </dgm:t>
    </dgm:pt>
    <dgm:pt modelId="{3C6EC775-5A99-4214-A80C-D6DA69017064}" type="pres">
      <dgm:prSet presAssocID="{A94452C3-F096-4A46-9E39-81B2D46E88FC}" presName="connTx" presStyleLbl="parChTrans1D2" presStyleIdx="2" presStyleCnt="4"/>
      <dgm:spPr/>
      <dgm:t>
        <a:bodyPr/>
        <a:lstStyle/>
        <a:p>
          <a:endParaRPr lang="tr-TR"/>
        </a:p>
      </dgm:t>
    </dgm:pt>
    <dgm:pt modelId="{E0264A97-9CA4-49C5-A36E-9B8405F4490E}" type="pres">
      <dgm:prSet presAssocID="{0BA5590E-45C6-43DC-AA4E-0AE0DA18688B}" presName="root2" presStyleCnt="0"/>
      <dgm:spPr/>
    </dgm:pt>
    <dgm:pt modelId="{2EA5CDCD-6A22-4DC7-84C0-0DD137596F55}" type="pres">
      <dgm:prSet presAssocID="{0BA5590E-45C6-43DC-AA4E-0AE0DA18688B}" presName="LevelTwoTextNode" presStyleLbl="node2" presStyleIdx="2" presStyleCnt="4">
        <dgm:presLayoutVars>
          <dgm:chPref val="3"/>
        </dgm:presLayoutVars>
      </dgm:prSet>
      <dgm:spPr/>
      <dgm:t>
        <a:bodyPr/>
        <a:lstStyle/>
        <a:p>
          <a:endParaRPr lang="tr-TR"/>
        </a:p>
      </dgm:t>
    </dgm:pt>
    <dgm:pt modelId="{CA801C90-F464-4E8E-B225-B5413F2D5CC6}" type="pres">
      <dgm:prSet presAssocID="{0BA5590E-45C6-43DC-AA4E-0AE0DA18688B}" presName="level3hierChild" presStyleCnt="0"/>
      <dgm:spPr/>
    </dgm:pt>
    <dgm:pt modelId="{91D90628-9754-4218-93F2-BDBD2E9A1187}" type="pres">
      <dgm:prSet presAssocID="{EC94E74B-4FA8-479E-96B2-01D51273B2B8}" presName="conn2-1" presStyleLbl="parChTrans1D2" presStyleIdx="3" presStyleCnt="4"/>
      <dgm:spPr/>
      <dgm:t>
        <a:bodyPr/>
        <a:lstStyle/>
        <a:p>
          <a:endParaRPr lang="tr-TR"/>
        </a:p>
      </dgm:t>
    </dgm:pt>
    <dgm:pt modelId="{C1A67003-B3C6-45FE-94E6-481D8315B51C}" type="pres">
      <dgm:prSet presAssocID="{EC94E74B-4FA8-479E-96B2-01D51273B2B8}" presName="connTx" presStyleLbl="parChTrans1D2" presStyleIdx="3" presStyleCnt="4"/>
      <dgm:spPr/>
      <dgm:t>
        <a:bodyPr/>
        <a:lstStyle/>
        <a:p>
          <a:endParaRPr lang="tr-TR"/>
        </a:p>
      </dgm:t>
    </dgm:pt>
    <dgm:pt modelId="{03AB2B0A-5A5B-4598-BDA1-8C8176954641}" type="pres">
      <dgm:prSet presAssocID="{891F560E-70E6-480C-A19F-AF383195AAFE}" presName="root2" presStyleCnt="0"/>
      <dgm:spPr/>
    </dgm:pt>
    <dgm:pt modelId="{65CE00E0-3134-4AF5-9345-EBBCC2B72FBB}" type="pres">
      <dgm:prSet presAssocID="{891F560E-70E6-480C-A19F-AF383195AAFE}" presName="LevelTwoTextNode" presStyleLbl="node2" presStyleIdx="3" presStyleCnt="4">
        <dgm:presLayoutVars>
          <dgm:chPref val="3"/>
        </dgm:presLayoutVars>
      </dgm:prSet>
      <dgm:spPr/>
      <dgm:t>
        <a:bodyPr/>
        <a:lstStyle/>
        <a:p>
          <a:endParaRPr lang="tr-TR"/>
        </a:p>
      </dgm:t>
    </dgm:pt>
    <dgm:pt modelId="{81A0C0B6-DA04-446C-8468-493C8631BAF5}" type="pres">
      <dgm:prSet presAssocID="{891F560E-70E6-480C-A19F-AF383195AAFE}" presName="level3hierChild" presStyleCnt="0"/>
      <dgm:spPr/>
    </dgm:pt>
  </dgm:ptLst>
  <dgm:cxnLst>
    <dgm:cxn modelId="{E8770F1D-4190-4ABD-AC7F-F43484723085}" type="presOf" srcId="{8556CBC1-551F-4BDA-9AF7-D4B23A145BB9}" destId="{0D66FA6D-FAC9-471D-AD26-86023D7BFCA7}" srcOrd="1" destOrd="0" presId="urn:microsoft.com/office/officeart/2005/8/layout/hierarchy2"/>
    <dgm:cxn modelId="{859F04E9-261B-4EE3-8F68-097D8CD7CB3A}" srcId="{A43AE92C-D5E6-4239-B3C7-BF0D36C523FA}" destId="{891F560E-70E6-480C-A19F-AF383195AAFE}" srcOrd="3" destOrd="0" parTransId="{EC94E74B-4FA8-479E-96B2-01D51273B2B8}" sibTransId="{A9740A51-ADCC-40D3-92DB-2F16372AB1C9}"/>
    <dgm:cxn modelId="{5093CF0D-62BD-40BD-9E92-6717CACE1112}" type="presOf" srcId="{A43AE92C-D5E6-4239-B3C7-BF0D36C523FA}" destId="{AD04A1FB-F863-48B6-836C-6B04A8BE11F4}" srcOrd="0" destOrd="0" presId="urn:microsoft.com/office/officeart/2005/8/layout/hierarchy2"/>
    <dgm:cxn modelId="{55F98F7C-738F-45E1-89C6-1FDBDE6CC751}" type="presOf" srcId="{0BA5590E-45C6-43DC-AA4E-0AE0DA18688B}" destId="{2EA5CDCD-6A22-4DC7-84C0-0DD137596F55}" srcOrd="0" destOrd="0" presId="urn:microsoft.com/office/officeart/2005/8/layout/hierarchy2"/>
    <dgm:cxn modelId="{10BFA321-9E67-4A36-ACCD-949A2C935A68}" type="presOf" srcId="{F5E3F87F-F8EE-4E67-B1AC-76F31A57C6BA}" destId="{99207719-EB86-4E3C-B8DC-2A9A9E4E80DB}" srcOrd="0" destOrd="0" presId="urn:microsoft.com/office/officeart/2005/8/layout/hierarchy2"/>
    <dgm:cxn modelId="{47C0B83A-A4C0-430F-A290-8148D20C5EEE}" srcId="{A43AE92C-D5E6-4239-B3C7-BF0D36C523FA}" destId="{084F138C-5BD2-4EF2-B559-0343101A341D}" srcOrd="1" destOrd="0" parTransId="{29FFB45A-EE5C-44FA-BA82-74EDDF7EB73A}" sibTransId="{BC9FA2FE-4E97-4B92-96F8-4A23227EF176}"/>
    <dgm:cxn modelId="{28506DA3-AFA2-44D7-AFCA-1358ED165CFB}" type="presOf" srcId="{29FFB45A-EE5C-44FA-BA82-74EDDF7EB73A}" destId="{D51FBCFE-F86F-457B-A15F-396180A3F028}" srcOrd="0" destOrd="0" presId="urn:microsoft.com/office/officeart/2005/8/layout/hierarchy2"/>
    <dgm:cxn modelId="{2129F63A-72D8-46C9-B644-E76FA24C4052}" type="presOf" srcId="{A94452C3-F096-4A46-9E39-81B2D46E88FC}" destId="{5AFF4759-2916-4C74-A83F-E8F37FE815E1}" srcOrd="0" destOrd="0" presId="urn:microsoft.com/office/officeart/2005/8/layout/hierarchy2"/>
    <dgm:cxn modelId="{9CA8AE72-BC13-443C-84BE-808DE751EC78}" srcId="{A43AE92C-D5E6-4239-B3C7-BF0D36C523FA}" destId="{C1FC8AB9-5DFC-4D3F-B6A6-17585C2C191D}" srcOrd="0" destOrd="0" parTransId="{8556CBC1-551F-4BDA-9AF7-D4B23A145BB9}" sibTransId="{10062919-DE87-48A5-9117-901BF0EB63E7}"/>
    <dgm:cxn modelId="{E1389318-E937-4ED5-A9E1-B3ECB2964DDA}" type="presOf" srcId="{EC94E74B-4FA8-479E-96B2-01D51273B2B8}" destId="{C1A67003-B3C6-45FE-94E6-481D8315B51C}" srcOrd="1" destOrd="0" presId="urn:microsoft.com/office/officeart/2005/8/layout/hierarchy2"/>
    <dgm:cxn modelId="{F3D39FC8-FEF1-4203-B7E4-255E5DC5DEEE}" type="presOf" srcId="{EC94E74B-4FA8-479E-96B2-01D51273B2B8}" destId="{91D90628-9754-4218-93F2-BDBD2E9A1187}" srcOrd="0" destOrd="0" presId="urn:microsoft.com/office/officeart/2005/8/layout/hierarchy2"/>
    <dgm:cxn modelId="{270EF3DD-EF42-474E-8C3F-C22060DE6694}" type="presOf" srcId="{C1FC8AB9-5DFC-4D3F-B6A6-17585C2C191D}" destId="{D40D5EF2-4447-4200-A957-920CF3609633}" srcOrd="0" destOrd="0" presId="urn:microsoft.com/office/officeart/2005/8/layout/hierarchy2"/>
    <dgm:cxn modelId="{B4B36CC2-3055-4BE5-84C8-A368E8FB2B10}" srcId="{F5E3F87F-F8EE-4E67-B1AC-76F31A57C6BA}" destId="{A43AE92C-D5E6-4239-B3C7-BF0D36C523FA}" srcOrd="0" destOrd="0" parTransId="{38048D10-2B79-4C0F-8134-D9859CC5C8F5}" sibTransId="{0E7F6207-B8C2-4F99-BC85-600DBF2B4256}"/>
    <dgm:cxn modelId="{634E2BFD-8E0B-4BFF-92F0-97BF3665DD42}" type="presOf" srcId="{A94452C3-F096-4A46-9E39-81B2D46E88FC}" destId="{3C6EC775-5A99-4214-A80C-D6DA69017064}" srcOrd="1" destOrd="0" presId="urn:microsoft.com/office/officeart/2005/8/layout/hierarchy2"/>
    <dgm:cxn modelId="{E9E54049-59B4-4770-87B7-03341581F461}" srcId="{A43AE92C-D5E6-4239-B3C7-BF0D36C523FA}" destId="{0BA5590E-45C6-43DC-AA4E-0AE0DA18688B}" srcOrd="2" destOrd="0" parTransId="{A94452C3-F096-4A46-9E39-81B2D46E88FC}" sibTransId="{AE0FCDB9-8CEC-40F9-8E09-3124E0739968}"/>
    <dgm:cxn modelId="{9A34439F-57E8-46EE-BEC4-62BBB6CD7490}" type="presOf" srcId="{891F560E-70E6-480C-A19F-AF383195AAFE}" destId="{65CE00E0-3134-4AF5-9345-EBBCC2B72FBB}" srcOrd="0" destOrd="0" presId="urn:microsoft.com/office/officeart/2005/8/layout/hierarchy2"/>
    <dgm:cxn modelId="{EEFD1002-27A2-4541-B56A-B9623173C6FB}" type="presOf" srcId="{8556CBC1-551F-4BDA-9AF7-D4B23A145BB9}" destId="{C04F41AA-B658-4AE7-B4AC-421456EF35C2}" srcOrd="0" destOrd="0" presId="urn:microsoft.com/office/officeart/2005/8/layout/hierarchy2"/>
    <dgm:cxn modelId="{BFB3E02C-7E88-48C8-91E5-858B6CF74A57}" type="presOf" srcId="{29FFB45A-EE5C-44FA-BA82-74EDDF7EB73A}" destId="{73244A0B-6BAE-4E23-934E-12E6D10F52B1}" srcOrd="1" destOrd="0" presId="urn:microsoft.com/office/officeart/2005/8/layout/hierarchy2"/>
    <dgm:cxn modelId="{3922A4FE-BF39-4BD5-ADA2-263F8C1D45CE}" type="presOf" srcId="{084F138C-5BD2-4EF2-B559-0343101A341D}" destId="{0C16BB95-3D47-409E-A7CD-5B86B480204B}" srcOrd="0" destOrd="0" presId="urn:microsoft.com/office/officeart/2005/8/layout/hierarchy2"/>
    <dgm:cxn modelId="{AB311993-F323-4CDF-AA80-3D0C9F195026}" type="presParOf" srcId="{99207719-EB86-4E3C-B8DC-2A9A9E4E80DB}" destId="{4D2D527E-6809-4247-9C86-C7A15C7A21EF}" srcOrd="0" destOrd="0" presId="urn:microsoft.com/office/officeart/2005/8/layout/hierarchy2"/>
    <dgm:cxn modelId="{C26CCAB8-5B6B-412A-971F-B57F019CDE1B}" type="presParOf" srcId="{4D2D527E-6809-4247-9C86-C7A15C7A21EF}" destId="{AD04A1FB-F863-48B6-836C-6B04A8BE11F4}" srcOrd="0" destOrd="0" presId="urn:microsoft.com/office/officeart/2005/8/layout/hierarchy2"/>
    <dgm:cxn modelId="{D16B4E3B-E3CB-425A-A157-B872A017667F}" type="presParOf" srcId="{4D2D527E-6809-4247-9C86-C7A15C7A21EF}" destId="{CD18A988-B7F3-494B-861A-2ACE9020FD0D}" srcOrd="1" destOrd="0" presId="urn:microsoft.com/office/officeart/2005/8/layout/hierarchy2"/>
    <dgm:cxn modelId="{E9753BA2-06D0-4D27-9F3F-2C28E2D1725F}" type="presParOf" srcId="{CD18A988-B7F3-494B-861A-2ACE9020FD0D}" destId="{C04F41AA-B658-4AE7-B4AC-421456EF35C2}" srcOrd="0" destOrd="0" presId="urn:microsoft.com/office/officeart/2005/8/layout/hierarchy2"/>
    <dgm:cxn modelId="{95BC4DEB-EF6F-4D39-B1D9-E20E25619725}" type="presParOf" srcId="{C04F41AA-B658-4AE7-B4AC-421456EF35C2}" destId="{0D66FA6D-FAC9-471D-AD26-86023D7BFCA7}" srcOrd="0" destOrd="0" presId="urn:microsoft.com/office/officeart/2005/8/layout/hierarchy2"/>
    <dgm:cxn modelId="{4B042FE1-37AF-4112-9525-6CFDDF902504}" type="presParOf" srcId="{CD18A988-B7F3-494B-861A-2ACE9020FD0D}" destId="{788FA21A-317C-482C-8413-3DB9E863906A}" srcOrd="1" destOrd="0" presId="urn:microsoft.com/office/officeart/2005/8/layout/hierarchy2"/>
    <dgm:cxn modelId="{70C4D55D-8589-44EF-BDC8-C2CF0A5DA901}" type="presParOf" srcId="{788FA21A-317C-482C-8413-3DB9E863906A}" destId="{D40D5EF2-4447-4200-A957-920CF3609633}" srcOrd="0" destOrd="0" presId="urn:microsoft.com/office/officeart/2005/8/layout/hierarchy2"/>
    <dgm:cxn modelId="{B8BA0638-1E2B-45AD-82A4-7747A07A2742}" type="presParOf" srcId="{788FA21A-317C-482C-8413-3DB9E863906A}" destId="{16AAF238-4CD7-4F1C-AE03-9F7F348D8428}" srcOrd="1" destOrd="0" presId="urn:microsoft.com/office/officeart/2005/8/layout/hierarchy2"/>
    <dgm:cxn modelId="{B7015494-83CB-4B95-9081-0C215B884BAB}" type="presParOf" srcId="{CD18A988-B7F3-494B-861A-2ACE9020FD0D}" destId="{D51FBCFE-F86F-457B-A15F-396180A3F028}" srcOrd="2" destOrd="0" presId="urn:microsoft.com/office/officeart/2005/8/layout/hierarchy2"/>
    <dgm:cxn modelId="{B65967D2-281A-4700-83D8-C6FE6C679CB7}" type="presParOf" srcId="{D51FBCFE-F86F-457B-A15F-396180A3F028}" destId="{73244A0B-6BAE-4E23-934E-12E6D10F52B1}" srcOrd="0" destOrd="0" presId="urn:microsoft.com/office/officeart/2005/8/layout/hierarchy2"/>
    <dgm:cxn modelId="{976A6917-E1B0-4FF1-B0BE-28B6EDF13F19}" type="presParOf" srcId="{CD18A988-B7F3-494B-861A-2ACE9020FD0D}" destId="{1DD82DBC-1207-4DF8-92DC-F7AC24F935B6}" srcOrd="3" destOrd="0" presId="urn:microsoft.com/office/officeart/2005/8/layout/hierarchy2"/>
    <dgm:cxn modelId="{4D2E5040-0B1D-4629-B8A4-03C793F17B98}" type="presParOf" srcId="{1DD82DBC-1207-4DF8-92DC-F7AC24F935B6}" destId="{0C16BB95-3D47-409E-A7CD-5B86B480204B}" srcOrd="0" destOrd="0" presId="urn:microsoft.com/office/officeart/2005/8/layout/hierarchy2"/>
    <dgm:cxn modelId="{35993089-13FD-48A4-A603-1D3FD7CE8DCF}" type="presParOf" srcId="{1DD82DBC-1207-4DF8-92DC-F7AC24F935B6}" destId="{968E20F3-78DB-4AEA-8F4D-544339668F76}" srcOrd="1" destOrd="0" presId="urn:microsoft.com/office/officeart/2005/8/layout/hierarchy2"/>
    <dgm:cxn modelId="{BC667504-5AB0-4D59-AC06-A80888EB8A20}" type="presParOf" srcId="{CD18A988-B7F3-494B-861A-2ACE9020FD0D}" destId="{5AFF4759-2916-4C74-A83F-E8F37FE815E1}" srcOrd="4" destOrd="0" presId="urn:microsoft.com/office/officeart/2005/8/layout/hierarchy2"/>
    <dgm:cxn modelId="{7BC254BE-62CD-4CFC-86FE-D7389BB9E436}" type="presParOf" srcId="{5AFF4759-2916-4C74-A83F-E8F37FE815E1}" destId="{3C6EC775-5A99-4214-A80C-D6DA69017064}" srcOrd="0" destOrd="0" presId="urn:microsoft.com/office/officeart/2005/8/layout/hierarchy2"/>
    <dgm:cxn modelId="{6D70FBE5-6B50-443A-9215-863E2F244943}" type="presParOf" srcId="{CD18A988-B7F3-494B-861A-2ACE9020FD0D}" destId="{E0264A97-9CA4-49C5-A36E-9B8405F4490E}" srcOrd="5" destOrd="0" presId="urn:microsoft.com/office/officeart/2005/8/layout/hierarchy2"/>
    <dgm:cxn modelId="{BC24EE0F-5FD6-4E85-A41C-5C7F539AA515}" type="presParOf" srcId="{E0264A97-9CA4-49C5-A36E-9B8405F4490E}" destId="{2EA5CDCD-6A22-4DC7-84C0-0DD137596F55}" srcOrd="0" destOrd="0" presId="urn:microsoft.com/office/officeart/2005/8/layout/hierarchy2"/>
    <dgm:cxn modelId="{F2347B4B-2D28-4982-8801-E648ED9EFBB7}" type="presParOf" srcId="{E0264A97-9CA4-49C5-A36E-9B8405F4490E}" destId="{CA801C90-F464-4E8E-B225-B5413F2D5CC6}" srcOrd="1" destOrd="0" presId="urn:microsoft.com/office/officeart/2005/8/layout/hierarchy2"/>
    <dgm:cxn modelId="{A76BA572-1C9F-4E02-A8BB-735982C8DD5F}" type="presParOf" srcId="{CD18A988-B7F3-494B-861A-2ACE9020FD0D}" destId="{91D90628-9754-4218-93F2-BDBD2E9A1187}" srcOrd="6" destOrd="0" presId="urn:microsoft.com/office/officeart/2005/8/layout/hierarchy2"/>
    <dgm:cxn modelId="{8E187A9D-2545-4E80-B3EB-FDF58BE42B8D}" type="presParOf" srcId="{91D90628-9754-4218-93F2-BDBD2E9A1187}" destId="{C1A67003-B3C6-45FE-94E6-481D8315B51C}" srcOrd="0" destOrd="0" presId="urn:microsoft.com/office/officeart/2005/8/layout/hierarchy2"/>
    <dgm:cxn modelId="{C50A98A3-D585-4C8C-A0BE-354B9DEE317A}" type="presParOf" srcId="{CD18A988-B7F3-494B-861A-2ACE9020FD0D}" destId="{03AB2B0A-5A5B-4598-BDA1-8C8176954641}" srcOrd="7" destOrd="0" presId="urn:microsoft.com/office/officeart/2005/8/layout/hierarchy2"/>
    <dgm:cxn modelId="{A141320D-DF0C-47D2-A573-457C292A4BE5}" type="presParOf" srcId="{03AB2B0A-5A5B-4598-BDA1-8C8176954641}" destId="{65CE00E0-3134-4AF5-9345-EBBCC2B72FBB}" srcOrd="0" destOrd="0" presId="urn:microsoft.com/office/officeart/2005/8/layout/hierarchy2"/>
    <dgm:cxn modelId="{A594C392-F884-484A-A6B6-4494432F8C25}" type="presParOf" srcId="{03AB2B0A-5A5B-4598-BDA1-8C8176954641}" destId="{81A0C0B6-DA04-446C-8468-493C8631BAF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9B8FDD-B1AD-47DC-84FE-9D0719F8269E}"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tr-TR"/>
        </a:p>
      </dgm:t>
    </dgm:pt>
    <dgm:pt modelId="{6B8316C3-7EB1-4EC3-8909-3C1ED5505AF3}">
      <dgm:prSet phldrT="[Metin]"/>
      <dgm:spPr/>
      <dgm:t>
        <a:bodyPr/>
        <a:lstStyle/>
        <a:p>
          <a:r>
            <a:rPr lang="tr-TR"/>
            <a:t>Geçirilmiş VTE öyküsü</a:t>
          </a:r>
        </a:p>
      </dgm:t>
    </dgm:pt>
    <dgm:pt modelId="{CCC199C9-B922-401D-9133-698FCB983B17}" type="parTrans" cxnId="{38DFF12B-1764-4DA2-A07A-D9F89BB47988}">
      <dgm:prSet/>
      <dgm:spPr/>
      <dgm:t>
        <a:bodyPr/>
        <a:lstStyle/>
        <a:p>
          <a:endParaRPr lang="tr-TR"/>
        </a:p>
      </dgm:t>
    </dgm:pt>
    <dgm:pt modelId="{360F5A77-FEA1-46B4-A5C7-ECECC00116A2}" type="sibTrans" cxnId="{38DFF12B-1764-4DA2-A07A-D9F89BB47988}">
      <dgm:prSet/>
      <dgm:spPr/>
      <dgm:t>
        <a:bodyPr/>
        <a:lstStyle/>
        <a:p>
          <a:endParaRPr lang="tr-TR"/>
        </a:p>
      </dgm:t>
    </dgm:pt>
    <dgm:pt modelId="{36468824-4EC9-45F6-A70A-3DB63F45D74E}">
      <dgm:prSet phldrT="[Metin]"/>
      <dgm:spPr/>
      <dgm:t>
        <a:bodyPr/>
        <a:lstStyle/>
        <a:p>
          <a:r>
            <a:rPr lang="tr-TR"/>
            <a:t>Majör Travma</a:t>
          </a:r>
        </a:p>
      </dgm:t>
    </dgm:pt>
    <dgm:pt modelId="{E131445F-0320-4AAA-A205-F8D2E20B0CE3}" type="parTrans" cxnId="{4B2A1FC8-D6E2-4870-8A26-DD7CA546D2E2}">
      <dgm:prSet/>
      <dgm:spPr/>
      <dgm:t>
        <a:bodyPr/>
        <a:lstStyle/>
        <a:p>
          <a:endParaRPr lang="tr-TR"/>
        </a:p>
      </dgm:t>
    </dgm:pt>
    <dgm:pt modelId="{F9EEAA8A-F6D7-43F3-8D79-058FC460E545}" type="sibTrans" cxnId="{4B2A1FC8-D6E2-4870-8A26-DD7CA546D2E2}">
      <dgm:prSet/>
      <dgm:spPr/>
      <dgm:t>
        <a:bodyPr/>
        <a:lstStyle/>
        <a:p>
          <a:endParaRPr lang="tr-TR"/>
        </a:p>
      </dgm:t>
    </dgm:pt>
    <dgm:pt modelId="{631B8AB1-E387-4912-895F-BA609DB920CF}">
      <dgm:prSet phldrT="[Metin]"/>
      <dgm:spPr/>
      <dgm:t>
        <a:bodyPr/>
        <a:lstStyle/>
        <a:p>
          <a:r>
            <a:rPr lang="tr-TR"/>
            <a:t>Cerrahi</a:t>
          </a:r>
        </a:p>
      </dgm:t>
    </dgm:pt>
    <dgm:pt modelId="{C90D564B-D8DB-4282-A6AF-786DE073DCA3}" type="parTrans" cxnId="{AC5E7255-8C78-4D0B-BA90-2C64FE33511C}">
      <dgm:prSet/>
      <dgm:spPr/>
      <dgm:t>
        <a:bodyPr/>
        <a:lstStyle/>
        <a:p>
          <a:endParaRPr lang="tr-TR"/>
        </a:p>
      </dgm:t>
    </dgm:pt>
    <dgm:pt modelId="{27E45E86-0549-4938-9C20-372B2DE1E676}" type="sibTrans" cxnId="{AC5E7255-8C78-4D0B-BA90-2C64FE33511C}">
      <dgm:prSet/>
      <dgm:spPr/>
      <dgm:t>
        <a:bodyPr/>
        <a:lstStyle/>
        <a:p>
          <a:endParaRPr lang="tr-TR"/>
        </a:p>
      </dgm:t>
    </dgm:pt>
    <dgm:pt modelId="{C40302E1-8DFD-4E78-B61C-8B866319008B}">
      <dgm:prSet phldrT="[Metin]"/>
      <dgm:spPr/>
      <dgm:t>
        <a:bodyPr/>
        <a:lstStyle/>
        <a:p>
          <a:r>
            <a:rPr lang="tr-TR"/>
            <a:t>Yakın tarihte hastaneye yatış</a:t>
          </a:r>
        </a:p>
      </dgm:t>
    </dgm:pt>
    <dgm:pt modelId="{66A8F564-1C5D-4FF2-8A96-A02F8DA7F01B}" type="parTrans" cxnId="{C6C78180-8BF9-45A8-97B4-C0550C034AE0}">
      <dgm:prSet/>
      <dgm:spPr/>
      <dgm:t>
        <a:bodyPr/>
        <a:lstStyle/>
        <a:p>
          <a:endParaRPr lang="tr-TR"/>
        </a:p>
      </dgm:t>
    </dgm:pt>
    <dgm:pt modelId="{30537CB5-8609-4E56-BDA7-4AFB4D88D91C}" type="sibTrans" cxnId="{C6C78180-8BF9-45A8-97B4-C0550C034AE0}">
      <dgm:prSet/>
      <dgm:spPr/>
      <dgm:t>
        <a:bodyPr/>
        <a:lstStyle/>
        <a:p>
          <a:endParaRPr lang="tr-TR"/>
        </a:p>
      </dgm:t>
    </dgm:pt>
    <dgm:pt modelId="{955A1B2C-E8F7-4AAF-B4B3-4C15034D6632}">
      <dgm:prSet phldrT="[Metin]"/>
      <dgm:spPr/>
      <dgm:t>
        <a:bodyPr/>
        <a:lstStyle/>
        <a:p>
          <a:r>
            <a:rPr lang="tr-TR"/>
            <a:t>Aktif Kanser </a:t>
          </a:r>
        </a:p>
      </dgm:t>
    </dgm:pt>
    <dgm:pt modelId="{19843C08-0BB7-4A18-AB98-BE3CEFB7CDAA}" type="sibTrans" cxnId="{467F0A6A-7B7D-4ADF-A9E9-74C84078E1AC}">
      <dgm:prSet/>
      <dgm:spPr/>
      <dgm:t>
        <a:bodyPr/>
        <a:lstStyle/>
        <a:p>
          <a:endParaRPr lang="tr-TR"/>
        </a:p>
      </dgm:t>
    </dgm:pt>
    <dgm:pt modelId="{898261B7-143B-4795-A523-67E2CE233A4D}" type="parTrans" cxnId="{467F0A6A-7B7D-4ADF-A9E9-74C84078E1AC}">
      <dgm:prSet/>
      <dgm:spPr/>
      <dgm:t>
        <a:bodyPr/>
        <a:lstStyle/>
        <a:p>
          <a:endParaRPr lang="tr-TR"/>
        </a:p>
      </dgm:t>
    </dgm:pt>
    <dgm:pt modelId="{BBCD1E1D-2A11-4F9F-9375-62F84F037B27}">
      <dgm:prSet phldrT="[Metin]"/>
      <dgm:spPr/>
      <dgm:t>
        <a:bodyPr/>
        <a:lstStyle/>
        <a:p>
          <a:r>
            <a:rPr lang="tr-TR"/>
            <a:t>Uzun uçuşlar</a:t>
          </a:r>
        </a:p>
      </dgm:t>
    </dgm:pt>
    <dgm:pt modelId="{2774CA17-7DC2-49CC-9E2D-F3781E116F5E}" type="parTrans" cxnId="{7EB90570-29F6-42D0-ADBA-39137B296006}">
      <dgm:prSet/>
      <dgm:spPr/>
      <dgm:t>
        <a:bodyPr/>
        <a:lstStyle/>
        <a:p>
          <a:endParaRPr lang="tr-TR"/>
        </a:p>
      </dgm:t>
    </dgm:pt>
    <dgm:pt modelId="{EBA5519B-8DCB-4801-89CB-E98C872F9D9B}" type="sibTrans" cxnId="{7EB90570-29F6-42D0-ADBA-39137B296006}">
      <dgm:prSet/>
      <dgm:spPr/>
      <dgm:t>
        <a:bodyPr/>
        <a:lstStyle/>
        <a:p>
          <a:endParaRPr lang="tr-TR"/>
        </a:p>
      </dgm:t>
    </dgm:pt>
    <dgm:pt modelId="{B901DEB2-CDF4-4A00-885C-9E3A017AF503}">
      <dgm:prSet phldrT="[Metin]"/>
      <dgm:spPr/>
      <dgm:t>
        <a:bodyPr/>
        <a:lstStyle/>
        <a:p>
          <a:r>
            <a:rPr lang="tr-TR"/>
            <a:t>İmmobilite</a:t>
          </a:r>
        </a:p>
      </dgm:t>
    </dgm:pt>
    <dgm:pt modelId="{96641255-59EB-4A73-AC07-D13F341269F6}" type="parTrans" cxnId="{B69439A5-2A8C-48C5-8EDC-78F96B7571D0}">
      <dgm:prSet/>
      <dgm:spPr/>
      <dgm:t>
        <a:bodyPr/>
        <a:lstStyle/>
        <a:p>
          <a:endParaRPr lang="tr-TR"/>
        </a:p>
      </dgm:t>
    </dgm:pt>
    <dgm:pt modelId="{BA8A25F1-F9A1-4460-86DA-2025DD89CF9F}" type="sibTrans" cxnId="{B69439A5-2A8C-48C5-8EDC-78F96B7571D0}">
      <dgm:prSet/>
      <dgm:spPr/>
      <dgm:t>
        <a:bodyPr/>
        <a:lstStyle/>
        <a:p>
          <a:endParaRPr lang="tr-TR"/>
        </a:p>
      </dgm:t>
    </dgm:pt>
    <dgm:pt modelId="{5222D258-662B-4174-A8F0-235FB2864747}">
      <dgm:prSet phldrT="[Metin]"/>
      <dgm:spPr/>
      <dgm:t>
        <a:bodyPr/>
        <a:lstStyle/>
        <a:p>
          <a:endParaRPr lang="tr-TR"/>
        </a:p>
      </dgm:t>
    </dgm:pt>
    <dgm:pt modelId="{D3ED9A1C-9A72-4AC9-B5E7-4175CCD9714E}" type="parTrans" cxnId="{5B563F33-48A2-4018-AFB7-AD7799E8424F}">
      <dgm:prSet/>
      <dgm:spPr/>
      <dgm:t>
        <a:bodyPr/>
        <a:lstStyle/>
        <a:p>
          <a:endParaRPr lang="tr-TR"/>
        </a:p>
      </dgm:t>
    </dgm:pt>
    <dgm:pt modelId="{BC665DF2-1797-4D2B-B271-E8D91B9C4168}" type="sibTrans" cxnId="{5B563F33-48A2-4018-AFB7-AD7799E8424F}">
      <dgm:prSet/>
      <dgm:spPr/>
      <dgm:t>
        <a:bodyPr/>
        <a:lstStyle/>
        <a:p>
          <a:endParaRPr lang="tr-TR"/>
        </a:p>
      </dgm:t>
    </dgm:pt>
    <dgm:pt modelId="{4B1DE846-26B6-433A-992A-CEE5B4324D61}" type="pres">
      <dgm:prSet presAssocID="{6B9B8FDD-B1AD-47DC-84FE-9D0719F8269E}" presName="compositeShape" presStyleCnt="0">
        <dgm:presLayoutVars>
          <dgm:chMax val="7"/>
          <dgm:dir/>
          <dgm:resizeHandles val="exact"/>
        </dgm:presLayoutVars>
      </dgm:prSet>
      <dgm:spPr/>
      <dgm:t>
        <a:bodyPr/>
        <a:lstStyle/>
        <a:p>
          <a:endParaRPr lang="tr-TR"/>
        </a:p>
      </dgm:t>
    </dgm:pt>
    <dgm:pt modelId="{2BB63A69-BD13-4CD7-A3BE-01A084CA80CC}" type="pres">
      <dgm:prSet presAssocID="{6B9B8FDD-B1AD-47DC-84FE-9D0719F8269E}" presName="wedge1" presStyleLbl="node1" presStyleIdx="0" presStyleCnt="7"/>
      <dgm:spPr/>
      <dgm:t>
        <a:bodyPr/>
        <a:lstStyle/>
        <a:p>
          <a:endParaRPr lang="tr-TR"/>
        </a:p>
      </dgm:t>
    </dgm:pt>
    <dgm:pt modelId="{2D6F735A-D155-4EEF-A5CD-C5FD86FBE40F}" type="pres">
      <dgm:prSet presAssocID="{6B9B8FDD-B1AD-47DC-84FE-9D0719F8269E}" presName="dummy1a" presStyleCnt="0"/>
      <dgm:spPr/>
    </dgm:pt>
    <dgm:pt modelId="{B53977FA-1B9B-4CFC-A837-AC1B511089B4}" type="pres">
      <dgm:prSet presAssocID="{6B9B8FDD-B1AD-47DC-84FE-9D0719F8269E}" presName="dummy1b" presStyleCnt="0"/>
      <dgm:spPr/>
    </dgm:pt>
    <dgm:pt modelId="{3DF0572A-6254-4EA1-8C4F-7F09B4E3B0B5}" type="pres">
      <dgm:prSet presAssocID="{6B9B8FDD-B1AD-47DC-84FE-9D0719F8269E}" presName="wedge1Tx" presStyleLbl="node1" presStyleIdx="0" presStyleCnt="7">
        <dgm:presLayoutVars>
          <dgm:chMax val="0"/>
          <dgm:chPref val="0"/>
          <dgm:bulletEnabled val="1"/>
        </dgm:presLayoutVars>
      </dgm:prSet>
      <dgm:spPr/>
      <dgm:t>
        <a:bodyPr/>
        <a:lstStyle/>
        <a:p>
          <a:endParaRPr lang="tr-TR"/>
        </a:p>
      </dgm:t>
    </dgm:pt>
    <dgm:pt modelId="{82962BEF-7CF2-478E-8191-8953F3CCC370}" type="pres">
      <dgm:prSet presAssocID="{6B9B8FDD-B1AD-47DC-84FE-9D0719F8269E}" presName="wedge2" presStyleLbl="node1" presStyleIdx="1" presStyleCnt="7" custScaleX="104875" custScaleY="111311"/>
      <dgm:spPr/>
      <dgm:t>
        <a:bodyPr/>
        <a:lstStyle/>
        <a:p>
          <a:endParaRPr lang="tr-TR"/>
        </a:p>
      </dgm:t>
    </dgm:pt>
    <dgm:pt modelId="{A444E763-0581-47C4-A8E8-EA3AED30B2D1}" type="pres">
      <dgm:prSet presAssocID="{6B9B8FDD-B1AD-47DC-84FE-9D0719F8269E}" presName="dummy2a" presStyleCnt="0"/>
      <dgm:spPr/>
    </dgm:pt>
    <dgm:pt modelId="{88F45405-92BB-4B1C-B0AD-74D3F455D0DA}" type="pres">
      <dgm:prSet presAssocID="{6B9B8FDD-B1AD-47DC-84FE-9D0719F8269E}" presName="dummy2b" presStyleCnt="0"/>
      <dgm:spPr/>
    </dgm:pt>
    <dgm:pt modelId="{3D421DA2-842F-4990-8DF4-1E27B7F34021}" type="pres">
      <dgm:prSet presAssocID="{6B9B8FDD-B1AD-47DC-84FE-9D0719F8269E}" presName="wedge2Tx" presStyleLbl="node1" presStyleIdx="1" presStyleCnt="7">
        <dgm:presLayoutVars>
          <dgm:chMax val="0"/>
          <dgm:chPref val="0"/>
          <dgm:bulletEnabled val="1"/>
        </dgm:presLayoutVars>
      </dgm:prSet>
      <dgm:spPr/>
      <dgm:t>
        <a:bodyPr/>
        <a:lstStyle/>
        <a:p>
          <a:endParaRPr lang="tr-TR"/>
        </a:p>
      </dgm:t>
    </dgm:pt>
    <dgm:pt modelId="{A1036858-0A20-4252-A3A1-5245DDCA809F}" type="pres">
      <dgm:prSet presAssocID="{6B9B8FDD-B1AD-47DC-84FE-9D0719F8269E}" presName="wedge3" presStyleLbl="node1" presStyleIdx="2" presStyleCnt="7"/>
      <dgm:spPr/>
      <dgm:t>
        <a:bodyPr/>
        <a:lstStyle/>
        <a:p>
          <a:endParaRPr lang="tr-TR"/>
        </a:p>
      </dgm:t>
    </dgm:pt>
    <dgm:pt modelId="{43ECB0CA-D1B4-4989-A617-E4D373DB8005}" type="pres">
      <dgm:prSet presAssocID="{6B9B8FDD-B1AD-47DC-84FE-9D0719F8269E}" presName="dummy3a" presStyleCnt="0"/>
      <dgm:spPr/>
    </dgm:pt>
    <dgm:pt modelId="{32AADDF2-0A0A-4B0C-AAA4-204162BEA229}" type="pres">
      <dgm:prSet presAssocID="{6B9B8FDD-B1AD-47DC-84FE-9D0719F8269E}" presName="dummy3b" presStyleCnt="0"/>
      <dgm:spPr/>
    </dgm:pt>
    <dgm:pt modelId="{8AA87CD4-1B3F-4DEE-8CB0-C5601B5B29C1}" type="pres">
      <dgm:prSet presAssocID="{6B9B8FDD-B1AD-47DC-84FE-9D0719F8269E}" presName="wedge3Tx" presStyleLbl="node1" presStyleIdx="2" presStyleCnt="7">
        <dgm:presLayoutVars>
          <dgm:chMax val="0"/>
          <dgm:chPref val="0"/>
          <dgm:bulletEnabled val="1"/>
        </dgm:presLayoutVars>
      </dgm:prSet>
      <dgm:spPr/>
      <dgm:t>
        <a:bodyPr/>
        <a:lstStyle/>
        <a:p>
          <a:endParaRPr lang="tr-TR"/>
        </a:p>
      </dgm:t>
    </dgm:pt>
    <dgm:pt modelId="{D2F974BD-8EA3-4058-A423-0462D90F3ED2}" type="pres">
      <dgm:prSet presAssocID="{6B9B8FDD-B1AD-47DC-84FE-9D0719F8269E}" presName="wedge4" presStyleLbl="node1" presStyleIdx="3" presStyleCnt="7"/>
      <dgm:spPr/>
      <dgm:t>
        <a:bodyPr/>
        <a:lstStyle/>
        <a:p>
          <a:endParaRPr lang="tr-TR"/>
        </a:p>
      </dgm:t>
    </dgm:pt>
    <dgm:pt modelId="{4F7CD90D-8094-4B95-84C1-C868FC6C7244}" type="pres">
      <dgm:prSet presAssocID="{6B9B8FDD-B1AD-47DC-84FE-9D0719F8269E}" presName="dummy4a" presStyleCnt="0"/>
      <dgm:spPr/>
    </dgm:pt>
    <dgm:pt modelId="{33BB35E8-E5DF-4143-B197-A9601A8EFCE1}" type="pres">
      <dgm:prSet presAssocID="{6B9B8FDD-B1AD-47DC-84FE-9D0719F8269E}" presName="dummy4b" presStyleCnt="0"/>
      <dgm:spPr/>
    </dgm:pt>
    <dgm:pt modelId="{CF1A386D-99D6-48F0-9D18-A0BDFA00508D}" type="pres">
      <dgm:prSet presAssocID="{6B9B8FDD-B1AD-47DC-84FE-9D0719F8269E}" presName="wedge4Tx" presStyleLbl="node1" presStyleIdx="3" presStyleCnt="7">
        <dgm:presLayoutVars>
          <dgm:chMax val="0"/>
          <dgm:chPref val="0"/>
          <dgm:bulletEnabled val="1"/>
        </dgm:presLayoutVars>
      </dgm:prSet>
      <dgm:spPr/>
      <dgm:t>
        <a:bodyPr/>
        <a:lstStyle/>
        <a:p>
          <a:endParaRPr lang="tr-TR"/>
        </a:p>
      </dgm:t>
    </dgm:pt>
    <dgm:pt modelId="{EE0CF97D-8BD2-49FB-9BFC-478861D91CE7}" type="pres">
      <dgm:prSet presAssocID="{6B9B8FDD-B1AD-47DC-84FE-9D0719F8269E}" presName="wedge5" presStyleLbl="node1" presStyleIdx="4" presStyleCnt="7"/>
      <dgm:spPr/>
      <dgm:t>
        <a:bodyPr/>
        <a:lstStyle/>
        <a:p>
          <a:endParaRPr lang="tr-TR"/>
        </a:p>
      </dgm:t>
    </dgm:pt>
    <dgm:pt modelId="{DC0D8E23-50B2-4576-81D8-80BEAF06FDEB}" type="pres">
      <dgm:prSet presAssocID="{6B9B8FDD-B1AD-47DC-84FE-9D0719F8269E}" presName="dummy5a" presStyleCnt="0"/>
      <dgm:spPr/>
    </dgm:pt>
    <dgm:pt modelId="{49B8342A-F42B-498D-AD05-4583BE180B16}" type="pres">
      <dgm:prSet presAssocID="{6B9B8FDD-B1AD-47DC-84FE-9D0719F8269E}" presName="dummy5b" presStyleCnt="0"/>
      <dgm:spPr/>
    </dgm:pt>
    <dgm:pt modelId="{762DE44B-F46F-407C-8AD1-8592EC9D138E}" type="pres">
      <dgm:prSet presAssocID="{6B9B8FDD-B1AD-47DC-84FE-9D0719F8269E}" presName="wedge5Tx" presStyleLbl="node1" presStyleIdx="4" presStyleCnt="7">
        <dgm:presLayoutVars>
          <dgm:chMax val="0"/>
          <dgm:chPref val="0"/>
          <dgm:bulletEnabled val="1"/>
        </dgm:presLayoutVars>
      </dgm:prSet>
      <dgm:spPr/>
      <dgm:t>
        <a:bodyPr/>
        <a:lstStyle/>
        <a:p>
          <a:endParaRPr lang="tr-TR"/>
        </a:p>
      </dgm:t>
    </dgm:pt>
    <dgm:pt modelId="{429D8B93-D7F1-43DC-8F63-F0F251331653}" type="pres">
      <dgm:prSet presAssocID="{6B9B8FDD-B1AD-47DC-84FE-9D0719F8269E}" presName="wedge6" presStyleLbl="node1" presStyleIdx="5" presStyleCnt="7"/>
      <dgm:spPr/>
      <dgm:t>
        <a:bodyPr/>
        <a:lstStyle/>
        <a:p>
          <a:endParaRPr lang="tr-TR"/>
        </a:p>
      </dgm:t>
    </dgm:pt>
    <dgm:pt modelId="{583C3663-4A44-472C-BA58-79BDC9A0ED0F}" type="pres">
      <dgm:prSet presAssocID="{6B9B8FDD-B1AD-47DC-84FE-9D0719F8269E}" presName="dummy6a" presStyleCnt="0"/>
      <dgm:spPr/>
    </dgm:pt>
    <dgm:pt modelId="{1055B5F4-CF4E-4065-A626-4E2BCD965D8C}" type="pres">
      <dgm:prSet presAssocID="{6B9B8FDD-B1AD-47DC-84FE-9D0719F8269E}" presName="dummy6b" presStyleCnt="0"/>
      <dgm:spPr/>
    </dgm:pt>
    <dgm:pt modelId="{089FE182-0FBD-42FF-825F-2C050302E829}" type="pres">
      <dgm:prSet presAssocID="{6B9B8FDD-B1AD-47DC-84FE-9D0719F8269E}" presName="wedge6Tx" presStyleLbl="node1" presStyleIdx="5" presStyleCnt="7">
        <dgm:presLayoutVars>
          <dgm:chMax val="0"/>
          <dgm:chPref val="0"/>
          <dgm:bulletEnabled val="1"/>
        </dgm:presLayoutVars>
      </dgm:prSet>
      <dgm:spPr/>
      <dgm:t>
        <a:bodyPr/>
        <a:lstStyle/>
        <a:p>
          <a:endParaRPr lang="tr-TR"/>
        </a:p>
      </dgm:t>
    </dgm:pt>
    <dgm:pt modelId="{959E8E24-5D7F-4B3D-B675-1940B66FBC1E}" type="pres">
      <dgm:prSet presAssocID="{6B9B8FDD-B1AD-47DC-84FE-9D0719F8269E}" presName="wedge7" presStyleLbl="node1" presStyleIdx="6" presStyleCnt="7"/>
      <dgm:spPr/>
      <dgm:t>
        <a:bodyPr/>
        <a:lstStyle/>
        <a:p>
          <a:endParaRPr lang="tr-TR"/>
        </a:p>
      </dgm:t>
    </dgm:pt>
    <dgm:pt modelId="{C63AE71B-870B-4221-AE08-BDBEFE80FB43}" type="pres">
      <dgm:prSet presAssocID="{6B9B8FDD-B1AD-47DC-84FE-9D0719F8269E}" presName="dummy7a" presStyleCnt="0"/>
      <dgm:spPr/>
    </dgm:pt>
    <dgm:pt modelId="{4C721E90-6C2B-40EE-A888-D598E71DE6B1}" type="pres">
      <dgm:prSet presAssocID="{6B9B8FDD-B1AD-47DC-84FE-9D0719F8269E}" presName="dummy7b" presStyleCnt="0"/>
      <dgm:spPr/>
    </dgm:pt>
    <dgm:pt modelId="{AF10D398-BAE1-4AB7-A5A8-098FD13103F7}" type="pres">
      <dgm:prSet presAssocID="{6B9B8FDD-B1AD-47DC-84FE-9D0719F8269E}" presName="wedge7Tx" presStyleLbl="node1" presStyleIdx="6" presStyleCnt="7">
        <dgm:presLayoutVars>
          <dgm:chMax val="0"/>
          <dgm:chPref val="0"/>
          <dgm:bulletEnabled val="1"/>
        </dgm:presLayoutVars>
      </dgm:prSet>
      <dgm:spPr/>
      <dgm:t>
        <a:bodyPr/>
        <a:lstStyle/>
        <a:p>
          <a:endParaRPr lang="tr-TR"/>
        </a:p>
      </dgm:t>
    </dgm:pt>
    <dgm:pt modelId="{56694D21-9929-40DA-AB57-C3567079C74E}" type="pres">
      <dgm:prSet presAssocID="{360F5A77-FEA1-46B4-A5C7-ECECC00116A2}" presName="arrowWedge1" presStyleLbl="fgSibTrans2D1" presStyleIdx="0" presStyleCnt="7"/>
      <dgm:spPr/>
    </dgm:pt>
    <dgm:pt modelId="{E59BB9E0-E125-4571-B23C-B00A8A3F111A}" type="pres">
      <dgm:prSet presAssocID="{19843C08-0BB7-4A18-AB98-BE3CEFB7CDAA}" presName="arrowWedge2" presStyleLbl="fgSibTrans2D1" presStyleIdx="1" presStyleCnt="7"/>
      <dgm:spPr/>
    </dgm:pt>
    <dgm:pt modelId="{3A35425A-7946-4E2F-A106-7AF027C984D8}" type="pres">
      <dgm:prSet presAssocID="{F9EEAA8A-F6D7-43F3-8D79-058FC460E545}" presName="arrowWedge3" presStyleLbl="fgSibTrans2D1" presStyleIdx="2" presStyleCnt="7"/>
      <dgm:spPr/>
    </dgm:pt>
    <dgm:pt modelId="{EA7C0A70-62B7-4835-9CE1-E206964529F9}" type="pres">
      <dgm:prSet presAssocID="{27E45E86-0549-4938-9C20-372B2DE1E676}" presName="arrowWedge4" presStyleLbl="fgSibTrans2D1" presStyleIdx="3" presStyleCnt="7"/>
      <dgm:spPr/>
    </dgm:pt>
    <dgm:pt modelId="{898969C4-2B3B-4F0D-9332-F67502BA1883}" type="pres">
      <dgm:prSet presAssocID="{30537CB5-8609-4E56-BDA7-4AFB4D88D91C}" presName="arrowWedge5" presStyleLbl="fgSibTrans2D1" presStyleIdx="4" presStyleCnt="7"/>
      <dgm:spPr/>
    </dgm:pt>
    <dgm:pt modelId="{F88BC64B-A242-41C4-A029-157126C198C4}" type="pres">
      <dgm:prSet presAssocID="{EBA5519B-8DCB-4801-89CB-E98C872F9D9B}" presName="arrowWedge6" presStyleLbl="fgSibTrans2D1" presStyleIdx="5" presStyleCnt="7"/>
      <dgm:spPr/>
    </dgm:pt>
    <dgm:pt modelId="{AD31AA14-A111-44B5-9E6F-653DF57DC4CD}" type="pres">
      <dgm:prSet presAssocID="{BA8A25F1-F9A1-4460-86DA-2025DD89CF9F}" presName="arrowWedge7" presStyleLbl="fgSibTrans2D1" presStyleIdx="6" presStyleCnt="7"/>
      <dgm:spPr/>
    </dgm:pt>
  </dgm:ptLst>
  <dgm:cxnLst>
    <dgm:cxn modelId="{C6C78180-8BF9-45A8-97B4-C0550C034AE0}" srcId="{6B9B8FDD-B1AD-47DC-84FE-9D0719F8269E}" destId="{C40302E1-8DFD-4E78-B61C-8B866319008B}" srcOrd="4" destOrd="0" parTransId="{66A8F564-1C5D-4FF2-8A96-A02F8DA7F01B}" sibTransId="{30537CB5-8609-4E56-BDA7-4AFB4D88D91C}"/>
    <dgm:cxn modelId="{467F0A6A-7B7D-4ADF-A9E9-74C84078E1AC}" srcId="{6B9B8FDD-B1AD-47DC-84FE-9D0719F8269E}" destId="{955A1B2C-E8F7-4AAF-B4B3-4C15034D6632}" srcOrd="1" destOrd="0" parTransId="{898261B7-143B-4795-A523-67E2CE233A4D}" sibTransId="{19843C08-0BB7-4A18-AB98-BE3CEFB7CDAA}"/>
    <dgm:cxn modelId="{9E0054E0-8C50-4854-8233-D0DF9C2AEAFC}" type="presOf" srcId="{955A1B2C-E8F7-4AAF-B4B3-4C15034D6632}" destId="{82962BEF-7CF2-478E-8191-8953F3CCC370}" srcOrd="0" destOrd="0" presId="urn:microsoft.com/office/officeart/2005/8/layout/cycle8"/>
    <dgm:cxn modelId="{02965692-A976-47BE-86BF-F165B92DE5A0}" type="presOf" srcId="{631B8AB1-E387-4912-895F-BA609DB920CF}" destId="{CF1A386D-99D6-48F0-9D18-A0BDFA00508D}" srcOrd="1" destOrd="0" presId="urn:microsoft.com/office/officeart/2005/8/layout/cycle8"/>
    <dgm:cxn modelId="{654C9A51-ABC6-414B-B272-358673157A95}" type="presOf" srcId="{C40302E1-8DFD-4E78-B61C-8B866319008B}" destId="{762DE44B-F46F-407C-8AD1-8592EC9D138E}" srcOrd="1" destOrd="0" presId="urn:microsoft.com/office/officeart/2005/8/layout/cycle8"/>
    <dgm:cxn modelId="{41F3E552-FB38-4B40-A5DD-0C2AAAD22A42}" type="presOf" srcId="{BBCD1E1D-2A11-4F9F-9375-62F84F037B27}" destId="{089FE182-0FBD-42FF-825F-2C050302E829}" srcOrd="1" destOrd="0" presId="urn:microsoft.com/office/officeart/2005/8/layout/cycle8"/>
    <dgm:cxn modelId="{9B2DB933-F6B3-4A3A-9C3A-66AF52BA3138}" type="presOf" srcId="{631B8AB1-E387-4912-895F-BA609DB920CF}" destId="{D2F974BD-8EA3-4058-A423-0462D90F3ED2}" srcOrd="0" destOrd="0" presId="urn:microsoft.com/office/officeart/2005/8/layout/cycle8"/>
    <dgm:cxn modelId="{7EB90570-29F6-42D0-ADBA-39137B296006}" srcId="{6B9B8FDD-B1AD-47DC-84FE-9D0719F8269E}" destId="{BBCD1E1D-2A11-4F9F-9375-62F84F037B27}" srcOrd="5" destOrd="0" parTransId="{2774CA17-7DC2-49CC-9E2D-F3781E116F5E}" sibTransId="{EBA5519B-8DCB-4801-89CB-E98C872F9D9B}"/>
    <dgm:cxn modelId="{FCC78F69-1888-4DF5-9274-B6A8DFAB8199}" type="presOf" srcId="{6B8316C3-7EB1-4EC3-8909-3C1ED5505AF3}" destId="{2BB63A69-BD13-4CD7-A3BE-01A084CA80CC}" srcOrd="0" destOrd="0" presId="urn:microsoft.com/office/officeart/2005/8/layout/cycle8"/>
    <dgm:cxn modelId="{F43421CC-4E25-4FB4-8893-1316121C69C2}" type="presOf" srcId="{B901DEB2-CDF4-4A00-885C-9E3A017AF503}" destId="{AF10D398-BAE1-4AB7-A5A8-098FD13103F7}" srcOrd="1" destOrd="0" presId="urn:microsoft.com/office/officeart/2005/8/layout/cycle8"/>
    <dgm:cxn modelId="{754DEB17-BEA0-447E-977A-FF8B1B7D80D1}" type="presOf" srcId="{6B8316C3-7EB1-4EC3-8909-3C1ED5505AF3}" destId="{3DF0572A-6254-4EA1-8C4F-7F09B4E3B0B5}" srcOrd="1" destOrd="0" presId="urn:microsoft.com/office/officeart/2005/8/layout/cycle8"/>
    <dgm:cxn modelId="{4B2A1FC8-D6E2-4870-8A26-DD7CA546D2E2}" srcId="{6B9B8FDD-B1AD-47DC-84FE-9D0719F8269E}" destId="{36468824-4EC9-45F6-A70A-3DB63F45D74E}" srcOrd="2" destOrd="0" parTransId="{E131445F-0320-4AAA-A205-F8D2E20B0CE3}" sibTransId="{F9EEAA8A-F6D7-43F3-8D79-058FC460E545}"/>
    <dgm:cxn modelId="{BB617925-421D-403D-96CF-034F382D86F7}" type="presOf" srcId="{36468824-4EC9-45F6-A70A-3DB63F45D74E}" destId="{8AA87CD4-1B3F-4DEE-8CB0-C5601B5B29C1}" srcOrd="1" destOrd="0" presId="urn:microsoft.com/office/officeart/2005/8/layout/cycle8"/>
    <dgm:cxn modelId="{AC5E7255-8C78-4D0B-BA90-2C64FE33511C}" srcId="{6B9B8FDD-B1AD-47DC-84FE-9D0719F8269E}" destId="{631B8AB1-E387-4912-895F-BA609DB920CF}" srcOrd="3" destOrd="0" parTransId="{C90D564B-D8DB-4282-A6AF-786DE073DCA3}" sibTransId="{27E45E86-0549-4938-9C20-372B2DE1E676}"/>
    <dgm:cxn modelId="{38DFF12B-1764-4DA2-A07A-D9F89BB47988}" srcId="{6B9B8FDD-B1AD-47DC-84FE-9D0719F8269E}" destId="{6B8316C3-7EB1-4EC3-8909-3C1ED5505AF3}" srcOrd="0" destOrd="0" parTransId="{CCC199C9-B922-401D-9133-698FCB983B17}" sibTransId="{360F5A77-FEA1-46B4-A5C7-ECECC00116A2}"/>
    <dgm:cxn modelId="{634D2BB6-FDB3-4917-B843-B68766DDA6A7}" type="presOf" srcId="{6B9B8FDD-B1AD-47DC-84FE-9D0719F8269E}" destId="{4B1DE846-26B6-433A-992A-CEE5B4324D61}" srcOrd="0" destOrd="0" presId="urn:microsoft.com/office/officeart/2005/8/layout/cycle8"/>
    <dgm:cxn modelId="{B69439A5-2A8C-48C5-8EDC-78F96B7571D0}" srcId="{6B9B8FDD-B1AD-47DC-84FE-9D0719F8269E}" destId="{B901DEB2-CDF4-4A00-885C-9E3A017AF503}" srcOrd="6" destOrd="0" parTransId="{96641255-59EB-4A73-AC07-D13F341269F6}" sibTransId="{BA8A25F1-F9A1-4460-86DA-2025DD89CF9F}"/>
    <dgm:cxn modelId="{9B1E372A-8599-40B6-80C2-EBE2FCD926B3}" type="presOf" srcId="{B901DEB2-CDF4-4A00-885C-9E3A017AF503}" destId="{959E8E24-5D7F-4B3D-B675-1940B66FBC1E}" srcOrd="0" destOrd="0" presId="urn:microsoft.com/office/officeart/2005/8/layout/cycle8"/>
    <dgm:cxn modelId="{5B563F33-48A2-4018-AFB7-AD7799E8424F}" srcId="{6B9B8FDD-B1AD-47DC-84FE-9D0719F8269E}" destId="{5222D258-662B-4174-A8F0-235FB2864747}" srcOrd="7" destOrd="0" parTransId="{D3ED9A1C-9A72-4AC9-B5E7-4175CCD9714E}" sibTransId="{BC665DF2-1797-4D2B-B271-E8D91B9C4168}"/>
    <dgm:cxn modelId="{8EC57388-6FE7-4EC0-9D68-C4A0F4FF409F}" type="presOf" srcId="{C40302E1-8DFD-4E78-B61C-8B866319008B}" destId="{EE0CF97D-8BD2-49FB-9BFC-478861D91CE7}" srcOrd="0" destOrd="0" presId="urn:microsoft.com/office/officeart/2005/8/layout/cycle8"/>
    <dgm:cxn modelId="{833294DF-A290-42A6-B3D6-04FA0F724AA3}" type="presOf" srcId="{BBCD1E1D-2A11-4F9F-9375-62F84F037B27}" destId="{429D8B93-D7F1-43DC-8F63-F0F251331653}" srcOrd="0" destOrd="0" presId="urn:microsoft.com/office/officeart/2005/8/layout/cycle8"/>
    <dgm:cxn modelId="{9471673F-F829-4BF0-A09F-C911ACD0A8A7}" type="presOf" srcId="{36468824-4EC9-45F6-A70A-3DB63F45D74E}" destId="{A1036858-0A20-4252-A3A1-5245DDCA809F}" srcOrd="0" destOrd="0" presId="urn:microsoft.com/office/officeart/2005/8/layout/cycle8"/>
    <dgm:cxn modelId="{2E81CB8D-EBFF-4C2D-9514-91F687F3E153}" type="presOf" srcId="{955A1B2C-E8F7-4AAF-B4B3-4C15034D6632}" destId="{3D421DA2-842F-4990-8DF4-1E27B7F34021}" srcOrd="1" destOrd="0" presId="urn:microsoft.com/office/officeart/2005/8/layout/cycle8"/>
    <dgm:cxn modelId="{F4E19B53-3903-4D78-8889-955BF898A987}" type="presParOf" srcId="{4B1DE846-26B6-433A-992A-CEE5B4324D61}" destId="{2BB63A69-BD13-4CD7-A3BE-01A084CA80CC}" srcOrd="0" destOrd="0" presId="urn:microsoft.com/office/officeart/2005/8/layout/cycle8"/>
    <dgm:cxn modelId="{1B2EF4BC-DD1B-4F1C-A80F-CBC0BD8FC79F}" type="presParOf" srcId="{4B1DE846-26B6-433A-992A-CEE5B4324D61}" destId="{2D6F735A-D155-4EEF-A5CD-C5FD86FBE40F}" srcOrd="1" destOrd="0" presId="urn:microsoft.com/office/officeart/2005/8/layout/cycle8"/>
    <dgm:cxn modelId="{B59C29B0-4FA2-4A7B-8216-17D323308DB8}" type="presParOf" srcId="{4B1DE846-26B6-433A-992A-CEE5B4324D61}" destId="{B53977FA-1B9B-4CFC-A837-AC1B511089B4}" srcOrd="2" destOrd="0" presId="urn:microsoft.com/office/officeart/2005/8/layout/cycle8"/>
    <dgm:cxn modelId="{28D50816-3D9B-43F5-A6A4-D2AD64DF6BBC}" type="presParOf" srcId="{4B1DE846-26B6-433A-992A-CEE5B4324D61}" destId="{3DF0572A-6254-4EA1-8C4F-7F09B4E3B0B5}" srcOrd="3" destOrd="0" presId="urn:microsoft.com/office/officeart/2005/8/layout/cycle8"/>
    <dgm:cxn modelId="{740FCC72-77A9-4562-8096-EA0649A28D9F}" type="presParOf" srcId="{4B1DE846-26B6-433A-992A-CEE5B4324D61}" destId="{82962BEF-7CF2-478E-8191-8953F3CCC370}" srcOrd="4" destOrd="0" presId="urn:microsoft.com/office/officeart/2005/8/layout/cycle8"/>
    <dgm:cxn modelId="{A77ABD78-FED1-4416-AD4D-3C849862E24F}" type="presParOf" srcId="{4B1DE846-26B6-433A-992A-CEE5B4324D61}" destId="{A444E763-0581-47C4-A8E8-EA3AED30B2D1}" srcOrd="5" destOrd="0" presId="urn:microsoft.com/office/officeart/2005/8/layout/cycle8"/>
    <dgm:cxn modelId="{E9D99998-51AC-401A-873D-3B0415AB91E4}" type="presParOf" srcId="{4B1DE846-26B6-433A-992A-CEE5B4324D61}" destId="{88F45405-92BB-4B1C-B0AD-74D3F455D0DA}" srcOrd="6" destOrd="0" presId="urn:microsoft.com/office/officeart/2005/8/layout/cycle8"/>
    <dgm:cxn modelId="{48776C8E-9390-427A-AB6D-BEA29EB799D0}" type="presParOf" srcId="{4B1DE846-26B6-433A-992A-CEE5B4324D61}" destId="{3D421DA2-842F-4990-8DF4-1E27B7F34021}" srcOrd="7" destOrd="0" presId="urn:microsoft.com/office/officeart/2005/8/layout/cycle8"/>
    <dgm:cxn modelId="{74AECCE9-9C2D-4482-AF97-88ACC8FC94C3}" type="presParOf" srcId="{4B1DE846-26B6-433A-992A-CEE5B4324D61}" destId="{A1036858-0A20-4252-A3A1-5245DDCA809F}" srcOrd="8" destOrd="0" presId="urn:microsoft.com/office/officeart/2005/8/layout/cycle8"/>
    <dgm:cxn modelId="{E8C6B1D9-37AB-4048-BFF3-F0557371C0A3}" type="presParOf" srcId="{4B1DE846-26B6-433A-992A-CEE5B4324D61}" destId="{43ECB0CA-D1B4-4989-A617-E4D373DB8005}" srcOrd="9" destOrd="0" presId="urn:microsoft.com/office/officeart/2005/8/layout/cycle8"/>
    <dgm:cxn modelId="{F8664231-7BF2-49E4-9997-C1FD71CF8FEB}" type="presParOf" srcId="{4B1DE846-26B6-433A-992A-CEE5B4324D61}" destId="{32AADDF2-0A0A-4B0C-AAA4-204162BEA229}" srcOrd="10" destOrd="0" presId="urn:microsoft.com/office/officeart/2005/8/layout/cycle8"/>
    <dgm:cxn modelId="{3DE7C68B-5337-441E-9691-374C7B8D4534}" type="presParOf" srcId="{4B1DE846-26B6-433A-992A-CEE5B4324D61}" destId="{8AA87CD4-1B3F-4DEE-8CB0-C5601B5B29C1}" srcOrd="11" destOrd="0" presId="urn:microsoft.com/office/officeart/2005/8/layout/cycle8"/>
    <dgm:cxn modelId="{8BAE37C4-6FA8-464C-925E-03AD3F9F88B9}" type="presParOf" srcId="{4B1DE846-26B6-433A-992A-CEE5B4324D61}" destId="{D2F974BD-8EA3-4058-A423-0462D90F3ED2}" srcOrd="12" destOrd="0" presId="urn:microsoft.com/office/officeart/2005/8/layout/cycle8"/>
    <dgm:cxn modelId="{E5D532B1-DB97-4874-86D5-D7C858928482}" type="presParOf" srcId="{4B1DE846-26B6-433A-992A-CEE5B4324D61}" destId="{4F7CD90D-8094-4B95-84C1-C868FC6C7244}" srcOrd="13" destOrd="0" presId="urn:microsoft.com/office/officeart/2005/8/layout/cycle8"/>
    <dgm:cxn modelId="{93961D8C-2527-4008-83EE-791D3E50DDCA}" type="presParOf" srcId="{4B1DE846-26B6-433A-992A-CEE5B4324D61}" destId="{33BB35E8-E5DF-4143-B197-A9601A8EFCE1}" srcOrd="14" destOrd="0" presId="urn:microsoft.com/office/officeart/2005/8/layout/cycle8"/>
    <dgm:cxn modelId="{2D2A0F42-35CE-451C-A549-AEED35CB8B34}" type="presParOf" srcId="{4B1DE846-26B6-433A-992A-CEE5B4324D61}" destId="{CF1A386D-99D6-48F0-9D18-A0BDFA00508D}" srcOrd="15" destOrd="0" presId="urn:microsoft.com/office/officeart/2005/8/layout/cycle8"/>
    <dgm:cxn modelId="{D30A06C2-7392-44AC-B079-F6B5004CD2CE}" type="presParOf" srcId="{4B1DE846-26B6-433A-992A-CEE5B4324D61}" destId="{EE0CF97D-8BD2-49FB-9BFC-478861D91CE7}" srcOrd="16" destOrd="0" presId="urn:microsoft.com/office/officeart/2005/8/layout/cycle8"/>
    <dgm:cxn modelId="{428E2368-CF8C-4CFE-8616-97775A25CB7A}" type="presParOf" srcId="{4B1DE846-26B6-433A-992A-CEE5B4324D61}" destId="{DC0D8E23-50B2-4576-81D8-80BEAF06FDEB}" srcOrd="17" destOrd="0" presId="urn:microsoft.com/office/officeart/2005/8/layout/cycle8"/>
    <dgm:cxn modelId="{869C9898-92C7-40E4-9FE3-C87E4873FD79}" type="presParOf" srcId="{4B1DE846-26B6-433A-992A-CEE5B4324D61}" destId="{49B8342A-F42B-498D-AD05-4583BE180B16}" srcOrd="18" destOrd="0" presId="urn:microsoft.com/office/officeart/2005/8/layout/cycle8"/>
    <dgm:cxn modelId="{AEE0FB05-5E93-46F3-87B5-2040C9A292EE}" type="presParOf" srcId="{4B1DE846-26B6-433A-992A-CEE5B4324D61}" destId="{762DE44B-F46F-407C-8AD1-8592EC9D138E}" srcOrd="19" destOrd="0" presId="urn:microsoft.com/office/officeart/2005/8/layout/cycle8"/>
    <dgm:cxn modelId="{8F0ABFFC-6F3F-4E92-98B5-BF80AF0F51AC}" type="presParOf" srcId="{4B1DE846-26B6-433A-992A-CEE5B4324D61}" destId="{429D8B93-D7F1-43DC-8F63-F0F251331653}" srcOrd="20" destOrd="0" presId="urn:microsoft.com/office/officeart/2005/8/layout/cycle8"/>
    <dgm:cxn modelId="{F03C33B5-A5B3-43ED-BCBA-459F7F46A1EA}" type="presParOf" srcId="{4B1DE846-26B6-433A-992A-CEE5B4324D61}" destId="{583C3663-4A44-472C-BA58-79BDC9A0ED0F}" srcOrd="21" destOrd="0" presId="urn:microsoft.com/office/officeart/2005/8/layout/cycle8"/>
    <dgm:cxn modelId="{4D9B4D17-0B33-4067-8B65-68CACFF8F434}" type="presParOf" srcId="{4B1DE846-26B6-433A-992A-CEE5B4324D61}" destId="{1055B5F4-CF4E-4065-A626-4E2BCD965D8C}" srcOrd="22" destOrd="0" presId="urn:microsoft.com/office/officeart/2005/8/layout/cycle8"/>
    <dgm:cxn modelId="{0C2E6D05-18B2-47C9-8803-D05E7A714E1B}" type="presParOf" srcId="{4B1DE846-26B6-433A-992A-CEE5B4324D61}" destId="{089FE182-0FBD-42FF-825F-2C050302E829}" srcOrd="23" destOrd="0" presId="urn:microsoft.com/office/officeart/2005/8/layout/cycle8"/>
    <dgm:cxn modelId="{5161C464-0D68-4AF3-8850-D1989BABEDCC}" type="presParOf" srcId="{4B1DE846-26B6-433A-992A-CEE5B4324D61}" destId="{959E8E24-5D7F-4B3D-B675-1940B66FBC1E}" srcOrd="24" destOrd="0" presId="urn:microsoft.com/office/officeart/2005/8/layout/cycle8"/>
    <dgm:cxn modelId="{0AD5F126-0A0D-4EC3-80AE-DE5580699262}" type="presParOf" srcId="{4B1DE846-26B6-433A-992A-CEE5B4324D61}" destId="{C63AE71B-870B-4221-AE08-BDBEFE80FB43}" srcOrd="25" destOrd="0" presId="urn:microsoft.com/office/officeart/2005/8/layout/cycle8"/>
    <dgm:cxn modelId="{FFE4B844-DC63-410A-90CF-5CF6FBB3F170}" type="presParOf" srcId="{4B1DE846-26B6-433A-992A-CEE5B4324D61}" destId="{4C721E90-6C2B-40EE-A888-D598E71DE6B1}" srcOrd="26" destOrd="0" presId="urn:microsoft.com/office/officeart/2005/8/layout/cycle8"/>
    <dgm:cxn modelId="{75E42591-71B1-42DD-9FB4-C0F142499492}" type="presParOf" srcId="{4B1DE846-26B6-433A-992A-CEE5B4324D61}" destId="{AF10D398-BAE1-4AB7-A5A8-098FD13103F7}" srcOrd="27" destOrd="0" presId="urn:microsoft.com/office/officeart/2005/8/layout/cycle8"/>
    <dgm:cxn modelId="{9842F204-B4A2-4F0E-BAC5-7E6D4E723D73}" type="presParOf" srcId="{4B1DE846-26B6-433A-992A-CEE5B4324D61}" destId="{56694D21-9929-40DA-AB57-C3567079C74E}" srcOrd="28" destOrd="0" presId="urn:microsoft.com/office/officeart/2005/8/layout/cycle8"/>
    <dgm:cxn modelId="{765167FF-9BB8-486A-AE44-CEF195D4FAB4}" type="presParOf" srcId="{4B1DE846-26B6-433A-992A-CEE5B4324D61}" destId="{E59BB9E0-E125-4571-B23C-B00A8A3F111A}" srcOrd="29" destOrd="0" presId="urn:microsoft.com/office/officeart/2005/8/layout/cycle8"/>
    <dgm:cxn modelId="{B4501DBC-388B-4A56-8A6B-674FDD6C05D6}" type="presParOf" srcId="{4B1DE846-26B6-433A-992A-CEE5B4324D61}" destId="{3A35425A-7946-4E2F-A106-7AF027C984D8}" srcOrd="30" destOrd="0" presId="urn:microsoft.com/office/officeart/2005/8/layout/cycle8"/>
    <dgm:cxn modelId="{A021A8C8-B6D5-49B3-B5FA-3523E850CE9A}" type="presParOf" srcId="{4B1DE846-26B6-433A-992A-CEE5B4324D61}" destId="{EA7C0A70-62B7-4835-9CE1-E206964529F9}" srcOrd="31" destOrd="0" presId="urn:microsoft.com/office/officeart/2005/8/layout/cycle8"/>
    <dgm:cxn modelId="{122CD65E-4AC4-4C3B-AE52-85BB1FFFAD84}" type="presParOf" srcId="{4B1DE846-26B6-433A-992A-CEE5B4324D61}" destId="{898969C4-2B3B-4F0D-9332-F67502BA1883}" srcOrd="32" destOrd="0" presId="urn:microsoft.com/office/officeart/2005/8/layout/cycle8"/>
    <dgm:cxn modelId="{6BB16F46-B550-4670-B4C0-839299CD8649}" type="presParOf" srcId="{4B1DE846-26B6-433A-992A-CEE5B4324D61}" destId="{F88BC64B-A242-41C4-A029-157126C198C4}" srcOrd="33" destOrd="0" presId="urn:microsoft.com/office/officeart/2005/8/layout/cycle8"/>
    <dgm:cxn modelId="{0325EE06-7174-40B2-B0FD-793BDA355596}" type="presParOf" srcId="{4B1DE846-26B6-433A-992A-CEE5B4324D61}" destId="{AD31AA14-A111-44B5-9E6F-653DF57DC4CD}"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21049C-7AC9-41F0-8EF2-1597493291A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6E36F720-B62B-4856-A430-A04129C2DB86}">
      <dgm:prSet phldrT="[Metin]"/>
      <dgm:spPr/>
      <dgm:t>
        <a:bodyPr/>
        <a:lstStyle/>
        <a:p>
          <a:r>
            <a:rPr lang="tr-TR"/>
            <a:t>Pulmoner Tromboembolizm</a:t>
          </a:r>
        </a:p>
      </dgm:t>
    </dgm:pt>
    <dgm:pt modelId="{9B24AC5D-08D9-4528-8D70-D4A94605B2A0}" type="parTrans" cxnId="{3B8C8E9B-D89C-4694-A7C7-F8E0FC427F84}">
      <dgm:prSet/>
      <dgm:spPr/>
      <dgm:t>
        <a:bodyPr/>
        <a:lstStyle/>
        <a:p>
          <a:endParaRPr lang="tr-TR"/>
        </a:p>
      </dgm:t>
    </dgm:pt>
    <dgm:pt modelId="{6A4967A5-A883-444E-B0DF-E427FD6B137F}" type="sibTrans" cxnId="{3B8C8E9B-D89C-4694-A7C7-F8E0FC427F84}">
      <dgm:prSet/>
      <dgm:spPr/>
      <dgm:t>
        <a:bodyPr/>
        <a:lstStyle/>
        <a:p>
          <a:endParaRPr lang="tr-TR"/>
        </a:p>
      </dgm:t>
    </dgm:pt>
    <dgm:pt modelId="{89D0D78B-8A24-4924-B932-AE0651BF6D72}">
      <dgm:prSet phldrT="[Metin]"/>
      <dgm:spPr/>
      <dgm:t>
        <a:bodyPr/>
        <a:lstStyle/>
        <a:p>
          <a:r>
            <a:rPr lang="tr-TR"/>
            <a:t>Masif </a:t>
          </a:r>
        </a:p>
      </dgm:t>
    </dgm:pt>
    <dgm:pt modelId="{9C5A15D6-0661-4E67-9F5E-7BBEBCD1C172}" type="parTrans" cxnId="{C193865D-514D-4313-8F82-097F7660E5E3}">
      <dgm:prSet/>
      <dgm:spPr/>
      <dgm:t>
        <a:bodyPr/>
        <a:lstStyle/>
        <a:p>
          <a:endParaRPr lang="tr-TR"/>
        </a:p>
      </dgm:t>
    </dgm:pt>
    <dgm:pt modelId="{6EC35141-8AE3-469C-A098-EB317841D728}" type="sibTrans" cxnId="{C193865D-514D-4313-8F82-097F7660E5E3}">
      <dgm:prSet/>
      <dgm:spPr/>
      <dgm:t>
        <a:bodyPr/>
        <a:lstStyle/>
        <a:p>
          <a:endParaRPr lang="tr-TR"/>
        </a:p>
      </dgm:t>
    </dgm:pt>
    <dgm:pt modelId="{B30A9CEA-5129-492A-BB69-123A0F0FEA35}">
      <dgm:prSet phldrT="[Metin]"/>
      <dgm:spPr/>
      <dgm:t>
        <a:bodyPr/>
        <a:lstStyle/>
        <a:p>
          <a:r>
            <a:rPr lang="tr-TR"/>
            <a:t>Submasif </a:t>
          </a:r>
        </a:p>
      </dgm:t>
    </dgm:pt>
    <dgm:pt modelId="{9E88D7DF-493A-4AD9-B662-AA8EDF5C5E39}" type="parTrans" cxnId="{8D5F81C1-57F3-40A9-A483-DFE5266A9429}">
      <dgm:prSet/>
      <dgm:spPr/>
      <dgm:t>
        <a:bodyPr/>
        <a:lstStyle/>
        <a:p>
          <a:endParaRPr lang="tr-TR"/>
        </a:p>
      </dgm:t>
    </dgm:pt>
    <dgm:pt modelId="{BBE2390A-977B-4072-BCF7-47110113833F}" type="sibTrans" cxnId="{8D5F81C1-57F3-40A9-A483-DFE5266A9429}">
      <dgm:prSet/>
      <dgm:spPr/>
      <dgm:t>
        <a:bodyPr/>
        <a:lstStyle/>
        <a:p>
          <a:endParaRPr lang="tr-TR"/>
        </a:p>
      </dgm:t>
    </dgm:pt>
    <dgm:pt modelId="{DBDE99B4-8B22-4BFE-A708-E81AFDA7A7B7}">
      <dgm:prSet phldrT="[Metin]"/>
      <dgm:spPr/>
      <dgm:t>
        <a:bodyPr/>
        <a:lstStyle/>
        <a:p>
          <a:r>
            <a:rPr lang="tr-TR"/>
            <a:t>Nonmasif </a:t>
          </a:r>
        </a:p>
      </dgm:t>
    </dgm:pt>
    <dgm:pt modelId="{C11A0615-E0A5-4EC6-8EF6-AAE889C36BAB}" type="parTrans" cxnId="{2F1829A1-00DB-40AC-9688-865EA98F8175}">
      <dgm:prSet/>
      <dgm:spPr/>
      <dgm:t>
        <a:bodyPr/>
        <a:lstStyle/>
        <a:p>
          <a:endParaRPr lang="tr-TR"/>
        </a:p>
      </dgm:t>
    </dgm:pt>
    <dgm:pt modelId="{A79A3824-4DAE-4A7D-9ACC-EAF31D24B393}" type="sibTrans" cxnId="{2F1829A1-00DB-40AC-9688-865EA98F8175}">
      <dgm:prSet/>
      <dgm:spPr/>
      <dgm:t>
        <a:bodyPr/>
        <a:lstStyle/>
        <a:p>
          <a:endParaRPr lang="tr-TR"/>
        </a:p>
      </dgm:t>
    </dgm:pt>
    <dgm:pt modelId="{422F0A70-59E9-4CFF-BC66-5F9E596058FF}" type="pres">
      <dgm:prSet presAssocID="{4821049C-7AC9-41F0-8EF2-1597493291A9}" presName="hierChild1" presStyleCnt="0">
        <dgm:presLayoutVars>
          <dgm:chPref val="1"/>
          <dgm:dir/>
          <dgm:animOne val="branch"/>
          <dgm:animLvl val="lvl"/>
          <dgm:resizeHandles/>
        </dgm:presLayoutVars>
      </dgm:prSet>
      <dgm:spPr/>
      <dgm:t>
        <a:bodyPr/>
        <a:lstStyle/>
        <a:p>
          <a:endParaRPr lang="tr-TR"/>
        </a:p>
      </dgm:t>
    </dgm:pt>
    <dgm:pt modelId="{BCD96E34-58CD-4CF0-B465-687B49228F65}" type="pres">
      <dgm:prSet presAssocID="{6E36F720-B62B-4856-A430-A04129C2DB86}" presName="hierRoot1" presStyleCnt="0"/>
      <dgm:spPr/>
    </dgm:pt>
    <dgm:pt modelId="{311B71BB-1160-46BB-B86D-A3F3AF5F188F}" type="pres">
      <dgm:prSet presAssocID="{6E36F720-B62B-4856-A430-A04129C2DB86}" presName="composite" presStyleCnt="0"/>
      <dgm:spPr/>
    </dgm:pt>
    <dgm:pt modelId="{2092FD04-36F0-4FF7-8025-310CA78DD736}" type="pres">
      <dgm:prSet presAssocID="{6E36F720-B62B-4856-A430-A04129C2DB86}" presName="background" presStyleLbl="node0" presStyleIdx="0" presStyleCnt="1"/>
      <dgm:spPr/>
    </dgm:pt>
    <dgm:pt modelId="{BA110009-9DEA-4931-8ABE-7B848D07FC06}" type="pres">
      <dgm:prSet presAssocID="{6E36F720-B62B-4856-A430-A04129C2DB86}" presName="text" presStyleLbl="fgAcc0" presStyleIdx="0" presStyleCnt="1">
        <dgm:presLayoutVars>
          <dgm:chPref val="3"/>
        </dgm:presLayoutVars>
      </dgm:prSet>
      <dgm:spPr/>
      <dgm:t>
        <a:bodyPr/>
        <a:lstStyle/>
        <a:p>
          <a:endParaRPr lang="tr-TR"/>
        </a:p>
      </dgm:t>
    </dgm:pt>
    <dgm:pt modelId="{1BA38737-CA58-4F5C-9F57-919AB873C679}" type="pres">
      <dgm:prSet presAssocID="{6E36F720-B62B-4856-A430-A04129C2DB86}" presName="hierChild2" presStyleCnt="0"/>
      <dgm:spPr/>
    </dgm:pt>
    <dgm:pt modelId="{E93B33AB-6C4F-4DEA-8748-E2764EFB93D3}" type="pres">
      <dgm:prSet presAssocID="{9C5A15D6-0661-4E67-9F5E-7BBEBCD1C172}" presName="Name10" presStyleLbl="parChTrans1D2" presStyleIdx="0" presStyleCnt="3"/>
      <dgm:spPr/>
      <dgm:t>
        <a:bodyPr/>
        <a:lstStyle/>
        <a:p>
          <a:endParaRPr lang="tr-TR"/>
        </a:p>
      </dgm:t>
    </dgm:pt>
    <dgm:pt modelId="{18561F5A-CA32-4F43-9AE5-946A77CA98A0}" type="pres">
      <dgm:prSet presAssocID="{89D0D78B-8A24-4924-B932-AE0651BF6D72}" presName="hierRoot2" presStyleCnt="0"/>
      <dgm:spPr/>
    </dgm:pt>
    <dgm:pt modelId="{DB9A8D91-A8C1-42D2-B94E-5BE4D36E8DF3}" type="pres">
      <dgm:prSet presAssocID="{89D0D78B-8A24-4924-B932-AE0651BF6D72}" presName="composite2" presStyleCnt="0"/>
      <dgm:spPr/>
    </dgm:pt>
    <dgm:pt modelId="{31F23256-BD4A-4110-968A-49D57E6BFD70}" type="pres">
      <dgm:prSet presAssocID="{89D0D78B-8A24-4924-B932-AE0651BF6D72}" presName="background2" presStyleLbl="node2" presStyleIdx="0" presStyleCnt="3"/>
      <dgm:spPr/>
    </dgm:pt>
    <dgm:pt modelId="{4FAB86AB-44C2-4606-91C4-F1BB703B0435}" type="pres">
      <dgm:prSet presAssocID="{89D0D78B-8A24-4924-B932-AE0651BF6D72}" presName="text2" presStyleLbl="fgAcc2" presStyleIdx="0" presStyleCnt="3">
        <dgm:presLayoutVars>
          <dgm:chPref val="3"/>
        </dgm:presLayoutVars>
      </dgm:prSet>
      <dgm:spPr/>
      <dgm:t>
        <a:bodyPr/>
        <a:lstStyle/>
        <a:p>
          <a:endParaRPr lang="tr-TR"/>
        </a:p>
      </dgm:t>
    </dgm:pt>
    <dgm:pt modelId="{024E82E5-5578-494B-B31F-741895C77438}" type="pres">
      <dgm:prSet presAssocID="{89D0D78B-8A24-4924-B932-AE0651BF6D72}" presName="hierChild3" presStyleCnt="0"/>
      <dgm:spPr/>
    </dgm:pt>
    <dgm:pt modelId="{F212F0CC-A554-4A5E-81E7-A371809D3C3B}" type="pres">
      <dgm:prSet presAssocID="{9E88D7DF-493A-4AD9-B662-AA8EDF5C5E39}" presName="Name10" presStyleLbl="parChTrans1D2" presStyleIdx="1" presStyleCnt="3"/>
      <dgm:spPr/>
      <dgm:t>
        <a:bodyPr/>
        <a:lstStyle/>
        <a:p>
          <a:endParaRPr lang="tr-TR"/>
        </a:p>
      </dgm:t>
    </dgm:pt>
    <dgm:pt modelId="{DEC734AA-1560-4FB6-8536-2018E9CDC743}" type="pres">
      <dgm:prSet presAssocID="{B30A9CEA-5129-492A-BB69-123A0F0FEA35}" presName="hierRoot2" presStyleCnt="0"/>
      <dgm:spPr/>
    </dgm:pt>
    <dgm:pt modelId="{5FA45433-8374-41A5-A0CA-BE5E1A236584}" type="pres">
      <dgm:prSet presAssocID="{B30A9CEA-5129-492A-BB69-123A0F0FEA35}" presName="composite2" presStyleCnt="0"/>
      <dgm:spPr/>
    </dgm:pt>
    <dgm:pt modelId="{9C66CC2C-D1AB-413E-8133-35A80BE70A35}" type="pres">
      <dgm:prSet presAssocID="{B30A9CEA-5129-492A-BB69-123A0F0FEA35}" presName="background2" presStyleLbl="node2" presStyleIdx="1" presStyleCnt="3"/>
      <dgm:spPr/>
    </dgm:pt>
    <dgm:pt modelId="{A2E5618E-5E9C-4BEE-B403-69FE44A2AFC5}" type="pres">
      <dgm:prSet presAssocID="{B30A9CEA-5129-492A-BB69-123A0F0FEA35}" presName="text2" presStyleLbl="fgAcc2" presStyleIdx="1" presStyleCnt="3">
        <dgm:presLayoutVars>
          <dgm:chPref val="3"/>
        </dgm:presLayoutVars>
      </dgm:prSet>
      <dgm:spPr/>
      <dgm:t>
        <a:bodyPr/>
        <a:lstStyle/>
        <a:p>
          <a:endParaRPr lang="tr-TR"/>
        </a:p>
      </dgm:t>
    </dgm:pt>
    <dgm:pt modelId="{342B9602-E148-4890-9EF9-A7B9D45BDE98}" type="pres">
      <dgm:prSet presAssocID="{B30A9CEA-5129-492A-BB69-123A0F0FEA35}" presName="hierChild3" presStyleCnt="0"/>
      <dgm:spPr/>
    </dgm:pt>
    <dgm:pt modelId="{9CC00205-A64D-4C40-970D-84E8A5C2D17F}" type="pres">
      <dgm:prSet presAssocID="{C11A0615-E0A5-4EC6-8EF6-AAE889C36BAB}" presName="Name10" presStyleLbl="parChTrans1D2" presStyleIdx="2" presStyleCnt="3"/>
      <dgm:spPr/>
      <dgm:t>
        <a:bodyPr/>
        <a:lstStyle/>
        <a:p>
          <a:endParaRPr lang="tr-TR"/>
        </a:p>
      </dgm:t>
    </dgm:pt>
    <dgm:pt modelId="{08B690E8-0549-4029-B72B-01B0BBBF919D}" type="pres">
      <dgm:prSet presAssocID="{DBDE99B4-8B22-4BFE-A708-E81AFDA7A7B7}" presName="hierRoot2" presStyleCnt="0"/>
      <dgm:spPr/>
    </dgm:pt>
    <dgm:pt modelId="{ABF055C4-39C4-4F19-B46C-A0149D7E2D87}" type="pres">
      <dgm:prSet presAssocID="{DBDE99B4-8B22-4BFE-A708-E81AFDA7A7B7}" presName="composite2" presStyleCnt="0"/>
      <dgm:spPr/>
    </dgm:pt>
    <dgm:pt modelId="{B5B1948F-739E-45A5-A34D-A7133A704FC5}" type="pres">
      <dgm:prSet presAssocID="{DBDE99B4-8B22-4BFE-A708-E81AFDA7A7B7}" presName="background2" presStyleLbl="node2" presStyleIdx="2" presStyleCnt="3"/>
      <dgm:spPr/>
    </dgm:pt>
    <dgm:pt modelId="{53F90F46-EFCE-4A03-AC36-02B7618526F5}" type="pres">
      <dgm:prSet presAssocID="{DBDE99B4-8B22-4BFE-A708-E81AFDA7A7B7}" presName="text2" presStyleLbl="fgAcc2" presStyleIdx="2" presStyleCnt="3">
        <dgm:presLayoutVars>
          <dgm:chPref val="3"/>
        </dgm:presLayoutVars>
      </dgm:prSet>
      <dgm:spPr/>
      <dgm:t>
        <a:bodyPr/>
        <a:lstStyle/>
        <a:p>
          <a:endParaRPr lang="tr-TR"/>
        </a:p>
      </dgm:t>
    </dgm:pt>
    <dgm:pt modelId="{25A2D60D-9B32-4421-9431-B3A96387DE7B}" type="pres">
      <dgm:prSet presAssocID="{DBDE99B4-8B22-4BFE-A708-E81AFDA7A7B7}" presName="hierChild3" presStyleCnt="0"/>
      <dgm:spPr/>
    </dgm:pt>
  </dgm:ptLst>
  <dgm:cxnLst>
    <dgm:cxn modelId="{3D49B85B-F540-4000-BD30-5A9C4CA96033}" type="presOf" srcId="{9C5A15D6-0661-4E67-9F5E-7BBEBCD1C172}" destId="{E93B33AB-6C4F-4DEA-8748-E2764EFB93D3}" srcOrd="0" destOrd="0" presId="urn:microsoft.com/office/officeart/2005/8/layout/hierarchy1"/>
    <dgm:cxn modelId="{B3B5887A-98FD-46DB-902B-381EAA4425E8}" type="presOf" srcId="{4821049C-7AC9-41F0-8EF2-1597493291A9}" destId="{422F0A70-59E9-4CFF-BC66-5F9E596058FF}" srcOrd="0" destOrd="0" presId="urn:microsoft.com/office/officeart/2005/8/layout/hierarchy1"/>
    <dgm:cxn modelId="{3B8C8E9B-D89C-4694-A7C7-F8E0FC427F84}" srcId="{4821049C-7AC9-41F0-8EF2-1597493291A9}" destId="{6E36F720-B62B-4856-A430-A04129C2DB86}" srcOrd="0" destOrd="0" parTransId="{9B24AC5D-08D9-4528-8D70-D4A94605B2A0}" sibTransId="{6A4967A5-A883-444E-B0DF-E427FD6B137F}"/>
    <dgm:cxn modelId="{8D5F81C1-57F3-40A9-A483-DFE5266A9429}" srcId="{6E36F720-B62B-4856-A430-A04129C2DB86}" destId="{B30A9CEA-5129-492A-BB69-123A0F0FEA35}" srcOrd="1" destOrd="0" parTransId="{9E88D7DF-493A-4AD9-B662-AA8EDF5C5E39}" sibTransId="{BBE2390A-977B-4072-BCF7-47110113833F}"/>
    <dgm:cxn modelId="{3571DF26-A025-42AB-8209-54F6B594C29A}" type="presOf" srcId="{6E36F720-B62B-4856-A430-A04129C2DB86}" destId="{BA110009-9DEA-4931-8ABE-7B848D07FC06}" srcOrd="0" destOrd="0" presId="urn:microsoft.com/office/officeart/2005/8/layout/hierarchy1"/>
    <dgm:cxn modelId="{DE636685-5301-4C44-96FF-73F00CB7DEE8}" type="presOf" srcId="{C11A0615-E0A5-4EC6-8EF6-AAE889C36BAB}" destId="{9CC00205-A64D-4C40-970D-84E8A5C2D17F}" srcOrd="0" destOrd="0" presId="urn:microsoft.com/office/officeart/2005/8/layout/hierarchy1"/>
    <dgm:cxn modelId="{EC4944C3-9555-43F8-9193-4EE248EC59A8}" type="presOf" srcId="{89D0D78B-8A24-4924-B932-AE0651BF6D72}" destId="{4FAB86AB-44C2-4606-91C4-F1BB703B0435}" srcOrd="0" destOrd="0" presId="urn:microsoft.com/office/officeart/2005/8/layout/hierarchy1"/>
    <dgm:cxn modelId="{309D9294-775D-4986-9B41-5A6F5F8AC22B}" type="presOf" srcId="{9E88D7DF-493A-4AD9-B662-AA8EDF5C5E39}" destId="{F212F0CC-A554-4A5E-81E7-A371809D3C3B}" srcOrd="0" destOrd="0" presId="urn:microsoft.com/office/officeart/2005/8/layout/hierarchy1"/>
    <dgm:cxn modelId="{2F1829A1-00DB-40AC-9688-865EA98F8175}" srcId="{6E36F720-B62B-4856-A430-A04129C2DB86}" destId="{DBDE99B4-8B22-4BFE-A708-E81AFDA7A7B7}" srcOrd="2" destOrd="0" parTransId="{C11A0615-E0A5-4EC6-8EF6-AAE889C36BAB}" sibTransId="{A79A3824-4DAE-4A7D-9ACC-EAF31D24B393}"/>
    <dgm:cxn modelId="{C193865D-514D-4313-8F82-097F7660E5E3}" srcId="{6E36F720-B62B-4856-A430-A04129C2DB86}" destId="{89D0D78B-8A24-4924-B932-AE0651BF6D72}" srcOrd="0" destOrd="0" parTransId="{9C5A15D6-0661-4E67-9F5E-7BBEBCD1C172}" sibTransId="{6EC35141-8AE3-469C-A098-EB317841D728}"/>
    <dgm:cxn modelId="{CCC2E38A-400C-4FB9-95BC-BC585741A193}" type="presOf" srcId="{DBDE99B4-8B22-4BFE-A708-E81AFDA7A7B7}" destId="{53F90F46-EFCE-4A03-AC36-02B7618526F5}" srcOrd="0" destOrd="0" presId="urn:microsoft.com/office/officeart/2005/8/layout/hierarchy1"/>
    <dgm:cxn modelId="{9F288A03-D942-4AB2-A786-CB468251E19F}" type="presOf" srcId="{B30A9CEA-5129-492A-BB69-123A0F0FEA35}" destId="{A2E5618E-5E9C-4BEE-B403-69FE44A2AFC5}" srcOrd="0" destOrd="0" presId="urn:microsoft.com/office/officeart/2005/8/layout/hierarchy1"/>
    <dgm:cxn modelId="{8D86FC05-91A0-468B-9175-849165CD8C80}" type="presParOf" srcId="{422F0A70-59E9-4CFF-BC66-5F9E596058FF}" destId="{BCD96E34-58CD-4CF0-B465-687B49228F65}" srcOrd="0" destOrd="0" presId="urn:microsoft.com/office/officeart/2005/8/layout/hierarchy1"/>
    <dgm:cxn modelId="{3F13BEBC-31E3-4347-8393-A30C23A5EB5A}" type="presParOf" srcId="{BCD96E34-58CD-4CF0-B465-687B49228F65}" destId="{311B71BB-1160-46BB-B86D-A3F3AF5F188F}" srcOrd="0" destOrd="0" presId="urn:microsoft.com/office/officeart/2005/8/layout/hierarchy1"/>
    <dgm:cxn modelId="{F7F07F42-39C9-426D-9AC8-266095804BD4}" type="presParOf" srcId="{311B71BB-1160-46BB-B86D-A3F3AF5F188F}" destId="{2092FD04-36F0-4FF7-8025-310CA78DD736}" srcOrd="0" destOrd="0" presId="urn:microsoft.com/office/officeart/2005/8/layout/hierarchy1"/>
    <dgm:cxn modelId="{7C1BAE9E-0597-4D8E-90BB-C0E51ADC8535}" type="presParOf" srcId="{311B71BB-1160-46BB-B86D-A3F3AF5F188F}" destId="{BA110009-9DEA-4931-8ABE-7B848D07FC06}" srcOrd="1" destOrd="0" presId="urn:microsoft.com/office/officeart/2005/8/layout/hierarchy1"/>
    <dgm:cxn modelId="{8D8D396F-DE58-482D-BE8A-EA9CF0C05999}" type="presParOf" srcId="{BCD96E34-58CD-4CF0-B465-687B49228F65}" destId="{1BA38737-CA58-4F5C-9F57-919AB873C679}" srcOrd="1" destOrd="0" presId="urn:microsoft.com/office/officeart/2005/8/layout/hierarchy1"/>
    <dgm:cxn modelId="{50D67BB6-C98A-49CC-8B3A-ED64A176F5F1}" type="presParOf" srcId="{1BA38737-CA58-4F5C-9F57-919AB873C679}" destId="{E93B33AB-6C4F-4DEA-8748-E2764EFB93D3}" srcOrd="0" destOrd="0" presId="urn:microsoft.com/office/officeart/2005/8/layout/hierarchy1"/>
    <dgm:cxn modelId="{79093507-9D7F-483E-AA4E-B5C3CB79728A}" type="presParOf" srcId="{1BA38737-CA58-4F5C-9F57-919AB873C679}" destId="{18561F5A-CA32-4F43-9AE5-946A77CA98A0}" srcOrd="1" destOrd="0" presId="urn:microsoft.com/office/officeart/2005/8/layout/hierarchy1"/>
    <dgm:cxn modelId="{711B4E10-917A-46FC-BFB5-50B9590C81A3}" type="presParOf" srcId="{18561F5A-CA32-4F43-9AE5-946A77CA98A0}" destId="{DB9A8D91-A8C1-42D2-B94E-5BE4D36E8DF3}" srcOrd="0" destOrd="0" presId="urn:microsoft.com/office/officeart/2005/8/layout/hierarchy1"/>
    <dgm:cxn modelId="{EFEB65D6-F077-4A9A-9FB1-A043EA68A0EE}" type="presParOf" srcId="{DB9A8D91-A8C1-42D2-B94E-5BE4D36E8DF3}" destId="{31F23256-BD4A-4110-968A-49D57E6BFD70}" srcOrd="0" destOrd="0" presId="urn:microsoft.com/office/officeart/2005/8/layout/hierarchy1"/>
    <dgm:cxn modelId="{480A251B-E065-458A-8AE9-1CA70DA57351}" type="presParOf" srcId="{DB9A8D91-A8C1-42D2-B94E-5BE4D36E8DF3}" destId="{4FAB86AB-44C2-4606-91C4-F1BB703B0435}" srcOrd="1" destOrd="0" presId="urn:microsoft.com/office/officeart/2005/8/layout/hierarchy1"/>
    <dgm:cxn modelId="{89014858-8C2A-4B19-9FF4-4551A3874AAA}" type="presParOf" srcId="{18561F5A-CA32-4F43-9AE5-946A77CA98A0}" destId="{024E82E5-5578-494B-B31F-741895C77438}" srcOrd="1" destOrd="0" presId="urn:microsoft.com/office/officeart/2005/8/layout/hierarchy1"/>
    <dgm:cxn modelId="{D42D4D47-620A-4292-B38F-3DD1F0689B71}" type="presParOf" srcId="{1BA38737-CA58-4F5C-9F57-919AB873C679}" destId="{F212F0CC-A554-4A5E-81E7-A371809D3C3B}" srcOrd="2" destOrd="0" presId="urn:microsoft.com/office/officeart/2005/8/layout/hierarchy1"/>
    <dgm:cxn modelId="{B226ABB4-A09F-49D9-ABDD-F1523D0A28EF}" type="presParOf" srcId="{1BA38737-CA58-4F5C-9F57-919AB873C679}" destId="{DEC734AA-1560-4FB6-8536-2018E9CDC743}" srcOrd="3" destOrd="0" presId="urn:microsoft.com/office/officeart/2005/8/layout/hierarchy1"/>
    <dgm:cxn modelId="{AF03EE9C-02EA-487F-8CB7-DFCFACED1798}" type="presParOf" srcId="{DEC734AA-1560-4FB6-8536-2018E9CDC743}" destId="{5FA45433-8374-41A5-A0CA-BE5E1A236584}" srcOrd="0" destOrd="0" presId="urn:microsoft.com/office/officeart/2005/8/layout/hierarchy1"/>
    <dgm:cxn modelId="{B0257A03-CF31-444A-A52A-DE7FC202ECA3}" type="presParOf" srcId="{5FA45433-8374-41A5-A0CA-BE5E1A236584}" destId="{9C66CC2C-D1AB-413E-8133-35A80BE70A35}" srcOrd="0" destOrd="0" presId="urn:microsoft.com/office/officeart/2005/8/layout/hierarchy1"/>
    <dgm:cxn modelId="{94E1E026-7890-49A2-B681-4628F3CEC58E}" type="presParOf" srcId="{5FA45433-8374-41A5-A0CA-BE5E1A236584}" destId="{A2E5618E-5E9C-4BEE-B403-69FE44A2AFC5}" srcOrd="1" destOrd="0" presId="urn:microsoft.com/office/officeart/2005/8/layout/hierarchy1"/>
    <dgm:cxn modelId="{404BDC55-8938-43BB-8F82-559A23973598}" type="presParOf" srcId="{DEC734AA-1560-4FB6-8536-2018E9CDC743}" destId="{342B9602-E148-4890-9EF9-A7B9D45BDE98}" srcOrd="1" destOrd="0" presId="urn:microsoft.com/office/officeart/2005/8/layout/hierarchy1"/>
    <dgm:cxn modelId="{19F3ABC4-3CC8-48C4-A653-2FDCBF8B3C68}" type="presParOf" srcId="{1BA38737-CA58-4F5C-9F57-919AB873C679}" destId="{9CC00205-A64D-4C40-970D-84E8A5C2D17F}" srcOrd="4" destOrd="0" presId="urn:microsoft.com/office/officeart/2005/8/layout/hierarchy1"/>
    <dgm:cxn modelId="{82CFD24E-7249-472F-8FD3-316FD83B51E7}" type="presParOf" srcId="{1BA38737-CA58-4F5C-9F57-919AB873C679}" destId="{08B690E8-0549-4029-B72B-01B0BBBF919D}" srcOrd="5" destOrd="0" presId="urn:microsoft.com/office/officeart/2005/8/layout/hierarchy1"/>
    <dgm:cxn modelId="{A4A5D2FE-804C-41DA-B3EC-88BA1C2085BD}" type="presParOf" srcId="{08B690E8-0549-4029-B72B-01B0BBBF919D}" destId="{ABF055C4-39C4-4F19-B46C-A0149D7E2D87}" srcOrd="0" destOrd="0" presId="urn:microsoft.com/office/officeart/2005/8/layout/hierarchy1"/>
    <dgm:cxn modelId="{DB57AFAF-A3B2-4B26-8E13-A08B4D183FF9}" type="presParOf" srcId="{ABF055C4-39C4-4F19-B46C-A0149D7E2D87}" destId="{B5B1948F-739E-45A5-A34D-A7133A704FC5}" srcOrd="0" destOrd="0" presId="urn:microsoft.com/office/officeart/2005/8/layout/hierarchy1"/>
    <dgm:cxn modelId="{DF097E08-C3D8-4FF2-9C9A-7BBCA7C809F4}" type="presParOf" srcId="{ABF055C4-39C4-4F19-B46C-A0149D7E2D87}" destId="{53F90F46-EFCE-4A03-AC36-02B7618526F5}" srcOrd="1" destOrd="0" presId="urn:microsoft.com/office/officeart/2005/8/layout/hierarchy1"/>
    <dgm:cxn modelId="{B205E18D-71A9-4674-AFF6-CA38C96D39C6}" type="presParOf" srcId="{08B690E8-0549-4029-B72B-01B0BBBF919D}" destId="{25A2D60D-9B32-4421-9431-B3A96387DE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55D89-C389-4BEE-87C1-F2D22C77BD32}">
      <dsp:nvSpPr>
        <dsp:cNvPr id="0" name=""/>
        <dsp:cNvSpPr/>
      </dsp:nvSpPr>
      <dsp:spPr>
        <a:xfrm>
          <a:off x="5999552" y="5098906"/>
          <a:ext cx="453520" cy="432088"/>
        </a:xfrm>
        <a:custGeom>
          <a:avLst/>
          <a:gdLst/>
          <a:ahLst/>
          <a:cxnLst/>
          <a:rect l="0" t="0" r="0" b="0"/>
          <a:pathLst>
            <a:path>
              <a:moveTo>
                <a:pt x="0" y="0"/>
              </a:moveTo>
              <a:lnTo>
                <a:pt x="226760" y="0"/>
              </a:lnTo>
              <a:lnTo>
                <a:pt x="226760" y="432088"/>
              </a:lnTo>
              <a:lnTo>
                <a:pt x="453520" y="43208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10652" y="5299291"/>
        <a:ext cx="31320" cy="31320"/>
      </dsp:txXfrm>
    </dsp:sp>
    <dsp:sp modelId="{33A80933-F34B-4FCD-B066-7D2FB108C545}">
      <dsp:nvSpPr>
        <dsp:cNvPr id="0" name=""/>
        <dsp:cNvSpPr/>
      </dsp:nvSpPr>
      <dsp:spPr>
        <a:xfrm>
          <a:off x="5999552" y="4666817"/>
          <a:ext cx="453520" cy="432088"/>
        </a:xfrm>
        <a:custGeom>
          <a:avLst/>
          <a:gdLst/>
          <a:ahLst/>
          <a:cxnLst/>
          <a:rect l="0" t="0" r="0" b="0"/>
          <a:pathLst>
            <a:path>
              <a:moveTo>
                <a:pt x="0" y="432088"/>
              </a:moveTo>
              <a:lnTo>
                <a:pt x="226760" y="432088"/>
              </a:lnTo>
              <a:lnTo>
                <a:pt x="226760" y="0"/>
              </a:lnTo>
              <a:lnTo>
                <a:pt x="453520" y="0"/>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10652" y="4867202"/>
        <a:ext cx="31320" cy="31320"/>
      </dsp:txXfrm>
    </dsp:sp>
    <dsp:sp modelId="{EF146D1C-E7F0-4FFB-9FF9-04B4A6C58313}">
      <dsp:nvSpPr>
        <dsp:cNvPr id="0" name=""/>
        <dsp:cNvSpPr/>
      </dsp:nvSpPr>
      <dsp:spPr>
        <a:xfrm>
          <a:off x="3278429" y="3154506"/>
          <a:ext cx="453520" cy="1944399"/>
        </a:xfrm>
        <a:custGeom>
          <a:avLst/>
          <a:gdLst/>
          <a:ahLst/>
          <a:cxnLst/>
          <a:rect l="0" t="0" r="0" b="0"/>
          <a:pathLst>
            <a:path>
              <a:moveTo>
                <a:pt x="0" y="0"/>
              </a:moveTo>
              <a:lnTo>
                <a:pt x="226760" y="0"/>
              </a:lnTo>
              <a:lnTo>
                <a:pt x="226760" y="1944399"/>
              </a:lnTo>
              <a:lnTo>
                <a:pt x="453520" y="1944399"/>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3455274" y="4076792"/>
        <a:ext cx="99829" cy="99829"/>
      </dsp:txXfrm>
    </dsp:sp>
    <dsp:sp modelId="{77A0AC6F-2AB9-4CB1-80F0-617F38552792}">
      <dsp:nvSpPr>
        <dsp:cNvPr id="0" name=""/>
        <dsp:cNvSpPr/>
      </dsp:nvSpPr>
      <dsp:spPr>
        <a:xfrm>
          <a:off x="5999552" y="3370551"/>
          <a:ext cx="453520" cy="432088"/>
        </a:xfrm>
        <a:custGeom>
          <a:avLst/>
          <a:gdLst/>
          <a:ahLst/>
          <a:cxnLst/>
          <a:rect l="0" t="0" r="0" b="0"/>
          <a:pathLst>
            <a:path>
              <a:moveTo>
                <a:pt x="0" y="0"/>
              </a:moveTo>
              <a:lnTo>
                <a:pt x="226760" y="0"/>
              </a:lnTo>
              <a:lnTo>
                <a:pt x="226760" y="432088"/>
              </a:lnTo>
              <a:lnTo>
                <a:pt x="453520" y="43208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10652" y="3570935"/>
        <a:ext cx="31320" cy="31320"/>
      </dsp:txXfrm>
    </dsp:sp>
    <dsp:sp modelId="{70E818AA-D603-4F8D-AD8D-60EDB01D984E}">
      <dsp:nvSpPr>
        <dsp:cNvPr id="0" name=""/>
        <dsp:cNvSpPr/>
      </dsp:nvSpPr>
      <dsp:spPr>
        <a:xfrm>
          <a:off x="5999552" y="2938462"/>
          <a:ext cx="453520" cy="432088"/>
        </a:xfrm>
        <a:custGeom>
          <a:avLst/>
          <a:gdLst/>
          <a:ahLst/>
          <a:cxnLst/>
          <a:rect l="0" t="0" r="0" b="0"/>
          <a:pathLst>
            <a:path>
              <a:moveTo>
                <a:pt x="0" y="432088"/>
              </a:moveTo>
              <a:lnTo>
                <a:pt x="226760" y="432088"/>
              </a:lnTo>
              <a:lnTo>
                <a:pt x="226760" y="0"/>
              </a:lnTo>
              <a:lnTo>
                <a:pt x="453520" y="0"/>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10652" y="3138846"/>
        <a:ext cx="31320" cy="31320"/>
      </dsp:txXfrm>
    </dsp:sp>
    <dsp:sp modelId="{DAD0E5F7-4A1D-4F09-B33F-A31B4AFD6E30}">
      <dsp:nvSpPr>
        <dsp:cNvPr id="0" name=""/>
        <dsp:cNvSpPr/>
      </dsp:nvSpPr>
      <dsp:spPr>
        <a:xfrm>
          <a:off x="3278429" y="3154506"/>
          <a:ext cx="453520" cy="216044"/>
        </a:xfrm>
        <a:custGeom>
          <a:avLst/>
          <a:gdLst/>
          <a:ahLst/>
          <a:cxnLst/>
          <a:rect l="0" t="0" r="0" b="0"/>
          <a:pathLst>
            <a:path>
              <a:moveTo>
                <a:pt x="0" y="0"/>
              </a:moveTo>
              <a:lnTo>
                <a:pt x="226760" y="0"/>
              </a:lnTo>
              <a:lnTo>
                <a:pt x="226760" y="216044"/>
              </a:lnTo>
              <a:lnTo>
                <a:pt x="453520" y="216044"/>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492630" y="3249970"/>
        <a:ext cx="25117" cy="25117"/>
      </dsp:txXfrm>
    </dsp:sp>
    <dsp:sp modelId="{FC88268E-1166-4CF6-8E3C-D0A4DB40B0C0}">
      <dsp:nvSpPr>
        <dsp:cNvPr id="0" name=""/>
        <dsp:cNvSpPr/>
      </dsp:nvSpPr>
      <dsp:spPr>
        <a:xfrm>
          <a:off x="5999552" y="1210107"/>
          <a:ext cx="453520" cy="864177"/>
        </a:xfrm>
        <a:custGeom>
          <a:avLst/>
          <a:gdLst/>
          <a:ahLst/>
          <a:cxnLst/>
          <a:rect l="0" t="0" r="0" b="0"/>
          <a:pathLst>
            <a:path>
              <a:moveTo>
                <a:pt x="0" y="0"/>
              </a:moveTo>
              <a:lnTo>
                <a:pt x="226760" y="0"/>
              </a:lnTo>
              <a:lnTo>
                <a:pt x="226760" y="864177"/>
              </a:lnTo>
              <a:lnTo>
                <a:pt x="453520" y="864177"/>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01913" y="1617797"/>
        <a:ext cx="48797" cy="48797"/>
      </dsp:txXfrm>
    </dsp:sp>
    <dsp:sp modelId="{471B72F8-F9D7-48AC-BF77-099D2702187F}">
      <dsp:nvSpPr>
        <dsp:cNvPr id="0" name=""/>
        <dsp:cNvSpPr/>
      </dsp:nvSpPr>
      <dsp:spPr>
        <a:xfrm>
          <a:off x="5999552" y="1164387"/>
          <a:ext cx="453520" cy="91440"/>
        </a:xfrm>
        <a:custGeom>
          <a:avLst/>
          <a:gdLst/>
          <a:ahLst/>
          <a:cxnLst/>
          <a:rect l="0" t="0" r="0" b="0"/>
          <a:pathLst>
            <a:path>
              <a:moveTo>
                <a:pt x="0" y="45720"/>
              </a:moveTo>
              <a:lnTo>
                <a:pt x="453520" y="45720"/>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14974" y="1198769"/>
        <a:ext cx="22676" cy="22676"/>
      </dsp:txXfrm>
    </dsp:sp>
    <dsp:sp modelId="{244EB7F9-C929-4BBE-B4E5-02682863CCB1}">
      <dsp:nvSpPr>
        <dsp:cNvPr id="0" name=""/>
        <dsp:cNvSpPr/>
      </dsp:nvSpPr>
      <dsp:spPr>
        <a:xfrm>
          <a:off x="5999552" y="345929"/>
          <a:ext cx="453520" cy="864177"/>
        </a:xfrm>
        <a:custGeom>
          <a:avLst/>
          <a:gdLst/>
          <a:ahLst/>
          <a:cxnLst/>
          <a:rect l="0" t="0" r="0" b="0"/>
          <a:pathLst>
            <a:path>
              <a:moveTo>
                <a:pt x="0" y="864177"/>
              </a:moveTo>
              <a:lnTo>
                <a:pt x="226760" y="864177"/>
              </a:lnTo>
              <a:lnTo>
                <a:pt x="226760" y="0"/>
              </a:lnTo>
              <a:lnTo>
                <a:pt x="453520" y="0"/>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01913" y="753619"/>
        <a:ext cx="48797" cy="48797"/>
      </dsp:txXfrm>
    </dsp:sp>
    <dsp:sp modelId="{7EE6888D-26A0-4ED3-B968-FE7AF9E31ACD}">
      <dsp:nvSpPr>
        <dsp:cNvPr id="0" name=""/>
        <dsp:cNvSpPr/>
      </dsp:nvSpPr>
      <dsp:spPr>
        <a:xfrm>
          <a:off x="3278429" y="1210107"/>
          <a:ext cx="453520" cy="1944399"/>
        </a:xfrm>
        <a:custGeom>
          <a:avLst/>
          <a:gdLst/>
          <a:ahLst/>
          <a:cxnLst/>
          <a:rect l="0" t="0" r="0" b="0"/>
          <a:pathLst>
            <a:path>
              <a:moveTo>
                <a:pt x="0" y="1944399"/>
              </a:moveTo>
              <a:lnTo>
                <a:pt x="226760" y="1944399"/>
              </a:lnTo>
              <a:lnTo>
                <a:pt x="226760" y="0"/>
              </a:lnTo>
              <a:lnTo>
                <a:pt x="453520" y="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3455274" y="2132392"/>
        <a:ext cx="99829" cy="99829"/>
      </dsp:txXfrm>
    </dsp:sp>
    <dsp:sp modelId="{0DC2A4E5-CFAD-4CE2-BF7F-994032794032}">
      <dsp:nvSpPr>
        <dsp:cNvPr id="0" name=""/>
        <dsp:cNvSpPr/>
      </dsp:nvSpPr>
      <dsp:spPr>
        <a:xfrm rot="16200000">
          <a:off x="1113436" y="2808835"/>
          <a:ext cx="3638643"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tr-TR" sz="4500" kern="1200"/>
            <a:t>ÖKSÜRÜK</a:t>
          </a:r>
        </a:p>
      </dsp:txBody>
      <dsp:txXfrm>
        <a:off x="1113436" y="2808835"/>
        <a:ext cx="3638643" cy="691342"/>
      </dsp:txXfrm>
    </dsp:sp>
    <dsp:sp modelId="{A5FEE54E-5D6C-47DC-B00D-67025CEA4B2D}">
      <dsp:nvSpPr>
        <dsp:cNvPr id="0" name=""/>
        <dsp:cNvSpPr/>
      </dsp:nvSpPr>
      <dsp:spPr>
        <a:xfrm>
          <a:off x="3731949" y="864435"/>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SÜRE</a:t>
          </a:r>
        </a:p>
      </dsp:txBody>
      <dsp:txXfrm>
        <a:off x="3731949" y="864435"/>
        <a:ext cx="2267602" cy="691342"/>
      </dsp:txXfrm>
    </dsp:sp>
    <dsp:sp modelId="{C7F28BB1-4152-4631-8E5E-1C9DB4AE98DA}">
      <dsp:nvSpPr>
        <dsp:cNvPr id="0" name=""/>
        <dsp:cNvSpPr/>
      </dsp:nvSpPr>
      <dsp:spPr>
        <a:xfrm>
          <a:off x="6453072" y="258"/>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Akut</a:t>
          </a:r>
        </a:p>
      </dsp:txBody>
      <dsp:txXfrm>
        <a:off x="6453072" y="258"/>
        <a:ext cx="2267602" cy="691342"/>
      </dsp:txXfrm>
    </dsp:sp>
    <dsp:sp modelId="{77346939-0E2D-4EAF-8ED2-FA73392B2E06}">
      <dsp:nvSpPr>
        <dsp:cNvPr id="0" name=""/>
        <dsp:cNvSpPr/>
      </dsp:nvSpPr>
      <dsp:spPr>
        <a:xfrm>
          <a:off x="6453072" y="864435"/>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Subakut</a:t>
          </a:r>
        </a:p>
      </dsp:txBody>
      <dsp:txXfrm>
        <a:off x="6453072" y="864435"/>
        <a:ext cx="2267602" cy="691342"/>
      </dsp:txXfrm>
    </dsp:sp>
    <dsp:sp modelId="{6F41126A-B58B-460B-A46A-F758CBD67FA1}">
      <dsp:nvSpPr>
        <dsp:cNvPr id="0" name=""/>
        <dsp:cNvSpPr/>
      </dsp:nvSpPr>
      <dsp:spPr>
        <a:xfrm>
          <a:off x="6453072" y="1728613"/>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Kronik</a:t>
          </a:r>
        </a:p>
      </dsp:txBody>
      <dsp:txXfrm>
        <a:off x="6453072" y="1728613"/>
        <a:ext cx="2267602" cy="691342"/>
      </dsp:txXfrm>
    </dsp:sp>
    <dsp:sp modelId="{304D5A54-851C-4B32-B43D-568A67D3E040}">
      <dsp:nvSpPr>
        <dsp:cNvPr id="0" name=""/>
        <dsp:cNvSpPr/>
      </dsp:nvSpPr>
      <dsp:spPr>
        <a:xfrm>
          <a:off x="3731949" y="3024880"/>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SEBEP</a:t>
          </a:r>
        </a:p>
      </dsp:txBody>
      <dsp:txXfrm>
        <a:off x="3731949" y="3024880"/>
        <a:ext cx="2267602" cy="691342"/>
      </dsp:txXfrm>
    </dsp:sp>
    <dsp:sp modelId="{5C2C5518-883F-4678-AA2D-4E7F11DCFA83}">
      <dsp:nvSpPr>
        <dsp:cNvPr id="0" name=""/>
        <dsp:cNvSpPr/>
      </dsp:nvSpPr>
      <dsp:spPr>
        <a:xfrm>
          <a:off x="6453072" y="2592791"/>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Spesifik</a:t>
          </a:r>
        </a:p>
      </dsp:txBody>
      <dsp:txXfrm>
        <a:off x="6453072" y="2592791"/>
        <a:ext cx="2267602" cy="691342"/>
      </dsp:txXfrm>
    </dsp:sp>
    <dsp:sp modelId="{5E068DCC-E2DE-4C69-9A29-7433588FD260}">
      <dsp:nvSpPr>
        <dsp:cNvPr id="0" name=""/>
        <dsp:cNvSpPr/>
      </dsp:nvSpPr>
      <dsp:spPr>
        <a:xfrm>
          <a:off x="6453072" y="3456969"/>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İdiyopatik</a:t>
          </a:r>
        </a:p>
      </dsp:txBody>
      <dsp:txXfrm>
        <a:off x="6453072" y="3456969"/>
        <a:ext cx="2267602" cy="691342"/>
      </dsp:txXfrm>
    </dsp:sp>
    <dsp:sp modelId="{02253AD8-3417-40AB-97E5-3092F25CE1C8}">
      <dsp:nvSpPr>
        <dsp:cNvPr id="0" name=""/>
        <dsp:cNvSpPr/>
      </dsp:nvSpPr>
      <dsp:spPr>
        <a:xfrm>
          <a:off x="3731949" y="4753235"/>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KARAKTER</a:t>
          </a:r>
        </a:p>
      </dsp:txBody>
      <dsp:txXfrm>
        <a:off x="3731949" y="4753235"/>
        <a:ext cx="2267602" cy="691342"/>
      </dsp:txXfrm>
    </dsp:sp>
    <dsp:sp modelId="{68E407EE-6AAA-4747-B169-95747C42BA57}">
      <dsp:nvSpPr>
        <dsp:cNvPr id="0" name=""/>
        <dsp:cNvSpPr/>
      </dsp:nvSpPr>
      <dsp:spPr>
        <a:xfrm>
          <a:off x="6453072" y="4321146"/>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Prodüktif</a:t>
          </a:r>
        </a:p>
      </dsp:txBody>
      <dsp:txXfrm>
        <a:off x="6453072" y="4321146"/>
        <a:ext cx="2267602" cy="691342"/>
      </dsp:txXfrm>
    </dsp:sp>
    <dsp:sp modelId="{ADCA4036-1E91-4294-BDBA-930A8671BD91}">
      <dsp:nvSpPr>
        <dsp:cNvPr id="0" name=""/>
        <dsp:cNvSpPr/>
      </dsp:nvSpPr>
      <dsp:spPr>
        <a:xfrm>
          <a:off x="6453072" y="5185324"/>
          <a:ext cx="2267602" cy="6913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a:t>Nonprodüktif</a:t>
          </a:r>
        </a:p>
      </dsp:txBody>
      <dsp:txXfrm>
        <a:off x="6453072" y="5185324"/>
        <a:ext cx="2267602" cy="691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958BF-9898-4181-B19E-6F3E59740D91}">
      <dsp:nvSpPr>
        <dsp:cNvPr id="0" name=""/>
        <dsp:cNvSpPr/>
      </dsp:nvSpPr>
      <dsp:spPr>
        <a:xfrm>
          <a:off x="5112748" y="1658197"/>
          <a:ext cx="3191135" cy="759345"/>
        </a:xfrm>
        <a:custGeom>
          <a:avLst/>
          <a:gdLst/>
          <a:ahLst/>
          <a:cxnLst/>
          <a:rect l="0" t="0" r="0" b="0"/>
          <a:pathLst>
            <a:path>
              <a:moveTo>
                <a:pt x="0" y="0"/>
              </a:moveTo>
              <a:lnTo>
                <a:pt x="0" y="517471"/>
              </a:lnTo>
              <a:lnTo>
                <a:pt x="3191135" y="517471"/>
              </a:lnTo>
              <a:lnTo>
                <a:pt x="3191135"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4723A8-2FBD-48F8-A597-D8EE69106C0C}">
      <dsp:nvSpPr>
        <dsp:cNvPr id="0" name=""/>
        <dsp:cNvSpPr/>
      </dsp:nvSpPr>
      <dsp:spPr>
        <a:xfrm>
          <a:off x="5067028" y="1658197"/>
          <a:ext cx="91440" cy="759345"/>
        </a:xfrm>
        <a:custGeom>
          <a:avLst/>
          <a:gdLst/>
          <a:ahLst/>
          <a:cxnLst/>
          <a:rect l="0" t="0" r="0" b="0"/>
          <a:pathLst>
            <a:path>
              <a:moveTo>
                <a:pt x="45720" y="0"/>
              </a:moveTo>
              <a:lnTo>
                <a:pt x="45720"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71A0F4-AA8E-4396-9A1F-AD5821A7AA92}">
      <dsp:nvSpPr>
        <dsp:cNvPr id="0" name=""/>
        <dsp:cNvSpPr/>
      </dsp:nvSpPr>
      <dsp:spPr>
        <a:xfrm>
          <a:off x="1921612" y="1658197"/>
          <a:ext cx="3191135" cy="759345"/>
        </a:xfrm>
        <a:custGeom>
          <a:avLst/>
          <a:gdLst/>
          <a:ahLst/>
          <a:cxnLst/>
          <a:rect l="0" t="0" r="0" b="0"/>
          <a:pathLst>
            <a:path>
              <a:moveTo>
                <a:pt x="3191135" y="0"/>
              </a:moveTo>
              <a:lnTo>
                <a:pt x="3191135" y="517471"/>
              </a:lnTo>
              <a:lnTo>
                <a:pt x="0" y="517471"/>
              </a:lnTo>
              <a:lnTo>
                <a:pt x="0"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523AF1-6D32-488D-BAE4-A42AA1BE2157}">
      <dsp:nvSpPr>
        <dsp:cNvPr id="0" name=""/>
        <dsp:cNvSpPr/>
      </dsp:nvSpPr>
      <dsp:spPr>
        <a:xfrm>
          <a:off x="3807283" y="257"/>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24922-27F9-4136-8217-AE420D281858}">
      <dsp:nvSpPr>
        <dsp:cNvPr id="0" name=""/>
        <dsp:cNvSpPr/>
      </dsp:nvSpPr>
      <dsp:spPr>
        <a:xfrm>
          <a:off x="4097387" y="275855"/>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a:t>Ejeksiyon fraksiyonuna göre kalp yetmezliği </a:t>
          </a:r>
        </a:p>
      </dsp:txBody>
      <dsp:txXfrm>
        <a:off x="4145946" y="324414"/>
        <a:ext cx="2513811" cy="1560821"/>
      </dsp:txXfrm>
    </dsp:sp>
    <dsp:sp modelId="{E9F50BA1-C0B3-4026-8E78-C15DD0791DA4}">
      <dsp:nvSpPr>
        <dsp:cNvPr id="0" name=""/>
        <dsp:cNvSpPr/>
      </dsp:nvSpPr>
      <dsp:spPr>
        <a:xfrm>
          <a:off x="616148"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7FE23-3B3A-49D8-AE91-178129C58E25}">
      <dsp:nvSpPr>
        <dsp:cNvPr id="0" name=""/>
        <dsp:cNvSpPr/>
      </dsp:nvSpPr>
      <dsp:spPr>
        <a:xfrm>
          <a:off x="906251"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a:t>Düşük EF’li KY</a:t>
          </a:r>
        </a:p>
        <a:p>
          <a:pPr lvl="0" algn="ctr" defTabSz="933450">
            <a:lnSpc>
              <a:spcPct val="90000"/>
            </a:lnSpc>
            <a:spcBef>
              <a:spcPct val="0"/>
            </a:spcBef>
            <a:spcAft>
              <a:spcPct val="35000"/>
            </a:spcAft>
          </a:pPr>
          <a:r>
            <a:rPr lang="tr-TR" sz="2100" kern="1200"/>
            <a:t>(dEFKY)</a:t>
          </a:r>
        </a:p>
        <a:p>
          <a:pPr lvl="0" algn="ctr" defTabSz="933450">
            <a:lnSpc>
              <a:spcPct val="90000"/>
            </a:lnSpc>
            <a:spcBef>
              <a:spcPct val="0"/>
            </a:spcBef>
            <a:spcAft>
              <a:spcPct val="35000"/>
            </a:spcAft>
          </a:pPr>
          <a:r>
            <a:rPr lang="tr-TR" sz="2100" b="0" i="0" kern="1200"/>
            <a:t>≤ 40</a:t>
          </a:r>
          <a:endParaRPr lang="tr-TR" sz="2100" kern="1200"/>
        </a:p>
      </dsp:txBody>
      <dsp:txXfrm>
        <a:off x="954810" y="2741699"/>
        <a:ext cx="2513811" cy="1560821"/>
      </dsp:txXfrm>
    </dsp:sp>
    <dsp:sp modelId="{A06F2BDC-AC73-422C-9E03-1D8C116131B3}">
      <dsp:nvSpPr>
        <dsp:cNvPr id="0" name=""/>
        <dsp:cNvSpPr/>
      </dsp:nvSpPr>
      <dsp:spPr>
        <a:xfrm>
          <a:off x="3807283"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BBE97D-5AD9-4F4F-B5BD-BC41DF704288}">
      <dsp:nvSpPr>
        <dsp:cNvPr id="0" name=""/>
        <dsp:cNvSpPr/>
      </dsp:nvSpPr>
      <dsp:spPr>
        <a:xfrm>
          <a:off x="4097387"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a:t>Korunmuş EF’li kalp yetmezliği </a:t>
          </a:r>
        </a:p>
        <a:p>
          <a:pPr lvl="0" algn="ctr" defTabSz="933450">
            <a:lnSpc>
              <a:spcPct val="90000"/>
            </a:lnSpc>
            <a:spcBef>
              <a:spcPct val="0"/>
            </a:spcBef>
            <a:spcAft>
              <a:spcPct val="35000"/>
            </a:spcAft>
          </a:pPr>
          <a:r>
            <a:rPr lang="tr-TR" sz="2100" kern="1200"/>
            <a:t>(kEFKY)</a:t>
          </a:r>
        </a:p>
        <a:p>
          <a:pPr lvl="0" algn="ctr" defTabSz="933450">
            <a:lnSpc>
              <a:spcPct val="90000"/>
            </a:lnSpc>
            <a:spcBef>
              <a:spcPct val="0"/>
            </a:spcBef>
            <a:spcAft>
              <a:spcPct val="35000"/>
            </a:spcAft>
          </a:pPr>
          <a:r>
            <a:rPr lang="tr-TR" sz="2100" kern="1200"/>
            <a:t>≥50 </a:t>
          </a:r>
        </a:p>
      </dsp:txBody>
      <dsp:txXfrm>
        <a:off x="4145946" y="2741699"/>
        <a:ext cx="2513811" cy="1560821"/>
      </dsp:txXfrm>
    </dsp:sp>
    <dsp:sp modelId="{C6A85CE8-4861-4A37-B41C-C9BE33B19A61}">
      <dsp:nvSpPr>
        <dsp:cNvPr id="0" name=""/>
        <dsp:cNvSpPr/>
      </dsp:nvSpPr>
      <dsp:spPr>
        <a:xfrm>
          <a:off x="6998419"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9E5FD-0EC7-47FB-B122-0B3162E8CD08}">
      <dsp:nvSpPr>
        <dsp:cNvPr id="0" name=""/>
        <dsp:cNvSpPr/>
      </dsp:nvSpPr>
      <dsp:spPr>
        <a:xfrm>
          <a:off x="7288522"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a:t>Sınırda EF’li kalp yetmezliği</a:t>
          </a:r>
        </a:p>
        <a:p>
          <a:pPr lvl="0" algn="ctr" defTabSz="933450">
            <a:lnSpc>
              <a:spcPct val="90000"/>
            </a:lnSpc>
            <a:spcBef>
              <a:spcPct val="0"/>
            </a:spcBef>
            <a:spcAft>
              <a:spcPct val="35000"/>
            </a:spcAft>
          </a:pPr>
          <a:r>
            <a:rPr lang="tr-TR" sz="2100" kern="1200"/>
            <a:t>(sEFKY) </a:t>
          </a:r>
        </a:p>
        <a:p>
          <a:pPr lvl="0" algn="ctr" defTabSz="933450">
            <a:lnSpc>
              <a:spcPct val="90000"/>
            </a:lnSpc>
            <a:spcBef>
              <a:spcPct val="0"/>
            </a:spcBef>
            <a:spcAft>
              <a:spcPct val="35000"/>
            </a:spcAft>
          </a:pPr>
          <a:r>
            <a:rPr lang="tr-TR" sz="2100" kern="1200"/>
            <a:t>41-49</a:t>
          </a:r>
        </a:p>
      </dsp:txBody>
      <dsp:txXfrm>
        <a:off x="7337081" y="2741699"/>
        <a:ext cx="2513811" cy="15608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7EFA3-4766-4CAD-84FA-6945473EBF45}">
      <dsp:nvSpPr>
        <dsp:cNvPr id="0" name=""/>
        <dsp:cNvSpPr/>
      </dsp:nvSpPr>
      <dsp:spPr>
        <a:xfrm>
          <a:off x="4551560" y="1420005"/>
          <a:ext cx="2383631" cy="567195"/>
        </a:xfrm>
        <a:custGeom>
          <a:avLst/>
          <a:gdLst/>
          <a:ahLst/>
          <a:cxnLst/>
          <a:rect l="0" t="0" r="0" b="0"/>
          <a:pathLst>
            <a:path>
              <a:moveTo>
                <a:pt x="0" y="0"/>
              </a:moveTo>
              <a:lnTo>
                <a:pt x="0" y="386527"/>
              </a:lnTo>
              <a:lnTo>
                <a:pt x="2383631" y="386527"/>
              </a:lnTo>
              <a:lnTo>
                <a:pt x="2383631" y="567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DB0D74-5222-46EC-9B65-AA26A0FAD59D}">
      <dsp:nvSpPr>
        <dsp:cNvPr id="0" name=""/>
        <dsp:cNvSpPr/>
      </dsp:nvSpPr>
      <dsp:spPr>
        <a:xfrm>
          <a:off x="4505840" y="1420005"/>
          <a:ext cx="91440" cy="567195"/>
        </a:xfrm>
        <a:custGeom>
          <a:avLst/>
          <a:gdLst/>
          <a:ahLst/>
          <a:cxnLst/>
          <a:rect l="0" t="0" r="0" b="0"/>
          <a:pathLst>
            <a:path>
              <a:moveTo>
                <a:pt x="45720" y="0"/>
              </a:moveTo>
              <a:lnTo>
                <a:pt x="45720" y="567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EA0A7B-5634-4FD9-AACF-F6C98F91A2A4}">
      <dsp:nvSpPr>
        <dsp:cNvPr id="0" name=""/>
        <dsp:cNvSpPr/>
      </dsp:nvSpPr>
      <dsp:spPr>
        <a:xfrm>
          <a:off x="2167929" y="3225606"/>
          <a:ext cx="1191815" cy="567195"/>
        </a:xfrm>
        <a:custGeom>
          <a:avLst/>
          <a:gdLst/>
          <a:ahLst/>
          <a:cxnLst/>
          <a:rect l="0" t="0" r="0" b="0"/>
          <a:pathLst>
            <a:path>
              <a:moveTo>
                <a:pt x="0" y="0"/>
              </a:moveTo>
              <a:lnTo>
                <a:pt x="0" y="386527"/>
              </a:lnTo>
              <a:lnTo>
                <a:pt x="1191815" y="386527"/>
              </a:lnTo>
              <a:lnTo>
                <a:pt x="1191815" y="567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D66898-5E1E-48D5-A2E7-977391FE3F8D}">
      <dsp:nvSpPr>
        <dsp:cNvPr id="0" name=""/>
        <dsp:cNvSpPr/>
      </dsp:nvSpPr>
      <dsp:spPr>
        <a:xfrm>
          <a:off x="976114" y="3225606"/>
          <a:ext cx="1191815" cy="567195"/>
        </a:xfrm>
        <a:custGeom>
          <a:avLst/>
          <a:gdLst/>
          <a:ahLst/>
          <a:cxnLst/>
          <a:rect l="0" t="0" r="0" b="0"/>
          <a:pathLst>
            <a:path>
              <a:moveTo>
                <a:pt x="1191815" y="0"/>
              </a:moveTo>
              <a:lnTo>
                <a:pt x="1191815" y="386527"/>
              </a:lnTo>
              <a:lnTo>
                <a:pt x="0" y="386527"/>
              </a:lnTo>
              <a:lnTo>
                <a:pt x="0" y="567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9AB75B-E5E5-4E42-9260-FDEE5A329A2B}">
      <dsp:nvSpPr>
        <dsp:cNvPr id="0" name=""/>
        <dsp:cNvSpPr/>
      </dsp:nvSpPr>
      <dsp:spPr>
        <a:xfrm>
          <a:off x="2167929" y="1420005"/>
          <a:ext cx="2383631" cy="567195"/>
        </a:xfrm>
        <a:custGeom>
          <a:avLst/>
          <a:gdLst/>
          <a:ahLst/>
          <a:cxnLst/>
          <a:rect l="0" t="0" r="0" b="0"/>
          <a:pathLst>
            <a:path>
              <a:moveTo>
                <a:pt x="2383631" y="0"/>
              </a:moveTo>
              <a:lnTo>
                <a:pt x="2383631" y="386527"/>
              </a:lnTo>
              <a:lnTo>
                <a:pt x="0" y="386527"/>
              </a:lnTo>
              <a:lnTo>
                <a:pt x="0" y="567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9A5FEC-B5D2-491D-867E-D8D4BB736C60}">
      <dsp:nvSpPr>
        <dsp:cNvPr id="0" name=""/>
        <dsp:cNvSpPr/>
      </dsp:nvSpPr>
      <dsp:spPr>
        <a:xfrm>
          <a:off x="3576439" y="181600"/>
          <a:ext cx="1950243" cy="1238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69DD7-C665-46A5-B655-CCF931B4ADD4}">
      <dsp:nvSpPr>
        <dsp:cNvPr id="0" name=""/>
        <dsp:cNvSpPr/>
      </dsp:nvSpPr>
      <dsp:spPr>
        <a:xfrm>
          <a:off x="3793132" y="387459"/>
          <a:ext cx="1950243" cy="12384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Transmisyon </a:t>
          </a:r>
        </a:p>
      </dsp:txBody>
      <dsp:txXfrm>
        <a:off x="3829404" y="423731"/>
        <a:ext cx="1877699" cy="1165860"/>
      </dsp:txXfrm>
    </dsp:sp>
    <dsp:sp modelId="{67DD42F0-1FF1-4368-8F60-A2423442E482}">
      <dsp:nvSpPr>
        <dsp:cNvPr id="0" name=""/>
        <dsp:cNvSpPr/>
      </dsp:nvSpPr>
      <dsp:spPr>
        <a:xfrm>
          <a:off x="1192807" y="1987201"/>
          <a:ext cx="1950243" cy="1238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8096A-F97A-499E-B5DA-6844A9DB4F54}">
      <dsp:nvSpPr>
        <dsp:cNvPr id="0" name=""/>
        <dsp:cNvSpPr/>
      </dsp:nvSpPr>
      <dsp:spPr>
        <a:xfrm>
          <a:off x="1409501" y="2193060"/>
          <a:ext cx="1950243" cy="12384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El teması </a:t>
          </a:r>
        </a:p>
      </dsp:txBody>
      <dsp:txXfrm>
        <a:off x="1445773" y="2229332"/>
        <a:ext cx="1877699" cy="1165860"/>
      </dsp:txXfrm>
    </dsp:sp>
    <dsp:sp modelId="{36BC2B61-76A8-4ACD-A262-035472DBE83B}">
      <dsp:nvSpPr>
        <dsp:cNvPr id="0" name=""/>
        <dsp:cNvSpPr/>
      </dsp:nvSpPr>
      <dsp:spPr>
        <a:xfrm>
          <a:off x="992" y="3792802"/>
          <a:ext cx="1950243" cy="1238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A9864-2753-4631-8542-89790BFC4BB5}">
      <dsp:nvSpPr>
        <dsp:cNvPr id="0" name=""/>
        <dsp:cNvSpPr/>
      </dsp:nvSpPr>
      <dsp:spPr>
        <a:xfrm>
          <a:off x="217685" y="3998661"/>
          <a:ext cx="1950243" cy="12384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Enfekte kişiyle doğrudan </a:t>
          </a:r>
        </a:p>
      </dsp:txBody>
      <dsp:txXfrm>
        <a:off x="253957" y="4034933"/>
        <a:ext cx="1877699" cy="1165860"/>
      </dsp:txXfrm>
    </dsp:sp>
    <dsp:sp modelId="{2044B6C5-F1C2-43DC-9834-83F0525C2C55}">
      <dsp:nvSpPr>
        <dsp:cNvPr id="0" name=""/>
        <dsp:cNvSpPr/>
      </dsp:nvSpPr>
      <dsp:spPr>
        <a:xfrm>
          <a:off x="2384623" y="3792802"/>
          <a:ext cx="1950243" cy="1238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296B3-E7FD-4CFE-960A-E1BEBCA40F8B}">
      <dsp:nvSpPr>
        <dsp:cNvPr id="0" name=""/>
        <dsp:cNvSpPr/>
      </dsp:nvSpPr>
      <dsp:spPr>
        <a:xfrm>
          <a:off x="2601317" y="3998661"/>
          <a:ext cx="1950243" cy="12384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Kontamine olmuş çevreyle dolaylı</a:t>
          </a:r>
        </a:p>
      </dsp:txBody>
      <dsp:txXfrm>
        <a:off x="2637589" y="4034933"/>
        <a:ext cx="1877699" cy="1165860"/>
      </dsp:txXfrm>
    </dsp:sp>
    <dsp:sp modelId="{4DB67A2B-C30B-4C8E-B2D4-E11476DB7020}">
      <dsp:nvSpPr>
        <dsp:cNvPr id="0" name=""/>
        <dsp:cNvSpPr/>
      </dsp:nvSpPr>
      <dsp:spPr>
        <a:xfrm>
          <a:off x="3576439" y="1987201"/>
          <a:ext cx="1950243" cy="1238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F9DAC-64FB-450C-98BD-67100BD12C25}">
      <dsp:nvSpPr>
        <dsp:cNvPr id="0" name=""/>
        <dsp:cNvSpPr/>
      </dsp:nvSpPr>
      <dsp:spPr>
        <a:xfrm>
          <a:off x="3793132" y="2193060"/>
          <a:ext cx="1950243" cy="12384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Tipik olarak enfekte bir kişiyle yakın temas gerektiren büyük partikül damlacıkları</a:t>
          </a:r>
        </a:p>
      </dsp:txBody>
      <dsp:txXfrm>
        <a:off x="3829404" y="2229332"/>
        <a:ext cx="1877699" cy="1165860"/>
      </dsp:txXfrm>
    </dsp:sp>
    <dsp:sp modelId="{563C1366-8192-43F7-961C-06937CCC62F8}">
      <dsp:nvSpPr>
        <dsp:cNvPr id="0" name=""/>
        <dsp:cNvSpPr/>
      </dsp:nvSpPr>
      <dsp:spPr>
        <a:xfrm>
          <a:off x="5960070" y="1987201"/>
          <a:ext cx="1950243" cy="1238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A6B05-E9F4-497C-83FD-4510093FA17B}">
      <dsp:nvSpPr>
        <dsp:cNvPr id="0" name=""/>
        <dsp:cNvSpPr/>
      </dsp:nvSpPr>
      <dsp:spPr>
        <a:xfrm>
          <a:off x="6176764" y="2193060"/>
          <a:ext cx="1950243" cy="12384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Hapşırma veya öksürme ile havaya karışan küçük damlacıklar  </a:t>
          </a:r>
        </a:p>
      </dsp:txBody>
      <dsp:txXfrm>
        <a:off x="6213036" y="2229332"/>
        <a:ext cx="1877699" cy="11658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ECE2-8BA1-4E1B-8B4C-2496E0E88362}">
      <dsp:nvSpPr>
        <dsp:cNvPr id="0" name=""/>
        <dsp:cNvSpPr/>
      </dsp:nvSpPr>
      <dsp:spPr>
        <a:xfrm>
          <a:off x="3969543" y="2372360"/>
          <a:ext cx="3117056" cy="494478"/>
        </a:xfrm>
        <a:custGeom>
          <a:avLst/>
          <a:gdLst/>
          <a:ahLst/>
          <a:cxnLst/>
          <a:rect l="0" t="0" r="0" b="0"/>
          <a:pathLst>
            <a:path>
              <a:moveTo>
                <a:pt x="0" y="0"/>
              </a:moveTo>
              <a:lnTo>
                <a:pt x="0" y="336972"/>
              </a:lnTo>
              <a:lnTo>
                <a:pt x="3117056" y="336972"/>
              </a:lnTo>
              <a:lnTo>
                <a:pt x="3117056" y="494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9226F4-7C62-400A-BCE9-A59826040231}">
      <dsp:nvSpPr>
        <dsp:cNvPr id="0" name=""/>
        <dsp:cNvSpPr/>
      </dsp:nvSpPr>
      <dsp:spPr>
        <a:xfrm>
          <a:off x="3969543" y="2372360"/>
          <a:ext cx="1039018" cy="494478"/>
        </a:xfrm>
        <a:custGeom>
          <a:avLst/>
          <a:gdLst/>
          <a:ahLst/>
          <a:cxnLst/>
          <a:rect l="0" t="0" r="0" b="0"/>
          <a:pathLst>
            <a:path>
              <a:moveTo>
                <a:pt x="0" y="0"/>
              </a:moveTo>
              <a:lnTo>
                <a:pt x="0" y="336972"/>
              </a:lnTo>
              <a:lnTo>
                <a:pt x="1039018" y="336972"/>
              </a:lnTo>
              <a:lnTo>
                <a:pt x="1039018" y="494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9E750D-72B2-4A6A-AAE7-4B9A642FCC03}">
      <dsp:nvSpPr>
        <dsp:cNvPr id="0" name=""/>
        <dsp:cNvSpPr/>
      </dsp:nvSpPr>
      <dsp:spPr>
        <a:xfrm>
          <a:off x="2930524" y="2372360"/>
          <a:ext cx="1039018" cy="494478"/>
        </a:xfrm>
        <a:custGeom>
          <a:avLst/>
          <a:gdLst/>
          <a:ahLst/>
          <a:cxnLst/>
          <a:rect l="0" t="0" r="0" b="0"/>
          <a:pathLst>
            <a:path>
              <a:moveTo>
                <a:pt x="1039018" y="0"/>
              </a:moveTo>
              <a:lnTo>
                <a:pt x="1039018" y="336972"/>
              </a:lnTo>
              <a:lnTo>
                <a:pt x="0" y="336972"/>
              </a:lnTo>
              <a:lnTo>
                <a:pt x="0" y="494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098096-D90A-4270-B61D-197049F49016}">
      <dsp:nvSpPr>
        <dsp:cNvPr id="0" name=""/>
        <dsp:cNvSpPr/>
      </dsp:nvSpPr>
      <dsp:spPr>
        <a:xfrm>
          <a:off x="852487" y="2372360"/>
          <a:ext cx="3117056" cy="494478"/>
        </a:xfrm>
        <a:custGeom>
          <a:avLst/>
          <a:gdLst/>
          <a:ahLst/>
          <a:cxnLst/>
          <a:rect l="0" t="0" r="0" b="0"/>
          <a:pathLst>
            <a:path>
              <a:moveTo>
                <a:pt x="3117056" y="0"/>
              </a:moveTo>
              <a:lnTo>
                <a:pt x="3117056" y="336972"/>
              </a:lnTo>
              <a:lnTo>
                <a:pt x="0" y="336972"/>
              </a:lnTo>
              <a:lnTo>
                <a:pt x="0" y="494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61FBE-6203-44A0-8915-F2EA005A8DE9}">
      <dsp:nvSpPr>
        <dsp:cNvPr id="0" name=""/>
        <dsp:cNvSpPr/>
      </dsp:nvSpPr>
      <dsp:spPr>
        <a:xfrm>
          <a:off x="3119437" y="1292725"/>
          <a:ext cx="1700212" cy="1079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53802-3643-4A5E-B407-77B1FD742523}">
      <dsp:nvSpPr>
        <dsp:cNvPr id="0" name=""/>
        <dsp:cNvSpPr/>
      </dsp:nvSpPr>
      <dsp:spPr>
        <a:xfrm>
          <a:off x="3308350" y="1472192"/>
          <a:ext cx="1700212" cy="10796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a:t>Risk faktörleri </a:t>
          </a:r>
        </a:p>
      </dsp:txBody>
      <dsp:txXfrm>
        <a:off x="3339971" y="1503813"/>
        <a:ext cx="1636970" cy="1016392"/>
      </dsp:txXfrm>
    </dsp:sp>
    <dsp:sp modelId="{40C7CB8B-FFED-4ED3-8379-86D18B2CE8E5}">
      <dsp:nvSpPr>
        <dsp:cNvPr id="0" name=""/>
        <dsp:cNvSpPr/>
      </dsp:nvSpPr>
      <dsp:spPr>
        <a:xfrm>
          <a:off x="2381" y="2866839"/>
          <a:ext cx="1700212" cy="1079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FE980-2AF8-4C70-BBDF-5B40263DBC33}">
      <dsp:nvSpPr>
        <dsp:cNvPr id="0" name=""/>
        <dsp:cNvSpPr/>
      </dsp:nvSpPr>
      <dsp:spPr>
        <a:xfrm>
          <a:off x="191293" y="3046306"/>
          <a:ext cx="1700212" cy="10796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a:t>Kreş ortamındaki çocuğa maruziyet</a:t>
          </a:r>
        </a:p>
      </dsp:txBody>
      <dsp:txXfrm>
        <a:off x="222914" y="3077927"/>
        <a:ext cx="1636970" cy="1016392"/>
      </dsp:txXfrm>
    </dsp:sp>
    <dsp:sp modelId="{F4FB553C-DB7C-40F1-88C8-0214FFD8C0F4}">
      <dsp:nvSpPr>
        <dsp:cNvPr id="0" name=""/>
        <dsp:cNvSpPr/>
      </dsp:nvSpPr>
      <dsp:spPr>
        <a:xfrm>
          <a:off x="2080418" y="2866839"/>
          <a:ext cx="1700212" cy="1079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1B399-A1D3-405A-A169-D8A01D872F9A}">
      <dsp:nvSpPr>
        <dsp:cNvPr id="0" name=""/>
        <dsp:cNvSpPr/>
      </dsp:nvSpPr>
      <dsp:spPr>
        <a:xfrm>
          <a:off x="2269331" y="3046306"/>
          <a:ext cx="1700212" cy="10796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a:t>Ev ortamıında çalışan bakıcılar</a:t>
          </a:r>
        </a:p>
      </dsp:txBody>
      <dsp:txXfrm>
        <a:off x="2300952" y="3077927"/>
        <a:ext cx="1636970" cy="1016392"/>
      </dsp:txXfrm>
    </dsp:sp>
    <dsp:sp modelId="{1DF0963C-0073-4636-AA01-F56809AD2050}">
      <dsp:nvSpPr>
        <dsp:cNvPr id="0" name=""/>
        <dsp:cNvSpPr/>
      </dsp:nvSpPr>
      <dsp:spPr>
        <a:xfrm>
          <a:off x="4158456" y="2866839"/>
          <a:ext cx="1700212" cy="1079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B69D7-7480-4871-8207-5D3A13ECDCF3}">
      <dsp:nvSpPr>
        <dsp:cNvPr id="0" name=""/>
        <dsp:cNvSpPr/>
      </dsp:nvSpPr>
      <dsp:spPr>
        <a:xfrm>
          <a:off x="4347368" y="3046306"/>
          <a:ext cx="1700212" cy="10796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a:t>Psikolojik stres</a:t>
          </a:r>
        </a:p>
      </dsp:txBody>
      <dsp:txXfrm>
        <a:off x="4378989" y="3077927"/>
        <a:ext cx="1636970" cy="1016392"/>
      </dsp:txXfrm>
    </dsp:sp>
    <dsp:sp modelId="{AEDEECD3-9275-4DEF-B0F1-D39E8A3C6BBC}">
      <dsp:nvSpPr>
        <dsp:cNvPr id="0" name=""/>
        <dsp:cNvSpPr/>
      </dsp:nvSpPr>
      <dsp:spPr>
        <a:xfrm>
          <a:off x="6236493" y="2866839"/>
          <a:ext cx="1700212" cy="1079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41530-1368-4143-AB8C-835B8A039E98}">
      <dsp:nvSpPr>
        <dsp:cNvPr id="0" name=""/>
        <dsp:cNvSpPr/>
      </dsp:nvSpPr>
      <dsp:spPr>
        <a:xfrm>
          <a:off x="6425406" y="3046306"/>
          <a:ext cx="1700212" cy="10796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a:t>Yetersiz uyku ya da uyku bozukluğu </a:t>
          </a:r>
        </a:p>
      </dsp:txBody>
      <dsp:txXfrm>
        <a:off x="6457027" y="3077927"/>
        <a:ext cx="1636970" cy="10163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2D390-103C-47DD-97D6-EBFC81D5BDD2}">
      <dsp:nvSpPr>
        <dsp:cNvPr id="0" name=""/>
        <dsp:cNvSpPr/>
      </dsp:nvSpPr>
      <dsp:spPr>
        <a:xfrm>
          <a:off x="5176930" y="1887167"/>
          <a:ext cx="4447821" cy="423351"/>
        </a:xfrm>
        <a:custGeom>
          <a:avLst/>
          <a:gdLst/>
          <a:ahLst/>
          <a:cxnLst/>
          <a:rect l="0" t="0" r="0" b="0"/>
          <a:pathLst>
            <a:path>
              <a:moveTo>
                <a:pt x="0" y="0"/>
              </a:moveTo>
              <a:lnTo>
                <a:pt x="0" y="288501"/>
              </a:lnTo>
              <a:lnTo>
                <a:pt x="4447821" y="288501"/>
              </a:lnTo>
              <a:lnTo>
                <a:pt x="4447821" y="423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C78B6A-9B23-4967-8CA6-5DD28F094F41}">
      <dsp:nvSpPr>
        <dsp:cNvPr id="0" name=""/>
        <dsp:cNvSpPr/>
      </dsp:nvSpPr>
      <dsp:spPr>
        <a:xfrm>
          <a:off x="5176930" y="1887167"/>
          <a:ext cx="2668692" cy="423351"/>
        </a:xfrm>
        <a:custGeom>
          <a:avLst/>
          <a:gdLst/>
          <a:ahLst/>
          <a:cxnLst/>
          <a:rect l="0" t="0" r="0" b="0"/>
          <a:pathLst>
            <a:path>
              <a:moveTo>
                <a:pt x="0" y="0"/>
              </a:moveTo>
              <a:lnTo>
                <a:pt x="0" y="288501"/>
              </a:lnTo>
              <a:lnTo>
                <a:pt x="2668692" y="288501"/>
              </a:lnTo>
              <a:lnTo>
                <a:pt x="2668692" y="423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6A142-AF7E-4666-8740-AEE7F744BB6A}">
      <dsp:nvSpPr>
        <dsp:cNvPr id="0" name=""/>
        <dsp:cNvSpPr/>
      </dsp:nvSpPr>
      <dsp:spPr>
        <a:xfrm>
          <a:off x="5176930" y="1887167"/>
          <a:ext cx="889564" cy="423351"/>
        </a:xfrm>
        <a:custGeom>
          <a:avLst/>
          <a:gdLst/>
          <a:ahLst/>
          <a:cxnLst/>
          <a:rect l="0" t="0" r="0" b="0"/>
          <a:pathLst>
            <a:path>
              <a:moveTo>
                <a:pt x="0" y="0"/>
              </a:moveTo>
              <a:lnTo>
                <a:pt x="0" y="288501"/>
              </a:lnTo>
              <a:lnTo>
                <a:pt x="889564" y="288501"/>
              </a:lnTo>
              <a:lnTo>
                <a:pt x="889564" y="423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430F06-06AA-4F20-A445-81104AA1C7D5}">
      <dsp:nvSpPr>
        <dsp:cNvPr id="0" name=""/>
        <dsp:cNvSpPr/>
      </dsp:nvSpPr>
      <dsp:spPr>
        <a:xfrm>
          <a:off x="4287366" y="1887167"/>
          <a:ext cx="889564" cy="423351"/>
        </a:xfrm>
        <a:custGeom>
          <a:avLst/>
          <a:gdLst/>
          <a:ahLst/>
          <a:cxnLst/>
          <a:rect l="0" t="0" r="0" b="0"/>
          <a:pathLst>
            <a:path>
              <a:moveTo>
                <a:pt x="889564" y="0"/>
              </a:moveTo>
              <a:lnTo>
                <a:pt x="889564" y="288501"/>
              </a:lnTo>
              <a:lnTo>
                <a:pt x="0" y="288501"/>
              </a:lnTo>
              <a:lnTo>
                <a:pt x="0" y="423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5399B-0CDC-4150-B641-DF56F97BAA29}">
      <dsp:nvSpPr>
        <dsp:cNvPr id="0" name=""/>
        <dsp:cNvSpPr/>
      </dsp:nvSpPr>
      <dsp:spPr>
        <a:xfrm>
          <a:off x="2508237" y="1887167"/>
          <a:ext cx="2668692" cy="423351"/>
        </a:xfrm>
        <a:custGeom>
          <a:avLst/>
          <a:gdLst/>
          <a:ahLst/>
          <a:cxnLst/>
          <a:rect l="0" t="0" r="0" b="0"/>
          <a:pathLst>
            <a:path>
              <a:moveTo>
                <a:pt x="2668692" y="0"/>
              </a:moveTo>
              <a:lnTo>
                <a:pt x="2668692" y="288501"/>
              </a:lnTo>
              <a:lnTo>
                <a:pt x="0" y="288501"/>
              </a:lnTo>
              <a:lnTo>
                <a:pt x="0" y="423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FD7EC0-80F3-468A-9138-2AA3BFDA6B08}">
      <dsp:nvSpPr>
        <dsp:cNvPr id="0" name=""/>
        <dsp:cNvSpPr/>
      </dsp:nvSpPr>
      <dsp:spPr>
        <a:xfrm>
          <a:off x="729108" y="1887167"/>
          <a:ext cx="4447821" cy="423351"/>
        </a:xfrm>
        <a:custGeom>
          <a:avLst/>
          <a:gdLst/>
          <a:ahLst/>
          <a:cxnLst/>
          <a:rect l="0" t="0" r="0" b="0"/>
          <a:pathLst>
            <a:path>
              <a:moveTo>
                <a:pt x="4447821" y="0"/>
              </a:moveTo>
              <a:lnTo>
                <a:pt x="4447821" y="288501"/>
              </a:lnTo>
              <a:lnTo>
                <a:pt x="0" y="288501"/>
              </a:lnTo>
              <a:lnTo>
                <a:pt x="0" y="423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88CB6F-870D-4F45-A8A0-905647758A1A}">
      <dsp:nvSpPr>
        <dsp:cNvPr id="0" name=""/>
        <dsp:cNvSpPr/>
      </dsp:nvSpPr>
      <dsp:spPr>
        <a:xfrm>
          <a:off x="4449105" y="962828"/>
          <a:ext cx="1455650" cy="924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8829B-2299-4E36-83CC-D81CA825D25A}">
      <dsp:nvSpPr>
        <dsp:cNvPr id="0" name=""/>
        <dsp:cNvSpPr/>
      </dsp:nvSpPr>
      <dsp:spPr>
        <a:xfrm>
          <a:off x="4610844" y="1116480"/>
          <a:ext cx="1455650" cy="924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En yaygın viral nedenler</a:t>
          </a:r>
        </a:p>
      </dsp:txBody>
      <dsp:txXfrm>
        <a:off x="4637917" y="1143553"/>
        <a:ext cx="1401504" cy="870192"/>
      </dsp:txXfrm>
    </dsp:sp>
    <dsp:sp modelId="{E6067722-3658-4C71-80CE-1680227CDE92}">
      <dsp:nvSpPr>
        <dsp:cNvPr id="0" name=""/>
        <dsp:cNvSpPr/>
      </dsp:nvSpPr>
      <dsp:spPr>
        <a:xfrm>
          <a:off x="1283" y="2310518"/>
          <a:ext cx="1455650" cy="924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9D0C3-1240-4FD7-BED5-2497B97D7B74}">
      <dsp:nvSpPr>
        <dsp:cNvPr id="0" name=""/>
        <dsp:cNvSpPr/>
      </dsp:nvSpPr>
      <dsp:spPr>
        <a:xfrm>
          <a:off x="163022" y="2464170"/>
          <a:ext cx="1455650" cy="924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Influenza a ve b </a:t>
          </a:r>
        </a:p>
      </dsp:txBody>
      <dsp:txXfrm>
        <a:off x="190095" y="2491243"/>
        <a:ext cx="1401504" cy="870192"/>
      </dsp:txXfrm>
    </dsp:sp>
    <dsp:sp modelId="{170BCC82-226C-41B8-AA1E-5C129FB21A73}">
      <dsp:nvSpPr>
        <dsp:cNvPr id="0" name=""/>
        <dsp:cNvSpPr/>
      </dsp:nvSpPr>
      <dsp:spPr>
        <a:xfrm>
          <a:off x="1780412" y="2310518"/>
          <a:ext cx="1455650" cy="924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F0431-1BE6-47E0-AB7F-D592AB5AD069}">
      <dsp:nvSpPr>
        <dsp:cNvPr id="0" name=""/>
        <dsp:cNvSpPr/>
      </dsp:nvSpPr>
      <dsp:spPr>
        <a:xfrm>
          <a:off x="1942151" y="2464170"/>
          <a:ext cx="1455650" cy="924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paraınfluenza</a:t>
          </a:r>
        </a:p>
      </dsp:txBody>
      <dsp:txXfrm>
        <a:off x="1969224" y="2491243"/>
        <a:ext cx="1401504" cy="870192"/>
      </dsp:txXfrm>
    </dsp:sp>
    <dsp:sp modelId="{98632F04-DF16-4B9B-9007-56185ABAE454}">
      <dsp:nvSpPr>
        <dsp:cNvPr id="0" name=""/>
        <dsp:cNvSpPr/>
      </dsp:nvSpPr>
      <dsp:spPr>
        <a:xfrm>
          <a:off x="3559540" y="2310518"/>
          <a:ext cx="1455650" cy="924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E114A-5DFE-43DA-9CE6-822884C6D64E}">
      <dsp:nvSpPr>
        <dsp:cNvPr id="0" name=""/>
        <dsp:cNvSpPr/>
      </dsp:nvSpPr>
      <dsp:spPr>
        <a:xfrm>
          <a:off x="3721279" y="2464170"/>
          <a:ext cx="1455650" cy="924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Coronavirüs tip 1 ile 3</a:t>
          </a:r>
        </a:p>
      </dsp:txBody>
      <dsp:txXfrm>
        <a:off x="3748352" y="2491243"/>
        <a:ext cx="1401504" cy="870192"/>
      </dsp:txXfrm>
    </dsp:sp>
    <dsp:sp modelId="{5764D7B8-8725-4C28-8D62-1AEF66FB4B3C}">
      <dsp:nvSpPr>
        <dsp:cNvPr id="0" name=""/>
        <dsp:cNvSpPr/>
      </dsp:nvSpPr>
      <dsp:spPr>
        <a:xfrm>
          <a:off x="5338669" y="2310518"/>
          <a:ext cx="1455650" cy="924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E2C88-58A2-4EB8-8257-84177D3B1CA9}">
      <dsp:nvSpPr>
        <dsp:cNvPr id="0" name=""/>
        <dsp:cNvSpPr/>
      </dsp:nvSpPr>
      <dsp:spPr>
        <a:xfrm>
          <a:off x="5500408" y="2464170"/>
          <a:ext cx="1455650" cy="924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rinovirüs</a:t>
          </a:r>
        </a:p>
      </dsp:txBody>
      <dsp:txXfrm>
        <a:off x="5527481" y="2491243"/>
        <a:ext cx="1401504" cy="870192"/>
      </dsp:txXfrm>
    </dsp:sp>
    <dsp:sp modelId="{8FEA9705-E2D4-4621-BDD8-9EA420796A1C}">
      <dsp:nvSpPr>
        <dsp:cNvPr id="0" name=""/>
        <dsp:cNvSpPr/>
      </dsp:nvSpPr>
      <dsp:spPr>
        <a:xfrm>
          <a:off x="7117798" y="2310518"/>
          <a:ext cx="1455650" cy="924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0AC10-19B3-490D-AF0A-80C3251A291D}">
      <dsp:nvSpPr>
        <dsp:cNvPr id="0" name=""/>
        <dsp:cNvSpPr/>
      </dsp:nvSpPr>
      <dsp:spPr>
        <a:xfrm>
          <a:off x="7279537" y="2464170"/>
          <a:ext cx="1455650" cy="924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Rsv </a:t>
          </a:r>
        </a:p>
      </dsp:txBody>
      <dsp:txXfrm>
        <a:off x="7306610" y="2491243"/>
        <a:ext cx="1401504" cy="870192"/>
      </dsp:txXfrm>
    </dsp:sp>
    <dsp:sp modelId="{20A76D9B-9D7E-4BAA-BCA6-67A4550A5A33}">
      <dsp:nvSpPr>
        <dsp:cNvPr id="0" name=""/>
        <dsp:cNvSpPr/>
      </dsp:nvSpPr>
      <dsp:spPr>
        <a:xfrm>
          <a:off x="8896926" y="2310518"/>
          <a:ext cx="1455650" cy="924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F96EC-0951-47B5-B273-40B8D35A148B}">
      <dsp:nvSpPr>
        <dsp:cNvPr id="0" name=""/>
        <dsp:cNvSpPr/>
      </dsp:nvSpPr>
      <dsp:spPr>
        <a:xfrm>
          <a:off x="9058665" y="2464170"/>
          <a:ext cx="1455650" cy="924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İnsan metapnömovirüs</a:t>
          </a:r>
        </a:p>
      </dsp:txBody>
      <dsp:txXfrm>
        <a:off x="9085738" y="2491243"/>
        <a:ext cx="1401504" cy="8701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2D369-A7EB-475C-A720-A8C7067C8756}">
      <dsp:nvSpPr>
        <dsp:cNvPr id="0" name=""/>
        <dsp:cNvSpPr/>
      </dsp:nvSpPr>
      <dsp:spPr>
        <a:xfrm>
          <a:off x="5910392" y="2104195"/>
          <a:ext cx="3466696" cy="412458"/>
        </a:xfrm>
        <a:custGeom>
          <a:avLst/>
          <a:gdLst/>
          <a:ahLst/>
          <a:cxnLst/>
          <a:rect l="0" t="0" r="0" b="0"/>
          <a:pathLst>
            <a:path>
              <a:moveTo>
                <a:pt x="0" y="0"/>
              </a:moveTo>
              <a:lnTo>
                <a:pt x="0" y="281078"/>
              </a:lnTo>
              <a:lnTo>
                <a:pt x="3466696" y="281078"/>
              </a:lnTo>
              <a:lnTo>
                <a:pt x="3466696" y="4124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518E56-505F-4F1B-B557-F656290F74A9}">
      <dsp:nvSpPr>
        <dsp:cNvPr id="0" name=""/>
        <dsp:cNvSpPr/>
      </dsp:nvSpPr>
      <dsp:spPr>
        <a:xfrm>
          <a:off x="5910392" y="2104195"/>
          <a:ext cx="1733348" cy="412458"/>
        </a:xfrm>
        <a:custGeom>
          <a:avLst/>
          <a:gdLst/>
          <a:ahLst/>
          <a:cxnLst/>
          <a:rect l="0" t="0" r="0" b="0"/>
          <a:pathLst>
            <a:path>
              <a:moveTo>
                <a:pt x="0" y="0"/>
              </a:moveTo>
              <a:lnTo>
                <a:pt x="0" y="281078"/>
              </a:lnTo>
              <a:lnTo>
                <a:pt x="1733348" y="281078"/>
              </a:lnTo>
              <a:lnTo>
                <a:pt x="1733348" y="4124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B1B9D2-2249-40F5-954F-B4756D71B731}">
      <dsp:nvSpPr>
        <dsp:cNvPr id="0" name=""/>
        <dsp:cNvSpPr/>
      </dsp:nvSpPr>
      <dsp:spPr>
        <a:xfrm>
          <a:off x="5864672" y="2104195"/>
          <a:ext cx="91440" cy="412458"/>
        </a:xfrm>
        <a:custGeom>
          <a:avLst/>
          <a:gdLst/>
          <a:ahLst/>
          <a:cxnLst/>
          <a:rect l="0" t="0" r="0" b="0"/>
          <a:pathLst>
            <a:path>
              <a:moveTo>
                <a:pt x="45720" y="0"/>
              </a:moveTo>
              <a:lnTo>
                <a:pt x="45720" y="4124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6F7572-5572-46C8-8876-70E6C6F3E8DC}">
      <dsp:nvSpPr>
        <dsp:cNvPr id="0" name=""/>
        <dsp:cNvSpPr/>
      </dsp:nvSpPr>
      <dsp:spPr>
        <a:xfrm>
          <a:off x="4177043" y="2104195"/>
          <a:ext cx="1733348" cy="412458"/>
        </a:xfrm>
        <a:custGeom>
          <a:avLst/>
          <a:gdLst/>
          <a:ahLst/>
          <a:cxnLst/>
          <a:rect l="0" t="0" r="0" b="0"/>
          <a:pathLst>
            <a:path>
              <a:moveTo>
                <a:pt x="1733348" y="0"/>
              </a:moveTo>
              <a:lnTo>
                <a:pt x="1733348" y="281078"/>
              </a:lnTo>
              <a:lnTo>
                <a:pt x="0" y="281078"/>
              </a:lnTo>
              <a:lnTo>
                <a:pt x="0" y="4124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68F2A8-C0BA-402D-B9D0-4A5CDCF51E6B}">
      <dsp:nvSpPr>
        <dsp:cNvPr id="0" name=""/>
        <dsp:cNvSpPr/>
      </dsp:nvSpPr>
      <dsp:spPr>
        <a:xfrm>
          <a:off x="2443695" y="3417206"/>
          <a:ext cx="1733348" cy="412458"/>
        </a:xfrm>
        <a:custGeom>
          <a:avLst/>
          <a:gdLst/>
          <a:ahLst/>
          <a:cxnLst/>
          <a:rect l="0" t="0" r="0" b="0"/>
          <a:pathLst>
            <a:path>
              <a:moveTo>
                <a:pt x="0" y="0"/>
              </a:moveTo>
              <a:lnTo>
                <a:pt x="0" y="281078"/>
              </a:lnTo>
              <a:lnTo>
                <a:pt x="1733348" y="281078"/>
              </a:lnTo>
              <a:lnTo>
                <a:pt x="1733348" y="4124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44BD51-C8C8-494C-87A9-B76BF57239D4}">
      <dsp:nvSpPr>
        <dsp:cNvPr id="0" name=""/>
        <dsp:cNvSpPr/>
      </dsp:nvSpPr>
      <dsp:spPr>
        <a:xfrm>
          <a:off x="2397975" y="3417206"/>
          <a:ext cx="91440" cy="412458"/>
        </a:xfrm>
        <a:custGeom>
          <a:avLst/>
          <a:gdLst/>
          <a:ahLst/>
          <a:cxnLst/>
          <a:rect l="0" t="0" r="0" b="0"/>
          <a:pathLst>
            <a:path>
              <a:moveTo>
                <a:pt x="45720" y="0"/>
              </a:moveTo>
              <a:lnTo>
                <a:pt x="45720" y="4124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3CC997-1146-46C3-9A11-04502EED8C5A}">
      <dsp:nvSpPr>
        <dsp:cNvPr id="0" name=""/>
        <dsp:cNvSpPr/>
      </dsp:nvSpPr>
      <dsp:spPr>
        <a:xfrm>
          <a:off x="710347" y="3417206"/>
          <a:ext cx="1733348" cy="412458"/>
        </a:xfrm>
        <a:custGeom>
          <a:avLst/>
          <a:gdLst/>
          <a:ahLst/>
          <a:cxnLst/>
          <a:rect l="0" t="0" r="0" b="0"/>
          <a:pathLst>
            <a:path>
              <a:moveTo>
                <a:pt x="1733348" y="0"/>
              </a:moveTo>
              <a:lnTo>
                <a:pt x="1733348" y="281078"/>
              </a:lnTo>
              <a:lnTo>
                <a:pt x="0" y="281078"/>
              </a:lnTo>
              <a:lnTo>
                <a:pt x="0" y="4124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DE9F07-5AF4-45D6-B51A-CD47E4D7AB05}">
      <dsp:nvSpPr>
        <dsp:cNvPr id="0" name=""/>
        <dsp:cNvSpPr/>
      </dsp:nvSpPr>
      <dsp:spPr>
        <a:xfrm>
          <a:off x="2443695" y="2104195"/>
          <a:ext cx="3466696" cy="412458"/>
        </a:xfrm>
        <a:custGeom>
          <a:avLst/>
          <a:gdLst/>
          <a:ahLst/>
          <a:cxnLst/>
          <a:rect l="0" t="0" r="0" b="0"/>
          <a:pathLst>
            <a:path>
              <a:moveTo>
                <a:pt x="3466696" y="0"/>
              </a:moveTo>
              <a:lnTo>
                <a:pt x="3466696" y="281078"/>
              </a:lnTo>
              <a:lnTo>
                <a:pt x="0" y="281078"/>
              </a:lnTo>
              <a:lnTo>
                <a:pt x="0" y="4124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3661A8-D151-4B36-9E2C-86BC79860D28}">
      <dsp:nvSpPr>
        <dsp:cNvPr id="0" name=""/>
        <dsp:cNvSpPr/>
      </dsp:nvSpPr>
      <dsp:spPr>
        <a:xfrm>
          <a:off x="5201295" y="1203642"/>
          <a:ext cx="1418193" cy="900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620F81-05C4-4887-9559-B5C8E30C2E1E}">
      <dsp:nvSpPr>
        <dsp:cNvPr id="0" name=""/>
        <dsp:cNvSpPr/>
      </dsp:nvSpPr>
      <dsp:spPr>
        <a:xfrm>
          <a:off x="5358872" y="1353340"/>
          <a:ext cx="1418193" cy="9005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a:t>Influenza komplikasyonları</a:t>
          </a:r>
        </a:p>
      </dsp:txBody>
      <dsp:txXfrm>
        <a:off x="5385248" y="1379716"/>
        <a:ext cx="1365441" cy="847801"/>
      </dsp:txXfrm>
    </dsp:sp>
    <dsp:sp modelId="{B4444DDF-1B09-40C2-B73F-6ADC96ACA2ED}">
      <dsp:nvSpPr>
        <dsp:cNvPr id="0" name=""/>
        <dsp:cNvSpPr/>
      </dsp:nvSpPr>
      <dsp:spPr>
        <a:xfrm>
          <a:off x="1734598" y="2516653"/>
          <a:ext cx="1418193" cy="900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11EEE-6378-46C0-8F37-6E2AE1E78964}">
      <dsp:nvSpPr>
        <dsp:cNvPr id="0" name=""/>
        <dsp:cNvSpPr/>
      </dsp:nvSpPr>
      <dsp:spPr>
        <a:xfrm>
          <a:off x="1892175" y="2666352"/>
          <a:ext cx="1418193" cy="9005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a:t>Pnömoni</a:t>
          </a:r>
        </a:p>
      </dsp:txBody>
      <dsp:txXfrm>
        <a:off x="1918551" y="2692728"/>
        <a:ext cx="1365441" cy="847801"/>
      </dsp:txXfrm>
    </dsp:sp>
    <dsp:sp modelId="{9883E68C-0EB9-4CE2-9DBA-D897A42A0A10}">
      <dsp:nvSpPr>
        <dsp:cNvPr id="0" name=""/>
        <dsp:cNvSpPr/>
      </dsp:nvSpPr>
      <dsp:spPr>
        <a:xfrm>
          <a:off x="1250" y="3829665"/>
          <a:ext cx="1418193" cy="900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44BD2-F53B-4E8E-9A8E-BBDC57B8B431}">
      <dsp:nvSpPr>
        <dsp:cNvPr id="0" name=""/>
        <dsp:cNvSpPr/>
      </dsp:nvSpPr>
      <dsp:spPr>
        <a:xfrm>
          <a:off x="158827" y="3979363"/>
          <a:ext cx="1418193" cy="9005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a:t>Primer influenza pnömoni</a:t>
          </a:r>
        </a:p>
      </dsp:txBody>
      <dsp:txXfrm>
        <a:off x="185203" y="4005739"/>
        <a:ext cx="1365441" cy="847801"/>
      </dsp:txXfrm>
    </dsp:sp>
    <dsp:sp modelId="{1FE769BF-045C-479C-8F4D-4B0ED3F4F403}">
      <dsp:nvSpPr>
        <dsp:cNvPr id="0" name=""/>
        <dsp:cNvSpPr/>
      </dsp:nvSpPr>
      <dsp:spPr>
        <a:xfrm>
          <a:off x="1734598" y="3829665"/>
          <a:ext cx="1418193" cy="900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17DD7-8826-4AF7-BBCF-B84F1E23AF38}">
      <dsp:nvSpPr>
        <dsp:cNvPr id="0" name=""/>
        <dsp:cNvSpPr/>
      </dsp:nvSpPr>
      <dsp:spPr>
        <a:xfrm>
          <a:off x="1892175" y="3979363"/>
          <a:ext cx="1418193" cy="9005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a:t>Sekonder bakteriyel pnömoni</a:t>
          </a:r>
        </a:p>
      </dsp:txBody>
      <dsp:txXfrm>
        <a:off x="1918551" y="4005739"/>
        <a:ext cx="1365441" cy="847801"/>
      </dsp:txXfrm>
    </dsp:sp>
    <dsp:sp modelId="{2AD6FABD-0085-430D-B61F-B4D23FD7D53A}">
      <dsp:nvSpPr>
        <dsp:cNvPr id="0" name=""/>
        <dsp:cNvSpPr/>
      </dsp:nvSpPr>
      <dsp:spPr>
        <a:xfrm>
          <a:off x="3467946" y="3829665"/>
          <a:ext cx="1418193" cy="900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4900A-6BDD-4344-8E65-B5FDE9298892}">
      <dsp:nvSpPr>
        <dsp:cNvPr id="0" name=""/>
        <dsp:cNvSpPr/>
      </dsp:nvSpPr>
      <dsp:spPr>
        <a:xfrm>
          <a:off x="3625524" y="3979363"/>
          <a:ext cx="1418193" cy="9005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a:t>Miks viral ve bakteriyel pnömoni</a:t>
          </a:r>
        </a:p>
      </dsp:txBody>
      <dsp:txXfrm>
        <a:off x="3651900" y="4005739"/>
        <a:ext cx="1365441" cy="847801"/>
      </dsp:txXfrm>
    </dsp:sp>
    <dsp:sp modelId="{36BDB47C-E344-470A-93F6-22410B45F4B9}">
      <dsp:nvSpPr>
        <dsp:cNvPr id="0" name=""/>
        <dsp:cNvSpPr/>
      </dsp:nvSpPr>
      <dsp:spPr>
        <a:xfrm>
          <a:off x="3467946" y="2516653"/>
          <a:ext cx="1418193" cy="900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13801-3C66-443F-A782-BFE6863A1A94}">
      <dsp:nvSpPr>
        <dsp:cNvPr id="0" name=""/>
        <dsp:cNvSpPr/>
      </dsp:nvSpPr>
      <dsp:spPr>
        <a:xfrm>
          <a:off x="3625524" y="2666352"/>
          <a:ext cx="1418193" cy="9005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a:t>ARDS  ve multiorgan yetmezliği</a:t>
          </a:r>
        </a:p>
      </dsp:txBody>
      <dsp:txXfrm>
        <a:off x="3651900" y="2692728"/>
        <a:ext cx="1365441" cy="847801"/>
      </dsp:txXfrm>
    </dsp:sp>
    <dsp:sp modelId="{5A36DE95-58B3-40B8-A0F2-3606D3EE2475}">
      <dsp:nvSpPr>
        <dsp:cNvPr id="0" name=""/>
        <dsp:cNvSpPr/>
      </dsp:nvSpPr>
      <dsp:spPr>
        <a:xfrm>
          <a:off x="5201295" y="2516653"/>
          <a:ext cx="1418193" cy="900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BF7F5-DB8C-46F5-9039-0250082B23A9}">
      <dsp:nvSpPr>
        <dsp:cNvPr id="0" name=""/>
        <dsp:cNvSpPr/>
      </dsp:nvSpPr>
      <dsp:spPr>
        <a:xfrm>
          <a:off x="5358872" y="2666352"/>
          <a:ext cx="1418193" cy="9005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a:t>Myozit ve Rabdomiyoliz</a:t>
          </a:r>
        </a:p>
      </dsp:txBody>
      <dsp:txXfrm>
        <a:off x="5385248" y="2692728"/>
        <a:ext cx="1365441" cy="847801"/>
      </dsp:txXfrm>
    </dsp:sp>
    <dsp:sp modelId="{17E21890-25E7-431C-8FB0-59D50EFD935C}">
      <dsp:nvSpPr>
        <dsp:cNvPr id="0" name=""/>
        <dsp:cNvSpPr/>
      </dsp:nvSpPr>
      <dsp:spPr>
        <a:xfrm>
          <a:off x="6934643" y="2516653"/>
          <a:ext cx="1418193" cy="900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AF769E-38DE-4E0F-9214-8CCB17D3C8B8}">
      <dsp:nvSpPr>
        <dsp:cNvPr id="0" name=""/>
        <dsp:cNvSpPr/>
      </dsp:nvSpPr>
      <dsp:spPr>
        <a:xfrm>
          <a:off x="7092220" y="2666352"/>
          <a:ext cx="1418193" cy="9005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a:t>Kardiyak komlikasyonlar </a:t>
          </a:r>
        </a:p>
        <a:p>
          <a:pPr lvl="0" algn="ctr" defTabSz="488950">
            <a:lnSpc>
              <a:spcPct val="90000"/>
            </a:lnSpc>
            <a:spcBef>
              <a:spcPct val="0"/>
            </a:spcBef>
            <a:spcAft>
              <a:spcPct val="35000"/>
            </a:spcAft>
          </a:pPr>
          <a:r>
            <a:rPr lang="tr-TR" sz="1100" kern="1200"/>
            <a:t>(AMI, Miyokardit, perikardit)</a:t>
          </a:r>
        </a:p>
      </dsp:txBody>
      <dsp:txXfrm>
        <a:off x="7118596" y="2692728"/>
        <a:ext cx="1365441" cy="847801"/>
      </dsp:txXfrm>
    </dsp:sp>
    <dsp:sp modelId="{CE198F07-6DAD-47C1-AE8F-BCD29D300D62}">
      <dsp:nvSpPr>
        <dsp:cNvPr id="0" name=""/>
        <dsp:cNvSpPr/>
      </dsp:nvSpPr>
      <dsp:spPr>
        <a:xfrm>
          <a:off x="8667991" y="2516653"/>
          <a:ext cx="1418193" cy="900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D5B8D-1289-46D8-950F-40BFE930EAF8}">
      <dsp:nvSpPr>
        <dsp:cNvPr id="0" name=""/>
        <dsp:cNvSpPr/>
      </dsp:nvSpPr>
      <dsp:spPr>
        <a:xfrm>
          <a:off x="8825568" y="2666352"/>
          <a:ext cx="1418193" cy="9005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a:t>SSS Tutulumu</a:t>
          </a:r>
        </a:p>
        <a:p>
          <a:pPr lvl="0" algn="ctr" defTabSz="488950">
            <a:lnSpc>
              <a:spcPct val="90000"/>
            </a:lnSpc>
            <a:spcBef>
              <a:spcPct val="0"/>
            </a:spcBef>
            <a:spcAft>
              <a:spcPct val="35000"/>
            </a:spcAft>
          </a:pPr>
          <a:r>
            <a:rPr lang="tr-TR" sz="1100" kern="1200"/>
            <a:t>(ensefolopati, transvers myelit, aseptik menenjit vb.)</a:t>
          </a:r>
        </a:p>
      </dsp:txBody>
      <dsp:txXfrm>
        <a:off x="8851944" y="2692728"/>
        <a:ext cx="1365441" cy="8478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D7350-4BEE-4A8B-BEC6-854A2FB0E131}">
      <dsp:nvSpPr>
        <dsp:cNvPr id="0" name=""/>
        <dsp:cNvSpPr/>
      </dsp:nvSpPr>
      <dsp:spPr>
        <a:xfrm>
          <a:off x="5107110" y="3228754"/>
          <a:ext cx="1262431" cy="600802"/>
        </a:xfrm>
        <a:custGeom>
          <a:avLst/>
          <a:gdLst/>
          <a:ahLst/>
          <a:cxnLst/>
          <a:rect l="0" t="0" r="0" b="0"/>
          <a:pathLst>
            <a:path>
              <a:moveTo>
                <a:pt x="0" y="0"/>
              </a:moveTo>
              <a:lnTo>
                <a:pt x="0" y="409429"/>
              </a:lnTo>
              <a:lnTo>
                <a:pt x="1262431" y="409429"/>
              </a:lnTo>
              <a:lnTo>
                <a:pt x="1262431" y="600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B01670-5E68-4B2D-ACEF-679BB7608B91}">
      <dsp:nvSpPr>
        <dsp:cNvPr id="0" name=""/>
        <dsp:cNvSpPr/>
      </dsp:nvSpPr>
      <dsp:spPr>
        <a:xfrm>
          <a:off x="3844678" y="3228754"/>
          <a:ext cx="1262431" cy="600802"/>
        </a:xfrm>
        <a:custGeom>
          <a:avLst/>
          <a:gdLst/>
          <a:ahLst/>
          <a:cxnLst/>
          <a:rect l="0" t="0" r="0" b="0"/>
          <a:pathLst>
            <a:path>
              <a:moveTo>
                <a:pt x="1262431" y="0"/>
              </a:moveTo>
              <a:lnTo>
                <a:pt x="1262431" y="409429"/>
              </a:lnTo>
              <a:lnTo>
                <a:pt x="0" y="409429"/>
              </a:lnTo>
              <a:lnTo>
                <a:pt x="0" y="600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A5B329-8204-40B9-9B0D-18F7B959A83B}">
      <dsp:nvSpPr>
        <dsp:cNvPr id="0" name=""/>
        <dsp:cNvSpPr/>
      </dsp:nvSpPr>
      <dsp:spPr>
        <a:xfrm>
          <a:off x="3844678" y="1316170"/>
          <a:ext cx="1262431" cy="600802"/>
        </a:xfrm>
        <a:custGeom>
          <a:avLst/>
          <a:gdLst/>
          <a:ahLst/>
          <a:cxnLst/>
          <a:rect l="0" t="0" r="0" b="0"/>
          <a:pathLst>
            <a:path>
              <a:moveTo>
                <a:pt x="0" y="0"/>
              </a:moveTo>
              <a:lnTo>
                <a:pt x="0" y="409429"/>
              </a:lnTo>
              <a:lnTo>
                <a:pt x="1262431" y="409429"/>
              </a:lnTo>
              <a:lnTo>
                <a:pt x="1262431" y="6008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DB551B-6E9D-4AB1-9280-FF1C773FE62A}">
      <dsp:nvSpPr>
        <dsp:cNvPr id="0" name=""/>
        <dsp:cNvSpPr/>
      </dsp:nvSpPr>
      <dsp:spPr>
        <a:xfrm>
          <a:off x="2582246" y="1316170"/>
          <a:ext cx="1262431" cy="600802"/>
        </a:xfrm>
        <a:custGeom>
          <a:avLst/>
          <a:gdLst/>
          <a:ahLst/>
          <a:cxnLst/>
          <a:rect l="0" t="0" r="0" b="0"/>
          <a:pathLst>
            <a:path>
              <a:moveTo>
                <a:pt x="1262431" y="0"/>
              </a:moveTo>
              <a:lnTo>
                <a:pt x="1262431" y="409429"/>
              </a:lnTo>
              <a:lnTo>
                <a:pt x="0" y="409429"/>
              </a:lnTo>
              <a:lnTo>
                <a:pt x="0" y="6008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F49B71-94C1-440F-A823-8A62321D01B6}">
      <dsp:nvSpPr>
        <dsp:cNvPr id="0" name=""/>
        <dsp:cNvSpPr/>
      </dsp:nvSpPr>
      <dsp:spPr>
        <a:xfrm>
          <a:off x="2811779" y="4389"/>
          <a:ext cx="2065797" cy="1311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E6B08-B467-4835-8760-60B439EFC09D}">
      <dsp:nvSpPr>
        <dsp:cNvPr id="0" name=""/>
        <dsp:cNvSpPr/>
      </dsp:nvSpPr>
      <dsp:spPr>
        <a:xfrm>
          <a:off x="3041312" y="222445"/>
          <a:ext cx="2065797" cy="1311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a:t>Akut rinosinüzit</a:t>
          </a:r>
        </a:p>
      </dsp:txBody>
      <dsp:txXfrm>
        <a:off x="3079733" y="260866"/>
        <a:ext cx="1988955" cy="1234939"/>
      </dsp:txXfrm>
    </dsp:sp>
    <dsp:sp modelId="{AB8F87B9-9D21-4B13-B385-03D2CAA58FBD}">
      <dsp:nvSpPr>
        <dsp:cNvPr id="0" name=""/>
        <dsp:cNvSpPr/>
      </dsp:nvSpPr>
      <dsp:spPr>
        <a:xfrm>
          <a:off x="1549348" y="1916973"/>
          <a:ext cx="2065797" cy="1311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62BD3-5E71-48DE-9200-036E0157BF0F}">
      <dsp:nvSpPr>
        <dsp:cNvPr id="0" name=""/>
        <dsp:cNvSpPr/>
      </dsp:nvSpPr>
      <dsp:spPr>
        <a:xfrm>
          <a:off x="1778881" y="2135030"/>
          <a:ext cx="2065797" cy="1311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a:t>Akut viral rinosinüzit</a:t>
          </a:r>
        </a:p>
        <a:p>
          <a:pPr lvl="0" algn="ctr" defTabSz="977900">
            <a:lnSpc>
              <a:spcPct val="90000"/>
            </a:lnSpc>
            <a:spcBef>
              <a:spcPct val="0"/>
            </a:spcBef>
            <a:spcAft>
              <a:spcPct val="35000"/>
            </a:spcAft>
          </a:pPr>
          <a:r>
            <a:rPr lang="tr-TR" sz="2200" kern="1200"/>
            <a:t>(AVRS)</a:t>
          </a:r>
        </a:p>
      </dsp:txBody>
      <dsp:txXfrm>
        <a:off x="1817302" y="2173451"/>
        <a:ext cx="1988955" cy="1234939"/>
      </dsp:txXfrm>
    </dsp:sp>
    <dsp:sp modelId="{CB09A931-0318-4720-AC2A-556209EC9D00}">
      <dsp:nvSpPr>
        <dsp:cNvPr id="0" name=""/>
        <dsp:cNvSpPr/>
      </dsp:nvSpPr>
      <dsp:spPr>
        <a:xfrm>
          <a:off x="4074211" y="1916973"/>
          <a:ext cx="2065797" cy="1311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ACC67-0D0F-40F5-A8BF-937DCC7343DD}">
      <dsp:nvSpPr>
        <dsp:cNvPr id="0" name=""/>
        <dsp:cNvSpPr/>
      </dsp:nvSpPr>
      <dsp:spPr>
        <a:xfrm>
          <a:off x="4303744" y="2135030"/>
          <a:ext cx="2065797" cy="1311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a:t>Akut bakteriyel rinosinüzit</a:t>
          </a:r>
        </a:p>
        <a:p>
          <a:pPr lvl="0" algn="ctr" defTabSz="977900">
            <a:lnSpc>
              <a:spcPct val="90000"/>
            </a:lnSpc>
            <a:spcBef>
              <a:spcPct val="0"/>
            </a:spcBef>
            <a:spcAft>
              <a:spcPct val="35000"/>
            </a:spcAft>
          </a:pPr>
          <a:r>
            <a:rPr lang="tr-TR" sz="2200" kern="1200"/>
            <a:t>(ABRS)</a:t>
          </a:r>
        </a:p>
      </dsp:txBody>
      <dsp:txXfrm>
        <a:off x="4342165" y="2173451"/>
        <a:ext cx="1988955" cy="1234939"/>
      </dsp:txXfrm>
    </dsp:sp>
    <dsp:sp modelId="{BBB7D818-EC95-4703-8267-69D6AB266F4C}">
      <dsp:nvSpPr>
        <dsp:cNvPr id="0" name=""/>
        <dsp:cNvSpPr/>
      </dsp:nvSpPr>
      <dsp:spPr>
        <a:xfrm>
          <a:off x="2811779" y="3829557"/>
          <a:ext cx="2065797" cy="1311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994CB-70A6-4B29-B263-A785640DF4D9}">
      <dsp:nvSpPr>
        <dsp:cNvPr id="0" name=""/>
        <dsp:cNvSpPr/>
      </dsp:nvSpPr>
      <dsp:spPr>
        <a:xfrm>
          <a:off x="3041312" y="4047614"/>
          <a:ext cx="2065797" cy="1311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a:t>Komplike olmayan ABRS</a:t>
          </a:r>
        </a:p>
      </dsp:txBody>
      <dsp:txXfrm>
        <a:off x="3079733" y="4086035"/>
        <a:ext cx="1988955" cy="1234939"/>
      </dsp:txXfrm>
    </dsp:sp>
    <dsp:sp modelId="{272EB00C-D3BE-4C16-9095-51A18240FA45}">
      <dsp:nvSpPr>
        <dsp:cNvPr id="0" name=""/>
        <dsp:cNvSpPr/>
      </dsp:nvSpPr>
      <dsp:spPr>
        <a:xfrm>
          <a:off x="5336643" y="3829557"/>
          <a:ext cx="2065797" cy="1311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862CD-7836-4DC3-BD7B-FF08CF74CC1F}">
      <dsp:nvSpPr>
        <dsp:cNvPr id="0" name=""/>
        <dsp:cNvSpPr/>
      </dsp:nvSpPr>
      <dsp:spPr>
        <a:xfrm>
          <a:off x="5566176" y="4047614"/>
          <a:ext cx="2065797" cy="1311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a:t>Komplike ABRS</a:t>
          </a:r>
        </a:p>
      </dsp:txBody>
      <dsp:txXfrm>
        <a:off x="5604597" y="4086035"/>
        <a:ext cx="1988955" cy="12349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9CB84-82F6-4AB3-B8E8-9CE97AA7C4B4}">
      <dsp:nvSpPr>
        <dsp:cNvPr id="0" name=""/>
        <dsp:cNvSpPr/>
      </dsp:nvSpPr>
      <dsp:spPr>
        <a:xfrm>
          <a:off x="5374452" y="2609007"/>
          <a:ext cx="4617525" cy="439504"/>
        </a:xfrm>
        <a:custGeom>
          <a:avLst/>
          <a:gdLst/>
          <a:ahLst/>
          <a:cxnLst/>
          <a:rect l="0" t="0" r="0" b="0"/>
          <a:pathLst>
            <a:path>
              <a:moveTo>
                <a:pt x="0" y="0"/>
              </a:moveTo>
              <a:lnTo>
                <a:pt x="0" y="299509"/>
              </a:lnTo>
              <a:lnTo>
                <a:pt x="4617525" y="299509"/>
              </a:lnTo>
              <a:lnTo>
                <a:pt x="4617525" y="4395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E5006-B46D-477A-B09F-3E4B50D83786}">
      <dsp:nvSpPr>
        <dsp:cNvPr id="0" name=""/>
        <dsp:cNvSpPr/>
      </dsp:nvSpPr>
      <dsp:spPr>
        <a:xfrm>
          <a:off x="5374452" y="2609007"/>
          <a:ext cx="2770515" cy="439504"/>
        </a:xfrm>
        <a:custGeom>
          <a:avLst/>
          <a:gdLst/>
          <a:ahLst/>
          <a:cxnLst/>
          <a:rect l="0" t="0" r="0" b="0"/>
          <a:pathLst>
            <a:path>
              <a:moveTo>
                <a:pt x="0" y="0"/>
              </a:moveTo>
              <a:lnTo>
                <a:pt x="0" y="299509"/>
              </a:lnTo>
              <a:lnTo>
                <a:pt x="2770515" y="299509"/>
              </a:lnTo>
              <a:lnTo>
                <a:pt x="2770515" y="4395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265814-CED3-4904-81A8-D2DFCEB28092}">
      <dsp:nvSpPr>
        <dsp:cNvPr id="0" name=""/>
        <dsp:cNvSpPr/>
      </dsp:nvSpPr>
      <dsp:spPr>
        <a:xfrm>
          <a:off x="5374452" y="2609007"/>
          <a:ext cx="923505" cy="439504"/>
        </a:xfrm>
        <a:custGeom>
          <a:avLst/>
          <a:gdLst/>
          <a:ahLst/>
          <a:cxnLst/>
          <a:rect l="0" t="0" r="0" b="0"/>
          <a:pathLst>
            <a:path>
              <a:moveTo>
                <a:pt x="0" y="0"/>
              </a:moveTo>
              <a:lnTo>
                <a:pt x="0" y="299509"/>
              </a:lnTo>
              <a:lnTo>
                <a:pt x="923505" y="299509"/>
              </a:lnTo>
              <a:lnTo>
                <a:pt x="923505" y="4395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2BF2C1-ADB0-49BB-8DF3-57A6382A98A9}">
      <dsp:nvSpPr>
        <dsp:cNvPr id="0" name=""/>
        <dsp:cNvSpPr/>
      </dsp:nvSpPr>
      <dsp:spPr>
        <a:xfrm>
          <a:off x="4450947" y="2609007"/>
          <a:ext cx="923505" cy="439504"/>
        </a:xfrm>
        <a:custGeom>
          <a:avLst/>
          <a:gdLst/>
          <a:ahLst/>
          <a:cxnLst/>
          <a:rect l="0" t="0" r="0" b="0"/>
          <a:pathLst>
            <a:path>
              <a:moveTo>
                <a:pt x="923505" y="0"/>
              </a:moveTo>
              <a:lnTo>
                <a:pt x="923505" y="299509"/>
              </a:lnTo>
              <a:lnTo>
                <a:pt x="0" y="299509"/>
              </a:lnTo>
              <a:lnTo>
                <a:pt x="0" y="4395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1D3B89-1185-4912-956F-8460C5EFC762}">
      <dsp:nvSpPr>
        <dsp:cNvPr id="0" name=""/>
        <dsp:cNvSpPr/>
      </dsp:nvSpPr>
      <dsp:spPr>
        <a:xfrm>
          <a:off x="2603937" y="2609007"/>
          <a:ext cx="2770515" cy="439504"/>
        </a:xfrm>
        <a:custGeom>
          <a:avLst/>
          <a:gdLst/>
          <a:ahLst/>
          <a:cxnLst/>
          <a:rect l="0" t="0" r="0" b="0"/>
          <a:pathLst>
            <a:path>
              <a:moveTo>
                <a:pt x="2770515" y="0"/>
              </a:moveTo>
              <a:lnTo>
                <a:pt x="2770515" y="299509"/>
              </a:lnTo>
              <a:lnTo>
                <a:pt x="0" y="299509"/>
              </a:lnTo>
              <a:lnTo>
                <a:pt x="0" y="4395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1B0B1D-F95C-4FA3-8466-B6DCFADC6D76}">
      <dsp:nvSpPr>
        <dsp:cNvPr id="0" name=""/>
        <dsp:cNvSpPr/>
      </dsp:nvSpPr>
      <dsp:spPr>
        <a:xfrm>
          <a:off x="756927" y="2609007"/>
          <a:ext cx="4617525" cy="439504"/>
        </a:xfrm>
        <a:custGeom>
          <a:avLst/>
          <a:gdLst/>
          <a:ahLst/>
          <a:cxnLst/>
          <a:rect l="0" t="0" r="0" b="0"/>
          <a:pathLst>
            <a:path>
              <a:moveTo>
                <a:pt x="4617525" y="0"/>
              </a:moveTo>
              <a:lnTo>
                <a:pt x="4617525" y="299509"/>
              </a:lnTo>
              <a:lnTo>
                <a:pt x="0" y="299509"/>
              </a:lnTo>
              <a:lnTo>
                <a:pt x="0" y="4395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975FDA-463D-41AC-87CD-14D6F1C5AE58}">
      <dsp:nvSpPr>
        <dsp:cNvPr id="0" name=""/>
        <dsp:cNvSpPr/>
      </dsp:nvSpPr>
      <dsp:spPr>
        <a:xfrm>
          <a:off x="4618857" y="1649401"/>
          <a:ext cx="1511190" cy="95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E74D6-91E1-46EC-A2C3-F3D66DFF1885}">
      <dsp:nvSpPr>
        <dsp:cNvPr id="0" name=""/>
        <dsp:cNvSpPr/>
      </dsp:nvSpPr>
      <dsp:spPr>
        <a:xfrm>
          <a:off x="4786767" y="1808915"/>
          <a:ext cx="1511190" cy="959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Risk faktörleri</a:t>
          </a:r>
        </a:p>
      </dsp:txBody>
      <dsp:txXfrm>
        <a:off x="4814873" y="1837021"/>
        <a:ext cx="1454978" cy="903393"/>
      </dsp:txXfrm>
    </dsp:sp>
    <dsp:sp modelId="{B5426147-A482-4CDA-92EE-CD88E8DA02C3}">
      <dsp:nvSpPr>
        <dsp:cNvPr id="0" name=""/>
        <dsp:cNvSpPr/>
      </dsp:nvSpPr>
      <dsp:spPr>
        <a:xfrm>
          <a:off x="1332" y="3048511"/>
          <a:ext cx="1511190" cy="95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F6CAC-762F-4D38-90AA-FECD04505A1C}">
      <dsp:nvSpPr>
        <dsp:cNvPr id="0" name=""/>
        <dsp:cNvSpPr/>
      </dsp:nvSpPr>
      <dsp:spPr>
        <a:xfrm>
          <a:off x="169242" y="3208025"/>
          <a:ext cx="1511190" cy="959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Ailede atopi öyküsü</a:t>
          </a:r>
        </a:p>
      </dsp:txBody>
      <dsp:txXfrm>
        <a:off x="197348" y="3236131"/>
        <a:ext cx="1454978" cy="903393"/>
      </dsp:txXfrm>
    </dsp:sp>
    <dsp:sp modelId="{4AEE1C4A-DBAC-4BDB-8BF1-F493C79BD412}">
      <dsp:nvSpPr>
        <dsp:cNvPr id="0" name=""/>
        <dsp:cNvSpPr/>
      </dsp:nvSpPr>
      <dsp:spPr>
        <a:xfrm>
          <a:off x="1848342" y="3048511"/>
          <a:ext cx="1511190" cy="95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51448-FFAA-49E8-AFD1-60E1FF70AD15}">
      <dsp:nvSpPr>
        <dsp:cNvPr id="0" name=""/>
        <dsp:cNvSpPr/>
      </dsp:nvSpPr>
      <dsp:spPr>
        <a:xfrm>
          <a:off x="2016252" y="3208025"/>
          <a:ext cx="1511190" cy="959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Polen mevsiminde doğum</a:t>
          </a:r>
        </a:p>
      </dsp:txBody>
      <dsp:txXfrm>
        <a:off x="2044358" y="3236131"/>
        <a:ext cx="1454978" cy="903393"/>
      </dsp:txXfrm>
    </dsp:sp>
    <dsp:sp modelId="{794DA963-BC17-48BE-B2B3-17A4181DB1AF}">
      <dsp:nvSpPr>
        <dsp:cNvPr id="0" name=""/>
        <dsp:cNvSpPr/>
      </dsp:nvSpPr>
      <dsp:spPr>
        <a:xfrm>
          <a:off x="3695352" y="3048511"/>
          <a:ext cx="1511190" cy="95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25EDA8-9D39-4AF8-BC25-9FB1A43A1A96}">
      <dsp:nvSpPr>
        <dsp:cNvPr id="0" name=""/>
        <dsp:cNvSpPr/>
      </dsp:nvSpPr>
      <dsp:spPr>
        <a:xfrm>
          <a:off x="3863262" y="3208025"/>
          <a:ext cx="1511190" cy="959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Erkek cinsiyet </a:t>
          </a:r>
        </a:p>
      </dsp:txBody>
      <dsp:txXfrm>
        <a:off x="3891368" y="3236131"/>
        <a:ext cx="1454978" cy="903393"/>
      </dsp:txXfrm>
    </dsp:sp>
    <dsp:sp modelId="{D67DDF5B-02AC-45F3-A98E-7CF97D5304D9}">
      <dsp:nvSpPr>
        <dsp:cNvPr id="0" name=""/>
        <dsp:cNvSpPr/>
      </dsp:nvSpPr>
      <dsp:spPr>
        <a:xfrm>
          <a:off x="5542363" y="3048511"/>
          <a:ext cx="1511190" cy="95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D068C-5757-4D1C-9D97-EAB62B85416F}">
      <dsp:nvSpPr>
        <dsp:cNvPr id="0" name=""/>
        <dsp:cNvSpPr/>
      </dsp:nvSpPr>
      <dsp:spPr>
        <a:xfrm>
          <a:off x="5710273" y="3208025"/>
          <a:ext cx="1511190" cy="959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Yaşamın ilk yılında sigaraya maruziyet </a:t>
          </a:r>
        </a:p>
      </dsp:txBody>
      <dsp:txXfrm>
        <a:off x="5738379" y="3236131"/>
        <a:ext cx="1454978" cy="903393"/>
      </dsp:txXfrm>
    </dsp:sp>
    <dsp:sp modelId="{A19558E5-8A1A-48FF-9DD9-8860BBB058BD}">
      <dsp:nvSpPr>
        <dsp:cNvPr id="0" name=""/>
        <dsp:cNvSpPr/>
      </dsp:nvSpPr>
      <dsp:spPr>
        <a:xfrm>
          <a:off x="7389373" y="3048511"/>
          <a:ext cx="1511190" cy="95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617BC-E6BC-42DE-A150-A4C8DC225370}">
      <dsp:nvSpPr>
        <dsp:cNvPr id="0" name=""/>
        <dsp:cNvSpPr/>
      </dsp:nvSpPr>
      <dsp:spPr>
        <a:xfrm>
          <a:off x="7557283" y="3208025"/>
          <a:ext cx="1511190" cy="959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Toz akarı gibi iç mekan alerjenlerine maruz kalma  </a:t>
          </a:r>
        </a:p>
      </dsp:txBody>
      <dsp:txXfrm>
        <a:off x="7585389" y="3236131"/>
        <a:ext cx="1454978" cy="903393"/>
      </dsp:txXfrm>
    </dsp:sp>
    <dsp:sp modelId="{66DBBA1A-C68B-4E66-A790-9A428430D719}">
      <dsp:nvSpPr>
        <dsp:cNvPr id="0" name=""/>
        <dsp:cNvSpPr/>
      </dsp:nvSpPr>
      <dsp:spPr>
        <a:xfrm>
          <a:off x="9236383" y="3048511"/>
          <a:ext cx="1511190" cy="95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35EFE-CBD7-424B-970F-572D139AFC5D}">
      <dsp:nvSpPr>
        <dsp:cNvPr id="0" name=""/>
        <dsp:cNvSpPr/>
      </dsp:nvSpPr>
      <dsp:spPr>
        <a:xfrm>
          <a:off x="9404293" y="3208025"/>
          <a:ext cx="1511190" cy="959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Erken antibiyotik kullanımı</a:t>
          </a:r>
        </a:p>
      </dsp:txBody>
      <dsp:txXfrm>
        <a:off x="9432399" y="3236131"/>
        <a:ext cx="1454978" cy="9033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C0C3D-BB50-459D-90DA-E489D34FB5F2}">
      <dsp:nvSpPr>
        <dsp:cNvPr id="0" name=""/>
        <dsp:cNvSpPr/>
      </dsp:nvSpPr>
      <dsp:spPr>
        <a:xfrm>
          <a:off x="6456084" y="3262482"/>
          <a:ext cx="91440" cy="607709"/>
        </a:xfrm>
        <a:custGeom>
          <a:avLst/>
          <a:gdLst/>
          <a:ahLst/>
          <a:cxnLst/>
          <a:rect l="0" t="0" r="0" b="0"/>
          <a:pathLst>
            <a:path>
              <a:moveTo>
                <a:pt x="45720" y="0"/>
              </a:moveTo>
              <a:lnTo>
                <a:pt x="45720" y="6077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E6B864-B8F9-45A2-B19B-F1CEB74F2BC6}">
      <dsp:nvSpPr>
        <dsp:cNvPr id="0" name=""/>
        <dsp:cNvSpPr/>
      </dsp:nvSpPr>
      <dsp:spPr>
        <a:xfrm>
          <a:off x="3947914" y="1327910"/>
          <a:ext cx="2553890" cy="607709"/>
        </a:xfrm>
        <a:custGeom>
          <a:avLst/>
          <a:gdLst/>
          <a:ahLst/>
          <a:cxnLst/>
          <a:rect l="0" t="0" r="0" b="0"/>
          <a:pathLst>
            <a:path>
              <a:moveTo>
                <a:pt x="0" y="0"/>
              </a:moveTo>
              <a:lnTo>
                <a:pt x="0" y="414136"/>
              </a:lnTo>
              <a:lnTo>
                <a:pt x="2553890" y="414136"/>
              </a:lnTo>
              <a:lnTo>
                <a:pt x="2553890" y="607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891A1A-F2C6-4198-B8CF-4CDB05A4F43C}">
      <dsp:nvSpPr>
        <dsp:cNvPr id="0" name=""/>
        <dsp:cNvSpPr/>
      </dsp:nvSpPr>
      <dsp:spPr>
        <a:xfrm>
          <a:off x="3902194" y="1327910"/>
          <a:ext cx="91440" cy="607709"/>
        </a:xfrm>
        <a:custGeom>
          <a:avLst/>
          <a:gdLst/>
          <a:ahLst/>
          <a:cxnLst/>
          <a:rect l="0" t="0" r="0" b="0"/>
          <a:pathLst>
            <a:path>
              <a:moveTo>
                <a:pt x="45720" y="0"/>
              </a:moveTo>
              <a:lnTo>
                <a:pt x="45720" y="607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A55467-A90F-43E4-8C5D-D09B03004EBF}">
      <dsp:nvSpPr>
        <dsp:cNvPr id="0" name=""/>
        <dsp:cNvSpPr/>
      </dsp:nvSpPr>
      <dsp:spPr>
        <a:xfrm>
          <a:off x="1348303" y="3262482"/>
          <a:ext cx="91440" cy="607709"/>
        </a:xfrm>
        <a:custGeom>
          <a:avLst/>
          <a:gdLst/>
          <a:ahLst/>
          <a:cxnLst/>
          <a:rect l="0" t="0" r="0" b="0"/>
          <a:pathLst>
            <a:path>
              <a:moveTo>
                <a:pt x="45720" y="0"/>
              </a:moveTo>
              <a:lnTo>
                <a:pt x="45720" y="6077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EA71C9-1936-4C00-A7A4-F963A2C7B658}">
      <dsp:nvSpPr>
        <dsp:cNvPr id="0" name=""/>
        <dsp:cNvSpPr/>
      </dsp:nvSpPr>
      <dsp:spPr>
        <a:xfrm>
          <a:off x="1394023" y="1327910"/>
          <a:ext cx="2553890" cy="607709"/>
        </a:xfrm>
        <a:custGeom>
          <a:avLst/>
          <a:gdLst/>
          <a:ahLst/>
          <a:cxnLst/>
          <a:rect l="0" t="0" r="0" b="0"/>
          <a:pathLst>
            <a:path>
              <a:moveTo>
                <a:pt x="2553890" y="0"/>
              </a:moveTo>
              <a:lnTo>
                <a:pt x="2553890" y="414136"/>
              </a:lnTo>
              <a:lnTo>
                <a:pt x="0" y="414136"/>
              </a:lnTo>
              <a:lnTo>
                <a:pt x="0" y="607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034830-F65B-4A6E-B5E8-44385F50AA9A}">
      <dsp:nvSpPr>
        <dsp:cNvPr id="0" name=""/>
        <dsp:cNvSpPr/>
      </dsp:nvSpPr>
      <dsp:spPr>
        <a:xfrm>
          <a:off x="2903140" y="1048"/>
          <a:ext cx="2089546" cy="1326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2FA75-9F6F-4C84-92CB-8BABEAA39DF6}">
      <dsp:nvSpPr>
        <dsp:cNvPr id="0" name=""/>
        <dsp:cNvSpPr/>
      </dsp:nvSpPr>
      <dsp:spPr>
        <a:xfrm>
          <a:off x="3135312" y="221611"/>
          <a:ext cx="2089546" cy="13268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TANI </a:t>
          </a:r>
        </a:p>
      </dsp:txBody>
      <dsp:txXfrm>
        <a:off x="3174174" y="260473"/>
        <a:ext cx="2011822" cy="1249138"/>
      </dsp:txXfrm>
    </dsp:sp>
    <dsp:sp modelId="{79A905DB-87D1-4383-9123-DF327FF9D256}">
      <dsp:nvSpPr>
        <dsp:cNvPr id="0" name=""/>
        <dsp:cNvSpPr/>
      </dsp:nvSpPr>
      <dsp:spPr>
        <a:xfrm>
          <a:off x="349250" y="1935620"/>
          <a:ext cx="2089546" cy="1326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0F0D9E-1673-404B-BCAB-A15ADD76DE16}">
      <dsp:nvSpPr>
        <dsp:cNvPr id="0" name=""/>
        <dsp:cNvSpPr/>
      </dsp:nvSpPr>
      <dsp:spPr>
        <a:xfrm>
          <a:off x="581421" y="2156184"/>
          <a:ext cx="2089546" cy="13268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Karakteristik semptomların varlığına dayanan klinik gerekçeler</a:t>
          </a:r>
        </a:p>
      </dsp:txBody>
      <dsp:txXfrm>
        <a:off x="620283" y="2195046"/>
        <a:ext cx="2011822" cy="1249138"/>
      </dsp:txXfrm>
    </dsp:sp>
    <dsp:sp modelId="{F8839ED9-F083-499A-BDD2-F6E4E1B9F92C}">
      <dsp:nvSpPr>
        <dsp:cNvPr id="0" name=""/>
        <dsp:cNvSpPr/>
      </dsp:nvSpPr>
      <dsp:spPr>
        <a:xfrm>
          <a:off x="349250" y="3870192"/>
          <a:ext cx="2089546" cy="1326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1FF09D-AC6D-4322-834F-47D27FBC0239}">
      <dsp:nvSpPr>
        <dsp:cNvPr id="0" name=""/>
        <dsp:cNvSpPr/>
      </dsp:nvSpPr>
      <dsp:spPr>
        <a:xfrm>
          <a:off x="581421" y="4090756"/>
          <a:ext cx="2089546" cy="13268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0" i="0" kern="1200">
              <a:solidFill>
                <a:srgbClr val="252525"/>
              </a:solidFill>
              <a:effectLst/>
              <a:latin typeface="Roboto" panose="02000000000000000000" pitchFamily="2" charset="0"/>
            </a:rPr>
            <a:t>hapşırma nöbetleri, burun akıntısı, burun tıkanıklığı, burun kaşıntısı, geniz akıntısı, öksürük, sinirlilik ve yorgunluk</a:t>
          </a:r>
          <a:endParaRPr lang="tr-TR" sz="1500" kern="1200"/>
        </a:p>
      </dsp:txBody>
      <dsp:txXfrm>
        <a:off x="620283" y="4129618"/>
        <a:ext cx="2011822" cy="1249138"/>
      </dsp:txXfrm>
    </dsp:sp>
    <dsp:sp modelId="{0A3B5BB7-8F48-486A-80BC-ABEAD2C4C4EE}">
      <dsp:nvSpPr>
        <dsp:cNvPr id="0" name=""/>
        <dsp:cNvSpPr/>
      </dsp:nvSpPr>
      <dsp:spPr>
        <a:xfrm>
          <a:off x="2903140" y="1935620"/>
          <a:ext cx="2089546" cy="1326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D22C2-5DA6-4B2E-949B-E1AEA0B66971}">
      <dsp:nvSpPr>
        <dsp:cNvPr id="0" name=""/>
        <dsp:cNvSpPr/>
      </dsp:nvSpPr>
      <dsp:spPr>
        <a:xfrm>
          <a:off x="3135312" y="2156184"/>
          <a:ext cx="2089546" cy="13268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Risk aktörlerinin varlığını içiren klinik hikaye </a:t>
          </a:r>
        </a:p>
      </dsp:txBody>
      <dsp:txXfrm>
        <a:off x="3174174" y="2195046"/>
        <a:ext cx="2011822" cy="1249138"/>
      </dsp:txXfrm>
    </dsp:sp>
    <dsp:sp modelId="{3453613E-8444-494A-898B-E0E157DD1CE2}">
      <dsp:nvSpPr>
        <dsp:cNvPr id="0" name=""/>
        <dsp:cNvSpPr/>
      </dsp:nvSpPr>
      <dsp:spPr>
        <a:xfrm>
          <a:off x="5457031" y="1935620"/>
          <a:ext cx="2089546" cy="1326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C5C03B-1564-41CE-B196-A48F33FAD0F2}">
      <dsp:nvSpPr>
        <dsp:cNvPr id="0" name=""/>
        <dsp:cNvSpPr/>
      </dsp:nvSpPr>
      <dsp:spPr>
        <a:xfrm>
          <a:off x="5689203" y="2156184"/>
          <a:ext cx="2089546" cy="13268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Fizik muayenede destekleyici bulgular </a:t>
          </a:r>
        </a:p>
      </dsp:txBody>
      <dsp:txXfrm>
        <a:off x="5728065" y="2195046"/>
        <a:ext cx="2011822" cy="1249138"/>
      </dsp:txXfrm>
    </dsp:sp>
    <dsp:sp modelId="{136F4DB2-BD33-48E5-AB88-04D8715E853E}">
      <dsp:nvSpPr>
        <dsp:cNvPr id="0" name=""/>
        <dsp:cNvSpPr/>
      </dsp:nvSpPr>
      <dsp:spPr>
        <a:xfrm>
          <a:off x="5457031" y="3870192"/>
          <a:ext cx="2089546" cy="1326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B61EB-C502-4BD6-9016-C09D449CDFE4}">
      <dsp:nvSpPr>
        <dsp:cNvPr id="0" name=""/>
        <dsp:cNvSpPr/>
      </dsp:nvSpPr>
      <dsp:spPr>
        <a:xfrm>
          <a:off x="5689203" y="4090756"/>
          <a:ext cx="2089546" cy="13268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0" i="0" kern="1200"/>
            <a:t>Burun, orofarenks, kulak zarı ve gözler incelenmelidir</a:t>
          </a:r>
          <a:endParaRPr lang="tr-TR" sz="1500" kern="1200"/>
        </a:p>
      </dsp:txBody>
      <dsp:txXfrm>
        <a:off x="5728065" y="4129618"/>
        <a:ext cx="2011822" cy="12491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AF1EF-BDBF-4D8C-8263-1026559EFF06}">
      <dsp:nvSpPr>
        <dsp:cNvPr id="0" name=""/>
        <dsp:cNvSpPr/>
      </dsp:nvSpPr>
      <dsp:spPr>
        <a:xfrm>
          <a:off x="3937000" y="2256261"/>
          <a:ext cx="2793999" cy="664845"/>
        </a:xfrm>
        <a:custGeom>
          <a:avLst/>
          <a:gdLst/>
          <a:ahLst/>
          <a:cxnLst/>
          <a:rect l="0" t="0" r="0" b="0"/>
          <a:pathLst>
            <a:path>
              <a:moveTo>
                <a:pt x="0" y="0"/>
              </a:moveTo>
              <a:lnTo>
                <a:pt x="0" y="453072"/>
              </a:lnTo>
              <a:lnTo>
                <a:pt x="2793999" y="453072"/>
              </a:lnTo>
              <a:lnTo>
                <a:pt x="2793999" y="6648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841C2-154A-4DE8-9067-79E13D64BCEA}">
      <dsp:nvSpPr>
        <dsp:cNvPr id="0" name=""/>
        <dsp:cNvSpPr/>
      </dsp:nvSpPr>
      <dsp:spPr>
        <a:xfrm>
          <a:off x="3891280" y="2256261"/>
          <a:ext cx="91440" cy="664845"/>
        </a:xfrm>
        <a:custGeom>
          <a:avLst/>
          <a:gdLst/>
          <a:ahLst/>
          <a:cxnLst/>
          <a:rect l="0" t="0" r="0" b="0"/>
          <a:pathLst>
            <a:path>
              <a:moveTo>
                <a:pt x="45720" y="0"/>
              </a:moveTo>
              <a:lnTo>
                <a:pt x="45720" y="6648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900346-7373-4818-B574-E6DA0B097B66}">
      <dsp:nvSpPr>
        <dsp:cNvPr id="0" name=""/>
        <dsp:cNvSpPr/>
      </dsp:nvSpPr>
      <dsp:spPr>
        <a:xfrm>
          <a:off x="1143000" y="2256261"/>
          <a:ext cx="2793999" cy="664845"/>
        </a:xfrm>
        <a:custGeom>
          <a:avLst/>
          <a:gdLst/>
          <a:ahLst/>
          <a:cxnLst/>
          <a:rect l="0" t="0" r="0" b="0"/>
          <a:pathLst>
            <a:path>
              <a:moveTo>
                <a:pt x="2793999" y="0"/>
              </a:moveTo>
              <a:lnTo>
                <a:pt x="2793999" y="453072"/>
              </a:lnTo>
              <a:lnTo>
                <a:pt x="0" y="453072"/>
              </a:lnTo>
              <a:lnTo>
                <a:pt x="0" y="6648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B5263F-A9A3-4DB1-8211-FD1AED2FC50F}">
      <dsp:nvSpPr>
        <dsp:cNvPr id="0" name=""/>
        <dsp:cNvSpPr/>
      </dsp:nvSpPr>
      <dsp:spPr>
        <a:xfrm>
          <a:off x="2794000" y="804651"/>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29C1A-87D0-4805-BD2C-A51C8A8C5278}">
      <dsp:nvSpPr>
        <dsp:cNvPr id="0" name=""/>
        <dsp:cNvSpPr/>
      </dsp:nvSpPr>
      <dsp:spPr>
        <a:xfrm>
          <a:off x="3048000" y="1045951"/>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Astım </a:t>
          </a:r>
        </a:p>
      </dsp:txBody>
      <dsp:txXfrm>
        <a:off x="3090516" y="1088467"/>
        <a:ext cx="2200967" cy="1366577"/>
      </dsp:txXfrm>
    </dsp:sp>
    <dsp:sp modelId="{D787AB70-EF50-4B80-A582-57BA30D018A7}">
      <dsp:nvSpPr>
        <dsp:cNvPr id="0" name=""/>
        <dsp:cNvSpPr/>
      </dsp:nvSpPr>
      <dsp:spPr>
        <a:xfrm>
          <a:off x="0" y="2921106"/>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78F72-E2AD-4680-B2E8-C9E21C82489D}">
      <dsp:nvSpPr>
        <dsp:cNvPr id="0" name=""/>
        <dsp:cNvSpPr/>
      </dsp:nvSpPr>
      <dsp:spPr>
        <a:xfrm>
          <a:off x="254000" y="3162406"/>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Hırıltı</a:t>
          </a:r>
        </a:p>
        <a:p>
          <a:pPr lvl="0" algn="ctr" defTabSz="844550">
            <a:lnSpc>
              <a:spcPct val="90000"/>
            </a:lnSpc>
            <a:spcBef>
              <a:spcPct val="0"/>
            </a:spcBef>
            <a:spcAft>
              <a:spcPct val="35000"/>
            </a:spcAft>
          </a:pPr>
          <a:r>
            <a:rPr lang="tr-TR" sz="1900" kern="1200"/>
            <a:t>(genellikle nefes verirken, tiz ıslık sesi) </a:t>
          </a:r>
        </a:p>
      </dsp:txBody>
      <dsp:txXfrm>
        <a:off x="296516" y="3204922"/>
        <a:ext cx="2200967" cy="1366577"/>
      </dsp:txXfrm>
    </dsp:sp>
    <dsp:sp modelId="{CCA7B361-A112-4763-BFFE-64F418D9BF88}">
      <dsp:nvSpPr>
        <dsp:cNvPr id="0" name=""/>
        <dsp:cNvSpPr/>
      </dsp:nvSpPr>
      <dsp:spPr>
        <a:xfrm>
          <a:off x="2794000" y="2921106"/>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3B51E-A19D-413F-B1D4-E870BFCBD2E3}">
      <dsp:nvSpPr>
        <dsp:cNvPr id="0" name=""/>
        <dsp:cNvSpPr/>
      </dsp:nvSpPr>
      <dsp:spPr>
        <a:xfrm>
          <a:off x="3048000" y="3162406"/>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Öksürük </a:t>
          </a:r>
        </a:p>
        <a:p>
          <a:pPr lvl="0" algn="ctr" defTabSz="844550">
            <a:lnSpc>
              <a:spcPct val="90000"/>
            </a:lnSpc>
            <a:spcBef>
              <a:spcPct val="0"/>
            </a:spcBef>
            <a:spcAft>
              <a:spcPct val="35000"/>
            </a:spcAft>
          </a:pPr>
          <a:r>
            <a:rPr lang="tr-TR" sz="1900" kern="1200"/>
            <a:t>(sıklıkla geceleri kötüleşen)</a:t>
          </a:r>
        </a:p>
      </dsp:txBody>
      <dsp:txXfrm>
        <a:off x="3090516" y="3204922"/>
        <a:ext cx="2200967" cy="1366577"/>
      </dsp:txXfrm>
    </dsp:sp>
    <dsp:sp modelId="{9B4241BF-84D4-40C6-9D9E-A2D5142BADEF}">
      <dsp:nvSpPr>
        <dsp:cNvPr id="0" name=""/>
        <dsp:cNvSpPr/>
      </dsp:nvSpPr>
      <dsp:spPr>
        <a:xfrm>
          <a:off x="5587999" y="2921106"/>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F5B45-2F86-49A5-B164-CB3363CA095E}">
      <dsp:nvSpPr>
        <dsp:cNvPr id="0" name=""/>
        <dsp:cNvSpPr/>
      </dsp:nvSpPr>
      <dsp:spPr>
        <a:xfrm>
          <a:off x="5841999" y="3162406"/>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Nefes darlığı veya nefes almada zorluk </a:t>
          </a:r>
        </a:p>
      </dsp:txBody>
      <dsp:txXfrm>
        <a:off x="5884515" y="3204922"/>
        <a:ext cx="2200967" cy="1366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C407F-CDCC-4239-B72C-82AF9FDCC2B7}">
      <dsp:nvSpPr>
        <dsp:cNvPr id="0" name=""/>
        <dsp:cNvSpPr/>
      </dsp:nvSpPr>
      <dsp:spPr>
        <a:xfrm>
          <a:off x="5112748" y="1658197"/>
          <a:ext cx="1595567" cy="759345"/>
        </a:xfrm>
        <a:custGeom>
          <a:avLst/>
          <a:gdLst/>
          <a:ahLst/>
          <a:cxnLst/>
          <a:rect l="0" t="0" r="0" b="0"/>
          <a:pathLst>
            <a:path>
              <a:moveTo>
                <a:pt x="0" y="0"/>
              </a:moveTo>
              <a:lnTo>
                <a:pt x="0" y="517471"/>
              </a:lnTo>
              <a:lnTo>
                <a:pt x="1595567" y="517471"/>
              </a:lnTo>
              <a:lnTo>
                <a:pt x="1595567"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04CE4B-5361-4685-8EF8-7EA0202BBE52}">
      <dsp:nvSpPr>
        <dsp:cNvPr id="0" name=""/>
        <dsp:cNvSpPr/>
      </dsp:nvSpPr>
      <dsp:spPr>
        <a:xfrm>
          <a:off x="3517180" y="1658197"/>
          <a:ext cx="1595567" cy="759345"/>
        </a:xfrm>
        <a:custGeom>
          <a:avLst/>
          <a:gdLst/>
          <a:ahLst/>
          <a:cxnLst/>
          <a:rect l="0" t="0" r="0" b="0"/>
          <a:pathLst>
            <a:path>
              <a:moveTo>
                <a:pt x="1595567" y="0"/>
              </a:moveTo>
              <a:lnTo>
                <a:pt x="1595567" y="517471"/>
              </a:lnTo>
              <a:lnTo>
                <a:pt x="0" y="517471"/>
              </a:lnTo>
              <a:lnTo>
                <a:pt x="0"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C496D2-14DD-4BD4-9410-4370C5B09B49}">
      <dsp:nvSpPr>
        <dsp:cNvPr id="0" name=""/>
        <dsp:cNvSpPr/>
      </dsp:nvSpPr>
      <dsp:spPr>
        <a:xfrm>
          <a:off x="3807283" y="257"/>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7F36A-1212-4CAA-A056-BFC0D8C6CCB8}">
      <dsp:nvSpPr>
        <dsp:cNvPr id="0" name=""/>
        <dsp:cNvSpPr/>
      </dsp:nvSpPr>
      <dsp:spPr>
        <a:xfrm>
          <a:off x="4097387" y="275855"/>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a:t>Akut Öksürük </a:t>
          </a:r>
        </a:p>
      </dsp:txBody>
      <dsp:txXfrm>
        <a:off x="4145946" y="324414"/>
        <a:ext cx="2513811" cy="1560821"/>
      </dsp:txXfrm>
    </dsp:sp>
    <dsp:sp modelId="{CF28BA1A-CA1D-4D2A-AF54-D58EE43670C9}">
      <dsp:nvSpPr>
        <dsp:cNvPr id="0" name=""/>
        <dsp:cNvSpPr/>
      </dsp:nvSpPr>
      <dsp:spPr>
        <a:xfrm>
          <a:off x="2211716"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39197-A5A5-4075-AE99-0C9ACDE90871}">
      <dsp:nvSpPr>
        <dsp:cNvPr id="0" name=""/>
        <dsp:cNvSpPr/>
      </dsp:nvSpPr>
      <dsp:spPr>
        <a:xfrm>
          <a:off x="2501819"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a:t>Sık görülen nedenler </a:t>
          </a:r>
        </a:p>
      </dsp:txBody>
      <dsp:txXfrm>
        <a:off x="2550378" y="2741699"/>
        <a:ext cx="2513811" cy="1560821"/>
      </dsp:txXfrm>
    </dsp:sp>
    <dsp:sp modelId="{56FB0C58-0E9B-4834-9B8B-009038C93F83}">
      <dsp:nvSpPr>
        <dsp:cNvPr id="0" name=""/>
        <dsp:cNvSpPr/>
      </dsp:nvSpPr>
      <dsp:spPr>
        <a:xfrm>
          <a:off x="5402851"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DCAF6-678E-4777-A3FE-F2711892D5C3}">
      <dsp:nvSpPr>
        <dsp:cNvPr id="0" name=""/>
        <dsp:cNvSpPr/>
      </dsp:nvSpPr>
      <dsp:spPr>
        <a:xfrm>
          <a:off x="5692954"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a:t>  Nadir Görülen Nedenler </a:t>
          </a:r>
        </a:p>
      </dsp:txBody>
      <dsp:txXfrm>
        <a:off x="5741513" y="2741699"/>
        <a:ext cx="2513811" cy="1560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0ED4-4CC2-4C15-BA1C-FF1F56D776ED}">
      <dsp:nvSpPr>
        <dsp:cNvPr id="0" name=""/>
        <dsp:cNvSpPr/>
      </dsp:nvSpPr>
      <dsp:spPr>
        <a:xfrm>
          <a:off x="4935518" y="3082684"/>
          <a:ext cx="4335519" cy="343885"/>
        </a:xfrm>
        <a:custGeom>
          <a:avLst/>
          <a:gdLst/>
          <a:ahLst/>
          <a:cxnLst/>
          <a:rect l="0" t="0" r="0" b="0"/>
          <a:pathLst>
            <a:path>
              <a:moveTo>
                <a:pt x="0" y="0"/>
              </a:moveTo>
              <a:lnTo>
                <a:pt x="0" y="234347"/>
              </a:lnTo>
              <a:lnTo>
                <a:pt x="4335519" y="234347"/>
              </a:lnTo>
              <a:lnTo>
                <a:pt x="4335519" y="34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C6CEC-ABD0-48B5-9328-D325F8BCFB82}">
      <dsp:nvSpPr>
        <dsp:cNvPr id="0" name=""/>
        <dsp:cNvSpPr/>
      </dsp:nvSpPr>
      <dsp:spPr>
        <a:xfrm>
          <a:off x="4935518" y="3082684"/>
          <a:ext cx="2890346" cy="343885"/>
        </a:xfrm>
        <a:custGeom>
          <a:avLst/>
          <a:gdLst/>
          <a:ahLst/>
          <a:cxnLst/>
          <a:rect l="0" t="0" r="0" b="0"/>
          <a:pathLst>
            <a:path>
              <a:moveTo>
                <a:pt x="0" y="0"/>
              </a:moveTo>
              <a:lnTo>
                <a:pt x="0" y="234347"/>
              </a:lnTo>
              <a:lnTo>
                <a:pt x="2890346" y="234347"/>
              </a:lnTo>
              <a:lnTo>
                <a:pt x="2890346" y="34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E93ED1-B71F-4AF5-AB90-B3F47D4384E2}">
      <dsp:nvSpPr>
        <dsp:cNvPr id="0" name=""/>
        <dsp:cNvSpPr/>
      </dsp:nvSpPr>
      <dsp:spPr>
        <a:xfrm>
          <a:off x="4935518" y="3082684"/>
          <a:ext cx="1445173" cy="343885"/>
        </a:xfrm>
        <a:custGeom>
          <a:avLst/>
          <a:gdLst/>
          <a:ahLst/>
          <a:cxnLst/>
          <a:rect l="0" t="0" r="0" b="0"/>
          <a:pathLst>
            <a:path>
              <a:moveTo>
                <a:pt x="0" y="0"/>
              </a:moveTo>
              <a:lnTo>
                <a:pt x="0" y="234347"/>
              </a:lnTo>
              <a:lnTo>
                <a:pt x="1445173" y="234347"/>
              </a:lnTo>
              <a:lnTo>
                <a:pt x="1445173" y="34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929AF4-2FFD-48B2-A9B8-85121F13698B}">
      <dsp:nvSpPr>
        <dsp:cNvPr id="0" name=""/>
        <dsp:cNvSpPr/>
      </dsp:nvSpPr>
      <dsp:spPr>
        <a:xfrm>
          <a:off x="4889798" y="3082684"/>
          <a:ext cx="91440" cy="343885"/>
        </a:xfrm>
        <a:custGeom>
          <a:avLst/>
          <a:gdLst/>
          <a:ahLst/>
          <a:cxnLst/>
          <a:rect l="0" t="0" r="0" b="0"/>
          <a:pathLst>
            <a:path>
              <a:moveTo>
                <a:pt x="45720" y="0"/>
              </a:moveTo>
              <a:lnTo>
                <a:pt x="45720" y="34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505AA-7E42-43E2-9CC0-E68D0525CB5B}">
      <dsp:nvSpPr>
        <dsp:cNvPr id="0" name=""/>
        <dsp:cNvSpPr/>
      </dsp:nvSpPr>
      <dsp:spPr>
        <a:xfrm>
          <a:off x="3490345" y="3082684"/>
          <a:ext cx="1445173" cy="343885"/>
        </a:xfrm>
        <a:custGeom>
          <a:avLst/>
          <a:gdLst/>
          <a:ahLst/>
          <a:cxnLst/>
          <a:rect l="0" t="0" r="0" b="0"/>
          <a:pathLst>
            <a:path>
              <a:moveTo>
                <a:pt x="1445173" y="0"/>
              </a:moveTo>
              <a:lnTo>
                <a:pt x="1445173" y="234347"/>
              </a:lnTo>
              <a:lnTo>
                <a:pt x="0" y="234347"/>
              </a:lnTo>
              <a:lnTo>
                <a:pt x="0" y="34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C1C505-8ED0-4B56-91F5-50B50E68FF70}">
      <dsp:nvSpPr>
        <dsp:cNvPr id="0" name=""/>
        <dsp:cNvSpPr/>
      </dsp:nvSpPr>
      <dsp:spPr>
        <a:xfrm>
          <a:off x="2045171" y="3082684"/>
          <a:ext cx="2890346" cy="343885"/>
        </a:xfrm>
        <a:custGeom>
          <a:avLst/>
          <a:gdLst/>
          <a:ahLst/>
          <a:cxnLst/>
          <a:rect l="0" t="0" r="0" b="0"/>
          <a:pathLst>
            <a:path>
              <a:moveTo>
                <a:pt x="2890346" y="0"/>
              </a:moveTo>
              <a:lnTo>
                <a:pt x="2890346" y="234347"/>
              </a:lnTo>
              <a:lnTo>
                <a:pt x="0" y="234347"/>
              </a:lnTo>
              <a:lnTo>
                <a:pt x="0" y="34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5FAB03-DE43-4802-A520-FBCA95710B2F}">
      <dsp:nvSpPr>
        <dsp:cNvPr id="0" name=""/>
        <dsp:cNvSpPr/>
      </dsp:nvSpPr>
      <dsp:spPr>
        <a:xfrm>
          <a:off x="599998" y="3082684"/>
          <a:ext cx="4335519" cy="343885"/>
        </a:xfrm>
        <a:custGeom>
          <a:avLst/>
          <a:gdLst/>
          <a:ahLst/>
          <a:cxnLst/>
          <a:rect l="0" t="0" r="0" b="0"/>
          <a:pathLst>
            <a:path>
              <a:moveTo>
                <a:pt x="4335519" y="0"/>
              </a:moveTo>
              <a:lnTo>
                <a:pt x="4335519" y="234347"/>
              </a:lnTo>
              <a:lnTo>
                <a:pt x="0" y="234347"/>
              </a:lnTo>
              <a:lnTo>
                <a:pt x="0" y="34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D03D6-B01A-473A-BE55-6BC4FB12D686}">
      <dsp:nvSpPr>
        <dsp:cNvPr id="0" name=""/>
        <dsp:cNvSpPr/>
      </dsp:nvSpPr>
      <dsp:spPr>
        <a:xfrm>
          <a:off x="4344311" y="2331851"/>
          <a:ext cx="1182414" cy="75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4CB94-0C9D-4D4B-886D-4EF56E066674}">
      <dsp:nvSpPr>
        <dsp:cNvPr id="0" name=""/>
        <dsp:cNvSpPr/>
      </dsp:nvSpPr>
      <dsp:spPr>
        <a:xfrm>
          <a:off x="4475690" y="2456661"/>
          <a:ext cx="1182414" cy="75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Sık görülen nedenler </a:t>
          </a:r>
        </a:p>
      </dsp:txBody>
      <dsp:txXfrm>
        <a:off x="4497681" y="2478652"/>
        <a:ext cx="1138432" cy="706851"/>
      </dsp:txXfrm>
    </dsp:sp>
    <dsp:sp modelId="{EDE1ABF0-764A-4264-AFFF-D3683C5162F5}">
      <dsp:nvSpPr>
        <dsp:cNvPr id="0" name=""/>
        <dsp:cNvSpPr/>
      </dsp:nvSpPr>
      <dsp:spPr>
        <a:xfrm>
          <a:off x="8791" y="3426570"/>
          <a:ext cx="1182414" cy="75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9B813-313F-4803-B5B1-F242B413DC9C}">
      <dsp:nvSpPr>
        <dsp:cNvPr id="0" name=""/>
        <dsp:cNvSpPr/>
      </dsp:nvSpPr>
      <dsp:spPr>
        <a:xfrm>
          <a:off x="140170" y="3551380"/>
          <a:ext cx="1182414" cy="75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Soğuk algınlığı </a:t>
          </a:r>
        </a:p>
      </dsp:txBody>
      <dsp:txXfrm>
        <a:off x="162161" y="3573371"/>
        <a:ext cx="1138432" cy="706851"/>
      </dsp:txXfrm>
    </dsp:sp>
    <dsp:sp modelId="{1C8DCFF4-2AFE-4728-AD0C-0652CF9E65F3}">
      <dsp:nvSpPr>
        <dsp:cNvPr id="0" name=""/>
        <dsp:cNvSpPr/>
      </dsp:nvSpPr>
      <dsp:spPr>
        <a:xfrm>
          <a:off x="1453964" y="3426570"/>
          <a:ext cx="1182414" cy="75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204CD-AE0A-458C-8B9B-5E08D662CBA1}">
      <dsp:nvSpPr>
        <dsp:cNvPr id="0" name=""/>
        <dsp:cNvSpPr/>
      </dsp:nvSpPr>
      <dsp:spPr>
        <a:xfrm>
          <a:off x="1585343" y="3551380"/>
          <a:ext cx="1182414" cy="75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Akut Bronşit</a:t>
          </a:r>
        </a:p>
      </dsp:txBody>
      <dsp:txXfrm>
        <a:off x="1607334" y="3573371"/>
        <a:ext cx="1138432" cy="706851"/>
      </dsp:txXfrm>
    </dsp:sp>
    <dsp:sp modelId="{4993CDF9-2DE0-4727-BA1D-067FB5C1BB39}">
      <dsp:nvSpPr>
        <dsp:cNvPr id="0" name=""/>
        <dsp:cNvSpPr/>
      </dsp:nvSpPr>
      <dsp:spPr>
        <a:xfrm>
          <a:off x="2899137" y="3426570"/>
          <a:ext cx="1182414" cy="75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0F0A6-B6BB-42EE-8982-197D8177FD1F}">
      <dsp:nvSpPr>
        <dsp:cNvPr id="0" name=""/>
        <dsp:cNvSpPr/>
      </dsp:nvSpPr>
      <dsp:spPr>
        <a:xfrm>
          <a:off x="3030517" y="3551380"/>
          <a:ext cx="1182414" cy="75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Influenza </a:t>
          </a:r>
        </a:p>
      </dsp:txBody>
      <dsp:txXfrm>
        <a:off x="3052508" y="3573371"/>
        <a:ext cx="1138432" cy="706851"/>
      </dsp:txXfrm>
    </dsp:sp>
    <dsp:sp modelId="{DB8954E8-98DF-42AF-AAE7-B73597B0D66A}">
      <dsp:nvSpPr>
        <dsp:cNvPr id="0" name=""/>
        <dsp:cNvSpPr/>
      </dsp:nvSpPr>
      <dsp:spPr>
        <a:xfrm>
          <a:off x="4344311" y="3426570"/>
          <a:ext cx="1182414" cy="75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A8FA1-67B1-4A98-8C8A-8D9FED244193}">
      <dsp:nvSpPr>
        <dsp:cNvPr id="0" name=""/>
        <dsp:cNvSpPr/>
      </dsp:nvSpPr>
      <dsp:spPr>
        <a:xfrm>
          <a:off x="4475690" y="3551380"/>
          <a:ext cx="1182414" cy="75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Akut Bakteriyel Sinüzit </a:t>
          </a:r>
        </a:p>
      </dsp:txBody>
      <dsp:txXfrm>
        <a:off x="4497681" y="3573371"/>
        <a:ext cx="1138432" cy="706851"/>
      </dsp:txXfrm>
    </dsp:sp>
    <dsp:sp modelId="{E434971C-113B-4659-8E7F-41950B5B65F9}">
      <dsp:nvSpPr>
        <dsp:cNvPr id="0" name=""/>
        <dsp:cNvSpPr/>
      </dsp:nvSpPr>
      <dsp:spPr>
        <a:xfrm>
          <a:off x="5789484" y="3426570"/>
          <a:ext cx="1182414" cy="75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58794-6749-491A-A916-3542E3D9A7F1}">
      <dsp:nvSpPr>
        <dsp:cNvPr id="0" name=""/>
        <dsp:cNvSpPr/>
      </dsp:nvSpPr>
      <dsp:spPr>
        <a:xfrm>
          <a:off x="5920863" y="3551380"/>
          <a:ext cx="1182414" cy="75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KOAH alevlenmesi </a:t>
          </a:r>
        </a:p>
      </dsp:txBody>
      <dsp:txXfrm>
        <a:off x="5942854" y="3573371"/>
        <a:ext cx="1138432" cy="706851"/>
      </dsp:txXfrm>
    </dsp:sp>
    <dsp:sp modelId="{3D40086E-E74C-4858-8DFE-5A0A98EDCC32}">
      <dsp:nvSpPr>
        <dsp:cNvPr id="0" name=""/>
        <dsp:cNvSpPr/>
      </dsp:nvSpPr>
      <dsp:spPr>
        <a:xfrm>
          <a:off x="7234657" y="3426570"/>
          <a:ext cx="1182414" cy="75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C2607-DADE-4CFE-9704-423FA9148D11}">
      <dsp:nvSpPr>
        <dsp:cNvPr id="0" name=""/>
        <dsp:cNvSpPr/>
      </dsp:nvSpPr>
      <dsp:spPr>
        <a:xfrm>
          <a:off x="7366037" y="3551380"/>
          <a:ext cx="1182414" cy="75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Allerjik Rinit </a:t>
          </a:r>
        </a:p>
      </dsp:txBody>
      <dsp:txXfrm>
        <a:off x="7388028" y="3573371"/>
        <a:ext cx="1138432" cy="706851"/>
      </dsp:txXfrm>
    </dsp:sp>
    <dsp:sp modelId="{5A2CE9A7-5C66-420A-B404-3D73175CD2F3}">
      <dsp:nvSpPr>
        <dsp:cNvPr id="0" name=""/>
        <dsp:cNvSpPr/>
      </dsp:nvSpPr>
      <dsp:spPr>
        <a:xfrm>
          <a:off x="8679830" y="3426570"/>
          <a:ext cx="1182414" cy="75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6D201-E3A2-4176-9EAA-D7DD33344071}">
      <dsp:nvSpPr>
        <dsp:cNvPr id="0" name=""/>
        <dsp:cNvSpPr/>
      </dsp:nvSpPr>
      <dsp:spPr>
        <a:xfrm>
          <a:off x="8811210" y="3551380"/>
          <a:ext cx="1182414" cy="75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Boğmaca </a:t>
          </a:r>
        </a:p>
      </dsp:txBody>
      <dsp:txXfrm>
        <a:off x="8833201" y="3573371"/>
        <a:ext cx="1138432" cy="706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996CC-6CAF-4A89-9089-4C56B456ACD3}">
      <dsp:nvSpPr>
        <dsp:cNvPr id="0" name=""/>
        <dsp:cNvSpPr/>
      </dsp:nvSpPr>
      <dsp:spPr>
        <a:xfrm>
          <a:off x="4588128" y="2453324"/>
          <a:ext cx="3806359" cy="452870"/>
        </a:xfrm>
        <a:custGeom>
          <a:avLst/>
          <a:gdLst/>
          <a:ahLst/>
          <a:cxnLst/>
          <a:rect l="0" t="0" r="0" b="0"/>
          <a:pathLst>
            <a:path>
              <a:moveTo>
                <a:pt x="0" y="0"/>
              </a:moveTo>
              <a:lnTo>
                <a:pt x="0" y="308617"/>
              </a:lnTo>
              <a:lnTo>
                <a:pt x="3806359" y="308617"/>
              </a:lnTo>
              <a:lnTo>
                <a:pt x="3806359" y="4528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275AB3-6CE7-4C71-8984-B6653C956D83}">
      <dsp:nvSpPr>
        <dsp:cNvPr id="0" name=""/>
        <dsp:cNvSpPr/>
      </dsp:nvSpPr>
      <dsp:spPr>
        <a:xfrm>
          <a:off x="4588128" y="2453324"/>
          <a:ext cx="1903179" cy="452870"/>
        </a:xfrm>
        <a:custGeom>
          <a:avLst/>
          <a:gdLst/>
          <a:ahLst/>
          <a:cxnLst/>
          <a:rect l="0" t="0" r="0" b="0"/>
          <a:pathLst>
            <a:path>
              <a:moveTo>
                <a:pt x="0" y="0"/>
              </a:moveTo>
              <a:lnTo>
                <a:pt x="0" y="308617"/>
              </a:lnTo>
              <a:lnTo>
                <a:pt x="1903179" y="308617"/>
              </a:lnTo>
              <a:lnTo>
                <a:pt x="1903179" y="4528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5256FF-2375-4B08-8E5A-02AD785DD6B7}">
      <dsp:nvSpPr>
        <dsp:cNvPr id="0" name=""/>
        <dsp:cNvSpPr/>
      </dsp:nvSpPr>
      <dsp:spPr>
        <a:xfrm>
          <a:off x="4542408" y="2453324"/>
          <a:ext cx="91440" cy="452870"/>
        </a:xfrm>
        <a:custGeom>
          <a:avLst/>
          <a:gdLst/>
          <a:ahLst/>
          <a:cxnLst/>
          <a:rect l="0" t="0" r="0" b="0"/>
          <a:pathLst>
            <a:path>
              <a:moveTo>
                <a:pt x="45720" y="0"/>
              </a:moveTo>
              <a:lnTo>
                <a:pt x="45720" y="4528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EDE416-36BF-46D6-BE4B-47D2F7113B1C}">
      <dsp:nvSpPr>
        <dsp:cNvPr id="0" name=""/>
        <dsp:cNvSpPr/>
      </dsp:nvSpPr>
      <dsp:spPr>
        <a:xfrm>
          <a:off x="2684948" y="2453324"/>
          <a:ext cx="1903179" cy="452870"/>
        </a:xfrm>
        <a:custGeom>
          <a:avLst/>
          <a:gdLst/>
          <a:ahLst/>
          <a:cxnLst/>
          <a:rect l="0" t="0" r="0" b="0"/>
          <a:pathLst>
            <a:path>
              <a:moveTo>
                <a:pt x="1903179" y="0"/>
              </a:moveTo>
              <a:lnTo>
                <a:pt x="1903179" y="308617"/>
              </a:lnTo>
              <a:lnTo>
                <a:pt x="0" y="308617"/>
              </a:lnTo>
              <a:lnTo>
                <a:pt x="0" y="4528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F6C71E-C8AF-466C-9286-B2C2EBAFDE29}">
      <dsp:nvSpPr>
        <dsp:cNvPr id="0" name=""/>
        <dsp:cNvSpPr/>
      </dsp:nvSpPr>
      <dsp:spPr>
        <a:xfrm>
          <a:off x="781769" y="2453324"/>
          <a:ext cx="3806359" cy="452870"/>
        </a:xfrm>
        <a:custGeom>
          <a:avLst/>
          <a:gdLst/>
          <a:ahLst/>
          <a:cxnLst/>
          <a:rect l="0" t="0" r="0" b="0"/>
          <a:pathLst>
            <a:path>
              <a:moveTo>
                <a:pt x="3806359" y="0"/>
              </a:moveTo>
              <a:lnTo>
                <a:pt x="3806359" y="308617"/>
              </a:lnTo>
              <a:lnTo>
                <a:pt x="0" y="308617"/>
              </a:lnTo>
              <a:lnTo>
                <a:pt x="0" y="4528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541A6-BF66-4A1E-9CE7-599B5131E991}">
      <dsp:nvSpPr>
        <dsp:cNvPr id="0" name=""/>
        <dsp:cNvSpPr/>
      </dsp:nvSpPr>
      <dsp:spPr>
        <a:xfrm>
          <a:off x="3809554" y="1464535"/>
          <a:ext cx="1557146" cy="988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D7997-C85D-47FD-8AF0-3EB0AED9BBC3}">
      <dsp:nvSpPr>
        <dsp:cNvPr id="0" name=""/>
        <dsp:cNvSpPr/>
      </dsp:nvSpPr>
      <dsp:spPr>
        <a:xfrm>
          <a:off x="3982571" y="1628901"/>
          <a:ext cx="1557146" cy="988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Nadir görülen nedenler </a:t>
          </a:r>
        </a:p>
      </dsp:txBody>
      <dsp:txXfrm>
        <a:off x="4011532" y="1657862"/>
        <a:ext cx="1499224" cy="930866"/>
      </dsp:txXfrm>
    </dsp:sp>
    <dsp:sp modelId="{161CBF9E-B16D-4C59-B5E8-E7E1A6EB297D}">
      <dsp:nvSpPr>
        <dsp:cNvPr id="0" name=""/>
        <dsp:cNvSpPr/>
      </dsp:nvSpPr>
      <dsp:spPr>
        <a:xfrm>
          <a:off x="3195" y="2906194"/>
          <a:ext cx="1557146" cy="988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87CE9-A903-4026-9946-18A8A4DCE37C}">
      <dsp:nvSpPr>
        <dsp:cNvPr id="0" name=""/>
        <dsp:cNvSpPr/>
      </dsp:nvSpPr>
      <dsp:spPr>
        <a:xfrm>
          <a:off x="176211" y="3070559"/>
          <a:ext cx="1557146" cy="988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Astım </a:t>
          </a:r>
        </a:p>
      </dsp:txBody>
      <dsp:txXfrm>
        <a:off x="205172" y="3099520"/>
        <a:ext cx="1499224" cy="930866"/>
      </dsp:txXfrm>
    </dsp:sp>
    <dsp:sp modelId="{7FD87128-6495-4F44-93F2-4F89C832BC25}">
      <dsp:nvSpPr>
        <dsp:cNvPr id="0" name=""/>
        <dsp:cNvSpPr/>
      </dsp:nvSpPr>
      <dsp:spPr>
        <a:xfrm>
          <a:off x="1906375" y="2906194"/>
          <a:ext cx="1557146" cy="988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BA785-400D-4E37-9690-B4838E16DE95}">
      <dsp:nvSpPr>
        <dsp:cNvPr id="0" name=""/>
        <dsp:cNvSpPr/>
      </dsp:nvSpPr>
      <dsp:spPr>
        <a:xfrm>
          <a:off x="2079391" y="3070559"/>
          <a:ext cx="1557146" cy="988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Konjestif kalp yetmezliği </a:t>
          </a:r>
        </a:p>
      </dsp:txBody>
      <dsp:txXfrm>
        <a:off x="2108352" y="3099520"/>
        <a:ext cx="1499224" cy="930866"/>
      </dsp:txXfrm>
    </dsp:sp>
    <dsp:sp modelId="{55B12264-A5A5-480E-8253-F8B027636208}">
      <dsp:nvSpPr>
        <dsp:cNvPr id="0" name=""/>
        <dsp:cNvSpPr/>
      </dsp:nvSpPr>
      <dsp:spPr>
        <a:xfrm>
          <a:off x="3809554" y="2906194"/>
          <a:ext cx="1557146" cy="988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FBAFF-4C3B-4275-9E73-655E71ABF4F3}">
      <dsp:nvSpPr>
        <dsp:cNvPr id="0" name=""/>
        <dsp:cNvSpPr/>
      </dsp:nvSpPr>
      <dsp:spPr>
        <a:xfrm>
          <a:off x="3982571" y="3070559"/>
          <a:ext cx="1557146" cy="988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Pnömoni</a:t>
          </a:r>
        </a:p>
      </dsp:txBody>
      <dsp:txXfrm>
        <a:off x="4011532" y="3099520"/>
        <a:ext cx="1499224" cy="930866"/>
      </dsp:txXfrm>
    </dsp:sp>
    <dsp:sp modelId="{B1290CF4-52B7-4FE8-8823-B40AE9B1B23D}">
      <dsp:nvSpPr>
        <dsp:cNvPr id="0" name=""/>
        <dsp:cNvSpPr/>
      </dsp:nvSpPr>
      <dsp:spPr>
        <a:xfrm>
          <a:off x="5712734" y="2906194"/>
          <a:ext cx="1557146" cy="988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75E8D-A272-4C89-B98C-771F9D774F47}">
      <dsp:nvSpPr>
        <dsp:cNvPr id="0" name=""/>
        <dsp:cNvSpPr/>
      </dsp:nvSpPr>
      <dsp:spPr>
        <a:xfrm>
          <a:off x="5885750" y="3070559"/>
          <a:ext cx="1557146" cy="988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Aspirasyon sendromları</a:t>
          </a:r>
        </a:p>
      </dsp:txBody>
      <dsp:txXfrm>
        <a:off x="5914711" y="3099520"/>
        <a:ext cx="1499224" cy="930866"/>
      </dsp:txXfrm>
    </dsp:sp>
    <dsp:sp modelId="{72EA86F6-DD42-489A-9D9A-4834A7A810A9}">
      <dsp:nvSpPr>
        <dsp:cNvPr id="0" name=""/>
        <dsp:cNvSpPr/>
      </dsp:nvSpPr>
      <dsp:spPr>
        <a:xfrm>
          <a:off x="7615914" y="2906194"/>
          <a:ext cx="1557146" cy="988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385F3-A35C-4A7F-A196-E82191013B8E}">
      <dsp:nvSpPr>
        <dsp:cNvPr id="0" name=""/>
        <dsp:cNvSpPr/>
      </dsp:nvSpPr>
      <dsp:spPr>
        <a:xfrm>
          <a:off x="7788930" y="3070559"/>
          <a:ext cx="1557146" cy="988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Pulmoner emboli </a:t>
          </a:r>
        </a:p>
      </dsp:txBody>
      <dsp:txXfrm>
        <a:off x="7817891" y="3099520"/>
        <a:ext cx="1499224" cy="930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E225-6DE6-461E-BEC4-AFBCAEF2E507}">
      <dsp:nvSpPr>
        <dsp:cNvPr id="0" name=""/>
        <dsp:cNvSpPr/>
      </dsp:nvSpPr>
      <dsp:spPr>
        <a:xfrm>
          <a:off x="3883421" y="2065121"/>
          <a:ext cx="1986359" cy="945326"/>
        </a:xfrm>
        <a:custGeom>
          <a:avLst/>
          <a:gdLst/>
          <a:ahLst/>
          <a:cxnLst/>
          <a:rect l="0" t="0" r="0" b="0"/>
          <a:pathLst>
            <a:path>
              <a:moveTo>
                <a:pt x="0" y="0"/>
              </a:moveTo>
              <a:lnTo>
                <a:pt x="0" y="644212"/>
              </a:lnTo>
              <a:lnTo>
                <a:pt x="1986359" y="644212"/>
              </a:lnTo>
              <a:lnTo>
                <a:pt x="1986359" y="945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12B93-CE2C-4C13-97CD-B33878F50F31}">
      <dsp:nvSpPr>
        <dsp:cNvPr id="0" name=""/>
        <dsp:cNvSpPr/>
      </dsp:nvSpPr>
      <dsp:spPr>
        <a:xfrm>
          <a:off x="1897062" y="2065121"/>
          <a:ext cx="1986359" cy="945326"/>
        </a:xfrm>
        <a:custGeom>
          <a:avLst/>
          <a:gdLst/>
          <a:ahLst/>
          <a:cxnLst/>
          <a:rect l="0" t="0" r="0" b="0"/>
          <a:pathLst>
            <a:path>
              <a:moveTo>
                <a:pt x="1986359" y="0"/>
              </a:moveTo>
              <a:lnTo>
                <a:pt x="1986359" y="644212"/>
              </a:lnTo>
              <a:lnTo>
                <a:pt x="0" y="644212"/>
              </a:lnTo>
              <a:lnTo>
                <a:pt x="0" y="945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903312-474A-4C45-B76C-E5E7C1D7341C}">
      <dsp:nvSpPr>
        <dsp:cNvPr id="0" name=""/>
        <dsp:cNvSpPr/>
      </dsp:nvSpPr>
      <dsp:spPr>
        <a:xfrm>
          <a:off x="2258218" y="1113"/>
          <a:ext cx="3250406" cy="2064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BCEA1-B47A-415E-B7C7-7EB1DEEE40D8}">
      <dsp:nvSpPr>
        <dsp:cNvPr id="0" name=""/>
        <dsp:cNvSpPr/>
      </dsp:nvSpPr>
      <dsp:spPr>
        <a:xfrm>
          <a:off x="2619375" y="344211"/>
          <a:ext cx="3250406" cy="20640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kern="1200"/>
            <a:t>TOPLUM KÖKENLİ PNÖMONİ</a:t>
          </a:r>
        </a:p>
      </dsp:txBody>
      <dsp:txXfrm>
        <a:off x="2679828" y="404664"/>
        <a:ext cx="3129500" cy="1943101"/>
      </dsp:txXfrm>
    </dsp:sp>
    <dsp:sp modelId="{5B31489A-35BE-434F-8A7F-FE08B3580AA0}">
      <dsp:nvSpPr>
        <dsp:cNvPr id="0" name=""/>
        <dsp:cNvSpPr/>
      </dsp:nvSpPr>
      <dsp:spPr>
        <a:xfrm>
          <a:off x="271859" y="3010447"/>
          <a:ext cx="3250406" cy="2064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55BF9-E47F-49FC-9DC3-F28FEDDCB772}">
      <dsp:nvSpPr>
        <dsp:cNvPr id="0" name=""/>
        <dsp:cNvSpPr/>
      </dsp:nvSpPr>
      <dsp:spPr>
        <a:xfrm>
          <a:off x="633015" y="3353545"/>
          <a:ext cx="3250406" cy="20640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kern="1200"/>
            <a:t>TİPİK PNÖMONİ</a:t>
          </a:r>
        </a:p>
      </dsp:txBody>
      <dsp:txXfrm>
        <a:off x="693468" y="3413998"/>
        <a:ext cx="3129500" cy="1943101"/>
      </dsp:txXfrm>
    </dsp:sp>
    <dsp:sp modelId="{AC8328AE-0A54-4EF5-9497-7BE3DB508956}">
      <dsp:nvSpPr>
        <dsp:cNvPr id="0" name=""/>
        <dsp:cNvSpPr/>
      </dsp:nvSpPr>
      <dsp:spPr>
        <a:xfrm>
          <a:off x="4244578" y="3010447"/>
          <a:ext cx="3250406" cy="2064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F8A76-403C-494D-A9D9-5DD74E795D94}">
      <dsp:nvSpPr>
        <dsp:cNvPr id="0" name=""/>
        <dsp:cNvSpPr/>
      </dsp:nvSpPr>
      <dsp:spPr>
        <a:xfrm>
          <a:off x="4605734" y="3353545"/>
          <a:ext cx="3250406" cy="20640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kern="1200"/>
            <a:t>ATİPİK PNÖMONİ</a:t>
          </a:r>
        </a:p>
      </dsp:txBody>
      <dsp:txXfrm>
        <a:off x="4666187" y="3413998"/>
        <a:ext cx="3129500" cy="19431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997B-C676-49FF-A3D0-9BD26B98F62B}">
      <dsp:nvSpPr>
        <dsp:cNvPr id="0" name=""/>
        <dsp:cNvSpPr/>
      </dsp:nvSpPr>
      <dsp:spPr>
        <a:xfrm>
          <a:off x="0" y="648967"/>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65 yaş ve üzeri olmak </a:t>
          </a:r>
        </a:p>
      </dsp:txBody>
      <dsp:txXfrm>
        <a:off x="22246" y="671213"/>
        <a:ext cx="10723033" cy="411223"/>
      </dsp:txXfrm>
    </dsp:sp>
    <dsp:sp modelId="{026B4710-1B3B-4851-8E2D-7482E900BF4A}">
      <dsp:nvSpPr>
        <dsp:cNvPr id="0" name=""/>
        <dsp:cNvSpPr/>
      </dsp:nvSpPr>
      <dsp:spPr>
        <a:xfrm>
          <a:off x="0" y="1159402"/>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Eşlik eden hastalık ( KOAH,bronşektazi, kistik fibrozis, DM, KBY, KKK, KC hastalığı malignite, nörolojik hastalık </a:t>
          </a:r>
        </a:p>
      </dsp:txBody>
      <dsp:txXfrm>
        <a:off x="22246" y="1181648"/>
        <a:ext cx="10723033" cy="411223"/>
      </dsp:txXfrm>
    </dsp:sp>
    <dsp:sp modelId="{33B78C98-CA84-4954-979C-227EA987DD58}">
      <dsp:nvSpPr>
        <dsp:cNvPr id="0" name=""/>
        <dsp:cNvSpPr/>
      </dsp:nvSpPr>
      <dsp:spPr>
        <a:xfrm>
          <a:off x="0" y="1669837"/>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Bir yıl içinde pnömoni nedenli yatış öyküsü </a:t>
          </a:r>
        </a:p>
      </dsp:txBody>
      <dsp:txXfrm>
        <a:off x="22246" y="1692083"/>
        <a:ext cx="10723033" cy="411223"/>
      </dsp:txXfrm>
    </dsp:sp>
    <dsp:sp modelId="{8252FA33-4F60-476E-85FA-DF33EC6618E3}">
      <dsp:nvSpPr>
        <dsp:cNvPr id="0" name=""/>
        <dsp:cNvSpPr/>
      </dsp:nvSpPr>
      <dsp:spPr>
        <a:xfrm>
          <a:off x="0" y="2180272"/>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Aspirasyon şüphesi</a:t>
          </a:r>
        </a:p>
      </dsp:txBody>
      <dsp:txXfrm>
        <a:off x="22246" y="2202518"/>
        <a:ext cx="10723033" cy="411223"/>
      </dsp:txXfrm>
    </dsp:sp>
    <dsp:sp modelId="{D54774F6-4194-4DE4-B82F-DD6F0EA79821}">
      <dsp:nvSpPr>
        <dsp:cNvPr id="0" name=""/>
        <dsp:cNvSpPr/>
      </dsp:nvSpPr>
      <dsp:spPr>
        <a:xfrm>
          <a:off x="0" y="2690707"/>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Splenektomi</a:t>
          </a:r>
        </a:p>
      </dsp:txBody>
      <dsp:txXfrm>
        <a:off x="22246" y="2712953"/>
        <a:ext cx="10723033" cy="411223"/>
      </dsp:txXfrm>
    </dsp:sp>
    <dsp:sp modelId="{4807FC50-2844-43CC-A6B9-226698B8B61E}">
      <dsp:nvSpPr>
        <dsp:cNvPr id="0" name=""/>
        <dsp:cNvSpPr/>
      </dsp:nvSpPr>
      <dsp:spPr>
        <a:xfrm>
          <a:off x="0" y="3201142"/>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Alkolizm</a:t>
          </a:r>
        </a:p>
      </dsp:txBody>
      <dsp:txXfrm>
        <a:off x="22246" y="3223388"/>
        <a:ext cx="10723033" cy="411223"/>
      </dsp:txXfrm>
    </dsp:sp>
    <dsp:sp modelId="{C2F46B4F-7C74-4FA1-8C36-EED0C2BAE88D}">
      <dsp:nvSpPr>
        <dsp:cNvPr id="0" name=""/>
        <dsp:cNvSpPr/>
      </dsp:nvSpPr>
      <dsp:spPr>
        <a:xfrm>
          <a:off x="0" y="3711577"/>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Malnütrisyon</a:t>
          </a:r>
        </a:p>
      </dsp:txBody>
      <dsp:txXfrm>
        <a:off x="22246" y="3733823"/>
        <a:ext cx="10723033" cy="411223"/>
      </dsp:txXfrm>
    </dsp:sp>
    <dsp:sp modelId="{F9652D57-E0B8-434F-9195-8F4EFA76DC38}">
      <dsp:nvSpPr>
        <dsp:cNvPr id="0" name=""/>
        <dsp:cNvSpPr/>
      </dsp:nvSpPr>
      <dsp:spPr>
        <a:xfrm>
          <a:off x="0" y="4222012"/>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Bakım evinde yaşama</a:t>
          </a:r>
        </a:p>
      </dsp:txBody>
      <dsp:txXfrm>
        <a:off x="22246" y="4244258"/>
        <a:ext cx="10723033" cy="411223"/>
      </dsp:txXfrm>
    </dsp:sp>
    <dsp:sp modelId="{EECE4265-E93B-4954-BFDB-47248AB54196}">
      <dsp:nvSpPr>
        <dsp:cNvPr id="0" name=""/>
        <dsp:cNvSpPr/>
      </dsp:nvSpPr>
      <dsp:spPr>
        <a:xfrm>
          <a:off x="0" y="4732447"/>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İmmmün süpresif tedavi</a:t>
          </a:r>
        </a:p>
      </dsp:txBody>
      <dsp:txXfrm>
        <a:off x="22246" y="4754693"/>
        <a:ext cx="10723033" cy="411223"/>
      </dsp:txXfrm>
    </dsp:sp>
    <dsp:sp modelId="{CAF97E26-05E1-4859-A26B-FA7DEBA8AD15}">
      <dsp:nvSpPr>
        <dsp:cNvPr id="0" name=""/>
        <dsp:cNvSpPr/>
      </dsp:nvSpPr>
      <dsp:spPr>
        <a:xfrm>
          <a:off x="0" y="5242882"/>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İnfluenza sonrası gelişen pnömoni </a:t>
          </a:r>
        </a:p>
      </dsp:txBody>
      <dsp:txXfrm>
        <a:off x="22246" y="5265128"/>
        <a:ext cx="10723033" cy="411223"/>
      </dsp:txXfrm>
    </dsp:sp>
    <dsp:sp modelId="{AE7959DD-9A9E-4927-8F67-03F6AA175D87}">
      <dsp:nvSpPr>
        <dsp:cNvPr id="0" name=""/>
        <dsp:cNvSpPr/>
      </dsp:nvSpPr>
      <dsp:spPr>
        <a:xfrm>
          <a:off x="0" y="5753317"/>
          <a:ext cx="10767525"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Steroid kullanımı ( prednizolon&gt; 10mg/gün , 3 ay süreyle  </a:t>
          </a:r>
        </a:p>
      </dsp:txBody>
      <dsp:txXfrm>
        <a:off x="22246" y="5775563"/>
        <a:ext cx="10723033" cy="411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A1FB-F863-48B6-836C-6B04A8BE11F4}">
      <dsp:nvSpPr>
        <dsp:cNvPr id="0" name=""/>
        <dsp:cNvSpPr/>
      </dsp:nvSpPr>
      <dsp:spPr>
        <a:xfrm>
          <a:off x="1142999" y="2100791"/>
          <a:ext cx="2434166"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a:t>Tedavi süresi </a:t>
          </a:r>
        </a:p>
      </dsp:txBody>
      <dsp:txXfrm>
        <a:off x="1178646" y="2136438"/>
        <a:ext cx="2362872" cy="1145789"/>
      </dsp:txXfrm>
    </dsp:sp>
    <dsp:sp modelId="{C04F41AA-B658-4AE7-B4AC-421456EF35C2}">
      <dsp:nvSpPr>
        <dsp:cNvPr id="0" name=""/>
        <dsp:cNvSpPr/>
      </dsp:nvSpPr>
      <dsp:spPr>
        <a:xfrm rot="17692822">
          <a:off x="2906870" y="1639384"/>
          <a:ext cx="2314259" cy="40429"/>
        </a:xfrm>
        <a:custGeom>
          <a:avLst/>
          <a:gdLst/>
          <a:ahLst/>
          <a:cxnLst/>
          <a:rect l="0" t="0" r="0" b="0"/>
          <a:pathLst>
            <a:path>
              <a:moveTo>
                <a:pt x="0" y="20214"/>
              </a:moveTo>
              <a:lnTo>
                <a:pt x="231425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4006143" y="1601742"/>
        <a:ext cx="115712" cy="115712"/>
      </dsp:txXfrm>
    </dsp:sp>
    <dsp:sp modelId="{D40D5EF2-4447-4200-A957-920CF3609633}">
      <dsp:nvSpPr>
        <dsp:cNvPr id="0" name=""/>
        <dsp:cNvSpPr/>
      </dsp:nvSpPr>
      <dsp:spPr>
        <a:xfrm>
          <a:off x="4550833" y="1322"/>
          <a:ext cx="2434166"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a:t>Pnömokoksik pnömoni </a:t>
          </a:r>
        </a:p>
        <a:p>
          <a:pPr lvl="0" algn="ctr" defTabSz="977900">
            <a:lnSpc>
              <a:spcPct val="90000"/>
            </a:lnSpc>
            <a:spcBef>
              <a:spcPct val="0"/>
            </a:spcBef>
            <a:spcAft>
              <a:spcPct val="35000"/>
            </a:spcAft>
          </a:pPr>
          <a:r>
            <a:rPr lang="tr-TR" sz="2200" kern="1200"/>
            <a:t>7-10 gün</a:t>
          </a:r>
        </a:p>
      </dsp:txBody>
      <dsp:txXfrm>
        <a:off x="4586480" y="36969"/>
        <a:ext cx="2362872" cy="1145789"/>
      </dsp:txXfrm>
    </dsp:sp>
    <dsp:sp modelId="{D51FBCFE-F86F-457B-A15F-396180A3F028}">
      <dsp:nvSpPr>
        <dsp:cNvPr id="0" name=""/>
        <dsp:cNvSpPr/>
      </dsp:nvSpPr>
      <dsp:spPr>
        <a:xfrm rot="19457599">
          <a:off x="3464462" y="2339207"/>
          <a:ext cx="1199074" cy="40429"/>
        </a:xfrm>
        <a:custGeom>
          <a:avLst/>
          <a:gdLst/>
          <a:ahLst/>
          <a:cxnLst/>
          <a:rect l="0" t="0" r="0" b="0"/>
          <a:pathLst>
            <a:path>
              <a:moveTo>
                <a:pt x="0" y="20214"/>
              </a:moveTo>
              <a:lnTo>
                <a:pt x="1199074"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034023" y="2329445"/>
        <a:ext cx="59953" cy="59953"/>
      </dsp:txXfrm>
    </dsp:sp>
    <dsp:sp modelId="{0C16BB95-3D47-409E-A7CD-5B86B480204B}">
      <dsp:nvSpPr>
        <dsp:cNvPr id="0" name=""/>
        <dsp:cNvSpPr/>
      </dsp:nvSpPr>
      <dsp:spPr>
        <a:xfrm>
          <a:off x="4550833" y="1400968"/>
          <a:ext cx="2434166"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a:t>Mycoplazma ve Clamydia pnömonisi</a:t>
          </a:r>
        </a:p>
        <a:p>
          <a:pPr lvl="0" algn="ctr" defTabSz="977900">
            <a:lnSpc>
              <a:spcPct val="90000"/>
            </a:lnSpc>
            <a:spcBef>
              <a:spcPct val="0"/>
            </a:spcBef>
            <a:spcAft>
              <a:spcPct val="35000"/>
            </a:spcAft>
          </a:pPr>
          <a:r>
            <a:rPr lang="tr-TR" sz="2200" kern="1200"/>
            <a:t>10-14 gün</a:t>
          </a:r>
        </a:p>
      </dsp:txBody>
      <dsp:txXfrm>
        <a:off x="4586480" y="1436615"/>
        <a:ext cx="2362872" cy="1145789"/>
      </dsp:txXfrm>
    </dsp:sp>
    <dsp:sp modelId="{5AFF4759-2916-4C74-A83F-E8F37FE815E1}">
      <dsp:nvSpPr>
        <dsp:cNvPr id="0" name=""/>
        <dsp:cNvSpPr/>
      </dsp:nvSpPr>
      <dsp:spPr>
        <a:xfrm rot="2142401">
          <a:off x="3464462" y="3039030"/>
          <a:ext cx="1199074" cy="40429"/>
        </a:xfrm>
        <a:custGeom>
          <a:avLst/>
          <a:gdLst/>
          <a:ahLst/>
          <a:cxnLst/>
          <a:rect l="0" t="0" r="0" b="0"/>
          <a:pathLst>
            <a:path>
              <a:moveTo>
                <a:pt x="0" y="20214"/>
              </a:moveTo>
              <a:lnTo>
                <a:pt x="1199074"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034023" y="3029268"/>
        <a:ext cx="59953" cy="59953"/>
      </dsp:txXfrm>
    </dsp:sp>
    <dsp:sp modelId="{2EA5CDCD-6A22-4DC7-84C0-0DD137596F55}">
      <dsp:nvSpPr>
        <dsp:cNvPr id="0" name=""/>
        <dsp:cNvSpPr/>
      </dsp:nvSpPr>
      <dsp:spPr>
        <a:xfrm>
          <a:off x="4550833" y="2800614"/>
          <a:ext cx="2434166"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a:t>Legionella</a:t>
          </a:r>
        </a:p>
        <a:p>
          <a:pPr lvl="0" algn="ctr" defTabSz="977900">
            <a:lnSpc>
              <a:spcPct val="90000"/>
            </a:lnSpc>
            <a:spcBef>
              <a:spcPct val="0"/>
            </a:spcBef>
            <a:spcAft>
              <a:spcPct val="35000"/>
            </a:spcAft>
          </a:pPr>
          <a:r>
            <a:rPr lang="tr-TR" sz="2200" kern="1200"/>
            <a:t>14-21 gün </a:t>
          </a:r>
        </a:p>
      </dsp:txBody>
      <dsp:txXfrm>
        <a:off x="4586480" y="2836261"/>
        <a:ext cx="2362872" cy="1145789"/>
      </dsp:txXfrm>
    </dsp:sp>
    <dsp:sp modelId="{91D90628-9754-4218-93F2-BDBD2E9A1187}">
      <dsp:nvSpPr>
        <dsp:cNvPr id="0" name=""/>
        <dsp:cNvSpPr/>
      </dsp:nvSpPr>
      <dsp:spPr>
        <a:xfrm rot="3907178">
          <a:off x="2906870" y="3738853"/>
          <a:ext cx="2314259" cy="40429"/>
        </a:xfrm>
        <a:custGeom>
          <a:avLst/>
          <a:gdLst/>
          <a:ahLst/>
          <a:cxnLst/>
          <a:rect l="0" t="0" r="0" b="0"/>
          <a:pathLst>
            <a:path>
              <a:moveTo>
                <a:pt x="0" y="20214"/>
              </a:moveTo>
              <a:lnTo>
                <a:pt x="231425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4006143" y="3701211"/>
        <a:ext cx="115712" cy="115712"/>
      </dsp:txXfrm>
    </dsp:sp>
    <dsp:sp modelId="{65CE00E0-3134-4AF5-9345-EBBCC2B72FBB}">
      <dsp:nvSpPr>
        <dsp:cNvPr id="0" name=""/>
        <dsp:cNvSpPr/>
      </dsp:nvSpPr>
      <dsp:spPr>
        <a:xfrm>
          <a:off x="4550833" y="4200260"/>
          <a:ext cx="2434166"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a:t>Etken belirsiz ağır pnömoni </a:t>
          </a:r>
        </a:p>
        <a:p>
          <a:pPr lvl="0" algn="ctr" defTabSz="977900">
            <a:lnSpc>
              <a:spcPct val="90000"/>
            </a:lnSpc>
            <a:spcBef>
              <a:spcPct val="0"/>
            </a:spcBef>
            <a:spcAft>
              <a:spcPct val="35000"/>
            </a:spcAft>
          </a:pPr>
          <a:r>
            <a:rPr lang="tr-TR" sz="2200" kern="1200"/>
            <a:t>En az 2-3 hafta </a:t>
          </a:r>
        </a:p>
      </dsp:txBody>
      <dsp:txXfrm>
        <a:off x="4586480" y="4235907"/>
        <a:ext cx="2362872" cy="1145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63A69-BD13-4CD7-A3BE-01A084CA80CC}">
      <dsp:nvSpPr>
        <dsp:cNvPr id="0" name=""/>
        <dsp:cNvSpPr/>
      </dsp:nvSpPr>
      <dsp:spPr>
        <a:xfrm>
          <a:off x="3063073" y="346230"/>
          <a:ext cx="4373444" cy="4373444"/>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a:t>Geçirilmiş VTE öyküsü</a:t>
          </a:r>
        </a:p>
      </dsp:txBody>
      <dsp:txXfrm>
        <a:off x="5360693" y="752336"/>
        <a:ext cx="1041296" cy="833036"/>
      </dsp:txXfrm>
    </dsp:sp>
    <dsp:sp modelId="{82962BEF-7CF2-478E-8191-8953F3CCC370}">
      <dsp:nvSpPr>
        <dsp:cNvPr id="0" name=""/>
        <dsp:cNvSpPr/>
      </dsp:nvSpPr>
      <dsp:spPr>
        <a:xfrm>
          <a:off x="3012700" y="169178"/>
          <a:ext cx="4586649" cy="4868124"/>
        </a:xfrm>
        <a:prstGeom prst="pie">
          <a:avLst>
            <a:gd name="adj1" fmla="val 19285716"/>
            <a:gd name="adj2" fmla="val 7714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a:t>Aktif Kanser </a:t>
          </a:r>
        </a:p>
      </dsp:txBody>
      <dsp:txXfrm>
        <a:off x="6127799" y="1933873"/>
        <a:ext cx="1255868" cy="811354"/>
      </dsp:txXfrm>
    </dsp:sp>
    <dsp:sp modelId="{A1036858-0A20-4252-A3A1-5245DDCA809F}">
      <dsp:nvSpPr>
        <dsp:cNvPr id="0" name=""/>
        <dsp:cNvSpPr/>
      </dsp:nvSpPr>
      <dsp:spPr>
        <a:xfrm>
          <a:off x="3098997" y="505028"/>
          <a:ext cx="4373444" cy="4373444"/>
        </a:xfrm>
        <a:prstGeom prst="pie">
          <a:avLst>
            <a:gd name="adj1" fmla="val 771428"/>
            <a:gd name="adj2" fmla="val 385714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a:t>Majör Travma</a:t>
          </a:r>
        </a:p>
      </dsp:txBody>
      <dsp:txXfrm>
        <a:off x="5907373" y="3095252"/>
        <a:ext cx="1041296" cy="807004"/>
      </dsp:txXfrm>
    </dsp:sp>
    <dsp:sp modelId="{D2F974BD-8EA3-4058-A423-0462D90F3ED2}">
      <dsp:nvSpPr>
        <dsp:cNvPr id="0" name=""/>
        <dsp:cNvSpPr/>
      </dsp:nvSpPr>
      <dsp:spPr>
        <a:xfrm>
          <a:off x="3017776" y="544077"/>
          <a:ext cx="4373444" cy="4373444"/>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a:t>Cerrahi</a:t>
          </a:r>
        </a:p>
      </dsp:txBody>
      <dsp:txXfrm>
        <a:off x="4696866" y="3980354"/>
        <a:ext cx="1015263" cy="728907"/>
      </dsp:txXfrm>
    </dsp:sp>
    <dsp:sp modelId="{EE0CF97D-8BD2-49FB-9BFC-478861D91CE7}">
      <dsp:nvSpPr>
        <dsp:cNvPr id="0" name=""/>
        <dsp:cNvSpPr/>
      </dsp:nvSpPr>
      <dsp:spPr>
        <a:xfrm>
          <a:off x="2936555" y="505028"/>
          <a:ext cx="4373444" cy="4373444"/>
        </a:xfrm>
        <a:prstGeom prst="pie">
          <a:avLst>
            <a:gd name="adj1" fmla="val 6942858"/>
            <a:gd name="adj2" fmla="val 1002857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a:t>Yakın tarihte hastaneye yatış</a:t>
          </a:r>
        </a:p>
      </dsp:txBody>
      <dsp:txXfrm>
        <a:off x="3460327" y="3095252"/>
        <a:ext cx="1041296" cy="807004"/>
      </dsp:txXfrm>
    </dsp:sp>
    <dsp:sp modelId="{429D8B93-D7F1-43DC-8F63-F0F251331653}">
      <dsp:nvSpPr>
        <dsp:cNvPr id="0" name=""/>
        <dsp:cNvSpPr/>
      </dsp:nvSpPr>
      <dsp:spPr>
        <a:xfrm>
          <a:off x="2916250" y="416518"/>
          <a:ext cx="4373444" cy="4373444"/>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a:t>Uzun uçuşlar</a:t>
          </a:r>
        </a:p>
      </dsp:txBody>
      <dsp:txXfrm>
        <a:off x="3121906" y="2001891"/>
        <a:ext cx="1197490" cy="728907"/>
      </dsp:txXfrm>
    </dsp:sp>
    <dsp:sp modelId="{959E8E24-5D7F-4B3D-B675-1940B66FBC1E}">
      <dsp:nvSpPr>
        <dsp:cNvPr id="0" name=""/>
        <dsp:cNvSpPr/>
      </dsp:nvSpPr>
      <dsp:spPr>
        <a:xfrm>
          <a:off x="2972480" y="346230"/>
          <a:ext cx="4373444" cy="4373444"/>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a:t>İmmobilite</a:t>
          </a:r>
        </a:p>
      </dsp:txBody>
      <dsp:txXfrm>
        <a:off x="4007008" y="752336"/>
        <a:ext cx="1041296" cy="833036"/>
      </dsp:txXfrm>
    </dsp:sp>
    <dsp:sp modelId="{56694D21-9929-40DA-AB57-C3567079C74E}">
      <dsp:nvSpPr>
        <dsp:cNvPr id="0" name=""/>
        <dsp:cNvSpPr/>
      </dsp:nvSpPr>
      <dsp:spPr>
        <a:xfrm>
          <a:off x="2792117" y="75493"/>
          <a:ext cx="4914918" cy="4914918"/>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9BB9E0-E125-4571-B23C-B00A8A3F111A}">
      <dsp:nvSpPr>
        <dsp:cNvPr id="0" name=""/>
        <dsp:cNvSpPr/>
      </dsp:nvSpPr>
      <dsp:spPr>
        <a:xfrm>
          <a:off x="2847824" y="144056"/>
          <a:ext cx="4914918" cy="4914918"/>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35425A-7946-4E2F-A106-7AF027C984D8}">
      <dsp:nvSpPr>
        <dsp:cNvPr id="0" name=""/>
        <dsp:cNvSpPr/>
      </dsp:nvSpPr>
      <dsp:spPr>
        <a:xfrm>
          <a:off x="2828324" y="234397"/>
          <a:ext cx="4914918" cy="4914918"/>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7C0A70-62B7-4835-9CE1-E206964529F9}">
      <dsp:nvSpPr>
        <dsp:cNvPr id="0" name=""/>
        <dsp:cNvSpPr/>
      </dsp:nvSpPr>
      <dsp:spPr>
        <a:xfrm>
          <a:off x="2747039" y="273226"/>
          <a:ext cx="4914918" cy="4914918"/>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8969C4-2B3B-4F0D-9332-F67502BA1883}">
      <dsp:nvSpPr>
        <dsp:cNvPr id="0" name=""/>
        <dsp:cNvSpPr/>
      </dsp:nvSpPr>
      <dsp:spPr>
        <a:xfrm>
          <a:off x="2665754" y="234397"/>
          <a:ext cx="4914918" cy="4914918"/>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8BC64B-A242-41C4-A029-157126C198C4}">
      <dsp:nvSpPr>
        <dsp:cNvPr id="0" name=""/>
        <dsp:cNvSpPr/>
      </dsp:nvSpPr>
      <dsp:spPr>
        <a:xfrm>
          <a:off x="2645377" y="146092"/>
          <a:ext cx="4914918" cy="4914918"/>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31AA14-A111-44B5-9E6F-653DF57DC4CD}">
      <dsp:nvSpPr>
        <dsp:cNvPr id="0" name=""/>
        <dsp:cNvSpPr/>
      </dsp:nvSpPr>
      <dsp:spPr>
        <a:xfrm>
          <a:off x="2701961" y="75493"/>
          <a:ext cx="4914918" cy="4914918"/>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00205-A64D-4C40-970D-84E8A5C2D17F}">
      <dsp:nvSpPr>
        <dsp:cNvPr id="0" name=""/>
        <dsp:cNvSpPr/>
      </dsp:nvSpPr>
      <dsp:spPr>
        <a:xfrm>
          <a:off x="3937000" y="2256261"/>
          <a:ext cx="2793999" cy="664844"/>
        </a:xfrm>
        <a:custGeom>
          <a:avLst/>
          <a:gdLst/>
          <a:ahLst/>
          <a:cxnLst/>
          <a:rect l="0" t="0" r="0" b="0"/>
          <a:pathLst>
            <a:path>
              <a:moveTo>
                <a:pt x="0" y="0"/>
              </a:moveTo>
              <a:lnTo>
                <a:pt x="0" y="453072"/>
              </a:lnTo>
              <a:lnTo>
                <a:pt x="2793999" y="453072"/>
              </a:lnTo>
              <a:lnTo>
                <a:pt x="2793999" y="664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12F0CC-A554-4A5E-81E7-A371809D3C3B}">
      <dsp:nvSpPr>
        <dsp:cNvPr id="0" name=""/>
        <dsp:cNvSpPr/>
      </dsp:nvSpPr>
      <dsp:spPr>
        <a:xfrm>
          <a:off x="3891280" y="2256261"/>
          <a:ext cx="91440" cy="664844"/>
        </a:xfrm>
        <a:custGeom>
          <a:avLst/>
          <a:gdLst/>
          <a:ahLst/>
          <a:cxnLst/>
          <a:rect l="0" t="0" r="0" b="0"/>
          <a:pathLst>
            <a:path>
              <a:moveTo>
                <a:pt x="45720" y="0"/>
              </a:moveTo>
              <a:lnTo>
                <a:pt x="45720" y="664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3B33AB-6C4F-4DEA-8748-E2764EFB93D3}">
      <dsp:nvSpPr>
        <dsp:cNvPr id="0" name=""/>
        <dsp:cNvSpPr/>
      </dsp:nvSpPr>
      <dsp:spPr>
        <a:xfrm>
          <a:off x="1143000" y="2256261"/>
          <a:ext cx="2793999" cy="664844"/>
        </a:xfrm>
        <a:custGeom>
          <a:avLst/>
          <a:gdLst/>
          <a:ahLst/>
          <a:cxnLst/>
          <a:rect l="0" t="0" r="0" b="0"/>
          <a:pathLst>
            <a:path>
              <a:moveTo>
                <a:pt x="2793999" y="0"/>
              </a:moveTo>
              <a:lnTo>
                <a:pt x="2793999" y="453072"/>
              </a:lnTo>
              <a:lnTo>
                <a:pt x="0" y="453072"/>
              </a:lnTo>
              <a:lnTo>
                <a:pt x="0" y="664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92FD04-36F0-4FF7-8025-310CA78DD736}">
      <dsp:nvSpPr>
        <dsp:cNvPr id="0" name=""/>
        <dsp:cNvSpPr/>
      </dsp:nvSpPr>
      <dsp:spPr>
        <a:xfrm>
          <a:off x="2794000" y="804651"/>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110009-9DEA-4931-8ABE-7B848D07FC06}">
      <dsp:nvSpPr>
        <dsp:cNvPr id="0" name=""/>
        <dsp:cNvSpPr/>
      </dsp:nvSpPr>
      <dsp:spPr>
        <a:xfrm>
          <a:off x="3048000" y="1045951"/>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a:t>Pulmoner Tromboembolizm</a:t>
          </a:r>
        </a:p>
      </dsp:txBody>
      <dsp:txXfrm>
        <a:off x="3090516" y="1088467"/>
        <a:ext cx="2200967" cy="1366577"/>
      </dsp:txXfrm>
    </dsp:sp>
    <dsp:sp modelId="{31F23256-BD4A-4110-968A-49D57E6BFD70}">
      <dsp:nvSpPr>
        <dsp:cNvPr id="0" name=""/>
        <dsp:cNvSpPr/>
      </dsp:nvSpPr>
      <dsp:spPr>
        <a:xfrm>
          <a:off x="0" y="2921105"/>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B86AB-44C2-4606-91C4-F1BB703B0435}">
      <dsp:nvSpPr>
        <dsp:cNvPr id="0" name=""/>
        <dsp:cNvSpPr/>
      </dsp:nvSpPr>
      <dsp:spPr>
        <a:xfrm>
          <a:off x="254000" y="3162406"/>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a:t>Masif </a:t>
          </a:r>
        </a:p>
      </dsp:txBody>
      <dsp:txXfrm>
        <a:off x="296516" y="3204922"/>
        <a:ext cx="2200967" cy="1366577"/>
      </dsp:txXfrm>
    </dsp:sp>
    <dsp:sp modelId="{9C66CC2C-D1AB-413E-8133-35A80BE70A35}">
      <dsp:nvSpPr>
        <dsp:cNvPr id="0" name=""/>
        <dsp:cNvSpPr/>
      </dsp:nvSpPr>
      <dsp:spPr>
        <a:xfrm>
          <a:off x="2794000" y="2921105"/>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5618E-5E9C-4BEE-B403-69FE44A2AFC5}">
      <dsp:nvSpPr>
        <dsp:cNvPr id="0" name=""/>
        <dsp:cNvSpPr/>
      </dsp:nvSpPr>
      <dsp:spPr>
        <a:xfrm>
          <a:off x="3048000" y="3162406"/>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a:t>Submasif </a:t>
          </a:r>
        </a:p>
      </dsp:txBody>
      <dsp:txXfrm>
        <a:off x="3090516" y="3204922"/>
        <a:ext cx="2200967" cy="1366577"/>
      </dsp:txXfrm>
    </dsp:sp>
    <dsp:sp modelId="{B5B1948F-739E-45A5-A34D-A7133A704FC5}">
      <dsp:nvSpPr>
        <dsp:cNvPr id="0" name=""/>
        <dsp:cNvSpPr/>
      </dsp:nvSpPr>
      <dsp:spPr>
        <a:xfrm>
          <a:off x="5587999" y="2921105"/>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90F46-EFCE-4A03-AC36-02B7618526F5}">
      <dsp:nvSpPr>
        <dsp:cNvPr id="0" name=""/>
        <dsp:cNvSpPr/>
      </dsp:nvSpPr>
      <dsp:spPr>
        <a:xfrm>
          <a:off x="5841999" y="3162406"/>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a:t>Nonmasif </a:t>
          </a:r>
        </a:p>
      </dsp:txBody>
      <dsp:txXfrm>
        <a:off x="5884515" y="3204922"/>
        <a:ext cx="2200967" cy="13665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ACEC8-83B5-4135-BB1A-28A1683F71B7}" type="datetimeFigureOut">
              <a:rPr lang="tr-TR" smtClean="0"/>
              <a:t>29.09.2021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96031-E02C-4CD7-A066-445A1776A8CF}" type="slidenum">
              <a:rPr lang="tr-TR" smtClean="0"/>
              <a:t>‹#›</a:t>
            </a:fld>
            <a:endParaRPr lang="tr-TR"/>
          </a:p>
        </p:txBody>
      </p:sp>
    </p:spTree>
    <p:extLst>
      <p:ext uri="{BB962C8B-B14F-4D97-AF65-F5344CB8AC3E}">
        <p14:creationId xmlns:p14="http://schemas.microsoft.com/office/powerpoint/2010/main" val="301850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3 haftadan kısa süreli ölsürük : akut </a:t>
            </a:r>
          </a:p>
          <a:p>
            <a:r>
              <a:rPr lang="tr-TR"/>
              <a:t>3-8 hafta aralığındaki öksürük : subakut</a:t>
            </a:r>
          </a:p>
          <a:p>
            <a:r>
              <a:rPr lang="tr-TR"/>
              <a:t>8 haftadan uzun öksürük : kronik </a:t>
            </a:r>
          </a:p>
          <a:p>
            <a:r>
              <a:rPr lang="tr-TR"/>
              <a:t>Tedaviye cevap vermeyen öksürük  : refrakter öksürük</a:t>
            </a:r>
          </a:p>
          <a:p>
            <a:pPr algn="l"/>
            <a:endParaRPr lang="tr-TR"/>
          </a:p>
          <a:p>
            <a:pPr algn="l"/>
            <a:r>
              <a:rPr lang="tr-TR"/>
              <a:t>İdiyopatik öksürük : </a:t>
            </a:r>
            <a:r>
              <a:rPr lang="tr-TR" sz="1800" b="0" i="0" u="none" strike="noStrike" baseline="0">
                <a:latin typeface="FrutigerLTCom-Light"/>
              </a:rPr>
              <a:t>Tipik olarak idiyopatik kronik öksürüğü</a:t>
            </a:r>
          </a:p>
          <a:p>
            <a:pPr algn="l"/>
            <a:r>
              <a:rPr lang="tr-TR" sz="1800" b="0" i="0" u="none" strike="noStrike" baseline="0">
                <a:latin typeface="FrutigerLTCom-Light"/>
              </a:rPr>
              <a:t>olan kişiler orta yaşlı kadınlardan oluşmaktadır. Yakınmaları genellikle menopoz döneminde</a:t>
            </a:r>
          </a:p>
          <a:p>
            <a:pPr algn="l"/>
            <a:r>
              <a:rPr lang="tr-TR" sz="1800" b="0" i="0" u="none" strike="noStrike" baseline="0">
                <a:latin typeface="FrutigerLTCom-Light"/>
              </a:rPr>
              <a:t>olmakla birlikte, öksürük öncesinde üst solunum yolu enfeksiyonu öyküleri bulunabilmektedir.</a:t>
            </a:r>
          </a:p>
          <a:p>
            <a:pPr algn="l"/>
            <a:r>
              <a:rPr lang="tr-TR" sz="1800" b="0" i="0" u="none" strike="noStrike" baseline="0">
                <a:latin typeface="FrutigerLTCom-Light"/>
              </a:rPr>
              <a:t>Anksiyete ve depresyon semptomlarının görülme olasılığı yüksektir.. Açıklanamayan öksürüğü olan olgularda ortak özelliklerin</a:t>
            </a:r>
          </a:p>
          <a:p>
            <a:pPr algn="l"/>
            <a:r>
              <a:rPr lang="tr-TR" sz="1800" b="0" i="0" u="none" strike="noStrike" baseline="0">
                <a:latin typeface="FrutigerLTCom-Light"/>
              </a:rPr>
              <a:t>izlenmesi, bu durumun ayrı bir klinik durum olduğunu düşündürmektedir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6</a:t>
            </a:fld>
            <a:endParaRPr lang="tr-TR"/>
          </a:p>
        </p:txBody>
      </p:sp>
    </p:spTree>
    <p:extLst>
      <p:ext uri="{BB962C8B-B14F-4D97-AF65-F5344CB8AC3E}">
        <p14:creationId xmlns:p14="http://schemas.microsoft.com/office/powerpoint/2010/main" val="115901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Grup 1A :  </a:t>
            </a:r>
          </a:p>
          <a:p>
            <a:r>
              <a:rPr lang="tr-TR"/>
              <a:t>-Tipik ise amoksisilin 3x1 gr</a:t>
            </a:r>
          </a:p>
          <a:p>
            <a:r>
              <a:rPr lang="tr-TR"/>
              <a:t>-Atipik ise makrolid tekbaşına yeterli ( Klaritromisin 2x500, Azitromisin 1x500 )</a:t>
            </a:r>
          </a:p>
          <a:p>
            <a:endParaRPr lang="tr-TR"/>
          </a:p>
          <a:p>
            <a:r>
              <a:rPr lang="tr-TR"/>
              <a:t>GRUP 1B </a:t>
            </a:r>
          </a:p>
          <a:p>
            <a:r>
              <a:rPr lang="tr-TR"/>
              <a:t>2 kuşak ss : sefuroksim , sefprozil, sefaklor </a:t>
            </a:r>
          </a:p>
          <a:p>
            <a:r>
              <a:rPr lang="tr-TR"/>
              <a:t>3 kuşak ss: sefiksim, sefditoren, seftriakson (parenteral )</a:t>
            </a:r>
          </a:p>
          <a:p>
            <a:endParaRPr lang="tr-TR"/>
          </a:p>
          <a:p>
            <a:r>
              <a:rPr lang="tr-TR"/>
              <a:t>Grup 1b de solunum yolu kinolonlarından herhangi birini tek başına verebiliriz. ( moksifloksasin, levofloksasin, gemifloksasin)</a:t>
            </a:r>
          </a:p>
          <a:p>
            <a:endParaRPr lang="tr-TR"/>
          </a:p>
          <a:p>
            <a:r>
              <a:rPr lang="tr-TR"/>
              <a:t>Tbc şüphesi durumunda kinolonlarampirik tedavide tercih edilmez.</a:t>
            </a:r>
          </a:p>
          <a:p>
            <a:r>
              <a:rPr lang="tr-TR"/>
              <a:t>Ampirik tedavide 3 gün içinde cevap alınmazsa hasta yeniden değerlendirilmeli.</a:t>
            </a:r>
          </a:p>
          <a:p>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16</a:t>
            </a:fld>
            <a:endParaRPr lang="tr-TR"/>
          </a:p>
        </p:txBody>
      </p:sp>
    </p:spTree>
    <p:extLst>
      <p:ext uri="{BB962C8B-B14F-4D97-AF65-F5344CB8AC3E}">
        <p14:creationId xmlns:p14="http://schemas.microsoft.com/office/powerpoint/2010/main" val="13063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Tedavi süresi hastalığın şiddeti, etkene, bakteriyeminin varlığı ve komorbiditenin varlığına göre değişir.</a:t>
            </a:r>
          </a:p>
          <a:p>
            <a:r>
              <a:rPr lang="tr-TR"/>
              <a:t>Genellikle ateşin düşmesi sonrası 5-7 gün daha tedaviye devam edilmesi önerilir.</a:t>
            </a:r>
          </a:p>
        </p:txBody>
      </p:sp>
      <p:sp>
        <p:nvSpPr>
          <p:cNvPr id="4" name="Slayt Numarası Yer Tutucusu 3"/>
          <p:cNvSpPr>
            <a:spLocks noGrp="1"/>
          </p:cNvSpPr>
          <p:nvPr>
            <p:ph type="sldNum" sz="quarter" idx="5"/>
          </p:nvPr>
        </p:nvSpPr>
        <p:spPr/>
        <p:txBody>
          <a:bodyPr/>
          <a:lstStyle/>
          <a:p>
            <a:fld id="{0E496031-E02C-4CD7-A066-445A1776A8CF}" type="slidenum">
              <a:rPr lang="tr-TR" smtClean="0"/>
              <a:t>17</a:t>
            </a:fld>
            <a:endParaRPr lang="tr-TR"/>
          </a:p>
        </p:txBody>
      </p:sp>
    </p:spTree>
    <p:extLst>
      <p:ext uri="{BB962C8B-B14F-4D97-AF65-F5344CB8AC3E}">
        <p14:creationId xmlns:p14="http://schemas.microsoft.com/office/powerpoint/2010/main" val="206228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19</a:t>
            </a:fld>
            <a:endParaRPr lang="tr-TR"/>
          </a:p>
        </p:txBody>
      </p:sp>
    </p:spTree>
    <p:extLst>
      <p:ext uri="{BB962C8B-B14F-4D97-AF65-F5344CB8AC3E}">
        <p14:creationId xmlns:p14="http://schemas.microsoft.com/office/powerpoint/2010/main" val="340029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-Pte de tanıya giden yol kuşku ile başlar. Bunun için başlangıçtaki semptom ve bulguların yanında risk faktörlerinin varlığı da sorgulanmalı.</a:t>
            </a:r>
          </a:p>
          <a:p>
            <a:pPr algn="l"/>
            <a:r>
              <a:rPr lang="tr-TR" sz="1800" b="0" i="0" u="none" strike="noStrike" baseline="0">
                <a:latin typeface="Gill-SansLightpcw"/>
              </a:rPr>
              <a:t>-</a:t>
            </a:r>
            <a:r>
              <a:rPr lang="tr-TR" sz="1800" b="1" i="1" u="sng" strike="noStrike" baseline="0">
                <a:latin typeface="Gill-SansLightpcw"/>
              </a:rPr>
              <a:t>Özellikle dispne ve taşikardi ile başvuran, akciğer grafisi normal bulunan ve bu durumu başka bir hastalık ile açıklanamayan hastalarda PTE’den kuşkulanılmalıdır</a:t>
            </a:r>
            <a:r>
              <a:rPr lang="tr-TR" sz="1800" b="0" i="0" u="none" strike="noStrike" baseline="0">
                <a:latin typeface="Gill-SansLightpcw"/>
              </a:rPr>
              <a:t>.</a:t>
            </a:r>
          </a:p>
          <a:p>
            <a:pPr algn="l"/>
            <a:r>
              <a:rPr lang="tr-TR" sz="1800" b="0" i="0" u="none" strike="noStrike" baseline="0">
                <a:latin typeface="ArialNarrow"/>
              </a:rPr>
              <a:t>-Venöz tromboembolizme yatkınlığı arttıran birçok risk faktörü saptanmıştır. </a:t>
            </a:r>
          </a:p>
          <a:p>
            <a:pPr algn="l"/>
            <a:r>
              <a:rPr lang="tr-TR" sz="1800" b="0" i="0" u="none" strike="noStrike" baseline="0">
                <a:latin typeface="ArialNarrow"/>
              </a:rPr>
              <a:t>-Çalışmalarda en sık bildirilen risk faktörleri</a:t>
            </a:r>
            <a:r>
              <a:rPr lang="tr-TR" sz="1800" b="1" i="1" u="sng" strike="noStrike" baseline="0">
                <a:latin typeface="ArialNarrow"/>
              </a:rPr>
              <a:t>; önceden geçirilmiş VTE öyküsü, aktif kanser, majör travma, cerrahi, yakın tarihte hastane yatışı, uzun uçuşlar, immobilite, obezite ve eşlik eden kalp hastalıklarıdır</a:t>
            </a:r>
          </a:p>
          <a:p>
            <a:pPr algn="l"/>
            <a:r>
              <a:rPr lang="tr-TR" sz="1800" b="0" i="0" u="none" strike="noStrike" baseline="0">
                <a:latin typeface="ArialNarrow"/>
              </a:rPr>
              <a:t>-Çalışmalarda saptanan diğer risk faktörleri ise; östrojen içeren gebelik önleyici ilaçlar veya hormon tedavileri, gebelik, lohusalık, inflamatuvar bağırsak hastalıkları ve Behçet hastalığı gibi kronik inflamatuvar hastalıklardır.</a:t>
            </a:r>
          </a:p>
          <a:p>
            <a:pPr algn="l"/>
            <a:r>
              <a:rPr lang="tr-TR" sz="1800" b="0" i="0" u="none" strike="noStrike" baseline="0">
                <a:latin typeface="ArialNarrow"/>
              </a:rPr>
              <a:t>-Venöz tromboembolizme neden olan çevresel edinsel faktörler dışında kalıtsal riskler de vardır</a:t>
            </a:r>
            <a:r>
              <a:rPr lang="tr-TR" sz="1800" b="1" i="1" u="sng" strike="noStrike" baseline="0">
                <a:latin typeface="ArialNarrow"/>
              </a:rPr>
              <a:t>. </a:t>
            </a:r>
            <a:r>
              <a:rPr lang="sv-SE" sz="1800" b="1" i="1" u="sng" strike="noStrike" baseline="0">
                <a:latin typeface="ArialNarrow"/>
              </a:rPr>
              <a:t>En sık saptananlar; faktör V</a:t>
            </a:r>
            <a:r>
              <a:rPr lang="tr-TR" sz="1800" b="1" i="1" u="sng" strike="noStrike" baseline="0">
                <a:latin typeface="ArialNarrow"/>
              </a:rPr>
              <a:t> Leiden ve protrombin gen mutasyonlarıdır</a:t>
            </a:r>
            <a:r>
              <a:rPr lang="tr-TR" sz="1800" b="0" i="0" u="none" strike="noStrike" baseline="0">
                <a:latin typeface="ArialNarrow"/>
              </a:rPr>
              <a:t>.</a:t>
            </a:r>
            <a:endParaRPr lang="tr-TR" b="1"/>
          </a:p>
        </p:txBody>
      </p:sp>
      <p:sp>
        <p:nvSpPr>
          <p:cNvPr id="4" name="Slayt Numarası Yer Tutucusu 3"/>
          <p:cNvSpPr>
            <a:spLocks noGrp="1"/>
          </p:cNvSpPr>
          <p:nvPr>
            <p:ph type="sldNum" sz="quarter" idx="5"/>
          </p:nvPr>
        </p:nvSpPr>
        <p:spPr/>
        <p:txBody>
          <a:bodyPr/>
          <a:lstStyle/>
          <a:p>
            <a:fld id="{0E496031-E02C-4CD7-A066-445A1776A8CF}" type="slidenum">
              <a:rPr lang="tr-TR" smtClean="0"/>
              <a:t>20</a:t>
            </a:fld>
            <a:endParaRPr lang="tr-TR"/>
          </a:p>
        </p:txBody>
      </p:sp>
    </p:spTree>
    <p:extLst>
      <p:ext uri="{BB962C8B-B14F-4D97-AF65-F5344CB8AC3E}">
        <p14:creationId xmlns:p14="http://schemas.microsoft.com/office/powerpoint/2010/main" val="354779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a:latin typeface="ArialNarrow"/>
              </a:rPr>
              <a:t>-Pulmoner tromboembolizm asemptomatik olabilir, atipik klinik tablolara yol açabilir veya haftalarca süregelen yavaş yavaş artan bir seyir görülebilir.</a:t>
            </a:r>
          </a:p>
          <a:p>
            <a:pPr algn="l"/>
            <a:r>
              <a:rPr lang="tr-TR" sz="1800" b="0" i="0" u="none" strike="noStrike" baseline="0">
                <a:latin typeface="ArialNarrow"/>
              </a:rPr>
              <a:t>-Santral damarların tıkanmalarında dispne ve hipoksemi bulguları ön plandadır.</a:t>
            </a:r>
          </a:p>
          <a:p>
            <a:pPr algn="l"/>
            <a:r>
              <a:rPr lang="tr-TR" sz="1800" b="0" i="0" u="none" strike="noStrike" baseline="0">
                <a:latin typeface="ArialNarrow"/>
              </a:rPr>
              <a:t>-Küçük trombüsler, daha periferik ve küçük pulmoner arterlere ulaşarak, pariyetal plevrayı etkileyen inflamatuvar yanıtı başlatıp, plöritik göğüs ağrısına ve plevral sıvıya neden olabilir. Dispne santral embolilere kıyasla daha hafiftir ve geçici olabilir. Bu olgularda hemoptizi daha sıktır.</a:t>
            </a:r>
          </a:p>
        </p:txBody>
      </p:sp>
      <p:sp>
        <p:nvSpPr>
          <p:cNvPr id="4" name="Slayt Numarası Yer Tutucusu 3"/>
          <p:cNvSpPr>
            <a:spLocks noGrp="1"/>
          </p:cNvSpPr>
          <p:nvPr>
            <p:ph type="sldNum" sz="quarter" idx="5"/>
          </p:nvPr>
        </p:nvSpPr>
        <p:spPr/>
        <p:txBody>
          <a:bodyPr/>
          <a:lstStyle/>
          <a:p>
            <a:fld id="{0E496031-E02C-4CD7-A066-445A1776A8CF}" type="slidenum">
              <a:rPr lang="tr-TR" smtClean="0"/>
              <a:t>21</a:t>
            </a:fld>
            <a:endParaRPr lang="tr-TR"/>
          </a:p>
        </p:txBody>
      </p:sp>
    </p:spTree>
    <p:extLst>
      <p:ext uri="{BB962C8B-B14F-4D97-AF65-F5344CB8AC3E}">
        <p14:creationId xmlns:p14="http://schemas.microsoft.com/office/powerpoint/2010/main" val="87302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a:latin typeface="ArialNarrow"/>
              </a:rPr>
              <a:t>-Pulmoner tromboembolizm kuşkusu olan hastaların semptom, bulgu ve taşıdıkları risk faktörlerine göre skorlanarak klinik olarak “düşük, orta ve yüksek olasılıklı” olarak sınıflanmaları, ampirik tanı ve tedavi yaklaşımında yarar sağlar.</a:t>
            </a:r>
          </a:p>
          <a:p>
            <a:pPr algn="l"/>
            <a:r>
              <a:rPr lang="tr-TR" sz="1800" b="0" i="0" u="none" strike="noStrike" baseline="0">
                <a:latin typeface="ArialNarrow"/>
              </a:rPr>
              <a:t>-</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22</a:t>
            </a:fld>
            <a:endParaRPr lang="tr-TR"/>
          </a:p>
        </p:txBody>
      </p:sp>
    </p:spTree>
    <p:extLst>
      <p:ext uri="{BB962C8B-B14F-4D97-AF65-F5344CB8AC3E}">
        <p14:creationId xmlns:p14="http://schemas.microsoft.com/office/powerpoint/2010/main" val="101248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23</a:t>
            </a:fld>
            <a:endParaRPr lang="tr-TR"/>
          </a:p>
        </p:txBody>
      </p:sp>
    </p:spTree>
    <p:extLst>
      <p:ext uri="{BB962C8B-B14F-4D97-AF65-F5344CB8AC3E}">
        <p14:creationId xmlns:p14="http://schemas.microsoft.com/office/powerpoint/2010/main" val="929264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a:latin typeface="ArialNarrow"/>
              </a:rPr>
              <a:t>-Pulmoner tromboembolizmklinik tabloları; masif, submasif ve nonmasif olarak sınıflandırılır.</a:t>
            </a:r>
          </a:p>
          <a:p>
            <a:pPr algn="l"/>
            <a:r>
              <a:rPr lang="tr-TR" sz="1800" b="0" i="0" u="none" strike="noStrike" baseline="0">
                <a:latin typeface="ArialNarrow"/>
              </a:rPr>
              <a:t>-</a:t>
            </a:r>
            <a:r>
              <a:rPr lang="es-ES" sz="1800" b="1" i="0" u="none" strike="noStrike" baseline="0">
                <a:latin typeface="ArialNarrow"/>
              </a:rPr>
              <a:t>Masif PTE’de</a:t>
            </a:r>
            <a:r>
              <a:rPr lang="tr-TR" sz="1800" b="1" i="0" u="none" strike="noStrike" baseline="0">
                <a:latin typeface="ArialNarrow"/>
              </a:rPr>
              <a:t>( yüksek riskli )</a:t>
            </a:r>
            <a:r>
              <a:rPr lang="es-ES" sz="1800" b="1" i="0" u="none" strike="noStrike" baseline="0">
                <a:latin typeface="ArialNarrow"/>
              </a:rPr>
              <a:t> hipotansiyon, şok veya kardiyopulmoner arrestin</a:t>
            </a:r>
            <a:r>
              <a:rPr lang="tr-TR" sz="1800" b="1" i="0" u="none" strike="noStrike" baseline="0">
                <a:latin typeface="ArialNarrow"/>
              </a:rPr>
              <a:t> eşlik ettiği akut sağ ventrikül yetmezliği </a:t>
            </a:r>
            <a:r>
              <a:rPr lang="tr-TR" sz="1800" b="0" i="0" u="none" strike="noStrike" baseline="0">
                <a:latin typeface="ArialNarrow"/>
              </a:rPr>
              <a:t>mevcuttur.</a:t>
            </a:r>
          </a:p>
          <a:p>
            <a:pPr algn="l"/>
            <a:r>
              <a:rPr lang="tr-TR" sz="1800" b="0" i="0" u="none" strike="noStrike" baseline="0">
                <a:latin typeface="ArialNarrow"/>
              </a:rPr>
              <a:t>-</a:t>
            </a:r>
            <a:r>
              <a:rPr lang="tr-TR" sz="1800" b="1" i="0" u="none" strike="noStrike" baseline="0">
                <a:latin typeface="ArialNarrow"/>
              </a:rPr>
              <a:t>Submasif PTE’de</a:t>
            </a:r>
            <a:r>
              <a:rPr lang="tr-TR" sz="1800" b="0" i="0" u="none" strike="noStrike" baseline="0">
                <a:latin typeface="ArialNarrow"/>
              </a:rPr>
              <a:t>, </a:t>
            </a:r>
            <a:r>
              <a:rPr lang="tr-TR" sz="1800" b="1" i="0" u="none" strike="noStrike" baseline="0">
                <a:latin typeface="ArialNarrow"/>
              </a:rPr>
              <a:t>(orta riskli ) </a:t>
            </a:r>
            <a:r>
              <a:rPr lang="tr-TR" sz="1800" b="0" i="0" u="none" strike="noStrike" baseline="0">
                <a:latin typeface="ArialNarrow"/>
              </a:rPr>
              <a:t>normal sistemik kan basıncına karşılık ekokardiyografide saptanan sağ ventrikül disfonksiyonu (dilatasyon ve hipokinezi) bulguları söz konusudur.</a:t>
            </a:r>
          </a:p>
          <a:p>
            <a:pPr algn="l"/>
            <a:r>
              <a:rPr lang="tr-TR" sz="1800" b="0" i="0" u="none" strike="noStrike" baseline="0">
                <a:latin typeface="ArialNarrow"/>
              </a:rPr>
              <a:t>-</a:t>
            </a:r>
            <a:r>
              <a:rPr lang="tr-TR" sz="1800" b="1" i="0" u="none" strike="noStrike" baseline="0">
                <a:latin typeface="ArialNarrow"/>
              </a:rPr>
              <a:t>Nonmasif PTE’de (düşük riskli)  </a:t>
            </a:r>
            <a:r>
              <a:rPr lang="tr-TR" sz="1800" b="0" i="0" u="none" strike="noStrike" baseline="0">
                <a:latin typeface="ArialNarrow"/>
              </a:rPr>
              <a:t>ise, sistemik kan basıncı ve sağ ventrikül fonksiyonları normal bulunur.</a:t>
            </a:r>
          </a:p>
          <a:p>
            <a:pPr algn="l"/>
            <a:r>
              <a:rPr lang="tr-TR" sz="1800" b="0" i="0" u="none" strike="noStrike" baseline="0">
                <a:latin typeface="ArialNarrow"/>
              </a:rPr>
              <a:t>-Bu sınıflama komplike klinik seyir, mortalite riski ve tedavi yaklaşımının belirlenmesi açısından önemlidir.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24</a:t>
            </a:fld>
            <a:endParaRPr lang="tr-TR"/>
          </a:p>
        </p:txBody>
      </p:sp>
    </p:spTree>
    <p:extLst>
      <p:ext uri="{BB962C8B-B14F-4D97-AF65-F5344CB8AC3E}">
        <p14:creationId xmlns:p14="http://schemas.microsoft.com/office/powerpoint/2010/main" val="308956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Günümüzde kalp yetmezliği olguları EF ye göre sınıflandırılmaktadır</a:t>
            </a:r>
          </a:p>
          <a:p>
            <a:r>
              <a:rPr lang="tr-TR"/>
              <a:t>-dEFKY olguları aynı zamanda sistolik kalp yetmezliği olarak bilinir</a:t>
            </a:r>
          </a:p>
          <a:p>
            <a:r>
              <a:rPr lang="tr-TR"/>
              <a:t>-kEFKY olguları diyastolik kalp yetmezliği olarak bilinir. </a:t>
            </a:r>
          </a:p>
          <a:p>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29</a:t>
            </a:fld>
            <a:endParaRPr lang="tr-TR"/>
          </a:p>
        </p:txBody>
      </p:sp>
    </p:spTree>
    <p:extLst>
      <p:ext uri="{BB962C8B-B14F-4D97-AF65-F5344CB8AC3E}">
        <p14:creationId xmlns:p14="http://schemas.microsoft.com/office/powerpoint/2010/main" val="102932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-O</a:t>
            </a:r>
            <a:r>
              <a:rPr lang="tr-TR" sz="1100"/>
              <a:t>lguların % 70 inde kalp yetersizliğinin nedeni koroner arter hastalığıdır. Olguların çoğunda geçirilmiş mıyokard enfeksiyonu öyküsü vardır.</a:t>
            </a:r>
          </a:p>
          <a:p>
            <a:r>
              <a:rPr lang="tr-TR" sz="1100"/>
              <a:t>-Kalp yetersizliğinin . En sık nedeni hipertansiyondur </a:t>
            </a:r>
          </a:p>
          <a:p>
            <a:r>
              <a:rPr lang="tr-TR" sz="1100"/>
              <a:t>-Diğer : Kalp kapak hast.,kardiyomyopatiler, taşiaritmiler, tirotoksikoz, anemi, enfeksiyonlar v.b. sayılabilir.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30</a:t>
            </a:fld>
            <a:endParaRPr lang="tr-TR"/>
          </a:p>
        </p:txBody>
      </p:sp>
    </p:spTree>
    <p:extLst>
      <p:ext uri="{BB962C8B-B14F-4D97-AF65-F5344CB8AC3E}">
        <p14:creationId xmlns:p14="http://schemas.microsoft.com/office/powerpoint/2010/main" val="22646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7</a:t>
            </a:fld>
            <a:endParaRPr lang="tr-TR"/>
          </a:p>
        </p:txBody>
      </p:sp>
    </p:spTree>
    <p:extLst>
      <p:ext uri="{BB962C8B-B14F-4D97-AF65-F5344CB8AC3E}">
        <p14:creationId xmlns:p14="http://schemas.microsoft.com/office/powerpoint/2010/main" val="195270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Dispne: sol kalp yetersizliğinin kardinal belirtisidir.</a:t>
            </a:r>
          </a:p>
          <a:p>
            <a:r>
              <a:rPr lang="tr-TR"/>
              <a:t>PND:  hasta uyuduktan birkaç saat sonra gece şiddetli nefes darlığı, öksürük ve korku içinde uyanır. Oturur pozisyone gelse de rahatlayamaz.</a:t>
            </a:r>
          </a:p>
          <a:p>
            <a:r>
              <a:rPr lang="tr-TR"/>
              <a:t>KİLO ARTIŞI : Volüm yükünün fazla olduğu hastalarda hızlı kilo artışı görülür. </a:t>
            </a:r>
          </a:p>
          <a:p>
            <a:r>
              <a:rPr lang="tr-TR"/>
              <a:t>Kilo kaybı: TNF-alfa salınımına ya da diğital kullanımına bağlı ishal,bulantı,kusma nedenli bağırsak emiliminin bozulması sonucu olduğu düşünülmekte.</a:t>
            </a:r>
          </a:p>
        </p:txBody>
      </p:sp>
      <p:sp>
        <p:nvSpPr>
          <p:cNvPr id="4" name="Slayt Numarası Yer Tutucusu 3"/>
          <p:cNvSpPr>
            <a:spLocks noGrp="1"/>
          </p:cNvSpPr>
          <p:nvPr>
            <p:ph type="sldNum" sz="quarter" idx="5"/>
          </p:nvPr>
        </p:nvSpPr>
        <p:spPr/>
        <p:txBody>
          <a:bodyPr/>
          <a:lstStyle/>
          <a:p>
            <a:fld id="{0E496031-E02C-4CD7-A066-445A1776A8CF}" type="slidenum">
              <a:rPr lang="tr-TR" smtClean="0"/>
              <a:t>31</a:t>
            </a:fld>
            <a:endParaRPr lang="tr-TR"/>
          </a:p>
        </p:txBody>
      </p:sp>
    </p:spTree>
    <p:extLst>
      <p:ext uri="{BB962C8B-B14F-4D97-AF65-F5344CB8AC3E}">
        <p14:creationId xmlns:p14="http://schemas.microsoft.com/office/powerpoint/2010/main" val="105895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a:latin typeface="FrutigerLTCom-Light"/>
              </a:rPr>
              <a:t>Akut viral öksürük hemen her zaman iyi seyirli kabul edilmektedir ve tedavi reçetelenmesi</a:t>
            </a:r>
          </a:p>
          <a:p>
            <a:pPr algn="l"/>
            <a:r>
              <a:rPr lang="tr-TR" sz="1800" b="0" i="0" u="none" strike="noStrike" baseline="0">
                <a:latin typeface="FrutigerLTCom-Light"/>
              </a:rPr>
              <a:t>gereksiz bulunmaktadır</a:t>
            </a:r>
          </a:p>
          <a:p>
            <a:pPr algn="l"/>
            <a:r>
              <a:rPr lang="tr-TR" sz="1800" b="0" i="0" u="none" strike="noStrike" baseline="0">
                <a:latin typeface="FrutigerLTCom-Light"/>
              </a:rPr>
              <a:t>Soğuk algınlığı olan hastaların reçetesiz alıp kullandığı antihistaminik ya da antitüssif</a:t>
            </a:r>
          </a:p>
          <a:p>
            <a:pPr algn="l"/>
            <a:r>
              <a:rPr lang="tr-TR" sz="1800" b="0" i="0" u="none" strike="noStrike" baseline="0">
                <a:latin typeface="FrutigerLTCom-Light"/>
              </a:rPr>
              <a:t>ilaçların etkinliğinin değerlendirildiği Cochrane derlemesinde, akut öksürüğe iyileştirici</a:t>
            </a:r>
          </a:p>
          <a:p>
            <a:pPr algn="l"/>
            <a:r>
              <a:rPr lang="tr-TR" sz="1800" b="0" i="0" u="none" strike="noStrike" baseline="0">
                <a:latin typeface="FrutigerLTCom-Light"/>
              </a:rPr>
              <a:t>ya da kötüleştirici yönde net bir etki bildirilmemiştir. Benzer şekilde, prodüktif öksürük</a:t>
            </a:r>
          </a:p>
          <a:p>
            <a:pPr algn="l"/>
            <a:r>
              <a:rPr lang="tr-TR" sz="1800" b="0" i="0" u="none" strike="noStrike" baseline="0">
                <a:latin typeface="FrutigerLTCom-Light"/>
              </a:rPr>
              <a:t>tedavisinde sıklıkla kullanılan ekspektoran ilaçların da öksürük üzerinde etkisi olmadığı</a:t>
            </a:r>
          </a:p>
          <a:p>
            <a:pPr algn="l"/>
            <a:r>
              <a:rPr lang="tr-TR" sz="1800" b="0" i="0" u="none" strike="noStrike" baseline="0">
                <a:latin typeface="FrutigerLTCom-Light"/>
              </a:rPr>
              <a:t>Düşünülmektedir</a:t>
            </a:r>
          </a:p>
          <a:p>
            <a:pPr algn="l"/>
            <a:r>
              <a:rPr lang="tr-TR" sz="1800" b="0" i="0" u="none" strike="noStrike" baseline="0">
                <a:latin typeface="FrutigerLTCom-Light"/>
              </a:rPr>
              <a:t>Amerikan Göğüs Hastalıkları Uzmanları Derneği’nin</a:t>
            </a:r>
          </a:p>
          <a:p>
            <a:pPr algn="l"/>
            <a:r>
              <a:rPr lang="tr-TR" sz="1800" b="0" i="0" u="none" strike="noStrike" baseline="0">
                <a:latin typeface="FrutigerLTCom-Light"/>
              </a:rPr>
              <a:t>kanıta dayalı klinik pratik rehberinde, soğuk algınlığında görülen öksürük tedavisi için 1.</a:t>
            </a:r>
          </a:p>
          <a:p>
            <a:pPr algn="l"/>
            <a:r>
              <a:rPr lang="tr-TR" sz="1800" b="0" i="0" u="none" strike="noStrike" baseline="0">
                <a:latin typeface="FrutigerLTCom-Light"/>
              </a:rPr>
              <a:t>kuşak antihistaminik ilaçlar, dekonjestanlar ve naproksen önerilmektedir (Kanıt A)</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32</a:t>
            </a:fld>
            <a:endParaRPr lang="tr-TR"/>
          </a:p>
        </p:txBody>
      </p:sp>
    </p:spTree>
    <p:extLst>
      <p:ext uri="{BB962C8B-B14F-4D97-AF65-F5344CB8AC3E}">
        <p14:creationId xmlns:p14="http://schemas.microsoft.com/office/powerpoint/2010/main" val="2313671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a:solidFill>
                  <a:srgbClr val="252525"/>
                </a:solidFill>
                <a:effectLst/>
                <a:latin typeface="Roboto" panose="02000000000000000000" pitchFamily="2" charset="0"/>
              </a:rPr>
              <a:t>Gözlenen klinik hastalığa dayanarak olası viral patojeni belirlemek mümkün değildir.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33</a:t>
            </a:fld>
            <a:endParaRPr lang="tr-TR"/>
          </a:p>
        </p:txBody>
      </p:sp>
    </p:spTree>
    <p:extLst>
      <p:ext uri="{BB962C8B-B14F-4D97-AF65-F5344CB8AC3E}">
        <p14:creationId xmlns:p14="http://schemas.microsoft.com/office/powerpoint/2010/main" val="1716863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-Elden ele bulaş bir çok çalışmada kanıtlanmıştır. Gönüllülerin rinoviruse maruz bırakıldığı bir çalışmada parmaklarını %2 sıvı iyod ile yıkayan 8 denekte 0 hasta olurken 10 denekten oluşan kontrol grubunda 6 kişi hastalanmış.</a:t>
            </a:r>
          </a:p>
        </p:txBody>
      </p:sp>
      <p:sp>
        <p:nvSpPr>
          <p:cNvPr id="4" name="Slayt Numarası Yer Tutucusu 3"/>
          <p:cNvSpPr>
            <a:spLocks noGrp="1"/>
          </p:cNvSpPr>
          <p:nvPr>
            <p:ph type="sldNum" sz="quarter" idx="5"/>
          </p:nvPr>
        </p:nvSpPr>
        <p:spPr/>
        <p:txBody>
          <a:bodyPr/>
          <a:lstStyle/>
          <a:p>
            <a:fld id="{0E496031-E02C-4CD7-A066-445A1776A8CF}" type="slidenum">
              <a:rPr lang="tr-TR" smtClean="0"/>
              <a:t>34</a:t>
            </a:fld>
            <a:endParaRPr lang="tr-TR"/>
          </a:p>
        </p:txBody>
      </p:sp>
    </p:spTree>
    <p:extLst>
      <p:ext uri="{BB962C8B-B14F-4D97-AF65-F5344CB8AC3E}">
        <p14:creationId xmlns:p14="http://schemas.microsoft.com/office/powerpoint/2010/main" val="158921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Orta derecede fiziksel egzersiz riski azaltır.</a:t>
            </a:r>
          </a:p>
          <a:p>
            <a:r>
              <a:rPr lang="tr-TR"/>
              <a:t>ÜSYE nin şiddetini arttıran nedenler ise : </a:t>
            </a:r>
          </a:p>
          <a:p>
            <a:r>
              <a:rPr lang="tr-TR"/>
              <a:t>-sigara içmek </a:t>
            </a:r>
          </a:p>
          <a:p>
            <a:r>
              <a:rPr lang="tr-TR"/>
              <a:t>-altta yatan kronik hastalık </a:t>
            </a:r>
          </a:p>
          <a:p>
            <a:r>
              <a:rPr lang="tr-TR"/>
              <a:t>-konjenital immün yetmezlik </a:t>
            </a:r>
          </a:p>
          <a:p>
            <a:r>
              <a:rPr lang="tr-TR"/>
              <a:t>-malnütrisyon</a:t>
            </a:r>
          </a:p>
        </p:txBody>
      </p:sp>
      <p:sp>
        <p:nvSpPr>
          <p:cNvPr id="4" name="Slayt Numarası Yer Tutucusu 3"/>
          <p:cNvSpPr>
            <a:spLocks noGrp="1"/>
          </p:cNvSpPr>
          <p:nvPr>
            <p:ph type="sldNum" sz="quarter" idx="5"/>
          </p:nvPr>
        </p:nvSpPr>
        <p:spPr/>
        <p:txBody>
          <a:bodyPr/>
          <a:lstStyle/>
          <a:p>
            <a:fld id="{0E496031-E02C-4CD7-A066-445A1776A8CF}" type="slidenum">
              <a:rPr lang="tr-TR" smtClean="0"/>
              <a:t>35</a:t>
            </a:fld>
            <a:endParaRPr lang="tr-TR"/>
          </a:p>
        </p:txBody>
      </p:sp>
    </p:spTree>
    <p:extLst>
      <p:ext uri="{BB962C8B-B14F-4D97-AF65-F5344CB8AC3E}">
        <p14:creationId xmlns:p14="http://schemas.microsoft.com/office/powerpoint/2010/main" val="2910984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36</a:t>
            </a:fld>
            <a:endParaRPr lang="tr-TR"/>
          </a:p>
        </p:txBody>
      </p:sp>
    </p:spTree>
    <p:extLst>
      <p:ext uri="{BB962C8B-B14F-4D97-AF65-F5344CB8AC3E}">
        <p14:creationId xmlns:p14="http://schemas.microsoft.com/office/powerpoint/2010/main" val="3659184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a:solidFill>
                  <a:srgbClr val="252525"/>
                </a:solidFill>
                <a:effectLst/>
                <a:latin typeface="Roboto" panose="02000000000000000000" pitchFamily="2" charset="0"/>
              </a:rPr>
              <a:t>-2019 koronavirüs hastalığına neden olan şiddetli akut solunum sendromu koronavirüs 2 de uzun süreli öksürüğe neden olabilir.</a:t>
            </a:r>
          </a:p>
          <a:p>
            <a:r>
              <a:rPr lang="tr-TR" b="0" i="0">
                <a:solidFill>
                  <a:srgbClr val="252525"/>
                </a:solidFill>
                <a:effectLst/>
                <a:latin typeface="Roboto" panose="02000000000000000000" pitchFamily="2" charset="0"/>
              </a:rPr>
              <a:t>-Akut bronşit ile en sık ilişkilendirilen bakteriler arasında </a:t>
            </a:r>
            <a:r>
              <a:rPr lang="tr-TR" b="1" i="0">
                <a:solidFill>
                  <a:srgbClr val="252525"/>
                </a:solidFill>
                <a:effectLst/>
                <a:latin typeface="Roboto" panose="02000000000000000000" pitchFamily="2" charset="0"/>
              </a:rPr>
              <a:t>Bordetella pertussis, Mycoplasma pneumoniae ve Chlamydia pneumoniae </a:t>
            </a:r>
            <a:r>
              <a:rPr lang="tr-TR" b="0" i="0">
                <a:solidFill>
                  <a:srgbClr val="252525"/>
                </a:solidFill>
                <a:effectLst/>
                <a:latin typeface="Roboto" panose="02000000000000000000" pitchFamily="2" charset="0"/>
              </a:rPr>
              <a:t>bulunur.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41</a:t>
            </a:fld>
            <a:endParaRPr lang="tr-TR"/>
          </a:p>
        </p:txBody>
      </p:sp>
    </p:spTree>
    <p:extLst>
      <p:ext uri="{BB962C8B-B14F-4D97-AF65-F5344CB8AC3E}">
        <p14:creationId xmlns:p14="http://schemas.microsoft.com/office/powerpoint/2010/main" val="4038480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Akut bronşit KOAH yokluğunda ortaya çıkar. KOAH'lı bir hastadaki benzer semptomlar, KOAH alevlenmesi olarak kabul edilir.</a:t>
            </a:r>
          </a:p>
          <a:p>
            <a:r>
              <a:rPr lang="tr-TR"/>
              <a:t>Orta/şiddetli dispne, hemoptizi, ileri yaş ve/veya bunama gibi ek faktörler, pnömoni veya altta yatan diğer pulmoner bozuklukların olasılığını artırabilir.</a:t>
            </a:r>
          </a:p>
          <a:p>
            <a:r>
              <a:rPr lang="en-US" b="0" i="0">
                <a:solidFill>
                  <a:srgbClr val="232323"/>
                </a:solidFill>
                <a:effectLst/>
                <a:latin typeface="Noto Sans" panose="020B0502040504020204" pitchFamily="34" charset="0"/>
              </a:rPr>
              <a:t>Upper respiratory tract infection (URI)</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43</a:t>
            </a:fld>
            <a:endParaRPr lang="tr-TR"/>
          </a:p>
        </p:txBody>
      </p:sp>
    </p:spTree>
    <p:extLst>
      <p:ext uri="{BB962C8B-B14F-4D97-AF65-F5344CB8AC3E}">
        <p14:creationId xmlns:p14="http://schemas.microsoft.com/office/powerpoint/2010/main" val="3633375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a:solidFill>
                  <a:srgbClr val="252525"/>
                </a:solidFill>
                <a:effectLst/>
                <a:latin typeface="Roboto" panose="02000000000000000000" pitchFamily="2" charset="0"/>
              </a:rPr>
              <a:t>Primer influenza pnömonisi, influenza virüsü enfeksiyonu doğrudan akciğeri kapsadığında ortaya çıkar.</a:t>
            </a:r>
          </a:p>
          <a:p>
            <a:r>
              <a:rPr lang="tr-TR" b="1" i="0">
                <a:solidFill>
                  <a:srgbClr val="252525"/>
                </a:solidFill>
                <a:effectLst/>
                <a:latin typeface="Roboto" panose="02000000000000000000" pitchFamily="2" charset="0"/>
              </a:rPr>
              <a:t>Primer influenza pnömonisi için klinik şüphe, akut influenzalı bir hastada  semptomların düzelmek yerine devam ettiğinde ve arttığında yükselir.</a:t>
            </a:r>
          </a:p>
          <a:p>
            <a:r>
              <a:rPr lang="tr-TR" b="0" i="0">
                <a:solidFill>
                  <a:srgbClr val="252525"/>
                </a:solidFill>
                <a:effectLst/>
                <a:latin typeface="Roboto" panose="02000000000000000000" pitchFamily="2" charset="0"/>
              </a:rPr>
              <a:t>Primer viral pnömoni, influenza pnömonik komplikasyonlarının en az yaygın olmasına rağmen en şiddetlisidir.</a:t>
            </a:r>
          </a:p>
          <a:p>
            <a:r>
              <a:rPr lang="tr-TR" b="0" i="0">
                <a:solidFill>
                  <a:srgbClr val="252525"/>
                </a:solidFill>
                <a:effectLst/>
                <a:latin typeface="Roboto" panose="02000000000000000000" pitchFamily="2" charset="0"/>
              </a:rPr>
              <a:t>Sekonder bakteriyel pnömonili hastalarda klinik sunumun ayırt edici özelliği, akut influenza semptomlarında ilk iyileşmeden sonra </a:t>
            </a:r>
            <a:r>
              <a:rPr lang="tr-TR" b="1" i="0">
                <a:solidFill>
                  <a:srgbClr val="252525"/>
                </a:solidFill>
                <a:effectLst/>
                <a:latin typeface="Roboto" panose="02000000000000000000" pitchFamily="2" charset="0"/>
              </a:rPr>
              <a:t>ateş ve solunum semptomlarının alevlenmesidir.</a:t>
            </a:r>
            <a:r>
              <a:rPr lang="tr-TR" b="0" i="0">
                <a:solidFill>
                  <a:srgbClr val="252525"/>
                </a:solidFill>
                <a:effectLst/>
                <a:latin typeface="Roboto" panose="02000000000000000000" pitchFamily="2" charset="0"/>
              </a:rPr>
              <a:t> sekonder bakteriyel pnömonisi olan hasta daha yüksek ateş, öksürük, pürülan balgam üretimi ve radyografik pulmoner infiltrat kanıtı ile nüks eder.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49</a:t>
            </a:fld>
            <a:endParaRPr lang="tr-TR"/>
          </a:p>
        </p:txBody>
      </p:sp>
    </p:spTree>
    <p:extLst>
      <p:ext uri="{BB962C8B-B14F-4D97-AF65-F5344CB8AC3E}">
        <p14:creationId xmlns:p14="http://schemas.microsoft.com/office/powerpoint/2010/main" val="2031574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Recurrent akut rinosinüzit : yılda 4 veya daha fazla ARS epizodu içerir. Ara zamanlarda semptomlarda kısmı gerileme olur.</a:t>
            </a:r>
          </a:p>
        </p:txBody>
      </p:sp>
      <p:sp>
        <p:nvSpPr>
          <p:cNvPr id="4" name="Slayt Numarası Yer Tutucusu 3"/>
          <p:cNvSpPr>
            <a:spLocks noGrp="1"/>
          </p:cNvSpPr>
          <p:nvPr>
            <p:ph type="sldNum" sz="quarter" idx="5"/>
          </p:nvPr>
        </p:nvSpPr>
        <p:spPr/>
        <p:txBody>
          <a:bodyPr/>
          <a:lstStyle/>
          <a:p>
            <a:fld id="{0E496031-E02C-4CD7-A066-445A1776A8CF}" type="slidenum">
              <a:rPr lang="tr-TR" smtClean="0"/>
              <a:t>51</a:t>
            </a:fld>
            <a:endParaRPr lang="tr-TR"/>
          </a:p>
        </p:txBody>
      </p:sp>
    </p:spTree>
    <p:extLst>
      <p:ext uri="{BB962C8B-B14F-4D97-AF65-F5344CB8AC3E}">
        <p14:creationId xmlns:p14="http://schemas.microsoft.com/office/powerpoint/2010/main" val="295119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8</a:t>
            </a:fld>
            <a:endParaRPr lang="tr-TR"/>
          </a:p>
        </p:txBody>
      </p:sp>
    </p:spTree>
    <p:extLst>
      <p:ext uri="{BB962C8B-B14F-4D97-AF65-F5344CB8AC3E}">
        <p14:creationId xmlns:p14="http://schemas.microsoft.com/office/powerpoint/2010/main" val="1327100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Komplike ABRS de </a:t>
            </a:r>
            <a:r>
              <a:rPr lang="tr-TR" b="0" i="0">
                <a:solidFill>
                  <a:srgbClr val="252525"/>
                </a:solidFill>
                <a:effectLst/>
                <a:latin typeface="Roboto" panose="02000000000000000000" pitchFamily="2" charset="0"/>
              </a:rPr>
              <a:t>Paranazal sinüsler ve nazal kavite dışına yayılımın mevcuttur.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52</a:t>
            </a:fld>
            <a:endParaRPr lang="tr-TR"/>
          </a:p>
        </p:txBody>
      </p:sp>
    </p:spTree>
    <p:extLst>
      <p:ext uri="{BB962C8B-B14F-4D97-AF65-F5344CB8AC3E}">
        <p14:creationId xmlns:p14="http://schemas.microsoft.com/office/powerpoint/2010/main" val="1553695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a:solidFill>
                  <a:srgbClr val="252525"/>
                </a:solidFill>
                <a:effectLst/>
                <a:latin typeface="Roboto" panose="02000000000000000000" pitchFamily="2" charset="0"/>
              </a:rPr>
              <a:t>Diğer belirti ve semptomlar arasında ateş, yorgunluk, öksürük, hipozmi veya anozmi, kulakta basınç veya dolgunluk, baş ağrısı ve ağız kokusu bulunur.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55</a:t>
            </a:fld>
            <a:endParaRPr lang="tr-TR"/>
          </a:p>
        </p:txBody>
      </p:sp>
    </p:spTree>
    <p:extLst>
      <p:ext uri="{BB962C8B-B14F-4D97-AF65-F5344CB8AC3E}">
        <p14:creationId xmlns:p14="http://schemas.microsoft.com/office/powerpoint/2010/main" val="1700090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0" i="0">
                <a:solidFill>
                  <a:srgbClr val="232323"/>
                </a:solidFill>
                <a:effectLst/>
                <a:latin typeface="Verdana" panose="020B0604030504040204" pitchFamily="34" charset="0"/>
              </a:rPr>
              <a:t>* The onset of severe symptoms or signs of severe illness (eg, high fever [&gt;39°C or 102°F], purulent nasal discharge, facial pain) for at least 3 to 4 consecutive days at the beginning of illness supports the diagnosis of acute bacterial rhinosinusitis. However, severity of illness alone is not sufficient criteria for starting antibiotics. Refer to the UpToDate text for additional detail.</a:t>
            </a:r>
            <a:r>
              <a:rPr lang="en-US"/>
              <a:t/>
            </a:r>
            <a:br>
              <a:rPr lang="en-US"/>
            </a:b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57</a:t>
            </a:fld>
            <a:endParaRPr lang="tr-TR"/>
          </a:p>
        </p:txBody>
      </p:sp>
    </p:spTree>
    <p:extLst>
      <p:ext uri="{BB962C8B-B14F-4D97-AF65-F5344CB8AC3E}">
        <p14:creationId xmlns:p14="http://schemas.microsoft.com/office/powerpoint/2010/main" val="3930182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Karakteristik semptomlar: </a:t>
            </a:r>
            <a:r>
              <a:rPr lang="tr-TR" b="0" i="0">
                <a:solidFill>
                  <a:srgbClr val="252525"/>
                </a:solidFill>
                <a:effectLst/>
                <a:latin typeface="Roboto" panose="02000000000000000000" pitchFamily="2" charset="0"/>
              </a:rPr>
              <a:t>hapşırma nöbetleri, burun akıntısı, burun tıkanıklığı, burun kaşıntısı, geniz akıntısı, öksürük, sinirlilik ve yorgunluk.</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61</a:t>
            </a:fld>
            <a:endParaRPr lang="tr-TR"/>
          </a:p>
        </p:txBody>
      </p:sp>
    </p:spTree>
    <p:extLst>
      <p:ext uri="{BB962C8B-B14F-4D97-AF65-F5344CB8AC3E}">
        <p14:creationId xmlns:p14="http://schemas.microsoft.com/office/powerpoint/2010/main" val="1507650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a:solidFill>
                  <a:srgbClr val="252525"/>
                </a:solidFill>
                <a:effectLst/>
                <a:latin typeface="Roboto" panose="02000000000000000000" pitchFamily="2" charset="0"/>
              </a:rPr>
              <a:t>Bazı hastalar klasik astım semptomlarının üçünü de bildirirken, diğerleri yalnızca bir veya iki tanesini bildirebilir.</a:t>
            </a:r>
          </a:p>
          <a:p>
            <a:r>
              <a:rPr lang="tr-TR" b="0" i="0">
                <a:solidFill>
                  <a:srgbClr val="252525"/>
                </a:solidFill>
                <a:effectLst/>
                <a:latin typeface="Roboto" panose="02000000000000000000" pitchFamily="2" charset="0"/>
              </a:rPr>
              <a:t>Öksürük kuru ,berrak mukoid veya soluk sarı balgam şeklinde olabilir. Astım, açıklanamayan kronik öksürüğün potansiyel bir nedenidir.</a:t>
            </a:r>
          </a:p>
          <a:p>
            <a:r>
              <a:rPr lang="tr-TR" b="0" i="0">
                <a:solidFill>
                  <a:srgbClr val="252525"/>
                </a:solidFill>
                <a:effectLst/>
                <a:latin typeface="Roboto" panose="02000000000000000000" pitchFamily="2" charset="0"/>
              </a:rPr>
              <a:t>Egzersiz, soğuk hava ve solunan alerjenlere (aeroalerjenler) maruz kalmanın tetiklediği solunum semptomları astımı düşündürür.</a:t>
            </a:r>
          </a:p>
          <a:p>
            <a:r>
              <a:rPr lang="tr-TR" b="0" i="0">
                <a:solidFill>
                  <a:srgbClr val="252525"/>
                </a:solidFill>
                <a:effectLst/>
                <a:latin typeface="Roboto" panose="02000000000000000000" pitchFamily="2" charset="0"/>
              </a:rPr>
              <a:t>Geceleri ortaya çıkan veya kötüleşen semptomların bildirilmesi genellikle astımın bir özelliğidir.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64</a:t>
            </a:fld>
            <a:endParaRPr lang="tr-TR"/>
          </a:p>
        </p:txBody>
      </p:sp>
    </p:spTree>
    <p:extLst>
      <p:ext uri="{BB962C8B-B14F-4D97-AF65-F5344CB8AC3E}">
        <p14:creationId xmlns:p14="http://schemas.microsoft.com/office/powerpoint/2010/main" val="3541039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a:latin typeface="FrutigerLTCom-Light"/>
              </a:rPr>
              <a:t>Kronik öksürük etyolojisinin değerlendirildiği çalışmaların çoğuna bakıldığında çevresel irritan maruziyeti ve sigara öyküsü olmayan, ACE inhibitörü kullanmayan, akciğer grafisinde herhangi bir patoloji saptanmayan ve hava yolu obstrüksiyonu olmayan olgularda üç tanının ön plana çıktığı görülmektedir: </a:t>
            </a:r>
            <a:r>
              <a:rPr lang="tr-TR" sz="1800" b="1" i="0" u="none" strike="noStrike" baseline="0">
                <a:latin typeface="FrutigerLTCom-Bold"/>
              </a:rPr>
              <a:t>öksürükle seyreden astım </a:t>
            </a:r>
            <a:r>
              <a:rPr lang="tr-TR" sz="1800" b="0" i="0" u="none" strike="noStrike" baseline="0">
                <a:latin typeface="FrutigerLTCom-Light"/>
              </a:rPr>
              <a:t>(ÖVA), </a:t>
            </a:r>
            <a:r>
              <a:rPr lang="tr-TR" sz="1800" b="1" i="0" u="none" strike="noStrike" baseline="0">
                <a:latin typeface="FrutigerLTCom-Bold"/>
              </a:rPr>
              <a:t>üst hava yolu öksürük sendromu </a:t>
            </a:r>
            <a:r>
              <a:rPr lang="tr-TR" sz="1800" b="0" i="0" u="none" strike="noStrike" baseline="0">
                <a:latin typeface="FrutigerLTCom-Light"/>
              </a:rPr>
              <a:t>(ÜHÖS, eski adıyla postnazal akıntı sendromu) ve </a:t>
            </a:r>
            <a:r>
              <a:rPr lang="tr-TR" sz="1800" b="1" i="0" u="none" strike="noStrike" baseline="0">
                <a:latin typeface="FrutigerLTCom-Bold"/>
              </a:rPr>
              <a:t>gastroözofagiyal reflü hastalığı</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65</a:t>
            </a:fld>
            <a:endParaRPr lang="tr-TR"/>
          </a:p>
        </p:txBody>
      </p:sp>
    </p:spTree>
    <p:extLst>
      <p:ext uri="{BB962C8B-B14F-4D97-AF65-F5344CB8AC3E}">
        <p14:creationId xmlns:p14="http://schemas.microsoft.com/office/powerpoint/2010/main" val="854910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a:solidFill>
                  <a:srgbClr val="252525"/>
                </a:solidFill>
                <a:effectLst/>
                <a:latin typeface="Roboto" panose="02000000000000000000" pitchFamily="2" charset="0"/>
              </a:rPr>
              <a:t>Postnazal akıntının semptom ve bulguları spesifik olmadığı için, teşhisi için kesin bir kriter yoktur ve nihayetinde tanıyı güvence altına alan tedaviye verilen yanıttır.</a:t>
            </a:r>
          </a:p>
          <a:p>
            <a:r>
              <a:rPr lang="tr-TR" b="0" i="0">
                <a:solidFill>
                  <a:srgbClr val="252525"/>
                </a:solidFill>
                <a:effectLst/>
                <a:latin typeface="Roboto" panose="02000000000000000000" pitchFamily="2" charset="0"/>
              </a:rPr>
              <a:t>Öksürüğün alternatif bir spesifik nedeni olmadığında, diğer etiyolojiler için kapsamlı bir teşhis çalışmasına başlamadan önce postnazal akıntının ampirik tedavisi denenmelidir.</a:t>
            </a:r>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67</a:t>
            </a:fld>
            <a:endParaRPr lang="tr-TR"/>
          </a:p>
        </p:txBody>
      </p:sp>
    </p:spTree>
    <p:extLst>
      <p:ext uri="{BB962C8B-B14F-4D97-AF65-F5344CB8AC3E}">
        <p14:creationId xmlns:p14="http://schemas.microsoft.com/office/powerpoint/2010/main" val="3218433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Öksürüğün psikojenik olduğunu düşünmeden önce tedavi rejimlerinin yeterliliğini her zaman yeniden gözden geçirin.</a:t>
            </a:r>
          </a:p>
        </p:txBody>
      </p:sp>
      <p:sp>
        <p:nvSpPr>
          <p:cNvPr id="4" name="Slayt Numarası Yer Tutucusu 3"/>
          <p:cNvSpPr>
            <a:spLocks noGrp="1"/>
          </p:cNvSpPr>
          <p:nvPr>
            <p:ph type="sldNum" sz="quarter" idx="5"/>
          </p:nvPr>
        </p:nvSpPr>
        <p:spPr/>
        <p:txBody>
          <a:bodyPr/>
          <a:lstStyle/>
          <a:p>
            <a:fld id="{0E496031-E02C-4CD7-A066-445A1776A8CF}" type="slidenum">
              <a:rPr lang="tr-TR" smtClean="0"/>
              <a:t>71</a:t>
            </a:fld>
            <a:endParaRPr lang="tr-TR"/>
          </a:p>
        </p:txBody>
      </p:sp>
    </p:spTree>
    <p:extLst>
      <p:ext uri="{BB962C8B-B14F-4D97-AF65-F5344CB8AC3E}">
        <p14:creationId xmlns:p14="http://schemas.microsoft.com/office/powerpoint/2010/main" val="394439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-Olguların çoğunda anamnez ve fizik muayene yeterli ve ek tetkike ihtiyaç duyulmaz. </a:t>
            </a:r>
          </a:p>
          <a:p>
            <a:r>
              <a:rPr lang="tr-TR"/>
              <a:t>-Eşlik eden semptomlar sorgulanmalı ve hayatı tehdit eden hastalıklar (yabancı cisim aspirasyonu dahil) ile ayırıcı tanı yapılmalıdır. </a:t>
            </a:r>
          </a:p>
          <a:p>
            <a:r>
              <a:rPr lang="tr-TR"/>
              <a:t>-sigara kullanımı, meslek, çevresel irritan maruziyeti sorgulanarak alerjik veç evresel etkenlere bağlı rinit ayırıcı tanısı yapılmalı </a:t>
            </a:r>
          </a:p>
          <a:p>
            <a:r>
              <a:rPr lang="tr-TR"/>
              <a:t>-astım ve koah gibi ek hastalıklar sorgulanmalı ve bu hastalıkların alevlenmesine bağlı gelişebilecek öksürük ayırıcı tanısı yapılmalı </a:t>
            </a:r>
          </a:p>
          <a:p>
            <a:r>
              <a:rPr lang="tr-TR"/>
              <a:t>-hemoptizi, nefes darlığı, ateş yüksekliği, göğüs ağrısı , kilo kaybı durumunda paac istenmeli </a:t>
            </a:r>
          </a:p>
        </p:txBody>
      </p:sp>
      <p:sp>
        <p:nvSpPr>
          <p:cNvPr id="4" name="Slayt Numarası Yer Tutucusu 3"/>
          <p:cNvSpPr>
            <a:spLocks noGrp="1"/>
          </p:cNvSpPr>
          <p:nvPr>
            <p:ph type="sldNum" sz="quarter" idx="5"/>
          </p:nvPr>
        </p:nvSpPr>
        <p:spPr/>
        <p:txBody>
          <a:bodyPr/>
          <a:lstStyle/>
          <a:p>
            <a:fld id="{0E496031-E02C-4CD7-A066-445A1776A8CF}" type="slidenum">
              <a:rPr lang="tr-TR" smtClean="0"/>
              <a:t>10</a:t>
            </a:fld>
            <a:endParaRPr lang="tr-TR"/>
          </a:p>
        </p:txBody>
      </p:sp>
    </p:spTree>
    <p:extLst>
      <p:ext uri="{BB962C8B-B14F-4D97-AF65-F5344CB8AC3E}">
        <p14:creationId xmlns:p14="http://schemas.microsoft.com/office/powerpoint/2010/main" val="210740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-Etkin tanı ve tedaviye rağmen TKP’de mortalite ve morbidite yüksektir. USA ve UK’de enfeksiyona bağlı ölümlerde ilk sırada yer almakta </a:t>
            </a:r>
          </a:p>
          <a:p>
            <a:r>
              <a:rPr lang="tr-TR"/>
              <a:t>-Etken tayini zaman aldığından ampirik ted .yapılması zorunluluğu doğmakta</a:t>
            </a:r>
          </a:p>
          <a:p>
            <a:r>
              <a:rPr lang="tr-TR"/>
              <a:t>-tedavide gecikme morbidite ve mortalite ile direkt ilişkilidir. </a:t>
            </a:r>
          </a:p>
        </p:txBody>
      </p:sp>
      <p:sp>
        <p:nvSpPr>
          <p:cNvPr id="4" name="Slayt Numarası Yer Tutucusu 3"/>
          <p:cNvSpPr>
            <a:spLocks noGrp="1"/>
          </p:cNvSpPr>
          <p:nvPr>
            <p:ph type="sldNum" sz="quarter" idx="5"/>
          </p:nvPr>
        </p:nvSpPr>
        <p:spPr/>
        <p:txBody>
          <a:bodyPr/>
          <a:lstStyle/>
          <a:p>
            <a:fld id="{0E496031-E02C-4CD7-A066-445A1776A8CF}" type="slidenum">
              <a:rPr lang="tr-TR" smtClean="0"/>
              <a:t>11</a:t>
            </a:fld>
            <a:endParaRPr lang="tr-TR"/>
          </a:p>
        </p:txBody>
      </p:sp>
    </p:spTree>
    <p:extLst>
      <p:ext uri="{BB962C8B-B14F-4D97-AF65-F5344CB8AC3E}">
        <p14:creationId xmlns:p14="http://schemas.microsoft.com/office/powerpoint/2010/main" val="124462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Tipik pnömoni :  Pnömokok, staff.,  H. ınfluenza, M. Cataralis, aerobik gram – basiller, anaeroplar etken. Akut başlangıçlı, üşüme-titreme, yükselen ateş, öksürük, balgam, batıcı tarzda göğüs ağrısı, nefes darlığı, siyanoz görülebilir. Radyografide lober veya segmenter tutulum izlenir. Hemogramda lökositoz ve sola kayma ve CRP yüksekliği görülebilir.</a:t>
            </a:r>
          </a:p>
          <a:p>
            <a:endParaRPr lang="tr-TR"/>
          </a:p>
          <a:p>
            <a:r>
              <a:rPr lang="tr-TR"/>
              <a:t>Atipik pnömoni : Mycoplazma, clamydia, legionella etken. Sinsi başlangıç, halsizlik, hafif ateşin olduğu 10 güne varan prodromal dönem, gelnelde kuru öksürük. Radyografide interstisyel tip veya bronkopnömoni görününümü. Hemogramda lökosit yüksemez. CRP yükselir ama viral pnömonilerde bakteriyel kadar yükselmez.</a:t>
            </a:r>
          </a:p>
          <a:p>
            <a:endParaRPr lang="tr-TR"/>
          </a:p>
        </p:txBody>
      </p:sp>
      <p:sp>
        <p:nvSpPr>
          <p:cNvPr id="4" name="Slayt Numarası Yer Tutucusu 3"/>
          <p:cNvSpPr>
            <a:spLocks noGrp="1"/>
          </p:cNvSpPr>
          <p:nvPr>
            <p:ph type="sldNum" sz="quarter" idx="5"/>
          </p:nvPr>
        </p:nvSpPr>
        <p:spPr/>
        <p:txBody>
          <a:bodyPr/>
          <a:lstStyle/>
          <a:p>
            <a:fld id="{0E496031-E02C-4CD7-A066-445A1776A8CF}" type="slidenum">
              <a:rPr lang="tr-TR" smtClean="0"/>
              <a:t>12</a:t>
            </a:fld>
            <a:endParaRPr lang="tr-TR"/>
          </a:p>
        </p:txBody>
      </p:sp>
    </p:spTree>
    <p:extLst>
      <p:ext uri="{BB962C8B-B14F-4D97-AF65-F5344CB8AC3E}">
        <p14:creationId xmlns:p14="http://schemas.microsoft.com/office/powerpoint/2010/main" val="352645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Pnömoni olgularında ilk karar hastanın hastaneye yatırılmasının zorunlu olup olmadığıdır.</a:t>
            </a:r>
          </a:p>
          <a:p>
            <a:r>
              <a:rPr lang="tr-TR"/>
              <a:t>Bu karar için bazı objektif kriterler tanımlanmıştır.</a:t>
            </a:r>
          </a:p>
          <a:p>
            <a:r>
              <a:rPr lang="tr-TR"/>
              <a:t>Böylece gereksiz yatışlar azaltılmış olmakla birlikte yüksek riskli hastaların da tanınmasını kolaylaştırmaktadır.</a:t>
            </a:r>
          </a:p>
          <a:p>
            <a:r>
              <a:rPr lang="tr-TR"/>
              <a:t>Curb*65 ve PSI en sık kullanılan pratik indexlerdir</a:t>
            </a:r>
          </a:p>
          <a:p>
            <a:endParaRPr lang="tr-TR"/>
          </a:p>
          <a:p>
            <a:r>
              <a:rPr lang="tr-TR"/>
              <a:t>Curb 65 : mortalite riski yüksek hastaları ayırd etmek için kullanılan bir sitemdir. </a:t>
            </a:r>
          </a:p>
          <a:p>
            <a:r>
              <a:rPr lang="tr-TR"/>
              <a:t>Curb-65 de 2 puan ve üstü değerler hastanın yatırılarak tedavi almasını gerekli kılmaktadır.</a:t>
            </a:r>
          </a:p>
          <a:p>
            <a:endParaRPr lang="tr-TR"/>
          </a:p>
          <a:p>
            <a:r>
              <a:rPr lang="tr-TR"/>
              <a:t> </a:t>
            </a:r>
          </a:p>
        </p:txBody>
      </p:sp>
      <p:sp>
        <p:nvSpPr>
          <p:cNvPr id="4" name="Slayt Numarası Yer Tutucusu 3"/>
          <p:cNvSpPr>
            <a:spLocks noGrp="1"/>
          </p:cNvSpPr>
          <p:nvPr>
            <p:ph type="sldNum" sz="quarter" idx="5"/>
          </p:nvPr>
        </p:nvSpPr>
        <p:spPr/>
        <p:txBody>
          <a:bodyPr/>
          <a:lstStyle/>
          <a:p>
            <a:fld id="{0E496031-E02C-4CD7-A066-445A1776A8CF}" type="slidenum">
              <a:rPr lang="tr-TR" smtClean="0"/>
              <a:t>13</a:t>
            </a:fld>
            <a:endParaRPr lang="tr-TR"/>
          </a:p>
        </p:txBody>
      </p:sp>
    </p:spTree>
    <p:extLst>
      <p:ext uri="{BB962C8B-B14F-4D97-AF65-F5344CB8AC3E}">
        <p14:creationId xmlns:p14="http://schemas.microsoft.com/office/powerpoint/2010/main" val="297708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PSI gereksiz hastane yatışlarını önlemek için kullanılan bir puanlama sistemi </a:t>
            </a:r>
          </a:p>
          <a:p>
            <a:r>
              <a:rPr lang="tr-TR"/>
              <a:t>Birçok laboratuar ölçümü gerektirdiği için kullanımı zor ve klinik uygulanımı güç 3</a:t>
            </a:r>
          </a:p>
          <a:p>
            <a:endParaRPr lang="tr-TR"/>
          </a:p>
          <a:p>
            <a:r>
              <a:rPr lang="tr-TR"/>
              <a:t>Grup 1-3 hastalar ayaktan </a:t>
            </a:r>
          </a:p>
          <a:p>
            <a:r>
              <a:rPr lang="tr-TR"/>
              <a:t>Grup 4 hastalar hastane servisi </a:t>
            </a:r>
          </a:p>
          <a:p>
            <a:r>
              <a:rPr lang="tr-TR"/>
              <a:t>Grup 5 hastaların da yoğun bakımda tedavi önerilmiştir. </a:t>
            </a:r>
          </a:p>
          <a:p>
            <a:r>
              <a:rPr lang="tr-TR"/>
              <a:t>Grup 3 hastalar sınır olgular olarak akbul edilmiş olup 24 ssatlik gözetim sonrasına göre yönlendirme önerilmektedir.</a:t>
            </a:r>
          </a:p>
        </p:txBody>
      </p:sp>
      <p:sp>
        <p:nvSpPr>
          <p:cNvPr id="4" name="Slayt Numarası Yer Tutucusu 3"/>
          <p:cNvSpPr>
            <a:spLocks noGrp="1"/>
          </p:cNvSpPr>
          <p:nvPr>
            <p:ph type="sldNum" sz="quarter" idx="5"/>
          </p:nvPr>
        </p:nvSpPr>
        <p:spPr/>
        <p:txBody>
          <a:bodyPr/>
          <a:lstStyle/>
          <a:p>
            <a:fld id="{0E496031-E02C-4CD7-A066-445A1776A8CF}" type="slidenum">
              <a:rPr lang="tr-TR" smtClean="0"/>
              <a:t>14</a:t>
            </a:fld>
            <a:endParaRPr lang="tr-TR"/>
          </a:p>
        </p:txBody>
      </p:sp>
    </p:spTree>
    <p:extLst>
      <p:ext uri="{BB962C8B-B14F-4D97-AF65-F5344CB8AC3E}">
        <p14:creationId xmlns:p14="http://schemas.microsoft.com/office/powerpoint/2010/main" val="156632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Pnömoni tedavisinde dikkate alınması gereken değiştirici faktörler</a:t>
            </a:r>
          </a:p>
        </p:txBody>
      </p:sp>
      <p:sp>
        <p:nvSpPr>
          <p:cNvPr id="4" name="Slayt Numarası Yer Tutucusu 3"/>
          <p:cNvSpPr>
            <a:spLocks noGrp="1"/>
          </p:cNvSpPr>
          <p:nvPr>
            <p:ph type="sldNum" sz="quarter" idx="5"/>
          </p:nvPr>
        </p:nvSpPr>
        <p:spPr/>
        <p:txBody>
          <a:bodyPr/>
          <a:lstStyle/>
          <a:p>
            <a:fld id="{0E496031-E02C-4CD7-A066-445A1776A8CF}" type="slidenum">
              <a:rPr lang="tr-TR" smtClean="0"/>
              <a:t>15</a:t>
            </a:fld>
            <a:endParaRPr lang="tr-TR"/>
          </a:p>
        </p:txBody>
      </p:sp>
    </p:spTree>
    <p:extLst>
      <p:ext uri="{BB962C8B-B14F-4D97-AF65-F5344CB8AC3E}">
        <p14:creationId xmlns:p14="http://schemas.microsoft.com/office/powerpoint/2010/main" val="276886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9C8B25-5A63-450A-8AAA-822531EDAFE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2A40748D-B8EB-4FA9-BF2E-E688DA091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EB854939-B1E1-4D11-99FD-953D9B4CF126}"/>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5" name="Alt Bilgi Yer Tutucusu 4">
            <a:extLst>
              <a:ext uri="{FF2B5EF4-FFF2-40B4-BE49-F238E27FC236}">
                <a16:creationId xmlns:a16="http://schemas.microsoft.com/office/drawing/2014/main" xmlns="" id="{DAE2756E-9F8E-41A5-848F-67DA97726BF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1F4F8C5F-FB78-4CCC-98EC-A1EE10CEE4D3}"/>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35151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8F53DC2-7B2D-4D7A-A2CC-B42C5F3CA79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7F5E59A-93BE-4847-8C3C-557A5F9F5C4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E9FD9FD-8AC1-4228-A026-02F05877C35F}"/>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5" name="Alt Bilgi Yer Tutucusu 4">
            <a:extLst>
              <a:ext uri="{FF2B5EF4-FFF2-40B4-BE49-F238E27FC236}">
                <a16:creationId xmlns:a16="http://schemas.microsoft.com/office/drawing/2014/main" xmlns="" id="{7FE83143-D53F-416F-B0B3-23164B98EE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919DC8C-BBC6-4E71-AB9C-08475C058C17}"/>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229943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39EA5902-9181-493F-AF7E-18F86887044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31207737-1D80-4A8C-8F30-A0AFA8CCA0F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1C2D85C-F3EF-4F14-A150-36EA6954D473}"/>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5" name="Alt Bilgi Yer Tutucusu 4">
            <a:extLst>
              <a:ext uri="{FF2B5EF4-FFF2-40B4-BE49-F238E27FC236}">
                <a16:creationId xmlns:a16="http://schemas.microsoft.com/office/drawing/2014/main" xmlns="" id="{F5A4628D-5D60-4FB7-8DB7-4F2F8D00FA3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73CD38E-4F9F-44B0-B927-24832B752A0B}"/>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232916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CA47B2A-16A0-429A-B020-C65E043D6E7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BCBA2AC5-7F33-4593-A9C8-96D7D3A65CD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BDF84D1-8234-4293-8E4F-E5BA9D281843}"/>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5" name="Alt Bilgi Yer Tutucusu 4">
            <a:extLst>
              <a:ext uri="{FF2B5EF4-FFF2-40B4-BE49-F238E27FC236}">
                <a16:creationId xmlns:a16="http://schemas.microsoft.com/office/drawing/2014/main" xmlns="" id="{B7EBBB32-4A55-4FF9-A17C-3CE00746ED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1C556AE-F976-4087-8611-BC3FB184D793}"/>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116738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A8D9661-9D6C-4FEC-863C-930C7A2B4B8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8DB45D8-818C-4197-87B1-2A9296B8C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88E26846-0E30-4FC9-B73D-85E068205337}"/>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5" name="Alt Bilgi Yer Tutucusu 4">
            <a:extLst>
              <a:ext uri="{FF2B5EF4-FFF2-40B4-BE49-F238E27FC236}">
                <a16:creationId xmlns:a16="http://schemas.microsoft.com/office/drawing/2014/main" xmlns="" id="{14616A4C-3394-4D73-9BBD-3B0253F505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03BD517-C274-4E18-B9BB-0DBF35CDA43A}"/>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328948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9EB6593-61F5-4816-8DD9-F541AD20369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2A64BF7-D668-4B68-A0B2-F81DCE2E07A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2B253D3E-ECEF-4305-83AC-7EBD8F01E44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A748952E-A218-4D13-B3CD-E617FC9F182B}"/>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6" name="Alt Bilgi Yer Tutucusu 5">
            <a:extLst>
              <a:ext uri="{FF2B5EF4-FFF2-40B4-BE49-F238E27FC236}">
                <a16:creationId xmlns:a16="http://schemas.microsoft.com/office/drawing/2014/main" xmlns="" id="{B88957E8-8DCD-4066-9D5F-02F9148C4A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4A4EB25E-5454-47A2-9835-C58D544158E7}"/>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302073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D17B5EA-6051-4102-92E2-2323D2F85E8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3C06063-4C4B-46F6-BEA8-614900C47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8E762D5F-06D0-4BA3-9564-443EEC3D0DE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DA7C5204-B36F-4858-9B30-0663CE75C0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2D2C93A1-9027-452D-8833-C406458DE69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8B2F81CC-3A47-4B75-B307-139DB854C462}"/>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8" name="Alt Bilgi Yer Tutucusu 7">
            <a:extLst>
              <a:ext uri="{FF2B5EF4-FFF2-40B4-BE49-F238E27FC236}">
                <a16:creationId xmlns:a16="http://schemas.microsoft.com/office/drawing/2014/main" xmlns="" id="{5DE9E821-91A0-40FD-97EA-5F18887CB4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BF547297-7A75-434F-9E97-BD3F89709523}"/>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418263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DA5A045-3D52-4195-980F-A0251D80F55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23048F60-AD1B-45D4-B3D6-F1A6FD34FAE8}"/>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4" name="Alt Bilgi Yer Tutucusu 3">
            <a:extLst>
              <a:ext uri="{FF2B5EF4-FFF2-40B4-BE49-F238E27FC236}">
                <a16:creationId xmlns:a16="http://schemas.microsoft.com/office/drawing/2014/main" xmlns="" id="{673CD89F-AE72-45FF-9631-906E4DFF3B6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0A34DDE0-E302-443D-86D0-A51464574534}"/>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233037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B32C761F-BD87-42F8-8521-03E06EDE54D7}"/>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3" name="Alt Bilgi Yer Tutucusu 2">
            <a:extLst>
              <a:ext uri="{FF2B5EF4-FFF2-40B4-BE49-F238E27FC236}">
                <a16:creationId xmlns:a16="http://schemas.microsoft.com/office/drawing/2014/main" xmlns="" id="{6773BA54-8D87-4CA0-B260-6794C4B358E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543B822D-6B0F-4CC8-90F9-5439B73D5A17}"/>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394306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5233C6-DF57-4B6A-BCEF-C2F1443EBF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F98EDAA-2214-4087-8293-1E1229FA6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3E37713A-B526-4059-AC33-479FB450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D2FBEAE-C9DB-4272-BF1B-51E1BC249F91}"/>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6" name="Alt Bilgi Yer Tutucusu 5">
            <a:extLst>
              <a:ext uri="{FF2B5EF4-FFF2-40B4-BE49-F238E27FC236}">
                <a16:creationId xmlns:a16="http://schemas.microsoft.com/office/drawing/2014/main" xmlns="" id="{40503594-0593-4628-BE63-E72BB5BC07F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E0C22363-E65A-424A-A82F-406A9404E102}"/>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355067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C0DB13-1D82-4158-95B8-10E1EB69442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34C88813-FDFA-4AB6-AA54-04484DEB31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8E1BC6AD-7BB7-444E-A409-516955CF5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0511C68F-D3C6-492D-8214-4C67F7363607}"/>
              </a:ext>
            </a:extLst>
          </p:cNvPr>
          <p:cNvSpPr>
            <a:spLocks noGrp="1"/>
          </p:cNvSpPr>
          <p:nvPr>
            <p:ph type="dt" sz="half" idx="10"/>
          </p:nvPr>
        </p:nvSpPr>
        <p:spPr/>
        <p:txBody>
          <a:bodyPr/>
          <a:lstStyle/>
          <a:p>
            <a:fld id="{E219B41E-7D70-4FEE-BE9E-11B5D6DBBCBB}" type="datetimeFigureOut">
              <a:rPr lang="tr-TR" smtClean="0"/>
              <a:t>29.09.2021</a:t>
            </a:fld>
            <a:endParaRPr lang="tr-TR"/>
          </a:p>
        </p:txBody>
      </p:sp>
      <p:sp>
        <p:nvSpPr>
          <p:cNvPr id="6" name="Alt Bilgi Yer Tutucusu 5">
            <a:extLst>
              <a:ext uri="{FF2B5EF4-FFF2-40B4-BE49-F238E27FC236}">
                <a16:creationId xmlns:a16="http://schemas.microsoft.com/office/drawing/2014/main" xmlns="" id="{EBE5B848-CFE1-4C96-90E2-6E3D2D8A9FE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0859F797-0D21-46ED-B3F6-E7379433C59B}"/>
              </a:ext>
            </a:extLst>
          </p:cNvPr>
          <p:cNvSpPr>
            <a:spLocks noGrp="1"/>
          </p:cNvSpPr>
          <p:nvPr>
            <p:ph type="sldNum" sz="quarter" idx="12"/>
          </p:nvPr>
        </p:nvSpPr>
        <p:spPr/>
        <p:txBody>
          <a:bodyPr/>
          <a:lstStyle/>
          <a:p>
            <a:fld id="{04DFAC96-4C4A-427F-B4BC-7A0FBEB95A1A}" type="slidenum">
              <a:rPr lang="tr-TR" smtClean="0"/>
              <a:t>‹#›</a:t>
            </a:fld>
            <a:endParaRPr lang="tr-TR"/>
          </a:p>
        </p:txBody>
      </p:sp>
    </p:spTree>
    <p:extLst>
      <p:ext uri="{BB962C8B-B14F-4D97-AF65-F5344CB8AC3E}">
        <p14:creationId xmlns:p14="http://schemas.microsoft.com/office/powerpoint/2010/main" val="271867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0B5F6EB8-8407-49FA-8731-2CFFD8D0B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F848E67-ED90-450C-9B0E-5E2A90B290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6CE9711-8395-499C-814A-22DA45F39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9B41E-7D70-4FEE-BE9E-11B5D6DBBCBB}" type="datetimeFigureOut">
              <a:rPr lang="tr-TR" smtClean="0"/>
              <a:t>29.09.2021</a:t>
            </a:fld>
            <a:endParaRPr lang="tr-TR"/>
          </a:p>
        </p:txBody>
      </p:sp>
      <p:sp>
        <p:nvSpPr>
          <p:cNvPr id="5" name="Alt Bilgi Yer Tutucusu 4">
            <a:extLst>
              <a:ext uri="{FF2B5EF4-FFF2-40B4-BE49-F238E27FC236}">
                <a16:creationId xmlns:a16="http://schemas.microsoft.com/office/drawing/2014/main" xmlns="" id="{0D471606-7E5F-4BC8-AD65-9DCF87743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26B30CB0-0065-413C-A4D5-6E84B9F32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FAC96-4C4A-427F-B4BC-7A0FBEB95A1A}" type="slidenum">
              <a:rPr lang="tr-TR" smtClean="0"/>
              <a:t>‹#›</a:t>
            </a:fld>
            <a:endParaRPr lang="tr-TR"/>
          </a:p>
        </p:txBody>
      </p:sp>
    </p:spTree>
    <p:extLst>
      <p:ext uri="{BB962C8B-B14F-4D97-AF65-F5344CB8AC3E}">
        <p14:creationId xmlns:p14="http://schemas.microsoft.com/office/powerpoint/2010/main" val="448612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uptodate.com/"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F25B02-1AAB-4007-9081-297383B8DE82}"/>
              </a:ext>
            </a:extLst>
          </p:cNvPr>
          <p:cNvSpPr>
            <a:spLocks noGrp="1"/>
          </p:cNvSpPr>
          <p:nvPr>
            <p:ph type="ctrTitle"/>
          </p:nvPr>
        </p:nvSpPr>
        <p:spPr>
          <a:xfrm>
            <a:off x="2190750" y="557189"/>
            <a:ext cx="8629358" cy="2956233"/>
          </a:xfrm>
        </p:spPr>
        <p:txBody>
          <a:bodyPr anchor="b">
            <a:normAutofit/>
          </a:bodyPr>
          <a:lstStyle/>
          <a:p>
            <a:pPr algn="l"/>
            <a:r>
              <a:rPr lang="tr-TR" sz="5200"/>
              <a:t>ÖKSÜRÜK </a:t>
            </a:r>
          </a:p>
        </p:txBody>
      </p:sp>
      <p:sp>
        <p:nvSpPr>
          <p:cNvPr id="3" name="Alt Başlık 2">
            <a:extLst>
              <a:ext uri="{FF2B5EF4-FFF2-40B4-BE49-F238E27FC236}">
                <a16:creationId xmlns:a16="http://schemas.microsoft.com/office/drawing/2014/main" xmlns="" id="{46929800-8B0D-4121-9CCA-C1506DDFA129}"/>
              </a:ext>
            </a:extLst>
          </p:cNvPr>
          <p:cNvSpPr>
            <a:spLocks noGrp="1"/>
          </p:cNvSpPr>
          <p:nvPr>
            <p:ph type="subTitle" idx="1"/>
          </p:nvPr>
        </p:nvSpPr>
        <p:spPr>
          <a:xfrm>
            <a:off x="2190749" y="3728614"/>
            <a:ext cx="8629358" cy="1828121"/>
          </a:xfrm>
        </p:spPr>
        <p:txBody>
          <a:bodyPr>
            <a:normAutofit/>
          </a:bodyPr>
          <a:lstStyle/>
          <a:p>
            <a:pPr algn="r"/>
            <a:endParaRPr lang="tr-TR"/>
          </a:p>
          <a:p>
            <a:pPr algn="r"/>
            <a:endParaRPr lang="tr-TR"/>
          </a:p>
          <a:p>
            <a:pPr algn="r"/>
            <a:endParaRPr lang="tr-TR"/>
          </a:p>
          <a:p>
            <a:pPr algn="r"/>
            <a:r>
              <a:rPr lang="tr-TR"/>
              <a:t>Araş. Gör. Dr. Mustafa GÜNER </a:t>
            </a:r>
          </a:p>
        </p:txBody>
      </p:sp>
      <p:pic>
        <p:nvPicPr>
          <p:cNvPr id="7" name="Graphic 6" descr="Akciğer">
            <a:extLst>
              <a:ext uri="{FF2B5EF4-FFF2-40B4-BE49-F238E27FC236}">
                <a16:creationId xmlns:a16="http://schemas.microsoft.com/office/drawing/2014/main" xmlns="" id="{FF81989F-7B28-4A6C-8EED-E66A531E60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2650" y="2393949"/>
            <a:ext cx="1136650" cy="1136650"/>
          </a:xfrm>
          <a:prstGeom prst="rect">
            <a:avLst/>
          </a:prstGeom>
        </p:spPr>
      </p:pic>
    </p:spTree>
    <p:extLst>
      <p:ext uri="{BB962C8B-B14F-4D97-AF65-F5344CB8AC3E}">
        <p14:creationId xmlns:p14="http://schemas.microsoft.com/office/powerpoint/2010/main" val="199633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Başlık 1">
            <a:extLst>
              <a:ext uri="{FF2B5EF4-FFF2-40B4-BE49-F238E27FC236}">
                <a16:creationId xmlns:a16="http://schemas.microsoft.com/office/drawing/2014/main" xmlns="" id="{ADC8B2E0-DACC-47A5-BB45-CA58C2002EB6}"/>
              </a:ext>
            </a:extLst>
          </p:cNvPr>
          <p:cNvSpPr>
            <a:spLocks noGrp="1"/>
          </p:cNvSpPr>
          <p:nvPr>
            <p:ph type="title"/>
          </p:nvPr>
        </p:nvSpPr>
        <p:spPr>
          <a:xfrm>
            <a:off x="1008184" y="174032"/>
            <a:ext cx="10175631" cy="1111843"/>
          </a:xfrm>
        </p:spPr>
        <p:txBody>
          <a:bodyPr anchor="ctr">
            <a:normAutofit/>
          </a:bodyPr>
          <a:lstStyle/>
          <a:p>
            <a:pPr algn="ctr"/>
            <a:r>
              <a:rPr lang="tr-TR" sz="4000"/>
              <a:t>Akut öksürüğe yaklaşım algoritması </a:t>
            </a:r>
          </a:p>
        </p:txBody>
      </p:sp>
      <p:pic>
        <p:nvPicPr>
          <p:cNvPr id="5" name="İçerik Yer Tutucusu 4">
            <a:extLst>
              <a:ext uri="{FF2B5EF4-FFF2-40B4-BE49-F238E27FC236}">
                <a16:creationId xmlns:a16="http://schemas.microsoft.com/office/drawing/2014/main" xmlns="" id="{1EAE9926-88F6-40F7-AFC1-F5A936B08AC3}"/>
              </a:ext>
            </a:extLst>
          </p:cNvPr>
          <p:cNvPicPr>
            <a:picLocks noChangeAspect="1"/>
          </p:cNvPicPr>
          <p:nvPr/>
        </p:nvPicPr>
        <p:blipFill>
          <a:blip r:embed="rId3"/>
          <a:stretch>
            <a:fillRect/>
          </a:stretch>
        </p:blipFill>
        <p:spPr>
          <a:xfrm>
            <a:off x="2313992" y="1459907"/>
            <a:ext cx="7632441" cy="4844636"/>
          </a:xfrm>
          <a:prstGeom prst="rect">
            <a:avLst/>
          </a:prstGeom>
        </p:spPr>
      </p:pic>
    </p:spTree>
    <p:extLst>
      <p:ext uri="{BB962C8B-B14F-4D97-AF65-F5344CB8AC3E}">
        <p14:creationId xmlns:p14="http://schemas.microsoft.com/office/powerpoint/2010/main" val="186635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032E9B-C9CF-4F83-9292-116D03C3C0A8}"/>
              </a:ext>
            </a:extLst>
          </p:cNvPr>
          <p:cNvSpPr>
            <a:spLocks noGrp="1"/>
          </p:cNvSpPr>
          <p:nvPr>
            <p:ph type="title"/>
          </p:nvPr>
        </p:nvSpPr>
        <p:spPr/>
        <p:txBody>
          <a:bodyPr/>
          <a:lstStyle/>
          <a:p>
            <a:r>
              <a:rPr lang="tr-TR"/>
              <a:t>OLGU-1</a:t>
            </a:r>
          </a:p>
        </p:txBody>
      </p:sp>
      <p:sp>
        <p:nvSpPr>
          <p:cNvPr id="3" name="İçerik Yer Tutucusu 2">
            <a:extLst>
              <a:ext uri="{FF2B5EF4-FFF2-40B4-BE49-F238E27FC236}">
                <a16:creationId xmlns:a16="http://schemas.microsoft.com/office/drawing/2014/main" xmlns="" id="{908D1252-21E9-40DA-ABDA-AD12E49780F5}"/>
              </a:ext>
            </a:extLst>
          </p:cNvPr>
          <p:cNvSpPr>
            <a:spLocks noGrp="1"/>
          </p:cNvSpPr>
          <p:nvPr>
            <p:ph idx="1"/>
          </p:nvPr>
        </p:nvSpPr>
        <p:spPr/>
        <p:txBody>
          <a:bodyPr>
            <a:normAutofit lnSpcReduction="10000"/>
          </a:bodyPr>
          <a:lstStyle/>
          <a:p>
            <a:r>
              <a:rPr lang="tr-TR"/>
              <a:t>40,E plazada üst düzey yönetici </a:t>
            </a:r>
          </a:p>
          <a:p>
            <a:r>
              <a:rPr lang="tr-TR"/>
              <a:t>Sigara </a:t>
            </a:r>
          </a:p>
          <a:p>
            <a:r>
              <a:rPr lang="tr-TR"/>
              <a:t>10 gündür halsizlik, kırıklık, kas ağrısı </a:t>
            </a:r>
          </a:p>
          <a:p>
            <a:r>
              <a:rPr lang="tr-TR"/>
              <a:t>Son 4-5 gündür üşüme, titreme, öksürük, sarı balgam, sağ yan ağrısı, tarifliyor</a:t>
            </a:r>
          </a:p>
          <a:p>
            <a:r>
              <a:rPr lang="tr-TR"/>
              <a:t>FM: dispne, taşipne (&gt; 30), her iki AC alanlarında ral, sağ bazalde ss azalma</a:t>
            </a:r>
          </a:p>
          <a:p>
            <a:r>
              <a:rPr lang="tr-TR"/>
              <a:t>KB: 80/50  Nabız: 120, PA multilobar infiltrasyon, AKG: PO</a:t>
            </a:r>
            <a:r>
              <a:rPr lang="tr-TR" sz="2000"/>
              <a:t>2: </a:t>
            </a:r>
            <a:r>
              <a:rPr lang="tr-TR"/>
              <a:t>54 Sat: % 89</a:t>
            </a:r>
            <a:r>
              <a:rPr lang="tr-TR" sz="2000"/>
              <a:t/>
            </a:r>
            <a:br>
              <a:rPr lang="tr-TR" sz="2000"/>
            </a:br>
            <a:endParaRPr lang="tr-TR" sz="2000"/>
          </a:p>
          <a:p>
            <a:endParaRPr lang="tr-TR"/>
          </a:p>
        </p:txBody>
      </p:sp>
      <p:sp>
        <p:nvSpPr>
          <p:cNvPr id="4" name="&quot;İzin Verilmiyor&quot; Simgesi 3">
            <a:extLst>
              <a:ext uri="{FF2B5EF4-FFF2-40B4-BE49-F238E27FC236}">
                <a16:creationId xmlns:a16="http://schemas.microsoft.com/office/drawing/2014/main" xmlns="" id="{B48C3598-62CA-43E7-9563-4337BD4559F6}"/>
              </a:ext>
            </a:extLst>
          </p:cNvPr>
          <p:cNvSpPr/>
          <p:nvPr/>
        </p:nvSpPr>
        <p:spPr>
          <a:xfrm>
            <a:off x="2183363" y="2276670"/>
            <a:ext cx="466531" cy="39188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29436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xmlns="" id="{AB79CD9B-1B30-44F0-BE69-1287A08E54C7}"/>
              </a:ext>
            </a:extLst>
          </p:cNvPr>
          <p:cNvGraphicFramePr/>
          <p:nvPr>
            <p:extLst>
              <p:ext uri="{D42A27DB-BD31-4B8C-83A1-F6EECF244321}">
                <p14:modId xmlns:p14="http://schemas.microsoft.com/office/powerpoint/2010/main" val="346204514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38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4A1C990E-2843-4593-9599-BF6158848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408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DA8FBF8F-522B-496A-9EE3-B288D11F570A}"/>
              </a:ext>
            </a:extLst>
          </p:cNvPr>
          <p:cNvPicPr>
            <a:picLocks noChangeAspect="1"/>
          </p:cNvPicPr>
          <p:nvPr/>
        </p:nvPicPr>
        <p:blipFill>
          <a:blip r:embed="rId3"/>
          <a:stretch>
            <a:fillRect/>
          </a:stretch>
        </p:blipFill>
        <p:spPr>
          <a:xfrm>
            <a:off x="2631232" y="279918"/>
            <a:ext cx="8434873" cy="5896947"/>
          </a:xfrm>
          <a:prstGeom prst="rect">
            <a:avLst/>
          </a:prstGeom>
        </p:spPr>
      </p:pic>
    </p:spTree>
    <p:extLst>
      <p:ext uri="{BB962C8B-B14F-4D97-AF65-F5344CB8AC3E}">
        <p14:creationId xmlns:p14="http://schemas.microsoft.com/office/powerpoint/2010/main" val="401073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F0534860-2A8D-4D10-B2CC-D5C7FE8A9400}"/>
              </a:ext>
            </a:extLst>
          </p:cNvPr>
          <p:cNvGraphicFramePr/>
          <p:nvPr>
            <p:extLst>
              <p:ext uri="{D42A27DB-BD31-4B8C-83A1-F6EECF244321}">
                <p14:modId xmlns:p14="http://schemas.microsoft.com/office/powerpoint/2010/main" val="2246400078"/>
              </p:ext>
            </p:extLst>
          </p:nvPr>
        </p:nvGraphicFramePr>
        <p:xfrm>
          <a:off x="895739" y="0"/>
          <a:ext cx="1076752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36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02CB78D6-E797-4291-AD1B-2A2166F7B461}"/>
              </a:ext>
            </a:extLst>
          </p:cNvPr>
          <p:cNvPicPr>
            <a:picLocks noChangeAspect="1"/>
          </p:cNvPicPr>
          <p:nvPr/>
        </p:nvPicPr>
        <p:blipFill rotWithShape="1">
          <a:blip r:embed="rId3">
            <a:extLst>
              <a:ext uri="{28A0092B-C50C-407E-A947-70E740481C1C}">
                <a14:useLocalDpi xmlns:a14="http://schemas.microsoft.com/office/drawing/2010/main" val="0"/>
              </a:ext>
            </a:extLst>
          </a:blip>
          <a:srcRect t="7091" b="6045"/>
          <a:stretch/>
        </p:blipFill>
        <p:spPr>
          <a:xfrm>
            <a:off x="1710428" y="746449"/>
            <a:ext cx="8459939" cy="5486400"/>
          </a:xfrm>
          <a:prstGeom prst="rect">
            <a:avLst/>
          </a:prstGeom>
        </p:spPr>
      </p:pic>
    </p:spTree>
    <p:extLst>
      <p:ext uri="{BB962C8B-B14F-4D97-AF65-F5344CB8AC3E}">
        <p14:creationId xmlns:p14="http://schemas.microsoft.com/office/powerpoint/2010/main" val="2310980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EE4E07DF-BA06-4952-9736-08674503B091}"/>
              </a:ext>
            </a:extLst>
          </p:cNvPr>
          <p:cNvGraphicFramePr/>
          <p:nvPr>
            <p:extLst>
              <p:ext uri="{D42A27DB-BD31-4B8C-83A1-F6EECF244321}">
                <p14:modId xmlns:p14="http://schemas.microsoft.com/office/powerpoint/2010/main" val="255344379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59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1E85183-D098-4CE9-8959-2F3575386CA5}"/>
              </a:ext>
            </a:extLst>
          </p:cNvPr>
          <p:cNvSpPr>
            <a:spLocks noGrp="1"/>
          </p:cNvSpPr>
          <p:nvPr>
            <p:ph type="title"/>
          </p:nvPr>
        </p:nvSpPr>
        <p:spPr/>
        <p:txBody>
          <a:bodyPr>
            <a:normAutofit fontScale="90000"/>
          </a:bodyPr>
          <a:lstStyle/>
          <a:p>
            <a:r>
              <a:rPr lang="tr-TR"/>
              <a:t/>
            </a:r>
            <a:br>
              <a:rPr lang="tr-TR"/>
            </a:br>
            <a:r>
              <a:rPr lang="tr-TR"/>
              <a:t/>
            </a:r>
            <a:br>
              <a:rPr lang="tr-TR"/>
            </a:br>
            <a:r>
              <a:rPr lang="tr-TR"/>
              <a:t>Olgu -2 </a:t>
            </a:r>
            <a:br>
              <a:rPr lang="tr-TR"/>
            </a:br>
            <a:r>
              <a:rPr lang="tr-TR"/>
              <a:t> </a:t>
            </a:r>
          </a:p>
        </p:txBody>
      </p:sp>
      <p:sp>
        <p:nvSpPr>
          <p:cNvPr id="4" name="İçerik Yer Tutucusu 3">
            <a:extLst>
              <a:ext uri="{FF2B5EF4-FFF2-40B4-BE49-F238E27FC236}">
                <a16:creationId xmlns:a16="http://schemas.microsoft.com/office/drawing/2014/main" xmlns="" id="{7F7B558B-42A5-492F-B1CC-BFC2FB97B968}"/>
              </a:ext>
            </a:extLst>
          </p:cNvPr>
          <p:cNvSpPr>
            <a:spLocks noGrp="1"/>
          </p:cNvSpPr>
          <p:nvPr>
            <p:ph idx="1"/>
          </p:nvPr>
        </p:nvSpPr>
        <p:spPr/>
        <p:txBody>
          <a:bodyPr>
            <a:normAutofit fontScale="92500" lnSpcReduction="10000"/>
          </a:bodyPr>
          <a:lstStyle/>
          <a:p>
            <a:r>
              <a:rPr lang="tr-TR"/>
              <a:t>63 y, k hasta</a:t>
            </a:r>
          </a:p>
          <a:p>
            <a:r>
              <a:rPr lang="tr-TR"/>
              <a:t>1 saat önce başlayan ciddi nefes darlığı, göğüs ağrısı, öksürük ve bayılma şikayetiyle acil servise başvurmuş.</a:t>
            </a:r>
          </a:p>
          <a:p>
            <a:r>
              <a:rPr lang="tr-TR"/>
              <a:t>1 hafta önce sağ baldırda şişme ve ağrı olmasına rağmen hekime başvurmamış</a:t>
            </a:r>
          </a:p>
          <a:p>
            <a:r>
              <a:rPr lang="tr-TR"/>
              <a:t>3 yıl önce meme ca nedenli mastektomi olmuş ve sonrasında kt ve rt almış. </a:t>
            </a:r>
          </a:p>
          <a:p>
            <a:r>
              <a:rPr lang="tr-TR"/>
              <a:t>FM : sitolik arteryel tansiyon: 55mmHg, diyastolik ölçülemedi.</a:t>
            </a:r>
          </a:p>
          <a:p>
            <a:r>
              <a:rPr lang="tr-TR"/>
              <a:t>Nabız: 132, SS: 40/dk, AC’de bazallerde seyrek ince ral, oda havası SAT:80, EKG’sinüs taşikardisi, ekstremiteleri soğuk, periferik nabızlar zayıf</a:t>
            </a:r>
          </a:p>
          <a:p>
            <a:r>
              <a:rPr lang="tr-TR"/>
              <a:t>AKG’de hipoksemi,hipokapni ve solunumsal alkaloz mevcut</a:t>
            </a:r>
          </a:p>
        </p:txBody>
      </p:sp>
    </p:spTree>
    <p:extLst>
      <p:ext uri="{BB962C8B-B14F-4D97-AF65-F5344CB8AC3E}">
        <p14:creationId xmlns:p14="http://schemas.microsoft.com/office/powerpoint/2010/main" val="376331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47C429C-87A7-45FA-B6AF-62EA1922B60E}"/>
              </a:ext>
            </a:extLst>
          </p:cNvPr>
          <p:cNvSpPr>
            <a:spLocks noGrp="1"/>
          </p:cNvSpPr>
          <p:nvPr>
            <p:ph type="title"/>
          </p:nvPr>
        </p:nvSpPr>
        <p:spPr/>
        <p:txBody>
          <a:bodyPr/>
          <a:lstStyle/>
          <a:p>
            <a:r>
              <a:rPr lang="tr-TR"/>
              <a:t>PULMONER TROMBOEMBOLİZM (PTE)</a:t>
            </a:r>
          </a:p>
        </p:txBody>
      </p:sp>
      <p:sp>
        <p:nvSpPr>
          <p:cNvPr id="3" name="İçerik Yer Tutucusu 2">
            <a:extLst>
              <a:ext uri="{FF2B5EF4-FFF2-40B4-BE49-F238E27FC236}">
                <a16:creationId xmlns:a16="http://schemas.microsoft.com/office/drawing/2014/main" xmlns="" id="{09750D7C-940F-41E3-8496-EBAF377282D1}"/>
              </a:ext>
            </a:extLst>
          </p:cNvPr>
          <p:cNvSpPr>
            <a:spLocks noGrp="1"/>
          </p:cNvSpPr>
          <p:nvPr>
            <p:ph idx="1"/>
          </p:nvPr>
        </p:nvSpPr>
        <p:spPr/>
        <p:txBody>
          <a:bodyPr/>
          <a:lstStyle/>
          <a:p>
            <a:r>
              <a:rPr lang="tr-TR"/>
              <a:t>Çoğu kez alt ekstremite derin venlerin trombozundan kaynaklanır.</a:t>
            </a:r>
          </a:p>
          <a:p>
            <a:r>
              <a:rPr lang="tr-TR"/>
              <a:t>Tanıda güçlüklerin yaşandığı tekrar edebilen bir hastalıktır.</a:t>
            </a:r>
          </a:p>
          <a:p>
            <a:r>
              <a:rPr lang="tr-TR"/>
              <a:t>Asemptomatik hastalıktan hızlı ölümle sonuçlanabilen masif embolizme kadar uzanan geniş klinik spektrum </a:t>
            </a:r>
          </a:p>
          <a:p>
            <a:r>
              <a:rPr lang="tr-TR"/>
              <a:t>Yüksek mortalite ve morbidite</a:t>
            </a:r>
          </a:p>
          <a:p>
            <a:endParaRPr lang="tr-TR"/>
          </a:p>
        </p:txBody>
      </p:sp>
      <p:pic>
        <p:nvPicPr>
          <p:cNvPr id="5" name="Resim 4" descr="metin içeren bir resim&#10;&#10;Açıklama otomatik olarak oluşturuldu">
            <a:extLst>
              <a:ext uri="{FF2B5EF4-FFF2-40B4-BE49-F238E27FC236}">
                <a16:creationId xmlns:a16="http://schemas.microsoft.com/office/drawing/2014/main" xmlns="" id="{C2CB940B-6F4B-4410-8C52-AB21FD85D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8808" y="4366727"/>
            <a:ext cx="2999378" cy="2252726"/>
          </a:xfrm>
          <a:prstGeom prst="rect">
            <a:avLst/>
          </a:prstGeom>
        </p:spPr>
      </p:pic>
      <p:pic>
        <p:nvPicPr>
          <p:cNvPr id="7" name="Resim 6">
            <a:extLst>
              <a:ext uri="{FF2B5EF4-FFF2-40B4-BE49-F238E27FC236}">
                <a16:creationId xmlns:a16="http://schemas.microsoft.com/office/drawing/2014/main" xmlns="" id="{5C1CC6F8-6BDF-454C-A8E5-05FDD5A5D3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49" y="238547"/>
            <a:ext cx="1555102" cy="2379306"/>
          </a:xfrm>
          <a:prstGeom prst="rect">
            <a:avLst/>
          </a:prstGeom>
        </p:spPr>
      </p:pic>
      <p:pic>
        <p:nvPicPr>
          <p:cNvPr id="9" name="Resim 8" descr="metin, bulanık içeren bir resim&#10;&#10;Açıklama otomatik olarak oluşturuldu">
            <a:extLst>
              <a:ext uri="{FF2B5EF4-FFF2-40B4-BE49-F238E27FC236}">
                <a16:creationId xmlns:a16="http://schemas.microsoft.com/office/drawing/2014/main" xmlns="" id="{81B6DF13-97F7-495B-A4CB-0EF7D45E3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814" y="4366727"/>
            <a:ext cx="2775808" cy="2126148"/>
          </a:xfrm>
          <a:prstGeom prst="rect">
            <a:avLst/>
          </a:prstGeom>
        </p:spPr>
      </p:pic>
    </p:spTree>
    <p:extLst>
      <p:ext uri="{BB962C8B-B14F-4D97-AF65-F5344CB8AC3E}">
        <p14:creationId xmlns:p14="http://schemas.microsoft.com/office/powerpoint/2010/main" val="392177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F0CC87F-47AC-4D97-A718-7AAEDE61450D}"/>
              </a:ext>
            </a:extLst>
          </p:cNvPr>
          <p:cNvSpPr>
            <a:spLocks noGrp="1"/>
          </p:cNvSpPr>
          <p:nvPr>
            <p:ph type="title"/>
          </p:nvPr>
        </p:nvSpPr>
        <p:spPr/>
        <p:txBody>
          <a:bodyPr/>
          <a:lstStyle/>
          <a:p>
            <a:r>
              <a:rPr lang="tr-TR"/>
              <a:t>Amaç </a:t>
            </a:r>
          </a:p>
        </p:txBody>
      </p:sp>
      <p:sp>
        <p:nvSpPr>
          <p:cNvPr id="3" name="İçerik Yer Tutucusu 2">
            <a:extLst>
              <a:ext uri="{FF2B5EF4-FFF2-40B4-BE49-F238E27FC236}">
                <a16:creationId xmlns:a16="http://schemas.microsoft.com/office/drawing/2014/main" xmlns="" id="{16228EA1-04D1-4C9B-B902-F8A3C6D1179D}"/>
              </a:ext>
            </a:extLst>
          </p:cNvPr>
          <p:cNvSpPr>
            <a:spLocks noGrp="1"/>
          </p:cNvSpPr>
          <p:nvPr>
            <p:ph idx="1"/>
          </p:nvPr>
        </p:nvSpPr>
        <p:spPr/>
        <p:txBody>
          <a:bodyPr/>
          <a:lstStyle/>
          <a:p>
            <a:r>
              <a:rPr lang="tr-TR"/>
              <a:t>Öksürük şikayeti olan hastalarda ayırıcı tanı hakkında bilgi vermek</a:t>
            </a:r>
          </a:p>
        </p:txBody>
      </p:sp>
    </p:spTree>
    <p:extLst>
      <p:ext uri="{BB962C8B-B14F-4D97-AF65-F5344CB8AC3E}">
        <p14:creationId xmlns:p14="http://schemas.microsoft.com/office/powerpoint/2010/main" val="412416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E90FB4C-3D59-40E9-A0B2-D4C868973FB1}"/>
              </a:ext>
            </a:extLst>
          </p:cNvPr>
          <p:cNvSpPr>
            <a:spLocks noGrp="1"/>
          </p:cNvSpPr>
          <p:nvPr>
            <p:ph type="title"/>
          </p:nvPr>
        </p:nvSpPr>
        <p:spPr/>
        <p:txBody>
          <a:bodyPr/>
          <a:lstStyle/>
          <a:p>
            <a:r>
              <a:rPr lang="tr-TR"/>
              <a:t>Risk Faktörleri</a:t>
            </a:r>
          </a:p>
        </p:txBody>
      </p:sp>
      <p:graphicFrame>
        <p:nvGraphicFramePr>
          <p:cNvPr id="4" name="İçerik Yer Tutucusu 3">
            <a:extLst>
              <a:ext uri="{FF2B5EF4-FFF2-40B4-BE49-F238E27FC236}">
                <a16:creationId xmlns:a16="http://schemas.microsoft.com/office/drawing/2014/main" xmlns="" id="{C4B1ACEA-C0C2-4C1F-BACE-C8C182B5A8C5}"/>
              </a:ext>
            </a:extLst>
          </p:cNvPr>
          <p:cNvGraphicFramePr>
            <a:graphicFrameLocks noGrp="1"/>
          </p:cNvGraphicFramePr>
          <p:nvPr>
            <p:ph idx="1"/>
            <p:extLst>
              <p:ext uri="{D42A27DB-BD31-4B8C-83A1-F6EECF244321}">
                <p14:modId xmlns:p14="http://schemas.microsoft.com/office/powerpoint/2010/main" val="1931320985"/>
              </p:ext>
            </p:extLst>
          </p:nvPr>
        </p:nvGraphicFramePr>
        <p:xfrm>
          <a:off x="838200" y="1455576"/>
          <a:ext cx="10515600" cy="520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593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6914813-37F1-4DB2-B3B5-D63F8681097E}"/>
              </a:ext>
            </a:extLst>
          </p:cNvPr>
          <p:cNvPicPr>
            <a:picLocks noChangeAspect="1"/>
          </p:cNvPicPr>
          <p:nvPr/>
        </p:nvPicPr>
        <p:blipFill>
          <a:blip r:embed="rId3"/>
          <a:stretch>
            <a:fillRect/>
          </a:stretch>
        </p:blipFill>
        <p:spPr>
          <a:xfrm>
            <a:off x="1726535" y="643466"/>
            <a:ext cx="8738929" cy="5571067"/>
          </a:xfrm>
          <a:prstGeom prst="rect">
            <a:avLst/>
          </a:prstGeom>
        </p:spPr>
      </p:pic>
      <p:sp>
        <p:nvSpPr>
          <p:cNvPr id="8" name="Metin kutusu 7">
            <a:extLst>
              <a:ext uri="{FF2B5EF4-FFF2-40B4-BE49-F238E27FC236}">
                <a16:creationId xmlns:a16="http://schemas.microsoft.com/office/drawing/2014/main" xmlns="" id="{D815096F-020F-4314-A1D0-2AA217149260}"/>
              </a:ext>
            </a:extLst>
          </p:cNvPr>
          <p:cNvSpPr txBox="1"/>
          <p:nvPr/>
        </p:nvSpPr>
        <p:spPr>
          <a:xfrm>
            <a:off x="5716555" y="6538452"/>
            <a:ext cx="6475445" cy="338554"/>
          </a:xfrm>
          <a:prstGeom prst="rect">
            <a:avLst/>
          </a:prstGeom>
          <a:noFill/>
          <a:ln>
            <a:solidFill>
              <a:schemeClr val="bg1"/>
            </a:solidFill>
          </a:ln>
        </p:spPr>
        <p:txBody>
          <a:bodyPr wrap="square" rtlCol="0">
            <a:spAutoFit/>
          </a:bodyPr>
          <a:lstStyle/>
          <a:p>
            <a:r>
              <a:rPr lang="tr-TR" sz="1600" i="1"/>
              <a:t>Türk Toraks Derneği Pulmoner Tromboembolizm  Tanı Ve Uzlaşı Raporu 2021</a:t>
            </a:r>
          </a:p>
        </p:txBody>
      </p:sp>
      <p:sp>
        <p:nvSpPr>
          <p:cNvPr id="9" name="Oval 8">
            <a:extLst>
              <a:ext uri="{FF2B5EF4-FFF2-40B4-BE49-F238E27FC236}">
                <a16:creationId xmlns:a16="http://schemas.microsoft.com/office/drawing/2014/main" xmlns="" id="{DEDE0086-6DA3-432E-9242-B11D48557DA2}"/>
              </a:ext>
            </a:extLst>
          </p:cNvPr>
          <p:cNvSpPr/>
          <p:nvPr/>
        </p:nvSpPr>
        <p:spPr>
          <a:xfrm>
            <a:off x="1866123" y="2687218"/>
            <a:ext cx="1101012" cy="335902"/>
          </a:xfrm>
          <a:prstGeom prst="ellipse">
            <a:avLst/>
          </a:prstGeom>
          <a:noFill/>
          <a:ln>
            <a:solidFill>
              <a:srgbClr val="00B05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1801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2A788BDC-1DA1-4E42-93C0-469E95AE9AFA}"/>
              </a:ext>
            </a:extLst>
          </p:cNvPr>
          <p:cNvPicPr>
            <a:picLocks noChangeAspect="1"/>
          </p:cNvPicPr>
          <p:nvPr/>
        </p:nvPicPr>
        <p:blipFill>
          <a:blip r:embed="rId3"/>
          <a:stretch>
            <a:fillRect/>
          </a:stretch>
        </p:blipFill>
        <p:spPr>
          <a:xfrm>
            <a:off x="1735495" y="877077"/>
            <a:ext cx="9069354" cy="4926563"/>
          </a:xfrm>
          <a:prstGeom prst="rect">
            <a:avLst/>
          </a:prstGeom>
        </p:spPr>
      </p:pic>
      <p:sp>
        <p:nvSpPr>
          <p:cNvPr id="4" name="Metin kutusu 3">
            <a:extLst>
              <a:ext uri="{FF2B5EF4-FFF2-40B4-BE49-F238E27FC236}">
                <a16:creationId xmlns:a16="http://schemas.microsoft.com/office/drawing/2014/main" xmlns="" id="{6E98024B-B0BC-49BC-9224-4982F1CD3B04}"/>
              </a:ext>
            </a:extLst>
          </p:cNvPr>
          <p:cNvSpPr txBox="1"/>
          <p:nvPr/>
        </p:nvSpPr>
        <p:spPr>
          <a:xfrm>
            <a:off x="4914123" y="6488668"/>
            <a:ext cx="7277877" cy="369332"/>
          </a:xfrm>
          <a:prstGeom prst="rect">
            <a:avLst/>
          </a:prstGeom>
          <a:noFill/>
        </p:spPr>
        <p:txBody>
          <a:bodyPr wrap="square" rtlCol="0">
            <a:spAutoFit/>
          </a:bodyPr>
          <a:lstStyle/>
          <a:p>
            <a:r>
              <a:rPr lang="tr-TR" sz="1800" i="1"/>
              <a:t>Türk Toraks Derneği Pulmoner Tromboembolizm  Tanı Ve Uzlaşı Raporu 2021</a:t>
            </a:r>
          </a:p>
        </p:txBody>
      </p:sp>
    </p:spTree>
    <p:extLst>
      <p:ext uri="{BB962C8B-B14F-4D97-AF65-F5344CB8AC3E}">
        <p14:creationId xmlns:p14="http://schemas.microsoft.com/office/powerpoint/2010/main" val="263349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7FB15111-A194-4E0F-8E61-61994323C6E8}"/>
              </a:ext>
            </a:extLst>
          </p:cNvPr>
          <p:cNvPicPr>
            <a:picLocks noChangeAspect="1"/>
          </p:cNvPicPr>
          <p:nvPr/>
        </p:nvPicPr>
        <p:blipFill>
          <a:blip r:embed="rId3"/>
          <a:stretch>
            <a:fillRect/>
          </a:stretch>
        </p:blipFill>
        <p:spPr>
          <a:xfrm>
            <a:off x="1907228" y="643466"/>
            <a:ext cx="8377543" cy="5571067"/>
          </a:xfrm>
          <a:prstGeom prst="rect">
            <a:avLst/>
          </a:prstGeom>
        </p:spPr>
      </p:pic>
      <p:sp>
        <p:nvSpPr>
          <p:cNvPr id="4" name="Metin kutusu 3">
            <a:extLst>
              <a:ext uri="{FF2B5EF4-FFF2-40B4-BE49-F238E27FC236}">
                <a16:creationId xmlns:a16="http://schemas.microsoft.com/office/drawing/2014/main" xmlns="" id="{479422FA-1905-4D5B-A1F7-9817B9C24102}"/>
              </a:ext>
            </a:extLst>
          </p:cNvPr>
          <p:cNvSpPr txBox="1"/>
          <p:nvPr/>
        </p:nvSpPr>
        <p:spPr>
          <a:xfrm>
            <a:off x="4951445" y="6488668"/>
            <a:ext cx="7240555" cy="369332"/>
          </a:xfrm>
          <a:prstGeom prst="rect">
            <a:avLst/>
          </a:prstGeom>
          <a:noFill/>
        </p:spPr>
        <p:txBody>
          <a:bodyPr wrap="square" rtlCol="0">
            <a:spAutoFit/>
          </a:bodyPr>
          <a:lstStyle/>
          <a:p>
            <a:r>
              <a:rPr lang="tr-TR" sz="1800" i="1"/>
              <a:t>Türk Toraks Derneği Pulmoner Tromboembolizm  Tanı Ve Uzlaşı Raporu 2021</a:t>
            </a:r>
          </a:p>
        </p:txBody>
      </p:sp>
    </p:spTree>
    <p:extLst>
      <p:ext uri="{BB962C8B-B14F-4D97-AF65-F5344CB8AC3E}">
        <p14:creationId xmlns:p14="http://schemas.microsoft.com/office/powerpoint/2010/main" val="3853102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9D07D02B-6434-4C97-80BF-8BAF48C313A5}"/>
              </a:ext>
            </a:extLst>
          </p:cNvPr>
          <p:cNvGraphicFramePr/>
          <p:nvPr>
            <p:extLst>
              <p:ext uri="{D42A27DB-BD31-4B8C-83A1-F6EECF244321}">
                <p14:modId xmlns:p14="http://schemas.microsoft.com/office/powerpoint/2010/main" val="21622045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1877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127E5BBA-DB6E-48DA-B004-CBE40F6B2AA1}"/>
              </a:ext>
            </a:extLst>
          </p:cNvPr>
          <p:cNvPicPr>
            <a:picLocks noChangeAspect="1"/>
          </p:cNvPicPr>
          <p:nvPr/>
        </p:nvPicPr>
        <p:blipFill>
          <a:blip r:embed="rId2"/>
          <a:stretch>
            <a:fillRect/>
          </a:stretch>
        </p:blipFill>
        <p:spPr>
          <a:xfrm>
            <a:off x="2789729" y="643466"/>
            <a:ext cx="6612542" cy="5346787"/>
          </a:xfrm>
          <a:prstGeom prst="rect">
            <a:avLst/>
          </a:prstGeom>
        </p:spPr>
      </p:pic>
      <p:sp>
        <p:nvSpPr>
          <p:cNvPr id="7" name="Metin kutusu 6">
            <a:extLst>
              <a:ext uri="{FF2B5EF4-FFF2-40B4-BE49-F238E27FC236}">
                <a16:creationId xmlns:a16="http://schemas.microsoft.com/office/drawing/2014/main" xmlns="" id="{3883A1F8-611A-42A1-863E-60115DCD1198}"/>
              </a:ext>
            </a:extLst>
          </p:cNvPr>
          <p:cNvSpPr txBox="1"/>
          <p:nvPr/>
        </p:nvSpPr>
        <p:spPr>
          <a:xfrm>
            <a:off x="4858139" y="6488668"/>
            <a:ext cx="7333861" cy="369332"/>
          </a:xfrm>
          <a:prstGeom prst="rect">
            <a:avLst/>
          </a:prstGeom>
          <a:noFill/>
        </p:spPr>
        <p:txBody>
          <a:bodyPr wrap="square" rtlCol="0">
            <a:spAutoFit/>
          </a:bodyPr>
          <a:lstStyle/>
          <a:p>
            <a:r>
              <a:rPr lang="tr-TR" sz="1800" i="1"/>
              <a:t>Türk Toraks Derneği Pulmoner Tromboembolizm  Tanı Ve Uzlaşı Raporu 2021</a:t>
            </a:r>
          </a:p>
        </p:txBody>
      </p:sp>
    </p:spTree>
    <p:extLst>
      <p:ext uri="{BB962C8B-B14F-4D97-AF65-F5344CB8AC3E}">
        <p14:creationId xmlns:p14="http://schemas.microsoft.com/office/powerpoint/2010/main" val="279754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4706E897-8E26-40F7-812A-65E37E0A1ED5}"/>
              </a:ext>
            </a:extLst>
          </p:cNvPr>
          <p:cNvPicPr>
            <a:picLocks noChangeAspect="1"/>
          </p:cNvPicPr>
          <p:nvPr/>
        </p:nvPicPr>
        <p:blipFill>
          <a:blip r:embed="rId2"/>
          <a:stretch>
            <a:fillRect/>
          </a:stretch>
        </p:blipFill>
        <p:spPr>
          <a:xfrm>
            <a:off x="2992341" y="643466"/>
            <a:ext cx="6207317" cy="5571067"/>
          </a:xfrm>
          <a:prstGeom prst="rect">
            <a:avLst/>
          </a:prstGeom>
        </p:spPr>
      </p:pic>
      <p:sp>
        <p:nvSpPr>
          <p:cNvPr id="5" name="Metin kutusu 4">
            <a:extLst>
              <a:ext uri="{FF2B5EF4-FFF2-40B4-BE49-F238E27FC236}">
                <a16:creationId xmlns:a16="http://schemas.microsoft.com/office/drawing/2014/main" xmlns="" id="{E1D83110-622A-4CBB-9F06-CBA910B03304}"/>
              </a:ext>
            </a:extLst>
          </p:cNvPr>
          <p:cNvSpPr txBox="1"/>
          <p:nvPr/>
        </p:nvSpPr>
        <p:spPr>
          <a:xfrm>
            <a:off x="4553339" y="6531429"/>
            <a:ext cx="7389845" cy="923330"/>
          </a:xfrm>
          <a:prstGeom prst="rect">
            <a:avLst/>
          </a:prstGeom>
          <a:noFill/>
        </p:spPr>
        <p:txBody>
          <a:bodyPr wrap="square" rtlCol="0">
            <a:spAutoFit/>
          </a:bodyPr>
          <a:lstStyle/>
          <a:p>
            <a:r>
              <a:rPr lang="tr-TR" sz="1800" i="1"/>
              <a:t>Türk Toraks Derneği Pulmoner Tromboembolizm  Tanı Ve Uzlaşı Raporu 2021</a:t>
            </a:r>
          </a:p>
          <a:p>
            <a:endParaRPr lang="tr-TR"/>
          </a:p>
          <a:p>
            <a:endParaRPr lang="tr-TR"/>
          </a:p>
        </p:txBody>
      </p:sp>
    </p:spTree>
    <p:extLst>
      <p:ext uri="{BB962C8B-B14F-4D97-AF65-F5344CB8AC3E}">
        <p14:creationId xmlns:p14="http://schemas.microsoft.com/office/powerpoint/2010/main" val="3469414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8275B06-87C2-4723-ADA2-A9C94C8B5FF1}"/>
              </a:ext>
            </a:extLst>
          </p:cNvPr>
          <p:cNvSpPr>
            <a:spLocks noGrp="1"/>
          </p:cNvSpPr>
          <p:nvPr>
            <p:ph type="title"/>
          </p:nvPr>
        </p:nvSpPr>
        <p:spPr/>
        <p:txBody>
          <a:bodyPr/>
          <a:lstStyle/>
          <a:p>
            <a:r>
              <a:rPr lang="tr-TR"/>
              <a:t>Olgu-3</a:t>
            </a:r>
          </a:p>
        </p:txBody>
      </p:sp>
      <p:sp>
        <p:nvSpPr>
          <p:cNvPr id="3" name="İçerik Yer Tutucusu 2">
            <a:extLst>
              <a:ext uri="{FF2B5EF4-FFF2-40B4-BE49-F238E27FC236}">
                <a16:creationId xmlns:a16="http://schemas.microsoft.com/office/drawing/2014/main" xmlns="" id="{8771F198-7AD2-40A2-AB4E-DD4FD9626F61}"/>
              </a:ext>
            </a:extLst>
          </p:cNvPr>
          <p:cNvSpPr>
            <a:spLocks noGrp="1"/>
          </p:cNvSpPr>
          <p:nvPr>
            <p:ph idx="1"/>
          </p:nvPr>
        </p:nvSpPr>
        <p:spPr/>
        <p:txBody>
          <a:bodyPr>
            <a:normAutofit fontScale="92500" lnSpcReduction="10000"/>
          </a:bodyPr>
          <a:lstStyle/>
          <a:p>
            <a:r>
              <a:rPr lang="tr-TR" sz="2800"/>
              <a:t>65y E hasta</a:t>
            </a:r>
          </a:p>
          <a:p>
            <a:r>
              <a:rPr lang="tr-TR" sz="2800"/>
              <a:t>Ani başlayan nefes darlığı, yorgunluk, bacaklarda giderek artan ödem, sırtüstü yatamama, öksürük ve pembe renkli balgam, ölüm korkusu ile acil servise başvurdu.</a:t>
            </a:r>
          </a:p>
          <a:p>
            <a:r>
              <a:rPr lang="tr-TR"/>
              <a:t>Son zamanlarda İ</a:t>
            </a:r>
            <a:r>
              <a:rPr lang="tr-TR" sz="2800"/>
              <a:t>drar yaparken yanma, sık idrara çıkma ve idrarda koku ve koyulaşma şikayeti varmış. </a:t>
            </a:r>
          </a:p>
          <a:p>
            <a:r>
              <a:rPr lang="tr-TR"/>
              <a:t>Bilinen DM,HT VE KAH mevcut</a:t>
            </a:r>
          </a:p>
          <a:p>
            <a:r>
              <a:rPr lang="tr-TR" sz="2800"/>
              <a:t>FM: Nabız: 120, Ateş 37.5, SS: 16, KB: 90/60 mmHg, SAT: 94, AC de dinlemekle bilateral bazallerde krepitan ral,bacaklarda bilateral +3 gode bırakan sert ödem mevcut, boyun venöz yolgunluğu  </a:t>
            </a:r>
          </a:p>
          <a:p>
            <a:pPr marL="0" indent="0">
              <a:buNone/>
            </a:pPr>
            <a:r>
              <a:rPr lang="tr-TR" sz="2800"/>
              <a:t> </a:t>
            </a:r>
          </a:p>
          <a:p>
            <a:endParaRPr lang="tr-TR"/>
          </a:p>
        </p:txBody>
      </p:sp>
    </p:spTree>
    <p:extLst>
      <p:ext uri="{BB962C8B-B14F-4D97-AF65-F5344CB8AC3E}">
        <p14:creationId xmlns:p14="http://schemas.microsoft.com/office/powerpoint/2010/main" val="314260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5A2A3F4-D2C1-4916-8D27-8D704FA30865}"/>
              </a:ext>
            </a:extLst>
          </p:cNvPr>
          <p:cNvSpPr>
            <a:spLocks noGrp="1"/>
          </p:cNvSpPr>
          <p:nvPr>
            <p:ph type="title"/>
          </p:nvPr>
        </p:nvSpPr>
        <p:spPr/>
        <p:txBody>
          <a:bodyPr/>
          <a:lstStyle/>
          <a:p>
            <a:r>
              <a:rPr lang="tr-TR"/>
              <a:t>Akut Kalp yetmezliği </a:t>
            </a:r>
          </a:p>
        </p:txBody>
      </p:sp>
      <p:sp>
        <p:nvSpPr>
          <p:cNvPr id="3" name="İçerik Yer Tutucusu 2">
            <a:extLst>
              <a:ext uri="{FF2B5EF4-FFF2-40B4-BE49-F238E27FC236}">
                <a16:creationId xmlns:a16="http://schemas.microsoft.com/office/drawing/2014/main" xmlns="" id="{C9F321D7-DBAF-4666-BB03-316FA97A6E2F}"/>
              </a:ext>
            </a:extLst>
          </p:cNvPr>
          <p:cNvSpPr>
            <a:spLocks noGrp="1"/>
          </p:cNvSpPr>
          <p:nvPr>
            <p:ph idx="1"/>
          </p:nvPr>
        </p:nvSpPr>
        <p:spPr/>
        <p:txBody>
          <a:bodyPr/>
          <a:lstStyle/>
          <a:p>
            <a:r>
              <a:rPr lang="tr-TR"/>
              <a:t>Acil servise başvuran 65 yaş üstü hastalarda en sık görülen nedenlerin başında gelmekte</a:t>
            </a:r>
          </a:p>
          <a:p>
            <a:r>
              <a:rPr lang="tr-TR"/>
              <a:t>Hastaların çoğunda iskemik kalp hastalığı, hipertansiyon veya DM hikayesi bulunur.</a:t>
            </a:r>
          </a:p>
          <a:p>
            <a:r>
              <a:rPr lang="tr-TR"/>
              <a:t>Hastalar ani başlayan nefes darlığı, bacaklarda giderek artan ödem, sırtüstü yatamama ve öksürük şikayetleri ile başvururlar.</a:t>
            </a:r>
          </a:p>
          <a:p>
            <a:r>
              <a:rPr lang="tr-TR"/>
              <a:t>KKY’nin akut dekompanzasyonu en sık görülen şekil</a:t>
            </a:r>
          </a:p>
          <a:p>
            <a:r>
              <a:rPr lang="tr-TR"/>
              <a:t>Tedavi aksatımı, enfeksiyon, anemi gibi presipitan varlığı</a:t>
            </a:r>
          </a:p>
        </p:txBody>
      </p:sp>
    </p:spTree>
    <p:extLst>
      <p:ext uri="{BB962C8B-B14F-4D97-AF65-F5344CB8AC3E}">
        <p14:creationId xmlns:p14="http://schemas.microsoft.com/office/powerpoint/2010/main" val="202256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xmlns="" id="{FE3B63ED-8A62-450D-852B-B53CF302E292}"/>
              </a:ext>
            </a:extLst>
          </p:cNvPr>
          <p:cNvGraphicFramePr>
            <a:graphicFrameLocks noGrp="1"/>
          </p:cNvGraphicFramePr>
          <p:nvPr>
            <p:ph idx="4294967295"/>
            <p:extLst>
              <p:ext uri="{D42A27DB-BD31-4B8C-83A1-F6EECF244321}">
                <p14:modId xmlns:p14="http://schemas.microsoft.com/office/powerpoint/2010/main" val="3744012654"/>
              </p:ext>
            </p:extLst>
          </p:nvPr>
        </p:nvGraphicFramePr>
        <p:xfrm>
          <a:off x="838200" y="8925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873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1D6D4F5-9FE0-4A84-840E-90F5E502B3F1}"/>
              </a:ext>
            </a:extLst>
          </p:cNvPr>
          <p:cNvSpPr>
            <a:spLocks noGrp="1"/>
          </p:cNvSpPr>
          <p:nvPr>
            <p:ph type="title"/>
          </p:nvPr>
        </p:nvSpPr>
        <p:spPr/>
        <p:txBody>
          <a:bodyPr/>
          <a:lstStyle/>
          <a:p>
            <a:r>
              <a:rPr lang="tr-TR"/>
              <a:t>Öğrenim hedefleri </a:t>
            </a:r>
          </a:p>
        </p:txBody>
      </p:sp>
      <p:sp>
        <p:nvSpPr>
          <p:cNvPr id="3" name="İçerik Yer Tutucusu 2">
            <a:extLst>
              <a:ext uri="{FF2B5EF4-FFF2-40B4-BE49-F238E27FC236}">
                <a16:creationId xmlns:a16="http://schemas.microsoft.com/office/drawing/2014/main" xmlns="" id="{E314A475-DBE3-4601-8EA8-086D0B589BE4}"/>
              </a:ext>
            </a:extLst>
          </p:cNvPr>
          <p:cNvSpPr>
            <a:spLocks noGrp="1"/>
          </p:cNvSpPr>
          <p:nvPr>
            <p:ph idx="1"/>
          </p:nvPr>
        </p:nvSpPr>
        <p:spPr/>
        <p:txBody>
          <a:bodyPr/>
          <a:lstStyle/>
          <a:p>
            <a:r>
              <a:rPr lang="tr-TR"/>
              <a:t>Öksürüğün tanımı ve mekanizmasını anlatabilmek</a:t>
            </a:r>
          </a:p>
          <a:p>
            <a:r>
              <a:rPr lang="tr-TR"/>
              <a:t>Öksürüğü sınıflandırabilmek</a:t>
            </a:r>
          </a:p>
          <a:p>
            <a:r>
              <a:rPr lang="tr-TR"/>
              <a:t>Akut öksürük nedenlerini sayabilmek</a:t>
            </a:r>
          </a:p>
          <a:p>
            <a:r>
              <a:rPr lang="tr-TR"/>
              <a:t>Hayatı tehdit eden öksürük nedenlerini sayabilmek</a:t>
            </a:r>
          </a:p>
          <a:p>
            <a:r>
              <a:rPr lang="tr-TR"/>
              <a:t>Sık görülen öksürük nedenlerini belirtebilmek</a:t>
            </a:r>
          </a:p>
          <a:p>
            <a:r>
              <a:rPr lang="tr-TR"/>
              <a:t>Kronik öksürüğe yol açan nedenleri söyleyebilmek</a:t>
            </a:r>
          </a:p>
        </p:txBody>
      </p:sp>
    </p:spTree>
    <p:extLst>
      <p:ext uri="{BB962C8B-B14F-4D97-AF65-F5344CB8AC3E}">
        <p14:creationId xmlns:p14="http://schemas.microsoft.com/office/powerpoint/2010/main" val="1554298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xmlns="" id="{19D7E759-C620-4C19-9FD4-F0F8DAFAAF87}"/>
              </a:ext>
            </a:extLst>
          </p:cNvPr>
          <p:cNvGraphicFramePr>
            <a:graphicFrameLocks noGrp="1"/>
          </p:cNvGraphicFramePr>
          <p:nvPr>
            <p:ph idx="4294967295"/>
            <p:extLst>
              <p:ext uri="{D42A27DB-BD31-4B8C-83A1-F6EECF244321}">
                <p14:modId xmlns:p14="http://schemas.microsoft.com/office/powerpoint/2010/main" val="3319105618"/>
              </p:ext>
            </p:extLst>
          </p:nvPr>
        </p:nvGraphicFramePr>
        <p:xfrm>
          <a:off x="1119672" y="933061"/>
          <a:ext cx="10226351" cy="5673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9124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7C1E5815-D54C-487F-A054-6D4930ADE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xmlns=""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Resim 6">
            <a:extLst>
              <a:ext uri="{FF2B5EF4-FFF2-40B4-BE49-F238E27FC236}">
                <a16:creationId xmlns:a16="http://schemas.microsoft.com/office/drawing/2014/main" xmlns="" id="{24D321DF-0D74-4BDF-A0DB-BA45F84EF421}"/>
              </a:ext>
            </a:extLst>
          </p:cNvPr>
          <p:cNvPicPr>
            <a:picLocks noChangeAspect="1"/>
          </p:cNvPicPr>
          <p:nvPr/>
        </p:nvPicPr>
        <p:blipFill>
          <a:blip r:embed="rId3"/>
          <a:stretch>
            <a:fillRect/>
          </a:stretch>
        </p:blipFill>
        <p:spPr>
          <a:xfrm>
            <a:off x="3033487" y="738187"/>
            <a:ext cx="5573484" cy="4849813"/>
          </a:xfrm>
          <a:prstGeom prst="rect">
            <a:avLst/>
          </a:prstGeom>
        </p:spPr>
      </p:pic>
      <p:sp>
        <p:nvSpPr>
          <p:cNvPr id="11" name="Metin kutusu 10">
            <a:extLst>
              <a:ext uri="{FF2B5EF4-FFF2-40B4-BE49-F238E27FC236}">
                <a16:creationId xmlns:a16="http://schemas.microsoft.com/office/drawing/2014/main" xmlns="" id="{9235918A-7C1B-4344-8D4A-8A56BC11436B}"/>
              </a:ext>
            </a:extLst>
          </p:cNvPr>
          <p:cNvSpPr txBox="1"/>
          <p:nvPr/>
        </p:nvSpPr>
        <p:spPr>
          <a:xfrm>
            <a:off x="2293257" y="5750481"/>
            <a:ext cx="7170057" cy="369332"/>
          </a:xfrm>
          <a:prstGeom prst="rect">
            <a:avLst/>
          </a:prstGeom>
          <a:noFill/>
        </p:spPr>
        <p:txBody>
          <a:bodyPr wrap="square" rtlCol="0">
            <a:spAutoFit/>
          </a:bodyPr>
          <a:lstStyle/>
          <a:p>
            <a:r>
              <a:rPr lang="tr-TR" sz="1800" b="0" i="0" u="none" strike="noStrike" baseline="0">
                <a:latin typeface="GillSansMTPro-Book"/>
              </a:rPr>
              <a:t>Akut ve kronik kalp yetersizliği tanı ve tedavisine yönelik 2012 ESC kılavuzu</a:t>
            </a:r>
            <a:endParaRPr lang="tr-TR"/>
          </a:p>
        </p:txBody>
      </p:sp>
    </p:spTree>
    <p:extLst>
      <p:ext uri="{BB962C8B-B14F-4D97-AF65-F5344CB8AC3E}">
        <p14:creationId xmlns:p14="http://schemas.microsoft.com/office/powerpoint/2010/main" val="846295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xmlns="" id="{2190A1CC-A392-49E6-83F3-00CF26ADC74C}"/>
              </a:ext>
            </a:extLst>
          </p:cNvPr>
          <p:cNvSpPr>
            <a:spLocks noGrp="1"/>
          </p:cNvSpPr>
          <p:nvPr>
            <p:ph type="title"/>
          </p:nvPr>
        </p:nvSpPr>
        <p:spPr>
          <a:xfrm>
            <a:off x="1137034" y="609597"/>
            <a:ext cx="9392421" cy="1330841"/>
          </a:xfrm>
        </p:spPr>
        <p:txBody>
          <a:bodyPr>
            <a:normAutofit/>
          </a:bodyPr>
          <a:lstStyle/>
          <a:p>
            <a:r>
              <a:rPr lang="tr-TR"/>
              <a:t>ÜSYE ve ÖKSÜRÜK </a:t>
            </a:r>
          </a:p>
        </p:txBody>
      </p:sp>
      <p:sp>
        <p:nvSpPr>
          <p:cNvPr id="3" name="İçerik Yer Tutucusu 2">
            <a:extLst>
              <a:ext uri="{FF2B5EF4-FFF2-40B4-BE49-F238E27FC236}">
                <a16:creationId xmlns:a16="http://schemas.microsoft.com/office/drawing/2014/main" xmlns="" id="{857684C3-90F9-4CB1-A16C-580B20C93CB1}"/>
              </a:ext>
            </a:extLst>
          </p:cNvPr>
          <p:cNvSpPr>
            <a:spLocks noGrp="1"/>
          </p:cNvSpPr>
          <p:nvPr>
            <p:ph idx="1"/>
          </p:nvPr>
        </p:nvSpPr>
        <p:spPr>
          <a:xfrm>
            <a:off x="1137034" y="2198362"/>
            <a:ext cx="4958966" cy="3917773"/>
          </a:xfrm>
        </p:spPr>
        <p:txBody>
          <a:bodyPr>
            <a:normAutofit/>
          </a:bodyPr>
          <a:lstStyle/>
          <a:p>
            <a:r>
              <a:rPr lang="tr-TR" sz="1700" b="0" i="0" u="none" strike="noStrike" baseline="0"/>
              <a:t>Akut öksürük, en sık, viral etkenlere bağlı gelişen ÜSYE  ile karşımıza çıkmaktadır.</a:t>
            </a:r>
          </a:p>
          <a:p>
            <a:r>
              <a:rPr lang="tr-TR" sz="1700" b="0" i="0" u="none" strike="noStrike" baseline="0"/>
              <a:t>Akut öksürüğün ek sık nedeni olan soğuk algınlığında, öksürük, ciddi ek hastalık olmadıkça, genellikle her hangi bir tedaviye gerek olmadan kendisini sınırlama eğilimindedir.</a:t>
            </a:r>
          </a:p>
          <a:p>
            <a:r>
              <a:rPr lang="tr-TR" sz="1700" b="0" i="0" u="none" strike="noStrike" baseline="0"/>
              <a:t>ÜSYE'lerde, boğaz ağrısı, burun akıntısı, baş ağrısı, kas ağrısı, halsizlik ve bazen ateş yüksekliği gibi semptomlar öksürüğe sıklıkla eşlik eder.</a:t>
            </a:r>
          </a:p>
          <a:p>
            <a:r>
              <a:rPr lang="tr-TR" sz="1700" b="0" i="0" u="none" strike="noStrike" baseline="0"/>
              <a:t>Etyolojide genellikle viral etkenler (adenovirüs, rhinovirüs, influenza ve parainfluenza, corona, coxackie virüsleri ve RSV) yer alır.</a:t>
            </a:r>
            <a:endParaRPr lang="tr-TR" sz="1700"/>
          </a:p>
        </p:txBody>
      </p:sp>
      <p:pic>
        <p:nvPicPr>
          <p:cNvPr id="5" name="Resim 4">
            <a:extLst>
              <a:ext uri="{FF2B5EF4-FFF2-40B4-BE49-F238E27FC236}">
                <a16:creationId xmlns:a16="http://schemas.microsoft.com/office/drawing/2014/main" xmlns="" id="{40DEB268-DF7D-4986-98F8-6A0532F51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747" y="2198362"/>
            <a:ext cx="4788505" cy="2681562"/>
          </a:xfrm>
          <a:prstGeom prst="rect">
            <a:avLst/>
          </a:prstGeom>
        </p:spPr>
      </p:pic>
      <p:sp>
        <p:nvSpPr>
          <p:cNvPr id="14" name="Freeform: Shape 13">
            <a:extLst>
              <a:ext uri="{FF2B5EF4-FFF2-40B4-BE49-F238E27FC236}">
                <a16:creationId xmlns:a16="http://schemas.microsoft.com/office/drawing/2014/main" xmlns=""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7591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31A86479-5FCF-4C0B-BBF4-FEB4C42E6B7F}"/>
              </a:ext>
            </a:extLst>
          </p:cNvPr>
          <p:cNvPicPr>
            <a:picLocks noChangeAspect="1"/>
          </p:cNvPicPr>
          <p:nvPr/>
        </p:nvPicPr>
        <p:blipFill>
          <a:blip r:embed="rId3"/>
          <a:stretch>
            <a:fillRect/>
          </a:stretch>
        </p:blipFill>
        <p:spPr>
          <a:xfrm>
            <a:off x="1418253" y="877078"/>
            <a:ext cx="9050693" cy="4795934"/>
          </a:xfrm>
          <a:prstGeom prst="rect">
            <a:avLst/>
          </a:prstGeom>
        </p:spPr>
      </p:pic>
    </p:spTree>
    <p:extLst>
      <p:ext uri="{BB962C8B-B14F-4D97-AF65-F5344CB8AC3E}">
        <p14:creationId xmlns:p14="http://schemas.microsoft.com/office/powerpoint/2010/main" val="728715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33E86D44-4DFD-4279-BC24-0ACC6911CC33}"/>
              </a:ext>
            </a:extLst>
          </p:cNvPr>
          <p:cNvGraphicFramePr/>
          <p:nvPr>
            <p:extLst>
              <p:ext uri="{D42A27DB-BD31-4B8C-83A1-F6EECF244321}">
                <p14:modId xmlns:p14="http://schemas.microsoft.com/office/powerpoint/2010/main" val="37506103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a16="http://schemas.microsoft.com/office/drawing/2014/main" xmlns="" id="{671E0C4E-718B-4F27-B14F-603AE9A0E3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8930" y="719666"/>
            <a:ext cx="2139820" cy="1604865"/>
          </a:xfrm>
          <a:prstGeom prst="rect">
            <a:avLst/>
          </a:prstGeom>
        </p:spPr>
      </p:pic>
      <p:pic>
        <p:nvPicPr>
          <p:cNvPr id="5" name="Resim 4">
            <a:extLst>
              <a:ext uri="{FF2B5EF4-FFF2-40B4-BE49-F238E27FC236}">
                <a16:creationId xmlns:a16="http://schemas.microsoft.com/office/drawing/2014/main" xmlns="" id="{0579DCAE-3723-4E65-AE36-4819532881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250" y="502645"/>
            <a:ext cx="2857500" cy="1600200"/>
          </a:xfrm>
          <a:prstGeom prst="rect">
            <a:avLst/>
          </a:prstGeom>
        </p:spPr>
      </p:pic>
    </p:spTree>
    <p:extLst>
      <p:ext uri="{BB962C8B-B14F-4D97-AF65-F5344CB8AC3E}">
        <p14:creationId xmlns:p14="http://schemas.microsoft.com/office/powerpoint/2010/main" val="758047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1F95A165-F5CF-461C-B22A-3BA91A82C2A2}"/>
              </a:ext>
            </a:extLst>
          </p:cNvPr>
          <p:cNvGraphicFramePr/>
          <p:nvPr>
            <p:extLst>
              <p:ext uri="{D42A27DB-BD31-4B8C-83A1-F6EECF244321}">
                <p14:modId xmlns:p14="http://schemas.microsoft.com/office/powerpoint/2010/main" val="283486888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62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E8BFC87-31C7-485C-9D04-46D99C0E29E6}"/>
              </a:ext>
            </a:extLst>
          </p:cNvPr>
          <p:cNvSpPr>
            <a:spLocks noGrp="1"/>
          </p:cNvSpPr>
          <p:nvPr>
            <p:ph type="title"/>
          </p:nvPr>
        </p:nvSpPr>
        <p:spPr/>
        <p:txBody>
          <a:bodyPr/>
          <a:lstStyle/>
          <a:p>
            <a:r>
              <a:rPr lang="tr-TR"/>
              <a:t>KLİNİK ÖZELLİKLER </a:t>
            </a:r>
          </a:p>
        </p:txBody>
      </p:sp>
      <p:sp>
        <p:nvSpPr>
          <p:cNvPr id="3" name="İçerik Yer Tutucusu 2">
            <a:extLst>
              <a:ext uri="{FF2B5EF4-FFF2-40B4-BE49-F238E27FC236}">
                <a16:creationId xmlns:a16="http://schemas.microsoft.com/office/drawing/2014/main" xmlns="" id="{408AF03F-A7F7-47BD-8051-10F251115995}"/>
              </a:ext>
            </a:extLst>
          </p:cNvPr>
          <p:cNvSpPr>
            <a:spLocks noGrp="1"/>
          </p:cNvSpPr>
          <p:nvPr>
            <p:ph idx="1"/>
          </p:nvPr>
        </p:nvSpPr>
        <p:spPr/>
        <p:txBody>
          <a:bodyPr>
            <a:normAutofit fontScale="92500" lnSpcReduction="10000"/>
          </a:bodyPr>
          <a:lstStyle/>
          <a:p>
            <a:r>
              <a:rPr lang="tr-TR"/>
              <a:t>En yaygın : rinit ve nazal konjesyon</a:t>
            </a:r>
          </a:p>
          <a:p>
            <a:r>
              <a:rPr lang="tr-TR"/>
              <a:t>Diğer yaygın semptomlar boğaz ağrısı, öksürük, halsizlik</a:t>
            </a:r>
          </a:p>
          <a:p>
            <a:r>
              <a:rPr lang="tr-TR"/>
              <a:t>Ateş erişkinlerde yaygın değil ama çocukluk grubunda mevcut olabilir.</a:t>
            </a:r>
          </a:p>
          <a:p>
            <a:r>
              <a:rPr lang="tr-TR" b="0" i="0">
                <a:solidFill>
                  <a:srgbClr val="252525"/>
                </a:solidFill>
                <a:effectLst/>
              </a:rPr>
              <a:t>En yaygın ve karakteristik başlangıç ​​semptomları, burun akıntısı, burun tıkanıklığı ve kuru veya "tırtıklı bir boğaz"dır.</a:t>
            </a:r>
          </a:p>
          <a:p>
            <a:r>
              <a:rPr lang="tr-TR" b="0" i="0">
                <a:solidFill>
                  <a:srgbClr val="252525"/>
                </a:solidFill>
                <a:effectLst/>
              </a:rPr>
              <a:t>Öksürük yaygındır ve burun akıntısı ve tıkanıklığının başlamasından sonra ortaya çıkma eğilimindedir.</a:t>
            </a:r>
          </a:p>
          <a:p>
            <a:r>
              <a:rPr lang="tr-TR" b="0" i="0">
                <a:solidFill>
                  <a:srgbClr val="252525"/>
                </a:solidFill>
                <a:effectLst/>
              </a:rPr>
              <a:t>Bazı hastalarda öksürük belirgin ve uzun süreli olabilse de, yetişkinlerde tipik olarak raller ve alt solunum yolu tutulumu belirtileri görülmez.</a:t>
            </a:r>
          </a:p>
          <a:p>
            <a:r>
              <a:rPr lang="tr-TR" b="0" i="0">
                <a:solidFill>
                  <a:srgbClr val="252525"/>
                </a:solidFill>
                <a:effectLst/>
              </a:rPr>
              <a:t>Birçok hasta ayrıca hapşırma, halsizlik, baş ağrısı ve kulaklarında ve yüzlerinde basınç veya rahatsızlıktan şikayet eder.</a:t>
            </a:r>
            <a:endParaRPr lang="tr-TR"/>
          </a:p>
        </p:txBody>
      </p:sp>
    </p:spTree>
    <p:extLst>
      <p:ext uri="{BB962C8B-B14F-4D97-AF65-F5344CB8AC3E}">
        <p14:creationId xmlns:p14="http://schemas.microsoft.com/office/powerpoint/2010/main" val="2236130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55097DF-BA1D-434D-9292-494B6C5200CD}"/>
              </a:ext>
            </a:extLst>
          </p:cNvPr>
          <p:cNvSpPr>
            <a:spLocks noGrp="1"/>
          </p:cNvSpPr>
          <p:nvPr>
            <p:ph type="title"/>
          </p:nvPr>
        </p:nvSpPr>
        <p:spPr/>
        <p:txBody>
          <a:bodyPr/>
          <a:lstStyle/>
          <a:p>
            <a:r>
              <a:rPr lang="tr-TR"/>
              <a:t>KLİNİK ÖZELLİKLER </a:t>
            </a:r>
          </a:p>
        </p:txBody>
      </p:sp>
      <p:sp>
        <p:nvSpPr>
          <p:cNvPr id="3" name="İçerik Yer Tutucusu 2">
            <a:extLst>
              <a:ext uri="{FF2B5EF4-FFF2-40B4-BE49-F238E27FC236}">
                <a16:creationId xmlns:a16="http://schemas.microsoft.com/office/drawing/2014/main" xmlns="" id="{B943FDAB-771C-41E7-8EA2-55E180A9C4EE}"/>
              </a:ext>
            </a:extLst>
          </p:cNvPr>
          <p:cNvSpPr>
            <a:spLocks noGrp="1"/>
          </p:cNvSpPr>
          <p:nvPr>
            <p:ph idx="1"/>
          </p:nvPr>
        </p:nvSpPr>
        <p:spPr/>
        <p:txBody>
          <a:bodyPr>
            <a:normAutofit/>
          </a:bodyPr>
          <a:lstStyle/>
          <a:p>
            <a:r>
              <a:rPr lang="tr-TR" sz="2400" b="0" i="0" dirty="0">
                <a:solidFill>
                  <a:srgbClr val="252525"/>
                </a:solidFill>
                <a:effectLst/>
              </a:rPr>
              <a:t>Soğuk algınlığı olan hastalarda burun akıntısı berrak veya </a:t>
            </a:r>
            <a:r>
              <a:rPr lang="tr-TR" sz="2400" b="0" i="0" dirty="0" err="1">
                <a:solidFill>
                  <a:srgbClr val="252525"/>
                </a:solidFill>
                <a:effectLst/>
              </a:rPr>
              <a:t>pürülan</a:t>
            </a:r>
            <a:r>
              <a:rPr lang="tr-TR" sz="2400" b="0" i="0" dirty="0">
                <a:solidFill>
                  <a:srgbClr val="252525"/>
                </a:solidFill>
                <a:effectLst/>
              </a:rPr>
              <a:t> olabilir. </a:t>
            </a:r>
          </a:p>
          <a:p>
            <a:endParaRPr lang="tr-TR" sz="2400" b="0" i="0" dirty="0" smtClean="0">
              <a:solidFill>
                <a:srgbClr val="252525"/>
              </a:solidFill>
              <a:effectLst/>
            </a:endParaRPr>
          </a:p>
          <a:p>
            <a:r>
              <a:rPr lang="tr-TR" sz="2400" b="0" i="0" dirty="0" smtClean="0">
                <a:solidFill>
                  <a:srgbClr val="252525"/>
                </a:solidFill>
                <a:effectLst/>
              </a:rPr>
              <a:t>Birçok </a:t>
            </a:r>
            <a:r>
              <a:rPr lang="tr-TR" sz="2400" b="0" i="0" dirty="0">
                <a:solidFill>
                  <a:srgbClr val="252525"/>
                </a:solidFill>
                <a:effectLst/>
              </a:rPr>
              <a:t>hasta ve </a:t>
            </a:r>
            <a:r>
              <a:rPr lang="tr-TR" sz="2400" b="0" i="0" dirty="0" err="1">
                <a:solidFill>
                  <a:srgbClr val="252525"/>
                </a:solidFill>
                <a:effectLst/>
              </a:rPr>
              <a:t>klinisyen</a:t>
            </a:r>
            <a:r>
              <a:rPr lang="tr-TR" sz="2400" b="0" i="0" dirty="0">
                <a:solidFill>
                  <a:srgbClr val="252525"/>
                </a:solidFill>
                <a:effectLst/>
              </a:rPr>
              <a:t>, antibiyotik kullanımı konusunda karar verirken hatalı olarak nazal akıntının rengine tanısal önem verir.</a:t>
            </a:r>
          </a:p>
          <a:p>
            <a:pPr marL="0" indent="0">
              <a:buNone/>
            </a:pPr>
            <a:endParaRPr lang="tr-TR" sz="2400" b="0" i="0" dirty="0" smtClean="0">
              <a:solidFill>
                <a:srgbClr val="252525"/>
              </a:solidFill>
              <a:effectLst/>
            </a:endParaRPr>
          </a:p>
          <a:p>
            <a:r>
              <a:rPr lang="tr-TR" sz="2400" b="0" i="0" dirty="0" smtClean="0">
                <a:solidFill>
                  <a:srgbClr val="252525"/>
                </a:solidFill>
                <a:effectLst/>
              </a:rPr>
              <a:t>Aslında</a:t>
            </a:r>
            <a:r>
              <a:rPr lang="tr-TR" sz="2400" b="0" i="0" dirty="0">
                <a:solidFill>
                  <a:srgbClr val="252525"/>
                </a:solidFill>
                <a:effectLst/>
              </a:rPr>
              <a:t>, renkli burun akıntısı, komplike olmayan soğuk algınlığının normal, kendi kendini sınırlayan bir aşamasıdır. </a:t>
            </a:r>
          </a:p>
          <a:p>
            <a:endParaRPr lang="tr-TR" sz="2400" b="0" i="0" dirty="0" smtClean="0">
              <a:solidFill>
                <a:srgbClr val="252525"/>
              </a:solidFill>
              <a:effectLst/>
            </a:endParaRPr>
          </a:p>
          <a:p>
            <a:r>
              <a:rPr lang="tr-TR" sz="2400" b="0" i="0" dirty="0" smtClean="0">
                <a:solidFill>
                  <a:srgbClr val="252525"/>
                </a:solidFill>
                <a:effectLst/>
              </a:rPr>
              <a:t>Tek </a:t>
            </a:r>
            <a:r>
              <a:rPr lang="tr-TR" sz="2400" b="0" i="0" dirty="0">
                <a:solidFill>
                  <a:srgbClr val="252525"/>
                </a:solidFill>
                <a:effectLst/>
              </a:rPr>
              <a:t>başına </a:t>
            </a:r>
            <a:r>
              <a:rPr lang="tr-TR" sz="2400" b="0" i="0" dirty="0" err="1">
                <a:solidFill>
                  <a:srgbClr val="252525"/>
                </a:solidFill>
                <a:effectLst/>
              </a:rPr>
              <a:t>pürülan</a:t>
            </a:r>
            <a:r>
              <a:rPr lang="tr-TR" sz="2400" b="0" i="0" dirty="0">
                <a:solidFill>
                  <a:srgbClr val="252525"/>
                </a:solidFill>
                <a:effectLst/>
              </a:rPr>
              <a:t> varlığı soğuk algınlığı ve sinüs enfeksiyonu arasında ayrım yapamaz.</a:t>
            </a:r>
            <a:endParaRPr lang="tr-TR" sz="2400" dirty="0"/>
          </a:p>
        </p:txBody>
      </p:sp>
    </p:spTree>
    <p:extLst>
      <p:ext uri="{BB962C8B-B14F-4D97-AF65-F5344CB8AC3E}">
        <p14:creationId xmlns:p14="http://schemas.microsoft.com/office/powerpoint/2010/main" val="2387058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92E90D9-31B9-42C1-948B-4BF58B6DA827}"/>
              </a:ext>
            </a:extLst>
          </p:cNvPr>
          <p:cNvSpPr>
            <a:spLocks noGrp="1"/>
          </p:cNvSpPr>
          <p:nvPr>
            <p:ph type="title"/>
          </p:nvPr>
        </p:nvSpPr>
        <p:spPr/>
        <p:txBody>
          <a:bodyPr/>
          <a:lstStyle/>
          <a:p>
            <a:r>
              <a:rPr lang="tr-TR" dirty="0"/>
              <a:t>Akut Bronşit</a:t>
            </a:r>
          </a:p>
        </p:txBody>
      </p:sp>
      <p:sp>
        <p:nvSpPr>
          <p:cNvPr id="3" name="İçerik Yer Tutucusu 2">
            <a:extLst>
              <a:ext uri="{FF2B5EF4-FFF2-40B4-BE49-F238E27FC236}">
                <a16:creationId xmlns:a16="http://schemas.microsoft.com/office/drawing/2014/main" xmlns="" id="{3BD31DDB-F5B0-4AAE-ADAE-B5D617380129}"/>
              </a:ext>
            </a:extLst>
          </p:cNvPr>
          <p:cNvSpPr>
            <a:spLocks noGrp="1"/>
          </p:cNvSpPr>
          <p:nvPr>
            <p:ph idx="1"/>
          </p:nvPr>
        </p:nvSpPr>
        <p:spPr/>
        <p:txBody>
          <a:bodyPr>
            <a:normAutofit/>
          </a:bodyPr>
          <a:lstStyle/>
          <a:p>
            <a:r>
              <a:rPr lang="tr-TR" b="0" i="0" dirty="0">
                <a:solidFill>
                  <a:srgbClr val="252525"/>
                </a:solidFill>
                <a:effectLst/>
              </a:rPr>
              <a:t>Akut bronşit, balgam üretimi olan veya olmayan, akut başlangıçlı ancak kalıcı öksürük ile karakterize yaygın bir klinik durumdur.</a:t>
            </a:r>
          </a:p>
          <a:p>
            <a:endParaRPr lang="tr-TR" b="0" i="0" dirty="0" smtClean="0">
              <a:solidFill>
                <a:srgbClr val="252525"/>
              </a:solidFill>
              <a:effectLst/>
            </a:endParaRPr>
          </a:p>
          <a:p>
            <a:r>
              <a:rPr lang="tr-TR" b="0" i="0" dirty="0" smtClean="0">
                <a:solidFill>
                  <a:srgbClr val="252525"/>
                </a:solidFill>
                <a:effectLst/>
              </a:rPr>
              <a:t>Genellikle </a:t>
            </a:r>
            <a:r>
              <a:rPr lang="tr-TR" b="0" i="0" dirty="0">
                <a:solidFill>
                  <a:srgbClr val="252525"/>
                </a:solidFill>
                <a:effectLst/>
              </a:rPr>
              <a:t>kendi kendini sınırlar ve 1- 3 hafta içinde çözülür.</a:t>
            </a:r>
            <a:endParaRPr lang="tr-TR" dirty="0">
              <a:solidFill>
                <a:srgbClr val="252525"/>
              </a:solidFill>
            </a:endParaRPr>
          </a:p>
          <a:p>
            <a:endParaRPr lang="tr-TR" b="0" i="0" dirty="0" smtClean="0">
              <a:solidFill>
                <a:srgbClr val="252525"/>
              </a:solidFill>
              <a:effectLst/>
            </a:endParaRPr>
          </a:p>
          <a:p>
            <a:r>
              <a:rPr lang="tr-TR" b="0" i="0" dirty="0" smtClean="0">
                <a:solidFill>
                  <a:srgbClr val="252525"/>
                </a:solidFill>
                <a:effectLst/>
              </a:rPr>
              <a:t>Semptomlar </a:t>
            </a:r>
            <a:r>
              <a:rPr lang="tr-TR" b="0" i="0" dirty="0">
                <a:solidFill>
                  <a:srgbClr val="252525"/>
                </a:solidFill>
                <a:effectLst/>
              </a:rPr>
              <a:t>alt solunum yollarının iltihaplanmasından kaynaklanır ve çoğunlukla </a:t>
            </a:r>
            <a:r>
              <a:rPr lang="tr-TR" b="0" i="0" dirty="0" err="1">
                <a:solidFill>
                  <a:srgbClr val="252525"/>
                </a:solidFill>
                <a:effectLst/>
              </a:rPr>
              <a:t>viral</a:t>
            </a:r>
            <a:r>
              <a:rPr lang="tr-TR" b="0" i="0" dirty="0">
                <a:solidFill>
                  <a:srgbClr val="252525"/>
                </a:solidFill>
                <a:effectLst/>
              </a:rPr>
              <a:t> enfeksiyondan kaynaklanır.</a:t>
            </a:r>
          </a:p>
          <a:p>
            <a:endParaRPr lang="tr-TR" b="0" i="0" dirty="0" smtClean="0">
              <a:solidFill>
                <a:srgbClr val="252525"/>
              </a:solidFill>
              <a:effectLst/>
            </a:endParaRPr>
          </a:p>
          <a:p>
            <a:r>
              <a:rPr lang="tr-TR" b="0" i="0" dirty="0" smtClean="0">
                <a:solidFill>
                  <a:srgbClr val="252525"/>
                </a:solidFill>
                <a:effectLst/>
              </a:rPr>
              <a:t>Tedavi</a:t>
            </a:r>
            <a:r>
              <a:rPr lang="tr-TR" b="0" i="0" dirty="0">
                <a:solidFill>
                  <a:srgbClr val="252525"/>
                </a:solidFill>
                <a:effectLst/>
              </a:rPr>
              <a:t>, hasta eğitimi ve destekleyici bakıma odaklanır.</a:t>
            </a:r>
          </a:p>
        </p:txBody>
      </p:sp>
      <p:pic>
        <p:nvPicPr>
          <p:cNvPr id="5" name="Resim 4">
            <a:extLst>
              <a:ext uri="{FF2B5EF4-FFF2-40B4-BE49-F238E27FC236}">
                <a16:creationId xmlns:a16="http://schemas.microsoft.com/office/drawing/2014/main" xmlns="" id="{E839E42F-C441-4CB7-B5CC-37B372DA58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781" y="4952093"/>
            <a:ext cx="3982616" cy="1743496"/>
          </a:xfrm>
          <a:prstGeom prst="rect">
            <a:avLst/>
          </a:prstGeom>
        </p:spPr>
      </p:pic>
    </p:spTree>
    <p:extLst>
      <p:ext uri="{BB962C8B-B14F-4D97-AF65-F5344CB8AC3E}">
        <p14:creationId xmlns:p14="http://schemas.microsoft.com/office/powerpoint/2010/main" val="521666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E35699B-30B4-4E8D-85AE-F095BC208A11}"/>
              </a:ext>
            </a:extLst>
          </p:cNvPr>
          <p:cNvSpPr>
            <a:spLocks noGrp="1"/>
          </p:cNvSpPr>
          <p:nvPr>
            <p:ph type="title"/>
          </p:nvPr>
        </p:nvSpPr>
        <p:spPr/>
        <p:txBody>
          <a:bodyPr/>
          <a:lstStyle/>
          <a:p>
            <a:r>
              <a:rPr lang="tr-TR" dirty="0"/>
              <a:t>Akut Bronşit</a:t>
            </a:r>
          </a:p>
        </p:txBody>
      </p:sp>
      <p:sp>
        <p:nvSpPr>
          <p:cNvPr id="3" name="İçerik Yer Tutucusu 2">
            <a:extLst>
              <a:ext uri="{FF2B5EF4-FFF2-40B4-BE49-F238E27FC236}">
                <a16:creationId xmlns:a16="http://schemas.microsoft.com/office/drawing/2014/main" xmlns="" id="{D8E90AE7-EA0F-4565-823E-C9DB63816B7D}"/>
              </a:ext>
            </a:extLst>
          </p:cNvPr>
          <p:cNvSpPr>
            <a:spLocks noGrp="1"/>
          </p:cNvSpPr>
          <p:nvPr>
            <p:ph idx="1"/>
          </p:nvPr>
        </p:nvSpPr>
        <p:spPr/>
        <p:txBody>
          <a:bodyPr/>
          <a:lstStyle/>
          <a:p>
            <a:r>
              <a:rPr lang="tr-TR" b="0" i="0" dirty="0">
                <a:solidFill>
                  <a:srgbClr val="252525"/>
                </a:solidFill>
                <a:effectLst/>
              </a:rPr>
              <a:t>Hastaların büyük çoğunluğu için antibiyotiklere ihtiyaç duyulmaz, ancak bu durum için büyük ölçüde reçete edilir </a:t>
            </a:r>
          </a:p>
          <a:p>
            <a:endParaRPr lang="tr-TR" b="0" i="0" dirty="0" smtClean="0">
              <a:solidFill>
                <a:srgbClr val="252525"/>
              </a:solidFill>
              <a:effectLst/>
            </a:endParaRPr>
          </a:p>
          <a:p>
            <a:r>
              <a:rPr lang="tr-TR" b="0" i="0" dirty="0" smtClean="0">
                <a:solidFill>
                  <a:srgbClr val="252525"/>
                </a:solidFill>
                <a:effectLst/>
              </a:rPr>
              <a:t>Akut </a:t>
            </a:r>
            <a:r>
              <a:rPr lang="tr-TR" b="0" i="0" dirty="0">
                <a:solidFill>
                  <a:srgbClr val="252525"/>
                </a:solidFill>
                <a:effectLst/>
              </a:rPr>
              <a:t>bronşit için antibiyotik kullanımının azaltılması, ulusal ve uluslararası bir sağlık hizmeti önceliğidir.</a:t>
            </a:r>
            <a:endParaRPr lang="tr-TR" dirty="0"/>
          </a:p>
          <a:p>
            <a:endParaRPr lang="tr-TR" dirty="0"/>
          </a:p>
        </p:txBody>
      </p:sp>
    </p:spTree>
    <p:extLst>
      <p:ext uri="{BB962C8B-B14F-4D97-AF65-F5344CB8AC3E}">
        <p14:creationId xmlns:p14="http://schemas.microsoft.com/office/powerpoint/2010/main" val="116559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041E0EE-9AA2-4F8C-9317-14BA19A80F8D}"/>
              </a:ext>
            </a:extLst>
          </p:cNvPr>
          <p:cNvSpPr>
            <a:spLocks noGrp="1"/>
          </p:cNvSpPr>
          <p:nvPr>
            <p:ph type="title"/>
          </p:nvPr>
        </p:nvSpPr>
        <p:spPr/>
        <p:txBody>
          <a:bodyPr/>
          <a:lstStyle/>
          <a:p>
            <a:r>
              <a:rPr lang="tr-TR"/>
              <a:t>Bir İbrani atasözü der ki </a:t>
            </a:r>
          </a:p>
        </p:txBody>
      </p:sp>
      <p:sp>
        <p:nvSpPr>
          <p:cNvPr id="3" name="İçerik Yer Tutucusu 2">
            <a:extLst>
              <a:ext uri="{FF2B5EF4-FFF2-40B4-BE49-F238E27FC236}">
                <a16:creationId xmlns:a16="http://schemas.microsoft.com/office/drawing/2014/main" xmlns="" id="{DA5D6CA5-62D4-439D-A6AA-891ADF2F934A}"/>
              </a:ext>
            </a:extLst>
          </p:cNvPr>
          <p:cNvSpPr>
            <a:spLocks noGrp="1"/>
          </p:cNvSpPr>
          <p:nvPr>
            <p:ph idx="1"/>
          </p:nvPr>
        </p:nvSpPr>
        <p:spPr/>
        <p:txBody>
          <a:bodyPr/>
          <a:lstStyle/>
          <a:p>
            <a:pPr marL="0" indent="0">
              <a:buNone/>
            </a:pPr>
            <a:r>
              <a:rPr lang="tr-TR"/>
              <a:t>Üç şey saklanamaz: </a:t>
            </a:r>
          </a:p>
          <a:p>
            <a:r>
              <a:rPr lang="tr-TR"/>
              <a:t>AŞK </a:t>
            </a:r>
          </a:p>
          <a:p>
            <a:r>
              <a:rPr lang="tr-TR"/>
              <a:t>YOKSULLUK</a:t>
            </a:r>
          </a:p>
          <a:p>
            <a:r>
              <a:rPr lang="tr-TR"/>
              <a:t>ÖKSÜRÜK </a:t>
            </a:r>
          </a:p>
          <a:p>
            <a:endParaRPr lang="tr-TR"/>
          </a:p>
        </p:txBody>
      </p:sp>
      <p:pic>
        <p:nvPicPr>
          <p:cNvPr id="5" name="Resim 4" descr="metin, kişi, iç mekan, kalabalık içeren bir resim&#10;&#10;Açıklama otomatik olarak oluşturuldu">
            <a:extLst>
              <a:ext uri="{FF2B5EF4-FFF2-40B4-BE49-F238E27FC236}">
                <a16:creationId xmlns:a16="http://schemas.microsoft.com/office/drawing/2014/main" xmlns="" id="{545C4C18-D2BC-4DE5-8229-023019602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1727" y="0"/>
            <a:ext cx="2383808" cy="2575792"/>
          </a:xfrm>
          <a:prstGeom prst="rect">
            <a:avLst/>
          </a:prstGeom>
        </p:spPr>
      </p:pic>
      <p:pic>
        <p:nvPicPr>
          <p:cNvPr id="7" name="Resim 6">
            <a:extLst>
              <a:ext uri="{FF2B5EF4-FFF2-40B4-BE49-F238E27FC236}">
                <a16:creationId xmlns:a16="http://schemas.microsoft.com/office/drawing/2014/main" xmlns="" id="{1805E67A-5753-4B02-BECF-38D5E88BD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877" y="2593538"/>
            <a:ext cx="2609850" cy="1752600"/>
          </a:xfrm>
          <a:prstGeom prst="rect">
            <a:avLst/>
          </a:prstGeom>
        </p:spPr>
      </p:pic>
      <p:pic>
        <p:nvPicPr>
          <p:cNvPr id="1026" name="Picture 2" descr="Cold, Flu Symptoms, and Cough Could Be Pneumonia">
            <a:extLst>
              <a:ext uri="{FF2B5EF4-FFF2-40B4-BE49-F238E27FC236}">
                <a16:creationId xmlns:a16="http://schemas.microsoft.com/office/drawing/2014/main" xmlns="" id="{AE5D775E-F864-429E-A684-30A37DF24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566" y="4412991"/>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04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CD68E1A-496B-48CC-A9E1-FF3C73D92F70}"/>
              </a:ext>
            </a:extLst>
          </p:cNvPr>
          <p:cNvSpPr>
            <a:spLocks noGrp="1"/>
          </p:cNvSpPr>
          <p:nvPr>
            <p:ph type="title"/>
          </p:nvPr>
        </p:nvSpPr>
        <p:spPr/>
        <p:txBody>
          <a:bodyPr/>
          <a:lstStyle/>
          <a:p>
            <a:r>
              <a:rPr lang="tr-TR" dirty="0"/>
              <a:t>Akut Bronşit</a:t>
            </a:r>
          </a:p>
        </p:txBody>
      </p:sp>
      <p:sp>
        <p:nvSpPr>
          <p:cNvPr id="3" name="İçerik Yer Tutucusu 2">
            <a:extLst>
              <a:ext uri="{FF2B5EF4-FFF2-40B4-BE49-F238E27FC236}">
                <a16:creationId xmlns:a16="http://schemas.microsoft.com/office/drawing/2014/main" xmlns="" id="{3739E3D7-E229-4A0E-876D-864B66EDAB34}"/>
              </a:ext>
            </a:extLst>
          </p:cNvPr>
          <p:cNvSpPr>
            <a:spLocks noGrp="1"/>
          </p:cNvSpPr>
          <p:nvPr>
            <p:ph idx="1"/>
          </p:nvPr>
        </p:nvSpPr>
        <p:spPr/>
        <p:txBody>
          <a:bodyPr/>
          <a:lstStyle/>
          <a:p>
            <a:r>
              <a:rPr lang="tr-TR" b="0" i="0" dirty="0">
                <a:solidFill>
                  <a:srgbClr val="252525"/>
                </a:solidFill>
                <a:effectLst/>
              </a:rPr>
              <a:t>Klinik pratikte en sık karşılaşılan durumlardan biridir.</a:t>
            </a:r>
          </a:p>
          <a:p>
            <a:endParaRPr lang="tr-TR" b="0" i="0" dirty="0" smtClean="0">
              <a:solidFill>
                <a:srgbClr val="252525"/>
              </a:solidFill>
              <a:effectLst/>
            </a:endParaRPr>
          </a:p>
          <a:p>
            <a:r>
              <a:rPr lang="tr-TR" b="0" i="0" dirty="0" smtClean="0">
                <a:solidFill>
                  <a:srgbClr val="252525"/>
                </a:solidFill>
                <a:effectLst/>
              </a:rPr>
              <a:t>Akut </a:t>
            </a:r>
            <a:r>
              <a:rPr lang="tr-TR" b="0" i="0" dirty="0">
                <a:solidFill>
                  <a:srgbClr val="252525"/>
                </a:solidFill>
                <a:effectLst/>
              </a:rPr>
              <a:t>bronşit </a:t>
            </a:r>
            <a:r>
              <a:rPr lang="tr-TR" b="0" i="0" dirty="0" err="1">
                <a:solidFill>
                  <a:srgbClr val="252525"/>
                </a:solidFill>
                <a:effectLst/>
              </a:rPr>
              <a:t>insidansı</a:t>
            </a:r>
            <a:r>
              <a:rPr lang="tr-TR" b="0" i="0" dirty="0">
                <a:solidFill>
                  <a:srgbClr val="252525"/>
                </a:solidFill>
                <a:effectLst/>
              </a:rPr>
              <a:t>, solunum virüslerinin bulaşmasının zirve yaptığı sonbahar sonu ve kış aylarında en yüksektir.</a:t>
            </a:r>
            <a:endParaRPr lang="tr-TR" dirty="0">
              <a:solidFill>
                <a:srgbClr val="252525"/>
              </a:solidFill>
            </a:endParaRPr>
          </a:p>
          <a:p>
            <a:endParaRPr lang="tr-TR" b="0" i="0" dirty="0" smtClean="0">
              <a:solidFill>
                <a:srgbClr val="252525"/>
              </a:solidFill>
              <a:effectLst/>
            </a:endParaRPr>
          </a:p>
          <a:p>
            <a:r>
              <a:rPr lang="tr-TR" b="0" i="0" dirty="0" smtClean="0">
                <a:solidFill>
                  <a:srgbClr val="252525"/>
                </a:solidFill>
                <a:effectLst/>
              </a:rPr>
              <a:t>Akut </a:t>
            </a:r>
            <a:r>
              <a:rPr lang="tr-TR" b="0" i="0" dirty="0">
                <a:solidFill>
                  <a:srgbClr val="252525"/>
                </a:solidFill>
                <a:effectLst/>
              </a:rPr>
              <a:t>bronşitli hastalarda virüsler en sık tanımlanan patojenlerdir.</a:t>
            </a:r>
            <a:endParaRPr lang="tr-TR" dirty="0"/>
          </a:p>
        </p:txBody>
      </p:sp>
    </p:spTree>
    <p:extLst>
      <p:ext uri="{BB962C8B-B14F-4D97-AF65-F5344CB8AC3E}">
        <p14:creationId xmlns:p14="http://schemas.microsoft.com/office/powerpoint/2010/main" val="1811202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9B51983-69AD-4B1A-8346-661257142679}"/>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xmlns="" id="{8757537C-5D79-4DC9-A61F-9F03456202E6}"/>
              </a:ext>
            </a:extLst>
          </p:cNvPr>
          <p:cNvGraphicFramePr>
            <a:graphicFrameLocks noGrp="1"/>
          </p:cNvGraphicFramePr>
          <p:nvPr>
            <p:ph idx="1"/>
            <p:extLst>
              <p:ext uri="{D42A27DB-BD31-4B8C-83A1-F6EECF244321}">
                <p14:modId xmlns:p14="http://schemas.microsoft.com/office/powerpoint/2010/main" val="35528891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306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3830BD-8665-4073-9148-5BA467248662}"/>
              </a:ext>
            </a:extLst>
          </p:cNvPr>
          <p:cNvSpPr>
            <a:spLocks noGrp="1"/>
          </p:cNvSpPr>
          <p:nvPr>
            <p:ph type="title"/>
          </p:nvPr>
        </p:nvSpPr>
        <p:spPr/>
        <p:txBody>
          <a:bodyPr/>
          <a:lstStyle/>
          <a:p>
            <a:r>
              <a:rPr lang="tr-TR" dirty="0"/>
              <a:t>Klinik özellikler </a:t>
            </a:r>
          </a:p>
        </p:txBody>
      </p:sp>
      <p:sp>
        <p:nvSpPr>
          <p:cNvPr id="3" name="İçerik Yer Tutucusu 2">
            <a:extLst>
              <a:ext uri="{FF2B5EF4-FFF2-40B4-BE49-F238E27FC236}">
                <a16:creationId xmlns:a16="http://schemas.microsoft.com/office/drawing/2014/main" xmlns="" id="{B1CBDF6E-A679-471E-96C0-48562F638A21}"/>
              </a:ext>
            </a:extLst>
          </p:cNvPr>
          <p:cNvSpPr>
            <a:spLocks noGrp="1"/>
          </p:cNvSpPr>
          <p:nvPr>
            <p:ph idx="1"/>
          </p:nvPr>
        </p:nvSpPr>
        <p:spPr/>
        <p:txBody>
          <a:bodyPr>
            <a:normAutofit/>
          </a:bodyPr>
          <a:lstStyle/>
          <a:p>
            <a:r>
              <a:rPr lang="tr-TR" sz="2400" dirty="0">
                <a:solidFill>
                  <a:srgbClr val="252525"/>
                </a:solidFill>
              </a:rPr>
              <a:t>E</a:t>
            </a:r>
            <a:r>
              <a:rPr lang="tr-TR" sz="2400" b="0" i="0" dirty="0">
                <a:solidFill>
                  <a:srgbClr val="252525"/>
                </a:solidFill>
                <a:effectLst/>
              </a:rPr>
              <a:t>n önemli semptom öksürüktür.</a:t>
            </a:r>
          </a:p>
          <a:p>
            <a:r>
              <a:rPr lang="tr-TR" sz="2400" b="0" i="0" dirty="0" err="1">
                <a:solidFill>
                  <a:srgbClr val="252525"/>
                </a:solidFill>
                <a:effectLst/>
              </a:rPr>
              <a:t>Pürülan</a:t>
            </a:r>
            <a:r>
              <a:rPr lang="tr-TR" sz="2400" b="0" i="0" dirty="0">
                <a:solidFill>
                  <a:srgbClr val="252525"/>
                </a:solidFill>
                <a:effectLst/>
              </a:rPr>
              <a:t> balgam varlığı </a:t>
            </a:r>
            <a:r>
              <a:rPr lang="tr-TR" sz="2400" b="0" i="0" dirty="0" err="1">
                <a:solidFill>
                  <a:srgbClr val="252525"/>
                </a:solidFill>
                <a:effectLst/>
              </a:rPr>
              <a:t>nonspesifik</a:t>
            </a:r>
            <a:r>
              <a:rPr lang="tr-TR" sz="2400" b="0" i="0" dirty="0">
                <a:solidFill>
                  <a:srgbClr val="252525"/>
                </a:solidFill>
                <a:effectLst/>
              </a:rPr>
              <a:t> bir bulgudur ve bakteriyel enfeksiyon veya antibiyotiklere yanıtı öngörmemektedir.</a:t>
            </a:r>
            <a:endParaRPr lang="tr-TR" sz="2400" dirty="0">
              <a:solidFill>
                <a:srgbClr val="252525"/>
              </a:solidFill>
            </a:endParaRPr>
          </a:p>
          <a:p>
            <a:r>
              <a:rPr lang="tr-TR" sz="2400" b="0" i="0" dirty="0">
                <a:solidFill>
                  <a:srgbClr val="252525"/>
                </a:solidFill>
                <a:effectLst/>
              </a:rPr>
              <a:t>Hastalığın ilk birkaç günü boyunca, baş ağrısı, burun tıkanıklığı ve boğaz ağrısı gibi bu iki durumla ilişkili semptomlar üst üste gelebilir.</a:t>
            </a:r>
          </a:p>
          <a:p>
            <a:r>
              <a:rPr lang="tr-TR" sz="2400" b="0" i="0" dirty="0">
                <a:solidFill>
                  <a:srgbClr val="252525"/>
                </a:solidFill>
                <a:effectLst/>
              </a:rPr>
              <a:t>Alt solunum yollarının tutulumu ile öksürük baskın semptom haline gelir.</a:t>
            </a:r>
          </a:p>
          <a:p>
            <a:r>
              <a:rPr lang="tr-TR" sz="2400" b="0" i="0" dirty="0">
                <a:solidFill>
                  <a:srgbClr val="252525"/>
                </a:solidFill>
                <a:effectLst/>
              </a:rPr>
              <a:t>Öksürüğe hırıltı ve hafif </a:t>
            </a:r>
            <a:r>
              <a:rPr lang="tr-TR" sz="2400" b="0" i="0" dirty="0" err="1">
                <a:solidFill>
                  <a:srgbClr val="252525"/>
                </a:solidFill>
                <a:effectLst/>
              </a:rPr>
              <a:t>dispne</a:t>
            </a:r>
            <a:r>
              <a:rPr lang="tr-TR" sz="2400" b="0" i="0" dirty="0">
                <a:solidFill>
                  <a:srgbClr val="252525"/>
                </a:solidFill>
                <a:effectLst/>
              </a:rPr>
              <a:t> eşlik edebilir.</a:t>
            </a:r>
          </a:p>
          <a:p>
            <a:r>
              <a:rPr lang="tr-TR" sz="2400" b="0" i="0" dirty="0">
                <a:solidFill>
                  <a:srgbClr val="252525"/>
                </a:solidFill>
                <a:effectLst/>
              </a:rPr>
              <a:t>Çoğu hasta için akut bronşit, spesifik tanı testleri veya tedavi gerektirmeyen, kendi kendini sınırlayan bir </a:t>
            </a:r>
            <a:r>
              <a:rPr lang="tr-TR" sz="2400" b="0" i="0" dirty="0" smtClean="0">
                <a:solidFill>
                  <a:srgbClr val="252525"/>
                </a:solidFill>
                <a:effectLst/>
              </a:rPr>
              <a:t>hastalıktır.</a:t>
            </a:r>
            <a:endParaRPr lang="tr-TR" sz="2400" dirty="0"/>
          </a:p>
        </p:txBody>
      </p:sp>
    </p:spTree>
    <p:extLst>
      <p:ext uri="{BB962C8B-B14F-4D97-AF65-F5344CB8AC3E}">
        <p14:creationId xmlns:p14="http://schemas.microsoft.com/office/powerpoint/2010/main" val="771292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EDB8920D-1FE9-418F-A2D6-9A8A674D405C}"/>
              </a:ext>
            </a:extLst>
          </p:cNvPr>
          <p:cNvPicPr>
            <a:picLocks noGrp="1" noChangeAspect="1"/>
          </p:cNvPicPr>
          <p:nvPr>
            <p:ph idx="4294967295"/>
          </p:nvPr>
        </p:nvPicPr>
        <p:blipFill>
          <a:blip r:embed="rId3"/>
          <a:stretch>
            <a:fillRect/>
          </a:stretch>
        </p:blipFill>
        <p:spPr>
          <a:xfrm>
            <a:off x="2230868" y="434819"/>
            <a:ext cx="9271000" cy="5289550"/>
          </a:xfrm>
        </p:spPr>
      </p:pic>
      <p:sp>
        <p:nvSpPr>
          <p:cNvPr id="8" name="Ok: Aşağı 7">
            <a:extLst>
              <a:ext uri="{FF2B5EF4-FFF2-40B4-BE49-F238E27FC236}">
                <a16:creationId xmlns:a16="http://schemas.microsoft.com/office/drawing/2014/main" xmlns="" id="{984BBDE6-304E-45D4-B4AD-77CA17486826}"/>
              </a:ext>
            </a:extLst>
          </p:cNvPr>
          <p:cNvSpPr/>
          <p:nvPr/>
        </p:nvSpPr>
        <p:spPr>
          <a:xfrm>
            <a:off x="7754764" y="5607254"/>
            <a:ext cx="393896" cy="815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15163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056D2F50-844C-470D-B4FA-D22F777DAFAB}"/>
              </a:ext>
            </a:extLst>
          </p:cNvPr>
          <p:cNvPicPr>
            <a:picLocks noGrp="1" noChangeAspect="1"/>
          </p:cNvPicPr>
          <p:nvPr>
            <p:ph idx="4294967295"/>
          </p:nvPr>
        </p:nvPicPr>
        <p:blipFill>
          <a:blip r:embed="rId2"/>
          <a:stretch>
            <a:fillRect/>
          </a:stretch>
        </p:blipFill>
        <p:spPr>
          <a:xfrm>
            <a:off x="1324947" y="1674087"/>
            <a:ext cx="8434873" cy="4353489"/>
          </a:xfrm>
          <a:prstGeom prst="rect">
            <a:avLst/>
          </a:prstGeom>
        </p:spPr>
      </p:pic>
      <p:sp>
        <p:nvSpPr>
          <p:cNvPr id="5" name="Ok: Aşağı 4">
            <a:extLst>
              <a:ext uri="{FF2B5EF4-FFF2-40B4-BE49-F238E27FC236}">
                <a16:creationId xmlns:a16="http://schemas.microsoft.com/office/drawing/2014/main" xmlns="" id="{63D67EE7-23C0-4FC5-8B48-E1A1A0BC4D80}"/>
              </a:ext>
            </a:extLst>
          </p:cNvPr>
          <p:cNvSpPr/>
          <p:nvPr/>
        </p:nvSpPr>
        <p:spPr>
          <a:xfrm>
            <a:off x="5150498" y="830424"/>
            <a:ext cx="466531" cy="843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97413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D3FE9D-904A-4FF4-A3B4-F21DFCB1BA67}"/>
              </a:ext>
            </a:extLst>
          </p:cNvPr>
          <p:cNvSpPr txBox="1"/>
          <p:nvPr/>
        </p:nvSpPr>
        <p:spPr>
          <a:xfrm>
            <a:off x="4534678" y="6400800"/>
            <a:ext cx="7657322" cy="369332"/>
          </a:xfrm>
          <a:prstGeom prst="rect">
            <a:avLst/>
          </a:prstGeom>
          <a:noFill/>
        </p:spPr>
        <p:txBody>
          <a:bodyPr wrap="square" rtlCol="0">
            <a:spAutoFit/>
          </a:bodyPr>
          <a:lstStyle/>
          <a:p>
            <a:pPr algn="l"/>
            <a:r>
              <a:rPr lang="en-US" b="0" i="0" u="sng">
                <a:solidFill>
                  <a:srgbClr val="003D61"/>
                </a:solidFill>
                <a:effectLst/>
                <a:latin typeface="Noto Sans" panose="020B0502040504020204" pitchFamily="34" charset="0"/>
                <a:hlinkClick r:id="rId2"/>
              </a:rPr>
              <a:t>www.uptodate.com</a:t>
            </a:r>
            <a:r>
              <a:rPr lang="en-US" b="0" i="0">
                <a:solidFill>
                  <a:srgbClr val="232323"/>
                </a:solidFill>
                <a:effectLst/>
                <a:latin typeface="Noto Sans" panose="020B0502040504020204" pitchFamily="34" charset="0"/>
              </a:rPr>
              <a:t> </a:t>
            </a:r>
            <a:r>
              <a:rPr lang="en-US" b="0" i="0">
                <a:solidFill>
                  <a:srgbClr val="757575"/>
                </a:solidFill>
                <a:effectLst/>
                <a:latin typeface="Noto Sans" panose="020B0502040504020204" pitchFamily="34" charset="0"/>
              </a:rPr>
              <a:t>© 2021 UpToDate, Inc. and/or its affiliates.</a:t>
            </a:r>
          </a:p>
        </p:txBody>
      </p:sp>
      <p:pic>
        <p:nvPicPr>
          <p:cNvPr id="6" name="Resim 5">
            <a:extLst>
              <a:ext uri="{FF2B5EF4-FFF2-40B4-BE49-F238E27FC236}">
                <a16:creationId xmlns:a16="http://schemas.microsoft.com/office/drawing/2014/main" xmlns="" id="{D8203B87-1E4E-4EC7-AA0D-A430828A20B9}"/>
              </a:ext>
            </a:extLst>
          </p:cNvPr>
          <p:cNvPicPr>
            <a:picLocks noChangeAspect="1"/>
          </p:cNvPicPr>
          <p:nvPr/>
        </p:nvPicPr>
        <p:blipFill>
          <a:blip r:embed="rId3"/>
          <a:stretch>
            <a:fillRect/>
          </a:stretch>
        </p:blipFill>
        <p:spPr>
          <a:xfrm>
            <a:off x="271462" y="447870"/>
            <a:ext cx="11649075" cy="5411754"/>
          </a:xfrm>
          <a:prstGeom prst="rect">
            <a:avLst/>
          </a:prstGeom>
        </p:spPr>
      </p:pic>
    </p:spTree>
    <p:extLst>
      <p:ext uri="{BB962C8B-B14F-4D97-AF65-F5344CB8AC3E}">
        <p14:creationId xmlns:p14="http://schemas.microsoft.com/office/powerpoint/2010/main" val="2289961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F63A7BF-8C1A-4C4E-AF47-D7B40A009653}"/>
              </a:ext>
            </a:extLst>
          </p:cNvPr>
          <p:cNvSpPr>
            <a:spLocks noGrp="1"/>
          </p:cNvSpPr>
          <p:nvPr>
            <p:ph type="title"/>
          </p:nvPr>
        </p:nvSpPr>
        <p:spPr/>
        <p:txBody>
          <a:bodyPr/>
          <a:lstStyle/>
          <a:p>
            <a:r>
              <a:rPr lang="tr-TR"/>
              <a:t>Influenza </a:t>
            </a:r>
          </a:p>
        </p:txBody>
      </p:sp>
      <p:sp>
        <p:nvSpPr>
          <p:cNvPr id="3" name="İçerik Yer Tutucusu 2">
            <a:extLst>
              <a:ext uri="{FF2B5EF4-FFF2-40B4-BE49-F238E27FC236}">
                <a16:creationId xmlns:a16="http://schemas.microsoft.com/office/drawing/2014/main" xmlns="" id="{55FD304E-A281-4635-AF2A-9E789A144914}"/>
              </a:ext>
            </a:extLst>
          </p:cNvPr>
          <p:cNvSpPr>
            <a:spLocks noGrp="1"/>
          </p:cNvSpPr>
          <p:nvPr>
            <p:ph idx="1"/>
          </p:nvPr>
        </p:nvSpPr>
        <p:spPr/>
        <p:txBody>
          <a:bodyPr>
            <a:normAutofit/>
          </a:bodyPr>
          <a:lstStyle/>
          <a:p>
            <a:r>
              <a:rPr lang="tr-TR" sz="2200" b="0" i="0" dirty="0" err="1">
                <a:solidFill>
                  <a:srgbClr val="252525"/>
                </a:solidFill>
                <a:effectLst/>
              </a:rPr>
              <a:t>İnfluenza</a:t>
            </a:r>
            <a:r>
              <a:rPr lang="tr-TR" sz="2200" b="0" i="0" dirty="0">
                <a:solidFill>
                  <a:srgbClr val="252525"/>
                </a:solidFill>
                <a:effectLst/>
              </a:rPr>
              <a:t>, dünya çapında salgın ve epidemi halinde ortaya çıkan </a:t>
            </a:r>
            <a:r>
              <a:rPr lang="tr-TR" sz="2200" b="0" i="0" dirty="0" err="1">
                <a:solidFill>
                  <a:srgbClr val="252525"/>
                </a:solidFill>
                <a:effectLst/>
              </a:rPr>
              <a:t>influenza</a:t>
            </a:r>
            <a:r>
              <a:rPr lang="tr-TR" sz="2200" b="0" i="0" dirty="0">
                <a:solidFill>
                  <a:srgbClr val="252525"/>
                </a:solidFill>
                <a:effectLst/>
              </a:rPr>
              <a:t> A veya B virüslerinin neden olduğu akut bir solunum yolu hastalığıdır.</a:t>
            </a:r>
          </a:p>
          <a:p>
            <a:endParaRPr lang="tr-TR" sz="2200" b="0" i="0" dirty="0">
              <a:solidFill>
                <a:srgbClr val="252525"/>
              </a:solidFill>
              <a:effectLst/>
            </a:endParaRPr>
          </a:p>
          <a:p>
            <a:r>
              <a:rPr lang="tr-TR" sz="2200" b="0" i="0" dirty="0">
                <a:solidFill>
                  <a:srgbClr val="252525"/>
                </a:solidFill>
                <a:effectLst/>
              </a:rPr>
              <a:t>Ateş, baş ağrısı, kas ağrısı ve güçsüzlük gibi sistemik hastalık belirtileri ile birlikte üst ve/veya alt solunum yolu tutulumu belirti ve semptomları mevcuttur.</a:t>
            </a:r>
          </a:p>
          <a:p>
            <a:endParaRPr lang="tr-TR" sz="2200" dirty="0">
              <a:solidFill>
                <a:srgbClr val="252525"/>
              </a:solidFill>
            </a:endParaRPr>
          </a:p>
          <a:p>
            <a:r>
              <a:rPr lang="tr-TR" sz="2200" b="0" i="0" dirty="0">
                <a:solidFill>
                  <a:srgbClr val="252525"/>
                </a:solidFill>
                <a:effectLst/>
              </a:rPr>
              <a:t>Grip, karakteristik olarak ani başlangıçlı ateş, baş ağrısı, kas ağrısı ve halsizlik ile başlar.</a:t>
            </a:r>
          </a:p>
          <a:p>
            <a:endParaRPr lang="tr-TR" sz="2200" b="0" i="0" dirty="0">
              <a:solidFill>
                <a:srgbClr val="252525"/>
              </a:solidFill>
              <a:effectLst/>
            </a:endParaRPr>
          </a:p>
          <a:p>
            <a:r>
              <a:rPr lang="tr-TR" sz="2200" b="0" i="0" dirty="0">
                <a:solidFill>
                  <a:srgbClr val="252525"/>
                </a:solidFill>
                <a:effectLst/>
              </a:rPr>
              <a:t>Bu semptomlara, kuru öksürük, boğaz ağrısı ve burun akıntısı gibi solunum yolu hastalıklarının belirtileri eşlik eder.</a:t>
            </a:r>
            <a:endParaRPr lang="tr-TR" sz="2200" dirty="0"/>
          </a:p>
        </p:txBody>
      </p:sp>
    </p:spTree>
    <p:extLst>
      <p:ext uri="{BB962C8B-B14F-4D97-AF65-F5344CB8AC3E}">
        <p14:creationId xmlns:p14="http://schemas.microsoft.com/office/powerpoint/2010/main" val="602999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BD5DA1A-3A3E-49C9-BA9E-76A770C2BEF5}"/>
              </a:ext>
            </a:extLst>
          </p:cNvPr>
          <p:cNvSpPr>
            <a:spLocks noGrp="1"/>
          </p:cNvSpPr>
          <p:nvPr>
            <p:ph type="title"/>
          </p:nvPr>
        </p:nvSpPr>
        <p:spPr/>
        <p:txBody>
          <a:bodyPr/>
          <a:lstStyle/>
          <a:p>
            <a:r>
              <a:rPr lang="tr-TR" dirty="0" err="1"/>
              <a:t>Influenza</a:t>
            </a:r>
            <a:r>
              <a:rPr lang="tr-TR" dirty="0"/>
              <a:t> </a:t>
            </a:r>
          </a:p>
        </p:txBody>
      </p:sp>
      <p:sp>
        <p:nvSpPr>
          <p:cNvPr id="3" name="İçerik Yer Tutucusu 2">
            <a:extLst>
              <a:ext uri="{FF2B5EF4-FFF2-40B4-BE49-F238E27FC236}">
                <a16:creationId xmlns:a16="http://schemas.microsoft.com/office/drawing/2014/main" xmlns="" id="{F1A1832B-D0D9-45A3-BC3F-A163A56D4A44}"/>
              </a:ext>
            </a:extLst>
          </p:cNvPr>
          <p:cNvSpPr>
            <a:spLocks noGrp="1"/>
          </p:cNvSpPr>
          <p:nvPr>
            <p:ph idx="1"/>
          </p:nvPr>
        </p:nvSpPr>
        <p:spPr/>
        <p:txBody>
          <a:bodyPr>
            <a:normAutofit/>
          </a:bodyPr>
          <a:lstStyle/>
          <a:p>
            <a:r>
              <a:rPr lang="nn-NO" sz="2400" b="0" i="0" dirty="0">
                <a:solidFill>
                  <a:srgbClr val="252525"/>
                </a:solidFill>
                <a:effectLst/>
              </a:rPr>
              <a:t>Çocuklarda ateş genellikle yetişkinlerden daha yüksektir.</a:t>
            </a:r>
            <a:endParaRPr lang="tr-TR" sz="2400" b="0" i="0" dirty="0">
              <a:solidFill>
                <a:srgbClr val="252525"/>
              </a:solidFill>
              <a:effectLst/>
            </a:endParaRPr>
          </a:p>
          <a:p>
            <a:endParaRPr lang="tr-TR" sz="2400" b="0" i="0" dirty="0" smtClean="0">
              <a:solidFill>
                <a:srgbClr val="252525"/>
              </a:solidFill>
              <a:effectLst/>
            </a:endParaRPr>
          </a:p>
          <a:p>
            <a:r>
              <a:rPr lang="tr-TR" sz="2400" b="0" i="0" dirty="0" smtClean="0">
                <a:solidFill>
                  <a:srgbClr val="252525"/>
                </a:solidFill>
                <a:effectLst/>
              </a:rPr>
              <a:t>Komplike </a:t>
            </a:r>
            <a:r>
              <a:rPr lang="tr-TR" sz="2400" b="0" i="0" dirty="0">
                <a:solidFill>
                  <a:srgbClr val="252525"/>
                </a:solidFill>
                <a:effectLst/>
              </a:rPr>
              <a:t>olmayan </a:t>
            </a:r>
            <a:r>
              <a:rPr lang="tr-TR" sz="2400" b="0" i="0" dirty="0" err="1">
                <a:solidFill>
                  <a:srgbClr val="252525"/>
                </a:solidFill>
                <a:effectLst/>
              </a:rPr>
              <a:t>influenza</a:t>
            </a:r>
            <a:r>
              <a:rPr lang="tr-TR" sz="2400" b="0" i="0" dirty="0">
                <a:solidFill>
                  <a:srgbClr val="252525"/>
                </a:solidFill>
                <a:effectLst/>
              </a:rPr>
              <a:t> vakalarında fiziksel bulgular genellikle azdır.</a:t>
            </a:r>
            <a:endParaRPr lang="tr-TR" sz="2400" dirty="0">
              <a:solidFill>
                <a:srgbClr val="252525"/>
              </a:solidFill>
            </a:endParaRPr>
          </a:p>
          <a:p>
            <a:endParaRPr lang="tr-TR" sz="2400" b="0" i="0" dirty="0" smtClean="0">
              <a:solidFill>
                <a:srgbClr val="252525"/>
              </a:solidFill>
              <a:effectLst/>
            </a:endParaRPr>
          </a:p>
          <a:p>
            <a:r>
              <a:rPr lang="tr-TR" sz="2400" b="0" i="0" dirty="0" smtClean="0">
                <a:solidFill>
                  <a:srgbClr val="252525"/>
                </a:solidFill>
                <a:effectLst/>
              </a:rPr>
              <a:t>Hasta </a:t>
            </a:r>
            <a:r>
              <a:rPr lang="tr-TR" sz="2400" b="0" i="0" dirty="0">
                <a:solidFill>
                  <a:srgbClr val="252525"/>
                </a:solidFill>
                <a:effectLst/>
              </a:rPr>
              <a:t>sıcak ve kızarmış </a:t>
            </a:r>
            <a:r>
              <a:rPr lang="tr-TR" sz="2400" b="0" i="0" dirty="0" smtClean="0">
                <a:solidFill>
                  <a:srgbClr val="252525"/>
                </a:solidFill>
                <a:effectLst/>
              </a:rPr>
              <a:t>görünebilir.</a:t>
            </a:r>
            <a:endParaRPr lang="tr-TR" sz="2400" dirty="0">
              <a:solidFill>
                <a:srgbClr val="252525"/>
              </a:solidFill>
            </a:endParaRPr>
          </a:p>
          <a:p>
            <a:endParaRPr lang="tr-TR" sz="2400" b="0" i="0" dirty="0" smtClean="0">
              <a:solidFill>
                <a:srgbClr val="252525"/>
              </a:solidFill>
              <a:effectLst/>
            </a:endParaRPr>
          </a:p>
          <a:p>
            <a:r>
              <a:rPr lang="tr-TR" sz="2400" b="0" i="0" dirty="0" smtClean="0">
                <a:solidFill>
                  <a:srgbClr val="252525"/>
                </a:solidFill>
                <a:effectLst/>
              </a:rPr>
              <a:t>Şiddetli </a:t>
            </a:r>
            <a:r>
              <a:rPr lang="tr-TR" sz="2400" b="0" i="0" dirty="0">
                <a:solidFill>
                  <a:srgbClr val="252525"/>
                </a:solidFill>
                <a:effectLst/>
              </a:rPr>
              <a:t>boğaz ağrısı şikayetlerinde bile </a:t>
            </a:r>
            <a:r>
              <a:rPr lang="tr-TR" sz="2400" b="0" i="0" dirty="0" err="1">
                <a:solidFill>
                  <a:srgbClr val="252525"/>
                </a:solidFill>
                <a:effectLst/>
              </a:rPr>
              <a:t>hiperemi</a:t>
            </a:r>
            <a:r>
              <a:rPr lang="tr-TR" sz="2400" b="0" i="0" dirty="0">
                <a:solidFill>
                  <a:srgbClr val="252525"/>
                </a:solidFill>
                <a:effectLst/>
              </a:rPr>
              <a:t> dışındaki </a:t>
            </a:r>
            <a:r>
              <a:rPr lang="tr-TR" sz="2400" b="0" i="0" dirty="0" err="1">
                <a:solidFill>
                  <a:srgbClr val="252525"/>
                </a:solidFill>
                <a:effectLst/>
              </a:rPr>
              <a:t>orofaringeal</a:t>
            </a:r>
            <a:r>
              <a:rPr lang="tr-TR" sz="2400" b="0" i="0" dirty="0">
                <a:solidFill>
                  <a:srgbClr val="252525"/>
                </a:solidFill>
                <a:effectLst/>
              </a:rPr>
              <a:t> anormallikler nadirdir.</a:t>
            </a:r>
          </a:p>
        </p:txBody>
      </p:sp>
    </p:spTree>
    <p:extLst>
      <p:ext uri="{BB962C8B-B14F-4D97-AF65-F5344CB8AC3E}">
        <p14:creationId xmlns:p14="http://schemas.microsoft.com/office/powerpoint/2010/main" val="3152536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25C7735-A8A5-4232-869E-EAAAF27D94DA}"/>
              </a:ext>
            </a:extLst>
          </p:cNvPr>
          <p:cNvSpPr>
            <a:spLocks noGrp="1"/>
          </p:cNvSpPr>
          <p:nvPr>
            <p:ph type="title"/>
          </p:nvPr>
        </p:nvSpPr>
        <p:spPr/>
        <p:txBody>
          <a:bodyPr/>
          <a:lstStyle/>
          <a:p>
            <a:r>
              <a:rPr lang="tr-TR" dirty="0" err="1"/>
              <a:t>Influenza</a:t>
            </a:r>
            <a:r>
              <a:rPr lang="tr-TR" dirty="0"/>
              <a:t> </a:t>
            </a:r>
          </a:p>
        </p:txBody>
      </p:sp>
      <p:sp>
        <p:nvSpPr>
          <p:cNvPr id="3" name="İçerik Yer Tutucusu 2">
            <a:extLst>
              <a:ext uri="{FF2B5EF4-FFF2-40B4-BE49-F238E27FC236}">
                <a16:creationId xmlns:a16="http://schemas.microsoft.com/office/drawing/2014/main" xmlns="" id="{4C8FCAB6-C3B5-4158-8EC4-8B339940B33A}"/>
              </a:ext>
            </a:extLst>
          </p:cNvPr>
          <p:cNvSpPr>
            <a:spLocks noGrp="1"/>
          </p:cNvSpPr>
          <p:nvPr>
            <p:ph idx="1"/>
          </p:nvPr>
        </p:nvSpPr>
        <p:spPr/>
        <p:txBody>
          <a:bodyPr>
            <a:normAutofit/>
          </a:bodyPr>
          <a:lstStyle/>
          <a:p>
            <a:r>
              <a:rPr lang="tr-TR" sz="2400" b="0" i="0" dirty="0">
                <a:solidFill>
                  <a:srgbClr val="252525"/>
                </a:solidFill>
                <a:effectLst/>
              </a:rPr>
              <a:t>Hafif </a:t>
            </a:r>
            <a:r>
              <a:rPr lang="tr-TR" sz="2400" b="0" i="0" dirty="0" err="1">
                <a:solidFill>
                  <a:srgbClr val="252525"/>
                </a:solidFill>
                <a:effectLst/>
              </a:rPr>
              <a:t>servikal</a:t>
            </a:r>
            <a:r>
              <a:rPr lang="tr-TR" sz="2400" b="0" i="0" dirty="0">
                <a:solidFill>
                  <a:srgbClr val="252525"/>
                </a:solidFill>
                <a:effectLst/>
              </a:rPr>
              <a:t> </a:t>
            </a:r>
            <a:r>
              <a:rPr lang="tr-TR" sz="2400" b="0" i="0" dirty="0" err="1">
                <a:solidFill>
                  <a:srgbClr val="252525"/>
                </a:solidFill>
                <a:effectLst/>
              </a:rPr>
              <a:t>lenfadenopati</a:t>
            </a:r>
            <a:r>
              <a:rPr lang="tr-TR" sz="2400" b="0" i="0" dirty="0">
                <a:solidFill>
                  <a:srgbClr val="252525"/>
                </a:solidFill>
                <a:effectLst/>
              </a:rPr>
              <a:t> mevcut olabilir ve daha genç hastalarda daha sık görülür.</a:t>
            </a:r>
            <a:endParaRPr lang="tr-TR" sz="2400" dirty="0">
              <a:solidFill>
                <a:srgbClr val="252525"/>
              </a:solidFill>
            </a:endParaRPr>
          </a:p>
          <a:p>
            <a:endParaRPr lang="tr-TR" sz="2400" b="0" i="0" dirty="0" smtClean="0">
              <a:solidFill>
                <a:srgbClr val="252525"/>
              </a:solidFill>
              <a:effectLst/>
            </a:endParaRPr>
          </a:p>
          <a:p>
            <a:r>
              <a:rPr lang="tr-TR" sz="2400" b="0" i="0" dirty="0" smtClean="0">
                <a:solidFill>
                  <a:srgbClr val="252525"/>
                </a:solidFill>
                <a:effectLst/>
              </a:rPr>
              <a:t>Komplike </a:t>
            </a:r>
            <a:r>
              <a:rPr lang="tr-TR" sz="2400" b="0" i="0" dirty="0">
                <a:solidFill>
                  <a:srgbClr val="252525"/>
                </a:solidFill>
                <a:effectLst/>
              </a:rPr>
              <a:t>olmayan </a:t>
            </a:r>
            <a:r>
              <a:rPr lang="tr-TR" sz="2400" b="0" i="0" dirty="0" err="1">
                <a:solidFill>
                  <a:srgbClr val="252525"/>
                </a:solidFill>
                <a:effectLst/>
              </a:rPr>
              <a:t>influenzada</a:t>
            </a:r>
            <a:r>
              <a:rPr lang="tr-TR" sz="2400" b="0" i="0" dirty="0">
                <a:solidFill>
                  <a:srgbClr val="252525"/>
                </a:solidFill>
                <a:effectLst/>
              </a:rPr>
              <a:t> göğüs fizik muayenesi genellikle belirgin değildir.</a:t>
            </a:r>
          </a:p>
          <a:p>
            <a:endParaRPr lang="tr-TR" sz="2400" b="0" i="0" dirty="0" smtClean="0">
              <a:solidFill>
                <a:srgbClr val="252525"/>
              </a:solidFill>
              <a:effectLst/>
            </a:endParaRPr>
          </a:p>
          <a:p>
            <a:r>
              <a:rPr lang="tr-TR" sz="2400" b="0" i="0" dirty="0" smtClean="0">
                <a:solidFill>
                  <a:srgbClr val="252525"/>
                </a:solidFill>
                <a:effectLst/>
              </a:rPr>
              <a:t>Komplike </a:t>
            </a:r>
            <a:r>
              <a:rPr lang="tr-TR" sz="2400" b="0" i="0" dirty="0">
                <a:solidFill>
                  <a:srgbClr val="252525"/>
                </a:solidFill>
                <a:effectLst/>
              </a:rPr>
              <a:t>olmayan </a:t>
            </a:r>
            <a:r>
              <a:rPr lang="tr-TR" sz="2400" b="0" i="0" dirty="0" err="1">
                <a:solidFill>
                  <a:srgbClr val="252525"/>
                </a:solidFill>
                <a:effectLst/>
              </a:rPr>
              <a:t>influenza</a:t>
            </a:r>
            <a:r>
              <a:rPr lang="tr-TR" sz="2400" b="0" i="0" dirty="0">
                <a:solidFill>
                  <a:srgbClr val="252525"/>
                </a:solidFill>
                <a:effectLst/>
              </a:rPr>
              <a:t> hastaları genellikle 2-5 gün içinde yavaş yavaş iyileşir.</a:t>
            </a:r>
            <a:endParaRPr lang="tr-TR" sz="2400" dirty="0"/>
          </a:p>
          <a:p>
            <a:endParaRPr lang="tr-TR" sz="2400" b="0" i="0" dirty="0" smtClean="0">
              <a:solidFill>
                <a:srgbClr val="252525"/>
              </a:solidFill>
              <a:effectLst/>
            </a:endParaRPr>
          </a:p>
          <a:p>
            <a:r>
              <a:rPr lang="tr-TR" sz="2400" b="0" i="0" dirty="0" smtClean="0">
                <a:solidFill>
                  <a:srgbClr val="252525"/>
                </a:solidFill>
                <a:effectLst/>
              </a:rPr>
              <a:t>Bazı </a:t>
            </a:r>
            <a:r>
              <a:rPr lang="tr-TR" sz="2400" b="0" i="0" dirty="0">
                <a:solidFill>
                  <a:srgbClr val="252525"/>
                </a:solidFill>
                <a:effectLst/>
              </a:rPr>
              <a:t>hastalarda, birkaç hafta süren, </a:t>
            </a:r>
            <a:r>
              <a:rPr lang="tr-TR" sz="2400" b="0" i="0" dirty="0" err="1">
                <a:solidFill>
                  <a:srgbClr val="252525"/>
                </a:solidFill>
                <a:effectLst/>
              </a:rPr>
              <a:t>postinfluenza</a:t>
            </a:r>
            <a:r>
              <a:rPr lang="tr-TR" sz="2400" b="0" i="0" dirty="0">
                <a:solidFill>
                  <a:srgbClr val="252525"/>
                </a:solidFill>
                <a:effectLst/>
              </a:rPr>
              <a:t> </a:t>
            </a:r>
            <a:r>
              <a:rPr lang="tr-TR" sz="2400" b="0" i="0" dirty="0" err="1">
                <a:solidFill>
                  <a:srgbClr val="252525"/>
                </a:solidFill>
                <a:effectLst/>
              </a:rPr>
              <a:t>asteni</a:t>
            </a:r>
            <a:r>
              <a:rPr lang="tr-TR" sz="2400" b="0" i="0" dirty="0">
                <a:solidFill>
                  <a:srgbClr val="252525"/>
                </a:solidFill>
                <a:effectLst/>
              </a:rPr>
              <a:t> olarak adlandırılan, </a:t>
            </a:r>
            <a:r>
              <a:rPr lang="tr-TR" sz="2400" b="0" i="0" dirty="0" err="1">
                <a:solidFill>
                  <a:srgbClr val="252525"/>
                </a:solidFill>
                <a:effectLst/>
              </a:rPr>
              <a:t>persistan</a:t>
            </a:r>
            <a:r>
              <a:rPr lang="tr-TR" sz="2400" b="0" i="0" dirty="0">
                <a:solidFill>
                  <a:srgbClr val="252525"/>
                </a:solidFill>
                <a:effectLst/>
              </a:rPr>
              <a:t> halsizlik veya kolay yorulma semptomları vardır.</a:t>
            </a:r>
          </a:p>
          <a:p>
            <a:endParaRPr lang="tr-TR" dirty="0"/>
          </a:p>
        </p:txBody>
      </p:sp>
    </p:spTree>
    <p:extLst>
      <p:ext uri="{BB962C8B-B14F-4D97-AF65-F5344CB8AC3E}">
        <p14:creationId xmlns:p14="http://schemas.microsoft.com/office/powerpoint/2010/main" val="1751802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xmlns="" id="{42163D36-1968-4E39-8D40-CD6E7594A124}"/>
              </a:ext>
            </a:extLst>
          </p:cNvPr>
          <p:cNvGraphicFramePr/>
          <p:nvPr>
            <p:extLst>
              <p:ext uri="{D42A27DB-BD31-4B8C-83A1-F6EECF244321}">
                <p14:modId xmlns:p14="http://schemas.microsoft.com/office/powerpoint/2010/main" val="1426451358"/>
              </p:ext>
            </p:extLst>
          </p:nvPr>
        </p:nvGraphicFramePr>
        <p:xfrm>
          <a:off x="858415" y="391886"/>
          <a:ext cx="10245013" cy="6083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9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272ACA6-1BCC-4B43-97C1-6E99EAD471D9}"/>
              </a:ext>
            </a:extLst>
          </p:cNvPr>
          <p:cNvSpPr>
            <a:spLocks noGrp="1"/>
          </p:cNvSpPr>
          <p:nvPr>
            <p:ph type="title"/>
          </p:nvPr>
        </p:nvSpPr>
        <p:spPr/>
        <p:txBody>
          <a:bodyPr/>
          <a:lstStyle/>
          <a:p>
            <a:r>
              <a:rPr lang="tr-TR"/>
              <a:t>Öksürük  </a:t>
            </a:r>
          </a:p>
        </p:txBody>
      </p:sp>
      <p:sp>
        <p:nvSpPr>
          <p:cNvPr id="3" name="İçerik Yer Tutucusu 2">
            <a:extLst>
              <a:ext uri="{FF2B5EF4-FFF2-40B4-BE49-F238E27FC236}">
                <a16:creationId xmlns:a16="http://schemas.microsoft.com/office/drawing/2014/main" xmlns="" id="{5FBDF9B4-782F-4AAE-8EFA-8720AFEB9647}"/>
              </a:ext>
            </a:extLst>
          </p:cNvPr>
          <p:cNvSpPr>
            <a:spLocks noGrp="1"/>
          </p:cNvSpPr>
          <p:nvPr>
            <p:ph idx="1"/>
          </p:nvPr>
        </p:nvSpPr>
        <p:spPr/>
        <p:txBody>
          <a:bodyPr/>
          <a:lstStyle/>
          <a:p>
            <a:r>
              <a:rPr lang="tr-TR"/>
              <a:t>Hava yollarının temizlenmesinde ve korunmasında kompleks refleks mekanizma</a:t>
            </a:r>
          </a:p>
          <a:p>
            <a:r>
              <a:rPr lang="tr-TR"/>
              <a:t>Yetersizliği veya yokluğu ciddi sorunların göstergesi olabilir.</a:t>
            </a:r>
          </a:p>
          <a:p>
            <a:r>
              <a:rPr lang="tr-TR"/>
              <a:t>Birinci basamak ve acil servislere en fazla başvuru nedenlerinden biri</a:t>
            </a:r>
          </a:p>
          <a:p>
            <a:r>
              <a:rPr lang="tr-TR"/>
              <a:t>Yaşam kalitesinde bozulma, okul-iş gücü kaybına yol açması ve gereksiz ilaç kullanımı nedeniyle sağlık hizmet maliyetinde artma </a:t>
            </a:r>
          </a:p>
        </p:txBody>
      </p:sp>
    </p:spTree>
    <p:extLst>
      <p:ext uri="{BB962C8B-B14F-4D97-AF65-F5344CB8AC3E}">
        <p14:creationId xmlns:p14="http://schemas.microsoft.com/office/powerpoint/2010/main" val="4285592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3946012-8C9E-480B-8F2A-AC91547A7BC7}"/>
              </a:ext>
            </a:extLst>
          </p:cNvPr>
          <p:cNvSpPr>
            <a:spLocks noGrp="1"/>
          </p:cNvSpPr>
          <p:nvPr>
            <p:ph type="title"/>
          </p:nvPr>
        </p:nvSpPr>
        <p:spPr/>
        <p:txBody>
          <a:bodyPr/>
          <a:lstStyle/>
          <a:p>
            <a:r>
              <a:rPr lang="tr-TR" dirty="0"/>
              <a:t> Akut </a:t>
            </a:r>
            <a:r>
              <a:rPr lang="tr-TR" dirty="0" err="1"/>
              <a:t>Rinosinüzit</a:t>
            </a:r>
            <a:r>
              <a:rPr lang="tr-TR" dirty="0"/>
              <a:t> (ARS)</a:t>
            </a:r>
          </a:p>
        </p:txBody>
      </p:sp>
      <p:sp>
        <p:nvSpPr>
          <p:cNvPr id="3" name="İçerik Yer Tutucusu 2">
            <a:extLst>
              <a:ext uri="{FF2B5EF4-FFF2-40B4-BE49-F238E27FC236}">
                <a16:creationId xmlns:a16="http://schemas.microsoft.com/office/drawing/2014/main" xmlns="" id="{36F6AB31-38DE-440D-9B29-D154A65E02A3}"/>
              </a:ext>
            </a:extLst>
          </p:cNvPr>
          <p:cNvSpPr>
            <a:spLocks noGrp="1"/>
          </p:cNvSpPr>
          <p:nvPr>
            <p:ph idx="1"/>
          </p:nvPr>
        </p:nvSpPr>
        <p:spPr/>
        <p:txBody>
          <a:bodyPr>
            <a:normAutofit/>
          </a:bodyPr>
          <a:lstStyle/>
          <a:p>
            <a:r>
              <a:rPr lang="tr-TR" sz="2400" b="0" i="0" dirty="0">
                <a:solidFill>
                  <a:srgbClr val="252525"/>
                </a:solidFill>
                <a:effectLst/>
              </a:rPr>
              <a:t>Sinüzit ve </a:t>
            </a:r>
            <a:r>
              <a:rPr lang="tr-TR" sz="2400" b="0" i="0" dirty="0" err="1">
                <a:solidFill>
                  <a:srgbClr val="252525"/>
                </a:solidFill>
                <a:effectLst/>
              </a:rPr>
              <a:t>rinosinüzit</a:t>
            </a:r>
            <a:r>
              <a:rPr lang="tr-TR" sz="2400" b="0" i="0" dirty="0">
                <a:solidFill>
                  <a:srgbClr val="252525"/>
                </a:solidFill>
                <a:effectLst/>
              </a:rPr>
              <a:t>, burun boşluğu ve </a:t>
            </a:r>
            <a:r>
              <a:rPr lang="tr-TR" sz="2400" b="0" i="0" dirty="0" err="1">
                <a:solidFill>
                  <a:srgbClr val="252525"/>
                </a:solidFill>
                <a:effectLst/>
              </a:rPr>
              <a:t>paranazal</a:t>
            </a:r>
            <a:r>
              <a:rPr lang="tr-TR" sz="2400" b="0" i="0" dirty="0">
                <a:solidFill>
                  <a:srgbClr val="252525"/>
                </a:solidFill>
                <a:effectLst/>
              </a:rPr>
              <a:t> sinüslerdeki iltihaplanmayı ifade eder.</a:t>
            </a:r>
          </a:p>
          <a:p>
            <a:endParaRPr lang="tr-TR" sz="2400" b="0" i="0" dirty="0" smtClean="0">
              <a:solidFill>
                <a:srgbClr val="252525"/>
              </a:solidFill>
              <a:effectLst/>
            </a:endParaRPr>
          </a:p>
          <a:p>
            <a:r>
              <a:rPr lang="tr-TR" sz="2400" b="0" i="0" dirty="0" err="1" smtClean="0">
                <a:solidFill>
                  <a:srgbClr val="252525"/>
                </a:solidFill>
                <a:effectLst/>
              </a:rPr>
              <a:t>ARS'nin</a:t>
            </a:r>
            <a:r>
              <a:rPr lang="tr-TR" sz="2400" b="0" i="0" dirty="0" smtClean="0">
                <a:solidFill>
                  <a:srgbClr val="252525"/>
                </a:solidFill>
                <a:effectLst/>
              </a:rPr>
              <a:t> </a:t>
            </a:r>
            <a:r>
              <a:rPr lang="tr-TR" sz="2400" b="0" i="0" dirty="0">
                <a:solidFill>
                  <a:srgbClr val="252525"/>
                </a:solidFill>
                <a:effectLst/>
              </a:rPr>
              <a:t>en yaygın etiyolojisi, soğuk algınlığı ile ilişkili </a:t>
            </a:r>
            <a:r>
              <a:rPr lang="tr-TR" sz="2400" b="0" i="0" dirty="0" err="1">
                <a:solidFill>
                  <a:srgbClr val="252525"/>
                </a:solidFill>
                <a:effectLst/>
              </a:rPr>
              <a:t>viral</a:t>
            </a:r>
            <a:r>
              <a:rPr lang="tr-TR" sz="2400" b="0" i="0" dirty="0">
                <a:solidFill>
                  <a:srgbClr val="252525"/>
                </a:solidFill>
                <a:effectLst/>
              </a:rPr>
              <a:t> bir enfeksiyondur.</a:t>
            </a:r>
            <a:endParaRPr lang="tr-TR" sz="2400" dirty="0">
              <a:solidFill>
                <a:srgbClr val="252525"/>
              </a:solidFill>
            </a:endParaRPr>
          </a:p>
          <a:p>
            <a:endParaRPr lang="tr-TR" sz="2400" b="0" i="0" dirty="0" smtClean="0">
              <a:solidFill>
                <a:srgbClr val="252525"/>
              </a:solidFill>
              <a:effectLst/>
            </a:endParaRPr>
          </a:p>
          <a:p>
            <a:r>
              <a:rPr lang="tr-TR" sz="2400" b="0" i="0" dirty="0" smtClean="0">
                <a:solidFill>
                  <a:srgbClr val="252525"/>
                </a:solidFill>
                <a:effectLst/>
              </a:rPr>
              <a:t>Soğuk </a:t>
            </a:r>
            <a:r>
              <a:rPr lang="tr-TR" sz="2400" b="0" i="0" dirty="0">
                <a:solidFill>
                  <a:srgbClr val="252525"/>
                </a:solidFill>
                <a:effectLst/>
              </a:rPr>
              <a:t>algınlığı ve </a:t>
            </a:r>
            <a:r>
              <a:rPr lang="tr-TR" sz="2400" b="0" i="0" dirty="0" err="1">
                <a:solidFill>
                  <a:srgbClr val="252525"/>
                </a:solidFill>
                <a:effectLst/>
              </a:rPr>
              <a:t>influenza</a:t>
            </a:r>
            <a:r>
              <a:rPr lang="tr-TR" sz="2400" b="0" i="0" dirty="0">
                <a:solidFill>
                  <a:srgbClr val="252525"/>
                </a:solidFill>
                <a:effectLst/>
              </a:rPr>
              <a:t> benzeri hastalıklarla ilişkili akut </a:t>
            </a:r>
            <a:r>
              <a:rPr lang="tr-TR" sz="2400" b="0" i="0" dirty="0" err="1">
                <a:solidFill>
                  <a:srgbClr val="252525"/>
                </a:solidFill>
                <a:effectLst/>
              </a:rPr>
              <a:t>viral</a:t>
            </a:r>
            <a:r>
              <a:rPr lang="tr-TR" sz="2400" b="0" i="0" dirty="0">
                <a:solidFill>
                  <a:srgbClr val="252525"/>
                </a:solidFill>
                <a:effectLst/>
              </a:rPr>
              <a:t> </a:t>
            </a:r>
            <a:r>
              <a:rPr lang="tr-TR" sz="2400" b="0" i="0" dirty="0" err="1">
                <a:solidFill>
                  <a:srgbClr val="252525"/>
                </a:solidFill>
                <a:effectLst/>
              </a:rPr>
              <a:t>rinosinüziti</a:t>
            </a:r>
            <a:r>
              <a:rPr lang="tr-TR" sz="2400" b="0" i="0" dirty="0">
                <a:solidFill>
                  <a:srgbClr val="252525"/>
                </a:solidFill>
                <a:effectLst/>
              </a:rPr>
              <a:t> (AVRS) bakteriyel enfeksiyondan ayırt etmek birinci basamak </a:t>
            </a:r>
            <a:r>
              <a:rPr lang="tr-TR" sz="2400" b="0" i="0" dirty="0" err="1">
                <a:solidFill>
                  <a:srgbClr val="252525"/>
                </a:solidFill>
                <a:effectLst/>
              </a:rPr>
              <a:t>klinisyenleri</a:t>
            </a:r>
            <a:r>
              <a:rPr lang="tr-TR" sz="2400" b="0" i="0" dirty="0">
                <a:solidFill>
                  <a:srgbClr val="252525"/>
                </a:solidFill>
                <a:effectLst/>
              </a:rPr>
              <a:t> için sık karşılaşılan bir zorluktur.</a:t>
            </a:r>
          </a:p>
          <a:p>
            <a:endParaRPr lang="tr-TR" sz="2400" b="0" i="0" dirty="0" smtClean="0">
              <a:solidFill>
                <a:srgbClr val="252525"/>
              </a:solidFill>
              <a:effectLst/>
            </a:endParaRPr>
          </a:p>
          <a:p>
            <a:r>
              <a:rPr lang="tr-TR" sz="2400" b="0" i="0" dirty="0" err="1" smtClean="0">
                <a:solidFill>
                  <a:srgbClr val="252525"/>
                </a:solidFill>
                <a:effectLst/>
              </a:rPr>
              <a:t>Rinosinüzitin</a:t>
            </a:r>
            <a:r>
              <a:rPr lang="tr-TR" sz="2400" b="0" i="0" dirty="0" smtClean="0">
                <a:solidFill>
                  <a:srgbClr val="252525"/>
                </a:solidFill>
                <a:effectLst/>
              </a:rPr>
              <a:t> </a:t>
            </a:r>
            <a:r>
              <a:rPr lang="tr-TR" sz="2400" b="0" i="0" dirty="0">
                <a:solidFill>
                  <a:srgbClr val="252525"/>
                </a:solidFill>
                <a:effectLst/>
              </a:rPr>
              <a:t>sınıflandırılması semptom süresine göre yapılır.</a:t>
            </a:r>
            <a:endParaRPr lang="tr-TR" sz="2400" dirty="0"/>
          </a:p>
        </p:txBody>
      </p:sp>
      <p:pic>
        <p:nvPicPr>
          <p:cNvPr id="5" name="Resim 4">
            <a:extLst>
              <a:ext uri="{FF2B5EF4-FFF2-40B4-BE49-F238E27FC236}">
                <a16:creationId xmlns:a16="http://schemas.microsoft.com/office/drawing/2014/main" xmlns="" id="{399330CE-0403-4EFC-B62E-71C065859000}"/>
              </a:ext>
            </a:extLst>
          </p:cNvPr>
          <p:cNvPicPr>
            <a:picLocks noChangeAspect="1"/>
          </p:cNvPicPr>
          <p:nvPr/>
        </p:nvPicPr>
        <p:blipFill>
          <a:blip r:embed="rId2"/>
          <a:stretch>
            <a:fillRect/>
          </a:stretch>
        </p:blipFill>
        <p:spPr>
          <a:xfrm>
            <a:off x="6885992" y="416444"/>
            <a:ext cx="5012483" cy="1325564"/>
          </a:xfrm>
          <a:prstGeom prst="rect">
            <a:avLst/>
          </a:prstGeom>
        </p:spPr>
      </p:pic>
    </p:spTree>
    <p:extLst>
      <p:ext uri="{BB962C8B-B14F-4D97-AF65-F5344CB8AC3E}">
        <p14:creationId xmlns:p14="http://schemas.microsoft.com/office/powerpoint/2010/main" val="2752399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34788A80-3F96-4418-AFD3-11869CD15C2D}"/>
              </a:ext>
            </a:extLst>
          </p:cNvPr>
          <p:cNvPicPr>
            <a:picLocks noChangeAspect="1"/>
          </p:cNvPicPr>
          <p:nvPr/>
        </p:nvPicPr>
        <p:blipFill>
          <a:blip r:embed="rId3"/>
          <a:stretch>
            <a:fillRect/>
          </a:stretch>
        </p:blipFill>
        <p:spPr>
          <a:xfrm>
            <a:off x="1324946" y="634481"/>
            <a:ext cx="8920065" cy="5299787"/>
          </a:xfrm>
          <a:prstGeom prst="rect">
            <a:avLst/>
          </a:prstGeom>
        </p:spPr>
      </p:pic>
    </p:spTree>
    <p:extLst>
      <p:ext uri="{BB962C8B-B14F-4D97-AF65-F5344CB8AC3E}">
        <p14:creationId xmlns:p14="http://schemas.microsoft.com/office/powerpoint/2010/main" val="3205436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4E13B8D7-7904-41EC-B624-12AD4BF8681B}"/>
              </a:ext>
            </a:extLst>
          </p:cNvPr>
          <p:cNvGraphicFramePr/>
          <p:nvPr>
            <p:extLst>
              <p:ext uri="{D42A27DB-BD31-4B8C-83A1-F6EECF244321}">
                <p14:modId xmlns:p14="http://schemas.microsoft.com/office/powerpoint/2010/main" val="3132286838"/>
              </p:ext>
            </p:extLst>
          </p:nvPr>
        </p:nvGraphicFramePr>
        <p:xfrm>
          <a:off x="1380932" y="775757"/>
          <a:ext cx="9181322" cy="5363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1122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90D7891-B812-4A33-9B62-EDC510B54924}"/>
              </a:ext>
            </a:extLst>
          </p:cNvPr>
          <p:cNvSpPr>
            <a:spLocks noGrp="1"/>
          </p:cNvSpPr>
          <p:nvPr>
            <p:ph type="title"/>
          </p:nvPr>
        </p:nvSpPr>
        <p:spPr/>
        <p:txBody>
          <a:bodyPr/>
          <a:lstStyle/>
          <a:p>
            <a:r>
              <a:rPr lang="tr-TR" dirty="0"/>
              <a:t> Akut </a:t>
            </a:r>
            <a:r>
              <a:rPr lang="tr-TR" dirty="0" err="1"/>
              <a:t>Rinosinüzit</a:t>
            </a:r>
            <a:endParaRPr lang="tr-TR" dirty="0"/>
          </a:p>
        </p:txBody>
      </p:sp>
      <p:sp>
        <p:nvSpPr>
          <p:cNvPr id="3" name="İçerik Yer Tutucusu 2">
            <a:extLst>
              <a:ext uri="{FF2B5EF4-FFF2-40B4-BE49-F238E27FC236}">
                <a16:creationId xmlns:a16="http://schemas.microsoft.com/office/drawing/2014/main" xmlns="" id="{AB276EDF-6BF8-4ED5-A4D3-B354FA6574FB}"/>
              </a:ext>
            </a:extLst>
          </p:cNvPr>
          <p:cNvSpPr>
            <a:spLocks noGrp="1"/>
          </p:cNvSpPr>
          <p:nvPr>
            <p:ph idx="1"/>
          </p:nvPr>
        </p:nvSpPr>
        <p:spPr/>
        <p:txBody>
          <a:bodyPr>
            <a:normAutofit/>
          </a:bodyPr>
          <a:lstStyle/>
          <a:p>
            <a:endParaRPr lang="tr-TR" sz="2400" b="0" i="0" dirty="0" smtClean="0">
              <a:solidFill>
                <a:srgbClr val="252525"/>
              </a:solidFill>
              <a:effectLst/>
            </a:endParaRPr>
          </a:p>
          <a:p>
            <a:r>
              <a:rPr lang="tr-TR" sz="2400" b="0" i="0" dirty="0" smtClean="0">
                <a:solidFill>
                  <a:srgbClr val="252525"/>
                </a:solidFill>
                <a:effectLst/>
              </a:rPr>
              <a:t>Risk </a:t>
            </a:r>
            <a:r>
              <a:rPr lang="tr-TR" sz="2400" b="0" i="0" dirty="0">
                <a:solidFill>
                  <a:srgbClr val="252525"/>
                </a:solidFill>
                <a:effectLst/>
              </a:rPr>
              <a:t>faktörleri arasında ileri yaş, sigara içme, uçak yolculuğu, atmosferik basınçtaki değişikliklere maruz kalma (örneğin, derin deniz dalışı), yüzme, astım ve alerjiler, diş hastalıkları ve </a:t>
            </a:r>
            <a:r>
              <a:rPr lang="tr-TR" sz="2400" b="0" i="0" dirty="0" err="1">
                <a:solidFill>
                  <a:srgbClr val="252525"/>
                </a:solidFill>
                <a:effectLst/>
              </a:rPr>
              <a:t>immün</a:t>
            </a:r>
            <a:r>
              <a:rPr lang="tr-TR" sz="2400" b="0" i="0" dirty="0">
                <a:solidFill>
                  <a:srgbClr val="252525"/>
                </a:solidFill>
                <a:effectLst/>
              </a:rPr>
              <a:t> yetmezlik yer alır.</a:t>
            </a:r>
          </a:p>
          <a:p>
            <a:endParaRPr lang="tr-TR" sz="2400" b="0" i="0" dirty="0" smtClean="0">
              <a:solidFill>
                <a:srgbClr val="252525"/>
              </a:solidFill>
              <a:effectLst/>
            </a:endParaRPr>
          </a:p>
          <a:p>
            <a:r>
              <a:rPr lang="tr-TR" sz="2400" b="0" i="0" dirty="0" err="1" smtClean="0">
                <a:solidFill>
                  <a:srgbClr val="252525"/>
                </a:solidFill>
                <a:effectLst/>
              </a:rPr>
              <a:t>AVRS'ye</a:t>
            </a:r>
            <a:r>
              <a:rPr lang="tr-TR" sz="2400" b="0" i="0" dirty="0" smtClean="0">
                <a:solidFill>
                  <a:srgbClr val="252525"/>
                </a:solidFill>
                <a:effectLst/>
              </a:rPr>
              <a:t> </a:t>
            </a:r>
            <a:r>
              <a:rPr lang="tr-TR" sz="2400" b="0" i="0" dirty="0">
                <a:solidFill>
                  <a:srgbClr val="252525"/>
                </a:solidFill>
                <a:effectLst/>
              </a:rPr>
              <a:t>neden olan en yaygın virüsler </a:t>
            </a:r>
            <a:r>
              <a:rPr lang="tr-TR" sz="2400" b="0" i="0" dirty="0" err="1">
                <a:solidFill>
                  <a:srgbClr val="252525"/>
                </a:solidFill>
                <a:effectLst/>
              </a:rPr>
              <a:t>rinovirüs</a:t>
            </a:r>
            <a:r>
              <a:rPr lang="tr-TR" sz="2400" b="0" i="0" dirty="0">
                <a:solidFill>
                  <a:srgbClr val="252525"/>
                </a:solidFill>
                <a:effectLst/>
              </a:rPr>
              <a:t>, </a:t>
            </a:r>
            <a:r>
              <a:rPr lang="tr-TR" sz="2400" b="0" i="0" dirty="0" err="1">
                <a:solidFill>
                  <a:srgbClr val="252525"/>
                </a:solidFill>
                <a:effectLst/>
              </a:rPr>
              <a:t>influenza</a:t>
            </a:r>
            <a:r>
              <a:rPr lang="tr-TR" sz="2400" b="0" i="0" dirty="0">
                <a:solidFill>
                  <a:srgbClr val="252525"/>
                </a:solidFill>
                <a:effectLst/>
              </a:rPr>
              <a:t> virüsü ve </a:t>
            </a:r>
            <a:r>
              <a:rPr lang="tr-TR" sz="2400" b="0" i="0" dirty="0" err="1">
                <a:solidFill>
                  <a:srgbClr val="252525"/>
                </a:solidFill>
                <a:effectLst/>
              </a:rPr>
              <a:t>parainfluenza</a:t>
            </a:r>
            <a:r>
              <a:rPr lang="tr-TR" sz="2400" b="0" i="0" dirty="0">
                <a:solidFill>
                  <a:srgbClr val="252525"/>
                </a:solidFill>
                <a:effectLst/>
              </a:rPr>
              <a:t> virüsüdür.</a:t>
            </a:r>
            <a:endParaRPr lang="tr-TR" sz="2400" dirty="0">
              <a:solidFill>
                <a:srgbClr val="252525"/>
              </a:solidFill>
            </a:endParaRPr>
          </a:p>
        </p:txBody>
      </p:sp>
    </p:spTree>
    <p:extLst>
      <p:ext uri="{BB962C8B-B14F-4D97-AF65-F5344CB8AC3E}">
        <p14:creationId xmlns:p14="http://schemas.microsoft.com/office/powerpoint/2010/main" val="236832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E8E73E6-39B7-4A05-8108-E9B2C9024B9A}"/>
              </a:ext>
            </a:extLst>
          </p:cNvPr>
          <p:cNvSpPr>
            <a:spLocks noGrp="1"/>
          </p:cNvSpPr>
          <p:nvPr>
            <p:ph type="title"/>
          </p:nvPr>
        </p:nvSpPr>
        <p:spPr/>
        <p:txBody>
          <a:bodyPr/>
          <a:lstStyle/>
          <a:p>
            <a:r>
              <a:rPr lang="tr-TR" dirty="0"/>
              <a:t>Akut </a:t>
            </a:r>
            <a:r>
              <a:rPr lang="tr-TR" dirty="0" err="1"/>
              <a:t>Rinosinüzit</a:t>
            </a:r>
            <a:endParaRPr lang="tr-TR" dirty="0"/>
          </a:p>
        </p:txBody>
      </p:sp>
      <p:sp>
        <p:nvSpPr>
          <p:cNvPr id="3" name="İçerik Yer Tutucusu 2">
            <a:extLst>
              <a:ext uri="{FF2B5EF4-FFF2-40B4-BE49-F238E27FC236}">
                <a16:creationId xmlns:a16="http://schemas.microsoft.com/office/drawing/2014/main" xmlns="" id="{0FA3B4F3-A4F4-46D1-98DA-9BFAE30C2FB0}"/>
              </a:ext>
            </a:extLst>
          </p:cNvPr>
          <p:cNvSpPr>
            <a:spLocks noGrp="1"/>
          </p:cNvSpPr>
          <p:nvPr>
            <p:ph idx="1"/>
          </p:nvPr>
        </p:nvSpPr>
        <p:spPr/>
        <p:txBody>
          <a:bodyPr/>
          <a:lstStyle/>
          <a:p>
            <a:endParaRPr lang="tr-TR" sz="2400" b="0" i="0" dirty="0">
              <a:solidFill>
                <a:srgbClr val="252525"/>
              </a:solidFill>
              <a:effectLst/>
              <a:latin typeface="Roboto" panose="02000000000000000000" pitchFamily="2" charset="0"/>
            </a:endParaRPr>
          </a:p>
          <a:p>
            <a:r>
              <a:rPr lang="tr-TR" sz="2400" b="0" i="0" dirty="0">
                <a:solidFill>
                  <a:srgbClr val="252525"/>
                </a:solidFill>
                <a:effectLst/>
              </a:rPr>
              <a:t>ABRS en yaygın olarak </a:t>
            </a:r>
            <a:r>
              <a:rPr lang="tr-TR" sz="2400" b="0" i="0" dirty="0" err="1">
                <a:solidFill>
                  <a:srgbClr val="252525"/>
                </a:solidFill>
                <a:effectLst/>
              </a:rPr>
              <a:t>viral</a:t>
            </a:r>
            <a:r>
              <a:rPr lang="tr-TR" sz="2400" b="0" i="0" dirty="0">
                <a:solidFill>
                  <a:srgbClr val="252525"/>
                </a:solidFill>
                <a:effectLst/>
              </a:rPr>
              <a:t> enfeksiyonun bir komplikasyonu olarak ortaya çıkar, ancak </a:t>
            </a:r>
            <a:r>
              <a:rPr lang="tr-TR" sz="2400" b="0" i="0" dirty="0" err="1">
                <a:solidFill>
                  <a:srgbClr val="252525"/>
                </a:solidFill>
                <a:effectLst/>
              </a:rPr>
              <a:t>rinit</a:t>
            </a:r>
            <a:r>
              <a:rPr lang="tr-TR" sz="2400" b="0" i="0" dirty="0">
                <a:solidFill>
                  <a:srgbClr val="252525"/>
                </a:solidFill>
                <a:effectLst/>
              </a:rPr>
              <a:t> (</a:t>
            </a:r>
            <a:r>
              <a:rPr lang="tr-TR" sz="2400" b="0" i="0" dirty="0" err="1">
                <a:solidFill>
                  <a:srgbClr val="252525"/>
                </a:solidFill>
                <a:effectLst/>
              </a:rPr>
              <a:t>alllerjik</a:t>
            </a:r>
            <a:r>
              <a:rPr lang="tr-TR" sz="2400" b="0" i="0" dirty="0">
                <a:solidFill>
                  <a:srgbClr val="252525"/>
                </a:solidFill>
                <a:effectLst/>
              </a:rPr>
              <a:t>/</a:t>
            </a:r>
            <a:r>
              <a:rPr lang="tr-TR" sz="2400" b="0" i="0" dirty="0" err="1">
                <a:solidFill>
                  <a:srgbClr val="252525"/>
                </a:solidFill>
                <a:effectLst/>
              </a:rPr>
              <a:t>nonallerjik</a:t>
            </a:r>
            <a:r>
              <a:rPr lang="tr-TR" sz="2400" b="0" i="0" dirty="0">
                <a:solidFill>
                  <a:srgbClr val="252525"/>
                </a:solidFill>
                <a:effectLst/>
              </a:rPr>
              <a:t>), burunda mekanik obstrüksiyon, diş enfeksiyonu, bozulmuş </a:t>
            </a:r>
            <a:r>
              <a:rPr lang="tr-TR" sz="2400" b="0" i="0" dirty="0" err="1">
                <a:solidFill>
                  <a:srgbClr val="252525"/>
                </a:solidFill>
                <a:effectLst/>
              </a:rPr>
              <a:t>mukosilier</a:t>
            </a:r>
            <a:r>
              <a:rPr lang="tr-TR" sz="2400" b="0" i="0" dirty="0">
                <a:solidFill>
                  <a:srgbClr val="252525"/>
                </a:solidFill>
                <a:effectLst/>
              </a:rPr>
              <a:t> </a:t>
            </a:r>
            <a:r>
              <a:rPr lang="tr-TR" sz="2400" b="0" i="0" dirty="0" err="1">
                <a:solidFill>
                  <a:srgbClr val="252525"/>
                </a:solidFill>
                <a:effectLst/>
              </a:rPr>
              <a:t>klirens</a:t>
            </a:r>
            <a:r>
              <a:rPr lang="tr-TR" sz="2400" b="0" i="0" dirty="0">
                <a:solidFill>
                  <a:srgbClr val="252525"/>
                </a:solidFill>
                <a:effectLst/>
              </a:rPr>
              <a:t>( KF, </a:t>
            </a:r>
            <a:r>
              <a:rPr lang="tr-TR" sz="2400" b="0" i="0" dirty="0" err="1">
                <a:solidFill>
                  <a:srgbClr val="252525"/>
                </a:solidFill>
                <a:effectLst/>
              </a:rPr>
              <a:t>silier</a:t>
            </a:r>
            <a:r>
              <a:rPr lang="tr-TR" sz="2400" b="0" i="0" dirty="0">
                <a:solidFill>
                  <a:srgbClr val="252525"/>
                </a:solidFill>
                <a:effectLst/>
              </a:rPr>
              <a:t> </a:t>
            </a:r>
            <a:r>
              <a:rPr lang="tr-TR" sz="2400" b="0" i="0" dirty="0" err="1">
                <a:solidFill>
                  <a:srgbClr val="252525"/>
                </a:solidFill>
                <a:effectLst/>
              </a:rPr>
              <a:t>disfonksiyon</a:t>
            </a:r>
            <a:r>
              <a:rPr lang="tr-TR" sz="2400" b="0" i="0" dirty="0">
                <a:solidFill>
                  <a:srgbClr val="252525"/>
                </a:solidFill>
                <a:effectLst/>
              </a:rPr>
              <a:t>) gibi durumlarla da ilişkili olabilir.</a:t>
            </a:r>
          </a:p>
          <a:p>
            <a:endParaRPr lang="tr-TR" sz="2400" b="0" i="0" dirty="0">
              <a:solidFill>
                <a:srgbClr val="252525"/>
              </a:solidFill>
              <a:effectLst/>
            </a:endParaRPr>
          </a:p>
          <a:p>
            <a:r>
              <a:rPr lang="tr-TR" sz="2400" b="0" i="0" dirty="0">
                <a:solidFill>
                  <a:srgbClr val="252525"/>
                </a:solidFill>
                <a:effectLst/>
              </a:rPr>
              <a:t>ABRS ile ilişkili en yaygın bakteriler </a:t>
            </a:r>
            <a:r>
              <a:rPr lang="tr-TR" sz="2400" b="0" i="0" dirty="0" err="1">
                <a:solidFill>
                  <a:srgbClr val="252525"/>
                </a:solidFill>
                <a:effectLst/>
              </a:rPr>
              <a:t>Streptococcus</a:t>
            </a:r>
            <a:r>
              <a:rPr lang="tr-TR" sz="2400" b="0" i="0" dirty="0">
                <a:solidFill>
                  <a:srgbClr val="252525"/>
                </a:solidFill>
                <a:effectLst/>
              </a:rPr>
              <a:t> </a:t>
            </a:r>
            <a:r>
              <a:rPr lang="tr-TR" sz="2400" b="0" i="0" dirty="0" err="1">
                <a:solidFill>
                  <a:srgbClr val="252525"/>
                </a:solidFill>
                <a:effectLst/>
              </a:rPr>
              <a:t>pneumoniae</a:t>
            </a:r>
            <a:r>
              <a:rPr lang="tr-TR" sz="2400" b="0" i="0" dirty="0">
                <a:solidFill>
                  <a:srgbClr val="252525"/>
                </a:solidFill>
                <a:effectLst/>
              </a:rPr>
              <a:t>, </a:t>
            </a:r>
            <a:r>
              <a:rPr lang="tr-TR" sz="2400" b="0" i="0" dirty="0" err="1">
                <a:solidFill>
                  <a:srgbClr val="252525"/>
                </a:solidFill>
                <a:effectLst/>
              </a:rPr>
              <a:t>Haemophilus</a:t>
            </a:r>
            <a:r>
              <a:rPr lang="tr-TR" sz="2400" b="0" i="0" dirty="0">
                <a:solidFill>
                  <a:srgbClr val="252525"/>
                </a:solidFill>
                <a:effectLst/>
              </a:rPr>
              <a:t> </a:t>
            </a:r>
            <a:r>
              <a:rPr lang="tr-TR" sz="2400" b="0" i="0" dirty="0" err="1">
                <a:solidFill>
                  <a:srgbClr val="252525"/>
                </a:solidFill>
                <a:effectLst/>
              </a:rPr>
              <a:t>influenzae</a:t>
            </a:r>
            <a:r>
              <a:rPr lang="tr-TR" sz="2400" b="0" i="0" dirty="0">
                <a:solidFill>
                  <a:srgbClr val="252525"/>
                </a:solidFill>
                <a:effectLst/>
              </a:rPr>
              <a:t> ve </a:t>
            </a:r>
            <a:r>
              <a:rPr lang="tr-TR" sz="2400" b="0" i="0" dirty="0" err="1">
                <a:solidFill>
                  <a:srgbClr val="252525"/>
                </a:solidFill>
                <a:effectLst/>
              </a:rPr>
              <a:t>Moraxella</a:t>
            </a:r>
            <a:r>
              <a:rPr lang="tr-TR" sz="2400" b="0" i="0" dirty="0">
                <a:solidFill>
                  <a:srgbClr val="252525"/>
                </a:solidFill>
                <a:effectLst/>
              </a:rPr>
              <a:t> </a:t>
            </a:r>
            <a:r>
              <a:rPr lang="tr-TR" sz="2400" b="0" i="0" dirty="0" err="1">
                <a:solidFill>
                  <a:srgbClr val="252525"/>
                </a:solidFill>
                <a:effectLst/>
              </a:rPr>
              <a:t>catarrhalis'tir</a:t>
            </a:r>
            <a:r>
              <a:rPr lang="tr-TR" sz="2400" b="0" i="0" dirty="0">
                <a:solidFill>
                  <a:srgbClr val="252525"/>
                </a:solidFill>
                <a:effectLst/>
              </a:rPr>
              <a:t>.</a:t>
            </a:r>
            <a:endParaRPr lang="tr-TR" sz="2400" dirty="0"/>
          </a:p>
          <a:p>
            <a:endParaRPr lang="tr-TR" dirty="0"/>
          </a:p>
        </p:txBody>
      </p:sp>
    </p:spTree>
    <p:extLst>
      <p:ext uri="{BB962C8B-B14F-4D97-AF65-F5344CB8AC3E}">
        <p14:creationId xmlns:p14="http://schemas.microsoft.com/office/powerpoint/2010/main" val="1813775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5863646-0743-42B3-87B0-9D65271C88F6}"/>
              </a:ext>
            </a:extLst>
          </p:cNvPr>
          <p:cNvSpPr>
            <a:spLocks noGrp="1"/>
          </p:cNvSpPr>
          <p:nvPr>
            <p:ph type="title"/>
          </p:nvPr>
        </p:nvSpPr>
        <p:spPr/>
        <p:txBody>
          <a:bodyPr/>
          <a:lstStyle/>
          <a:p>
            <a:r>
              <a:rPr lang="tr-TR"/>
              <a:t>Klinik Özellikler </a:t>
            </a:r>
          </a:p>
        </p:txBody>
      </p:sp>
      <p:pic>
        <p:nvPicPr>
          <p:cNvPr id="5" name="İçerik Yer Tutucusu 4">
            <a:extLst>
              <a:ext uri="{FF2B5EF4-FFF2-40B4-BE49-F238E27FC236}">
                <a16:creationId xmlns:a16="http://schemas.microsoft.com/office/drawing/2014/main" xmlns="" id="{A38FD62B-BC75-48C5-8541-E986A54D2BDE}"/>
              </a:ext>
            </a:extLst>
          </p:cNvPr>
          <p:cNvPicPr>
            <a:picLocks noGrp="1" noChangeAspect="1"/>
          </p:cNvPicPr>
          <p:nvPr>
            <p:ph idx="1"/>
          </p:nvPr>
        </p:nvPicPr>
        <p:blipFill>
          <a:blip r:embed="rId3"/>
          <a:stretch>
            <a:fillRect/>
          </a:stretch>
        </p:blipFill>
        <p:spPr>
          <a:xfrm>
            <a:off x="1250303" y="1906085"/>
            <a:ext cx="9405256" cy="4345425"/>
          </a:xfrm>
        </p:spPr>
      </p:pic>
    </p:spTree>
    <p:extLst>
      <p:ext uri="{BB962C8B-B14F-4D97-AF65-F5344CB8AC3E}">
        <p14:creationId xmlns:p14="http://schemas.microsoft.com/office/powerpoint/2010/main" val="3923206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BDA04D67-53A3-4C19-B4A1-6A0099E596EF}"/>
              </a:ext>
            </a:extLst>
          </p:cNvPr>
          <p:cNvPicPr>
            <a:picLocks noChangeAspect="1"/>
          </p:cNvPicPr>
          <p:nvPr/>
        </p:nvPicPr>
        <p:blipFill>
          <a:blip r:embed="rId2"/>
          <a:stretch>
            <a:fillRect/>
          </a:stretch>
        </p:blipFill>
        <p:spPr>
          <a:xfrm>
            <a:off x="1623528" y="1002361"/>
            <a:ext cx="8677468" cy="4782619"/>
          </a:xfrm>
          <a:prstGeom prst="rect">
            <a:avLst/>
          </a:prstGeom>
        </p:spPr>
      </p:pic>
      <p:sp>
        <p:nvSpPr>
          <p:cNvPr id="6" name="Ok: Aşağı 5">
            <a:extLst>
              <a:ext uri="{FF2B5EF4-FFF2-40B4-BE49-F238E27FC236}">
                <a16:creationId xmlns:a16="http://schemas.microsoft.com/office/drawing/2014/main" xmlns="" id="{4627E3C9-D1DF-4AE4-9D4E-E865C762E2C6}"/>
              </a:ext>
            </a:extLst>
          </p:cNvPr>
          <p:cNvSpPr/>
          <p:nvPr/>
        </p:nvSpPr>
        <p:spPr>
          <a:xfrm>
            <a:off x="4516016" y="5654351"/>
            <a:ext cx="466531" cy="914400"/>
          </a:xfrm>
          <a:prstGeom prst="downArrow">
            <a:avLst>
              <a:gd name="adj1" fmla="val 74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742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AD9C1D84-4BDC-47D1-8F72-A2B8F306202F}"/>
              </a:ext>
            </a:extLst>
          </p:cNvPr>
          <p:cNvPicPr>
            <a:picLocks noChangeAspect="1"/>
          </p:cNvPicPr>
          <p:nvPr/>
        </p:nvPicPr>
        <p:blipFill>
          <a:blip r:embed="rId3"/>
          <a:stretch>
            <a:fillRect/>
          </a:stretch>
        </p:blipFill>
        <p:spPr>
          <a:xfrm>
            <a:off x="1306286" y="1301475"/>
            <a:ext cx="10058400" cy="4838068"/>
          </a:xfrm>
          <a:prstGeom prst="rect">
            <a:avLst/>
          </a:prstGeom>
        </p:spPr>
      </p:pic>
      <p:pic>
        <p:nvPicPr>
          <p:cNvPr id="5" name="Resim 4">
            <a:extLst>
              <a:ext uri="{FF2B5EF4-FFF2-40B4-BE49-F238E27FC236}">
                <a16:creationId xmlns:a16="http://schemas.microsoft.com/office/drawing/2014/main" xmlns="" id="{A1914C01-85D0-4DED-9B19-76CA9D6C7C70}"/>
              </a:ext>
            </a:extLst>
          </p:cNvPr>
          <p:cNvPicPr>
            <a:picLocks noChangeAspect="1"/>
          </p:cNvPicPr>
          <p:nvPr/>
        </p:nvPicPr>
        <p:blipFill>
          <a:blip r:embed="rId4"/>
          <a:stretch>
            <a:fillRect/>
          </a:stretch>
        </p:blipFill>
        <p:spPr>
          <a:xfrm>
            <a:off x="4726368" y="513184"/>
            <a:ext cx="499915" cy="932769"/>
          </a:xfrm>
          <a:prstGeom prst="rect">
            <a:avLst/>
          </a:prstGeom>
        </p:spPr>
      </p:pic>
    </p:spTree>
    <p:extLst>
      <p:ext uri="{BB962C8B-B14F-4D97-AF65-F5344CB8AC3E}">
        <p14:creationId xmlns:p14="http://schemas.microsoft.com/office/powerpoint/2010/main" val="1054140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63EFB43-2DE4-4450-A0D5-0776487FEEF5}"/>
              </a:ext>
            </a:extLst>
          </p:cNvPr>
          <p:cNvSpPr>
            <a:spLocks noGrp="1"/>
          </p:cNvSpPr>
          <p:nvPr>
            <p:ph type="title"/>
          </p:nvPr>
        </p:nvSpPr>
        <p:spPr/>
        <p:txBody>
          <a:bodyPr/>
          <a:lstStyle/>
          <a:p>
            <a:r>
              <a:rPr lang="tr-TR" dirty="0" err="1"/>
              <a:t>Allerjik</a:t>
            </a:r>
            <a:r>
              <a:rPr lang="tr-TR" dirty="0"/>
              <a:t> </a:t>
            </a:r>
            <a:r>
              <a:rPr lang="tr-TR" dirty="0" err="1"/>
              <a:t>Rinit</a:t>
            </a:r>
            <a:endParaRPr lang="tr-TR" dirty="0"/>
          </a:p>
        </p:txBody>
      </p:sp>
      <p:sp>
        <p:nvSpPr>
          <p:cNvPr id="3" name="İçerik Yer Tutucusu 2">
            <a:extLst>
              <a:ext uri="{FF2B5EF4-FFF2-40B4-BE49-F238E27FC236}">
                <a16:creationId xmlns:a16="http://schemas.microsoft.com/office/drawing/2014/main" xmlns="" id="{28746E1A-B342-4FD8-8225-B59895C1EA92}"/>
              </a:ext>
            </a:extLst>
          </p:cNvPr>
          <p:cNvSpPr>
            <a:spLocks noGrp="1"/>
          </p:cNvSpPr>
          <p:nvPr>
            <p:ph idx="1"/>
          </p:nvPr>
        </p:nvSpPr>
        <p:spPr>
          <a:xfrm>
            <a:off x="838200" y="1825625"/>
            <a:ext cx="5469294" cy="4351338"/>
          </a:xfrm>
        </p:spPr>
        <p:txBody>
          <a:bodyPr>
            <a:normAutofit/>
          </a:bodyPr>
          <a:lstStyle/>
          <a:p>
            <a:r>
              <a:rPr lang="tr-TR" sz="2400" b="0" i="0" dirty="0">
                <a:solidFill>
                  <a:srgbClr val="252525"/>
                </a:solidFill>
                <a:effectLst/>
              </a:rPr>
              <a:t>Alerjik </a:t>
            </a:r>
            <a:r>
              <a:rPr lang="tr-TR" sz="2400" b="0" i="0" dirty="0" err="1">
                <a:solidFill>
                  <a:srgbClr val="252525"/>
                </a:solidFill>
                <a:effectLst/>
              </a:rPr>
              <a:t>rinit</a:t>
            </a:r>
            <a:r>
              <a:rPr lang="tr-TR" sz="2400" b="0" i="0" dirty="0">
                <a:solidFill>
                  <a:srgbClr val="252525"/>
                </a:solidFill>
                <a:effectLst/>
              </a:rPr>
              <a:t> veya alerjik </a:t>
            </a:r>
            <a:r>
              <a:rPr lang="tr-TR" sz="2400" b="0" i="0" dirty="0" err="1">
                <a:solidFill>
                  <a:srgbClr val="252525"/>
                </a:solidFill>
                <a:effectLst/>
              </a:rPr>
              <a:t>rinosinüzit</a:t>
            </a:r>
            <a:r>
              <a:rPr lang="tr-TR" sz="2400" b="0" i="0" dirty="0">
                <a:solidFill>
                  <a:srgbClr val="252525"/>
                </a:solidFill>
                <a:effectLst/>
              </a:rPr>
              <a:t>, genellikle gözlerde, burunda ve damakta kaşınmanın eşlik ettiği hapşırma, burun akıntısı ve burun tıkanıklığı </a:t>
            </a:r>
            <a:r>
              <a:rPr lang="tr-TR" sz="2400" b="0" i="0" dirty="0" err="1">
                <a:solidFill>
                  <a:srgbClr val="252525"/>
                </a:solidFill>
                <a:effectLst/>
              </a:rPr>
              <a:t>paroksizmleriyle</a:t>
            </a:r>
            <a:r>
              <a:rPr lang="tr-TR" sz="2400" b="0" i="0" dirty="0">
                <a:solidFill>
                  <a:srgbClr val="252525"/>
                </a:solidFill>
                <a:effectLst/>
              </a:rPr>
              <a:t> karakterizedir</a:t>
            </a:r>
          </a:p>
          <a:p>
            <a:endParaRPr lang="tr-TR" sz="2400" b="0" i="0" dirty="0">
              <a:solidFill>
                <a:srgbClr val="252525"/>
              </a:solidFill>
              <a:effectLst/>
            </a:endParaRPr>
          </a:p>
          <a:p>
            <a:r>
              <a:rPr lang="tr-TR" sz="2400" b="0" i="0" dirty="0" err="1">
                <a:solidFill>
                  <a:srgbClr val="252525"/>
                </a:solidFill>
                <a:effectLst/>
              </a:rPr>
              <a:t>Postnazal</a:t>
            </a:r>
            <a:r>
              <a:rPr lang="tr-TR" sz="2400" b="0" i="0" dirty="0">
                <a:solidFill>
                  <a:srgbClr val="252525"/>
                </a:solidFill>
                <a:effectLst/>
              </a:rPr>
              <a:t> akıntı, </a:t>
            </a:r>
            <a:r>
              <a:rPr lang="tr-TR" sz="2400" b="1" i="0" u="sng" dirty="0">
                <a:solidFill>
                  <a:srgbClr val="252525"/>
                </a:solidFill>
                <a:effectLst/>
              </a:rPr>
              <a:t>öksürük</a:t>
            </a:r>
            <a:r>
              <a:rPr lang="tr-TR" sz="2400" b="0" i="0" dirty="0">
                <a:solidFill>
                  <a:srgbClr val="252525"/>
                </a:solidFill>
                <a:effectLst/>
              </a:rPr>
              <a:t>, sinirlilik ve yorgunluk diğer yaygın semptomlardır.</a:t>
            </a:r>
            <a:endParaRPr lang="tr-TR" sz="2400" dirty="0"/>
          </a:p>
        </p:txBody>
      </p:sp>
      <p:pic>
        <p:nvPicPr>
          <p:cNvPr id="5" name="Resim 4" descr="metin, kapat içeren bir resim&#10;&#10;Açıklama otomatik olarak oluşturuldu">
            <a:extLst>
              <a:ext uri="{FF2B5EF4-FFF2-40B4-BE49-F238E27FC236}">
                <a16:creationId xmlns:a16="http://schemas.microsoft.com/office/drawing/2014/main" xmlns="" id="{C1FC8814-F4B8-4BFC-BA41-9AAC9F912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879" y="2124204"/>
            <a:ext cx="3777342" cy="3478471"/>
          </a:xfrm>
          <a:prstGeom prst="rect">
            <a:avLst/>
          </a:prstGeom>
        </p:spPr>
      </p:pic>
    </p:spTree>
    <p:extLst>
      <p:ext uri="{BB962C8B-B14F-4D97-AF65-F5344CB8AC3E}">
        <p14:creationId xmlns:p14="http://schemas.microsoft.com/office/powerpoint/2010/main" val="2399572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xmlns="" id="{FC441977-C76B-421B-8091-96102F1F5246}"/>
              </a:ext>
            </a:extLst>
          </p:cNvPr>
          <p:cNvGraphicFramePr/>
          <p:nvPr>
            <p:extLst>
              <p:ext uri="{D42A27DB-BD31-4B8C-83A1-F6EECF244321}">
                <p14:modId xmlns:p14="http://schemas.microsoft.com/office/powerpoint/2010/main" val="3893401845"/>
              </p:ext>
            </p:extLst>
          </p:nvPr>
        </p:nvGraphicFramePr>
        <p:xfrm>
          <a:off x="653143" y="565106"/>
          <a:ext cx="10916816" cy="581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51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xmlns="" id="{FB4BD4F5-122D-42D6-AAC8-01B63BA89FCE}"/>
              </a:ext>
            </a:extLst>
          </p:cNvPr>
          <p:cNvGraphicFramePr>
            <a:graphicFrameLocks noGrp="1"/>
          </p:cNvGraphicFramePr>
          <p:nvPr>
            <p:ph idx="4294967295"/>
            <p:extLst>
              <p:ext uri="{D42A27DB-BD31-4B8C-83A1-F6EECF244321}">
                <p14:modId xmlns:p14="http://schemas.microsoft.com/office/powerpoint/2010/main" val="3053581947"/>
              </p:ext>
            </p:extLst>
          </p:nvPr>
        </p:nvGraphicFramePr>
        <p:xfrm>
          <a:off x="884238" y="336550"/>
          <a:ext cx="11307762"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651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69A4A045-7DF6-465B-B239-27B23FF60C9E}"/>
              </a:ext>
            </a:extLst>
          </p:cNvPr>
          <p:cNvPicPr>
            <a:picLocks noChangeAspect="1"/>
          </p:cNvPicPr>
          <p:nvPr/>
        </p:nvPicPr>
        <p:blipFill>
          <a:blip r:embed="rId2"/>
          <a:stretch>
            <a:fillRect/>
          </a:stretch>
        </p:blipFill>
        <p:spPr>
          <a:xfrm>
            <a:off x="468571" y="559838"/>
            <a:ext cx="10914776" cy="6083558"/>
          </a:xfrm>
          <a:prstGeom prst="rect">
            <a:avLst/>
          </a:prstGeom>
        </p:spPr>
      </p:pic>
    </p:spTree>
    <p:extLst>
      <p:ext uri="{BB962C8B-B14F-4D97-AF65-F5344CB8AC3E}">
        <p14:creationId xmlns:p14="http://schemas.microsoft.com/office/powerpoint/2010/main" val="109577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C7E91098-8A78-4B3C-A024-8CD78A81F496}"/>
              </a:ext>
            </a:extLst>
          </p:cNvPr>
          <p:cNvGraphicFramePr/>
          <p:nvPr>
            <p:extLst>
              <p:ext uri="{D42A27DB-BD31-4B8C-83A1-F6EECF244321}">
                <p14:modId xmlns:p14="http://schemas.microsoft.com/office/powerpoint/2010/main" val="10817219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268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346A1A1-3B0B-4238-8027-E1B6BEFBDDEF}"/>
              </a:ext>
            </a:extLst>
          </p:cNvPr>
          <p:cNvSpPr>
            <a:spLocks noGrp="1"/>
          </p:cNvSpPr>
          <p:nvPr>
            <p:ph type="title"/>
          </p:nvPr>
        </p:nvSpPr>
        <p:spPr/>
        <p:txBody>
          <a:bodyPr/>
          <a:lstStyle/>
          <a:p>
            <a:r>
              <a:rPr lang="tr-TR" dirty="0"/>
              <a:t>Astım </a:t>
            </a:r>
          </a:p>
        </p:txBody>
      </p:sp>
      <p:sp>
        <p:nvSpPr>
          <p:cNvPr id="3" name="İçerik Yer Tutucusu 2">
            <a:extLst>
              <a:ext uri="{FF2B5EF4-FFF2-40B4-BE49-F238E27FC236}">
                <a16:creationId xmlns:a16="http://schemas.microsoft.com/office/drawing/2014/main" xmlns="" id="{6F56B6F7-3FC0-4BB0-9B85-C9C256021F11}"/>
              </a:ext>
            </a:extLst>
          </p:cNvPr>
          <p:cNvSpPr>
            <a:spLocks noGrp="1"/>
          </p:cNvSpPr>
          <p:nvPr>
            <p:ph idx="1"/>
          </p:nvPr>
        </p:nvSpPr>
        <p:spPr/>
        <p:txBody>
          <a:bodyPr>
            <a:normAutofit/>
          </a:bodyPr>
          <a:lstStyle/>
          <a:p>
            <a:endParaRPr lang="tr-TR" b="0" i="0" dirty="0" smtClean="0">
              <a:solidFill>
                <a:srgbClr val="252525"/>
              </a:solidFill>
              <a:effectLst/>
            </a:endParaRPr>
          </a:p>
          <a:p>
            <a:r>
              <a:rPr lang="tr-TR" b="0" i="0" dirty="0" smtClean="0">
                <a:solidFill>
                  <a:srgbClr val="252525"/>
                </a:solidFill>
                <a:effectLst/>
              </a:rPr>
              <a:t>Astımın </a:t>
            </a:r>
            <a:r>
              <a:rPr lang="tr-TR" b="0" i="0" dirty="0">
                <a:solidFill>
                  <a:srgbClr val="252525"/>
                </a:solidFill>
                <a:effectLst/>
              </a:rPr>
              <a:t>"</a:t>
            </a:r>
            <a:r>
              <a:rPr lang="tr-TR" b="0" i="0" u="sng" dirty="0">
                <a:solidFill>
                  <a:srgbClr val="252525"/>
                </a:solidFill>
                <a:effectLst/>
              </a:rPr>
              <a:t>klasik</a:t>
            </a:r>
            <a:r>
              <a:rPr lang="tr-TR" b="0" i="0" dirty="0">
                <a:solidFill>
                  <a:srgbClr val="252525"/>
                </a:solidFill>
                <a:effectLst/>
              </a:rPr>
              <a:t>" belirti ve semptomları aralıklı nefes darlığı, öksürük ve hırıltıdır.</a:t>
            </a:r>
          </a:p>
          <a:p>
            <a:endParaRPr lang="tr-TR" b="0" i="0" dirty="0" smtClean="0">
              <a:solidFill>
                <a:srgbClr val="252525"/>
              </a:solidFill>
              <a:effectLst/>
            </a:endParaRPr>
          </a:p>
          <a:p>
            <a:r>
              <a:rPr lang="tr-TR" b="0" i="0" dirty="0" smtClean="0">
                <a:solidFill>
                  <a:srgbClr val="252525"/>
                </a:solidFill>
                <a:effectLst/>
              </a:rPr>
              <a:t>Astımın </a:t>
            </a:r>
            <a:r>
              <a:rPr lang="tr-TR" b="0" i="0" dirty="0">
                <a:solidFill>
                  <a:srgbClr val="252525"/>
                </a:solidFill>
                <a:effectLst/>
              </a:rPr>
              <a:t>kesin tanısı, değişken </a:t>
            </a:r>
            <a:r>
              <a:rPr lang="tr-TR" b="0" i="0" dirty="0" err="1">
                <a:solidFill>
                  <a:srgbClr val="252525"/>
                </a:solidFill>
                <a:effectLst/>
              </a:rPr>
              <a:t>ekspiratuar</a:t>
            </a:r>
            <a:r>
              <a:rPr lang="tr-TR" b="0" i="0" dirty="0">
                <a:solidFill>
                  <a:srgbClr val="252525"/>
                </a:solidFill>
                <a:effectLst/>
              </a:rPr>
              <a:t> hava akımı obstrüksiyonunun gösterilmesiyle birlikte astımla uyumlu solunum semptomlarının öyküsünü veya varlığını gerektirir.</a:t>
            </a:r>
            <a:endParaRPr lang="tr-TR" dirty="0">
              <a:solidFill>
                <a:srgbClr val="252525"/>
              </a:solidFill>
            </a:endParaRPr>
          </a:p>
        </p:txBody>
      </p:sp>
      <p:pic>
        <p:nvPicPr>
          <p:cNvPr id="5" name="Resim 4">
            <a:extLst>
              <a:ext uri="{FF2B5EF4-FFF2-40B4-BE49-F238E27FC236}">
                <a16:creationId xmlns:a16="http://schemas.microsoft.com/office/drawing/2014/main" xmlns="" id="{109C35EB-3F17-4BB0-8F71-C97E65F36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14" y="230188"/>
            <a:ext cx="3018745" cy="1460500"/>
          </a:xfrm>
          <a:prstGeom prst="rect">
            <a:avLst/>
          </a:prstGeom>
        </p:spPr>
      </p:pic>
    </p:spTree>
    <p:extLst>
      <p:ext uri="{BB962C8B-B14F-4D97-AF65-F5344CB8AC3E}">
        <p14:creationId xmlns:p14="http://schemas.microsoft.com/office/powerpoint/2010/main" val="2381938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534C10B-3465-4DCE-8691-C26D69BC9546}"/>
              </a:ext>
            </a:extLst>
          </p:cNvPr>
          <p:cNvSpPr>
            <a:spLocks noGrp="1"/>
          </p:cNvSpPr>
          <p:nvPr>
            <p:ph type="title"/>
          </p:nvPr>
        </p:nvSpPr>
        <p:spPr/>
        <p:txBody>
          <a:bodyPr/>
          <a:lstStyle/>
          <a:p>
            <a:r>
              <a:rPr lang="tr-TR"/>
              <a:t>Astım </a:t>
            </a:r>
          </a:p>
        </p:txBody>
      </p:sp>
      <p:sp>
        <p:nvSpPr>
          <p:cNvPr id="3" name="İçerik Yer Tutucusu 2">
            <a:extLst>
              <a:ext uri="{FF2B5EF4-FFF2-40B4-BE49-F238E27FC236}">
                <a16:creationId xmlns:a16="http://schemas.microsoft.com/office/drawing/2014/main" xmlns="" id="{6BD7A96C-3360-411A-87D8-0F9803B4B3CB}"/>
              </a:ext>
            </a:extLst>
          </p:cNvPr>
          <p:cNvSpPr>
            <a:spLocks noGrp="1"/>
          </p:cNvSpPr>
          <p:nvPr>
            <p:ph idx="1"/>
          </p:nvPr>
        </p:nvSpPr>
        <p:spPr/>
        <p:txBody>
          <a:bodyPr/>
          <a:lstStyle/>
          <a:p>
            <a:endParaRPr lang="tr-TR" sz="2400" b="0" i="0" dirty="0" smtClean="0">
              <a:solidFill>
                <a:srgbClr val="252525"/>
              </a:solidFill>
              <a:effectLst/>
            </a:endParaRPr>
          </a:p>
          <a:p>
            <a:r>
              <a:rPr lang="tr-TR" sz="2400" b="0" i="0" dirty="0" smtClean="0">
                <a:solidFill>
                  <a:srgbClr val="252525"/>
                </a:solidFill>
                <a:effectLst/>
              </a:rPr>
              <a:t>Fizyolojik </a:t>
            </a:r>
            <a:r>
              <a:rPr lang="tr-TR" sz="2400" b="0" i="0" dirty="0">
                <a:solidFill>
                  <a:srgbClr val="252525"/>
                </a:solidFill>
                <a:effectLst/>
              </a:rPr>
              <a:t>olarak astım, bronş aşırı duyarlılığı, kişilerde çok az </a:t>
            </a:r>
            <a:r>
              <a:rPr lang="tr-TR" sz="2400" b="0" i="0" dirty="0" err="1">
                <a:solidFill>
                  <a:srgbClr val="252525"/>
                </a:solidFill>
                <a:effectLst/>
              </a:rPr>
              <a:t>bronkokonstriksiyona</a:t>
            </a:r>
            <a:r>
              <a:rPr lang="tr-TR" sz="2400" b="0" i="0" dirty="0">
                <a:solidFill>
                  <a:srgbClr val="252525"/>
                </a:solidFill>
                <a:effectLst/>
              </a:rPr>
              <a:t> neden olan veya hiç </a:t>
            </a:r>
            <a:r>
              <a:rPr lang="tr-TR" sz="2400" b="0" i="0" dirty="0" err="1">
                <a:solidFill>
                  <a:srgbClr val="252525"/>
                </a:solidFill>
                <a:effectLst/>
              </a:rPr>
              <a:t>bronkokonstriksiyona</a:t>
            </a:r>
            <a:r>
              <a:rPr lang="tr-TR" sz="2400" b="0" i="0" dirty="0">
                <a:solidFill>
                  <a:srgbClr val="252525"/>
                </a:solidFill>
                <a:effectLst/>
              </a:rPr>
              <a:t> neden olmayan çeşitli uyaranlara yanıt olarak hava yollarının aşırı daralma eğilimi ile karakterizedir.</a:t>
            </a:r>
          </a:p>
          <a:p>
            <a:endParaRPr lang="tr-TR" sz="2400" b="0" i="0" dirty="0" smtClean="0">
              <a:solidFill>
                <a:srgbClr val="252525"/>
              </a:solidFill>
              <a:effectLst/>
            </a:endParaRPr>
          </a:p>
          <a:p>
            <a:r>
              <a:rPr lang="tr-TR" sz="2400" b="0" i="0" dirty="0" smtClean="0">
                <a:solidFill>
                  <a:srgbClr val="252525"/>
                </a:solidFill>
                <a:effectLst/>
              </a:rPr>
              <a:t>Tetikleyicilere </a:t>
            </a:r>
            <a:r>
              <a:rPr lang="tr-TR" sz="2400" b="0" i="0" dirty="0">
                <a:solidFill>
                  <a:srgbClr val="252525"/>
                </a:solidFill>
                <a:effectLst/>
              </a:rPr>
              <a:t>(örneğin, alerjen, egzersiz, </a:t>
            </a:r>
            <a:r>
              <a:rPr lang="tr-TR" sz="2400" b="0" i="0" dirty="0" err="1">
                <a:solidFill>
                  <a:srgbClr val="252525"/>
                </a:solidFill>
                <a:effectLst/>
              </a:rPr>
              <a:t>viral</a:t>
            </a:r>
            <a:r>
              <a:rPr lang="tr-TR" sz="2400" b="0" i="0" dirty="0">
                <a:solidFill>
                  <a:srgbClr val="252525"/>
                </a:solidFill>
                <a:effectLst/>
              </a:rPr>
              <a:t> enfeksiyon) maruz kaldıktan sonra ortaya çıkan ve tetikten kaçınma veya astım ilaçları ile düzelen bir solunum semptomları modeli astım için tipiktir.</a:t>
            </a:r>
            <a:endParaRPr lang="tr-TR" sz="2400" dirty="0"/>
          </a:p>
          <a:p>
            <a:endParaRPr lang="tr-TR" dirty="0"/>
          </a:p>
        </p:txBody>
      </p:sp>
    </p:spTree>
    <p:extLst>
      <p:ext uri="{BB962C8B-B14F-4D97-AF65-F5344CB8AC3E}">
        <p14:creationId xmlns:p14="http://schemas.microsoft.com/office/powerpoint/2010/main" val="2968172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xmlns="" id="{49044703-6113-46EC-9060-B725DD6F4A90}"/>
              </a:ext>
            </a:extLst>
          </p:cNvPr>
          <p:cNvGraphicFramePr/>
          <p:nvPr>
            <p:extLst>
              <p:ext uri="{D42A27DB-BD31-4B8C-83A1-F6EECF244321}">
                <p14:modId xmlns:p14="http://schemas.microsoft.com/office/powerpoint/2010/main" val="354561700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769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956FA7E-EF2A-4F9B-A05C-A7E12AE8CD93}"/>
              </a:ext>
            </a:extLst>
          </p:cNvPr>
          <p:cNvSpPr>
            <a:spLocks noGrp="1"/>
          </p:cNvSpPr>
          <p:nvPr>
            <p:ph type="title"/>
          </p:nvPr>
        </p:nvSpPr>
        <p:spPr/>
        <p:txBody>
          <a:bodyPr/>
          <a:lstStyle/>
          <a:p>
            <a:pPr algn="ctr"/>
            <a:r>
              <a:rPr lang="tr-TR"/>
              <a:t>Kronik öksürük </a:t>
            </a:r>
          </a:p>
        </p:txBody>
      </p:sp>
      <p:pic>
        <p:nvPicPr>
          <p:cNvPr id="9" name="İçerik Yer Tutucusu 8">
            <a:extLst>
              <a:ext uri="{FF2B5EF4-FFF2-40B4-BE49-F238E27FC236}">
                <a16:creationId xmlns:a16="http://schemas.microsoft.com/office/drawing/2014/main" xmlns="" id="{163546E7-F12F-49DD-92FB-E228A349BDDC}"/>
              </a:ext>
            </a:extLst>
          </p:cNvPr>
          <p:cNvPicPr>
            <a:picLocks noGrp="1" noChangeAspect="1"/>
          </p:cNvPicPr>
          <p:nvPr>
            <p:ph idx="1"/>
          </p:nvPr>
        </p:nvPicPr>
        <p:blipFill>
          <a:blip r:embed="rId3"/>
          <a:stretch>
            <a:fillRect/>
          </a:stretch>
        </p:blipFill>
        <p:spPr>
          <a:xfrm>
            <a:off x="1679510" y="1530220"/>
            <a:ext cx="9674290" cy="4273421"/>
          </a:xfrm>
        </p:spPr>
      </p:pic>
      <p:sp>
        <p:nvSpPr>
          <p:cNvPr id="10" name="Metin kutusu 9">
            <a:extLst>
              <a:ext uri="{FF2B5EF4-FFF2-40B4-BE49-F238E27FC236}">
                <a16:creationId xmlns:a16="http://schemas.microsoft.com/office/drawing/2014/main" xmlns="" id="{9CA0FDB8-2661-48B9-BB50-59D546F3E93B}"/>
              </a:ext>
            </a:extLst>
          </p:cNvPr>
          <p:cNvSpPr txBox="1"/>
          <p:nvPr/>
        </p:nvSpPr>
        <p:spPr>
          <a:xfrm>
            <a:off x="6251511" y="6488668"/>
            <a:ext cx="7035282" cy="369332"/>
          </a:xfrm>
          <a:prstGeom prst="rect">
            <a:avLst/>
          </a:prstGeom>
          <a:noFill/>
        </p:spPr>
        <p:txBody>
          <a:bodyPr wrap="square" rtlCol="0">
            <a:spAutoFit/>
          </a:bodyPr>
          <a:lstStyle/>
          <a:p>
            <a:r>
              <a:rPr lang="tr-TR"/>
              <a:t>Türk Toraks Derneği, Toraks Kitapları, Öksürük ,Sayı: 26 , 2019</a:t>
            </a:r>
          </a:p>
        </p:txBody>
      </p:sp>
    </p:spTree>
    <p:extLst>
      <p:ext uri="{BB962C8B-B14F-4D97-AF65-F5344CB8AC3E}">
        <p14:creationId xmlns:p14="http://schemas.microsoft.com/office/powerpoint/2010/main" val="2253009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9DE01FD0-96E2-404C-B185-634D5F5A5E2A}"/>
              </a:ext>
            </a:extLst>
          </p:cNvPr>
          <p:cNvPicPr>
            <a:picLocks noChangeAspect="1"/>
          </p:cNvPicPr>
          <p:nvPr/>
        </p:nvPicPr>
        <p:blipFill>
          <a:blip r:embed="rId2"/>
          <a:stretch>
            <a:fillRect/>
          </a:stretch>
        </p:blipFill>
        <p:spPr>
          <a:xfrm>
            <a:off x="634483" y="690465"/>
            <a:ext cx="11028782" cy="5598367"/>
          </a:xfrm>
          <a:prstGeom prst="rect">
            <a:avLst/>
          </a:prstGeom>
        </p:spPr>
      </p:pic>
    </p:spTree>
    <p:extLst>
      <p:ext uri="{BB962C8B-B14F-4D97-AF65-F5344CB8AC3E}">
        <p14:creationId xmlns:p14="http://schemas.microsoft.com/office/powerpoint/2010/main" val="3450203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10B01B1-5278-4B38-B32A-2F0BCB70875A}"/>
              </a:ext>
            </a:extLst>
          </p:cNvPr>
          <p:cNvSpPr>
            <a:spLocks noGrp="1"/>
          </p:cNvSpPr>
          <p:nvPr>
            <p:ph type="title"/>
          </p:nvPr>
        </p:nvSpPr>
        <p:spPr/>
        <p:txBody>
          <a:bodyPr/>
          <a:lstStyle/>
          <a:p>
            <a:r>
              <a:rPr lang="tr-TR" dirty="0"/>
              <a:t>Üst Hava Yolu Öksürük Sendromu</a:t>
            </a:r>
          </a:p>
        </p:txBody>
      </p:sp>
      <p:sp>
        <p:nvSpPr>
          <p:cNvPr id="3" name="İçerik Yer Tutucusu 2">
            <a:extLst>
              <a:ext uri="{FF2B5EF4-FFF2-40B4-BE49-F238E27FC236}">
                <a16:creationId xmlns:a16="http://schemas.microsoft.com/office/drawing/2014/main" xmlns="" id="{16D6124D-F04B-4D25-AA42-5E03B61E695F}"/>
              </a:ext>
            </a:extLst>
          </p:cNvPr>
          <p:cNvSpPr>
            <a:spLocks noGrp="1"/>
          </p:cNvSpPr>
          <p:nvPr>
            <p:ph idx="1"/>
          </p:nvPr>
        </p:nvSpPr>
        <p:spPr/>
        <p:txBody>
          <a:bodyPr>
            <a:normAutofit/>
          </a:bodyPr>
          <a:lstStyle/>
          <a:p>
            <a:r>
              <a:rPr lang="tr-TR" sz="2400" dirty="0"/>
              <a:t>2016 yılına dek post-nazal akıntı sendromu olarak adlandırılan bir hastalık</a:t>
            </a:r>
          </a:p>
          <a:p>
            <a:pPr algn="l"/>
            <a:r>
              <a:rPr lang="tr-TR" sz="2400" b="0" i="0" u="none" strike="noStrike" baseline="0" dirty="0" err="1"/>
              <a:t>Postnazal</a:t>
            </a:r>
            <a:r>
              <a:rPr lang="tr-TR" sz="2400" b="0" i="0" u="none" strike="noStrike" baseline="0" dirty="0"/>
              <a:t> akıntı, </a:t>
            </a:r>
            <a:r>
              <a:rPr lang="tr-TR" sz="2400" b="0" i="0" u="none" strike="noStrike" baseline="0" dirty="0" err="1"/>
              <a:t>allerjik</a:t>
            </a:r>
            <a:r>
              <a:rPr lang="tr-TR" sz="2400" b="0" i="0" u="none" strike="noStrike" baseline="0" dirty="0"/>
              <a:t> </a:t>
            </a:r>
            <a:r>
              <a:rPr lang="tr-TR" sz="2400" b="0" i="0" u="none" strike="noStrike" baseline="0" dirty="0" err="1"/>
              <a:t>rinit</a:t>
            </a:r>
            <a:r>
              <a:rPr lang="tr-TR" sz="2400" b="0" i="0" u="none" strike="noStrike" baseline="0" dirty="0"/>
              <a:t>, </a:t>
            </a:r>
            <a:r>
              <a:rPr lang="tr-TR" sz="2400" b="0" i="0" u="none" strike="noStrike" baseline="0" dirty="0" err="1"/>
              <a:t>nonallerjik</a:t>
            </a:r>
            <a:r>
              <a:rPr lang="tr-TR" sz="2400" b="0" i="0" u="none" strike="noStrike" baseline="0" dirty="0"/>
              <a:t> veya </a:t>
            </a:r>
            <a:r>
              <a:rPr lang="tr-TR" sz="2400" b="0" i="0" u="none" strike="noStrike" baseline="0" dirty="0" err="1"/>
              <a:t>vazomotor</a:t>
            </a:r>
            <a:r>
              <a:rPr lang="tr-TR" sz="2400" b="0" i="0" u="none" strike="noStrike" baseline="0" dirty="0"/>
              <a:t> </a:t>
            </a:r>
            <a:r>
              <a:rPr lang="tr-TR" sz="2400" b="0" i="0" u="none" strike="noStrike" baseline="0" dirty="0" err="1"/>
              <a:t>rinit</a:t>
            </a:r>
            <a:r>
              <a:rPr lang="tr-TR" sz="2400" b="0" i="0" u="none" strike="noStrike" baseline="0" dirty="0"/>
              <a:t>, akut </a:t>
            </a:r>
            <a:r>
              <a:rPr lang="tr-TR" sz="2400" b="0" i="0" u="none" strike="noStrike" baseline="0" dirty="0" err="1"/>
              <a:t>nazofarenjit</a:t>
            </a:r>
            <a:r>
              <a:rPr lang="tr-TR" sz="2400" b="0" i="0" u="none" strike="noStrike" baseline="0" dirty="0"/>
              <a:t> veya sinüzite bağlı olabilir.</a:t>
            </a:r>
          </a:p>
          <a:p>
            <a:pPr algn="l"/>
            <a:r>
              <a:rPr lang="tr-TR" sz="2400" b="0" i="0" u="none" strike="noStrike" baseline="0" dirty="0"/>
              <a:t>Burun akıntısı, </a:t>
            </a:r>
            <a:r>
              <a:rPr lang="tr-TR" sz="2400" b="0" i="0" dirty="0">
                <a:solidFill>
                  <a:srgbClr val="252525"/>
                </a:solidFill>
                <a:effectLst/>
              </a:rPr>
              <a:t>boğazın arkasına damlayan sıvı hissi </a:t>
            </a:r>
            <a:r>
              <a:rPr lang="tr-TR" sz="2400" b="0" i="0" u="none" strike="noStrike" baseline="0" dirty="0"/>
              <a:t>ve sık boğaz temizleme gözlenen semptomlar arasındadır.</a:t>
            </a:r>
          </a:p>
          <a:p>
            <a:pPr algn="l"/>
            <a:r>
              <a:rPr lang="tr-TR" sz="2400" b="0" i="0" dirty="0">
                <a:solidFill>
                  <a:srgbClr val="252525"/>
                </a:solidFill>
                <a:effectLst/>
              </a:rPr>
              <a:t>Üst solunum yolunda </a:t>
            </a:r>
            <a:r>
              <a:rPr lang="tr-TR" sz="2400" b="0" i="0" dirty="0" err="1">
                <a:solidFill>
                  <a:srgbClr val="252525"/>
                </a:solidFill>
                <a:effectLst/>
              </a:rPr>
              <a:t>sekresyonlar</a:t>
            </a:r>
            <a:r>
              <a:rPr lang="tr-TR" sz="2400" b="0" i="0" dirty="0">
                <a:solidFill>
                  <a:srgbClr val="252525"/>
                </a:solidFill>
                <a:effectLst/>
              </a:rPr>
              <a:t> olduğunda, öksürük muhtemelen gırtlak mukozasındaki öksürük reseptörlerinin uyarılmasıyla indüklenir</a:t>
            </a:r>
          </a:p>
          <a:p>
            <a:pPr algn="l"/>
            <a:r>
              <a:rPr lang="tr-TR" sz="2400" b="0" i="0" dirty="0">
                <a:solidFill>
                  <a:srgbClr val="252525"/>
                </a:solidFill>
                <a:effectLst/>
              </a:rPr>
              <a:t>Bununla birlikte, </a:t>
            </a:r>
            <a:r>
              <a:rPr lang="tr-TR" sz="2400" b="0" i="0" dirty="0" err="1">
                <a:solidFill>
                  <a:srgbClr val="252525"/>
                </a:solidFill>
                <a:effectLst/>
              </a:rPr>
              <a:t>postnazal</a:t>
            </a:r>
            <a:r>
              <a:rPr lang="tr-TR" sz="2400" b="0" i="0" dirty="0">
                <a:solidFill>
                  <a:srgbClr val="252525"/>
                </a:solidFill>
                <a:effectLst/>
              </a:rPr>
              <a:t> akıntı da "sessiz" olabilir, bu nedenle bu semptomların olmaması tanıyı mutlaka dışlamaz.</a:t>
            </a:r>
            <a:endParaRPr lang="tr-TR" sz="2400" b="0" i="0" u="none" strike="noStrike" baseline="0" dirty="0"/>
          </a:p>
        </p:txBody>
      </p:sp>
    </p:spTree>
    <p:extLst>
      <p:ext uri="{BB962C8B-B14F-4D97-AF65-F5344CB8AC3E}">
        <p14:creationId xmlns:p14="http://schemas.microsoft.com/office/powerpoint/2010/main" val="2002291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302798B-7C99-4458-8371-CC722B342999}"/>
              </a:ext>
            </a:extLst>
          </p:cNvPr>
          <p:cNvSpPr>
            <a:spLocks noGrp="1"/>
          </p:cNvSpPr>
          <p:nvPr>
            <p:ph type="title"/>
          </p:nvPr>
        </p:nvSpPr>
        <p:spPr/>
        <p:txBody>
          <a:bodyPr/>
          <a:lstStyle/>
          <a:p>
            <a:r>
              <a:rPr lang="tr-TR"/>
              <a:t>Öksürükle Seyreden Astım </a:t>
            </a:r>
          </a:p>
        </p:txBody>
      </p:sp>
      <p:sp>
        <p:nvSpPr>
          <p:cNvPr id="3" name="İçerik Yer Tutucusu 2">
            <a:extLst>
              <a:ext uri="{FF2B5EF4-FFF2-40B4-BE49-F238E27FC236}">
                <a16:creationId xmlns:a16="http://schemas.microsoft.com/office/drawing/2014/main" xmlns="" id="{F57A7816-76D8-452E-9B3B-3DD95F722CB7}"/>
              </a:ext>
            </a:extLst>
          </p:cNvPr>
          <p:cNvSpPr>
            <a:spLocks noGrp="1"/>
          </p:cNvSpPr>
          <p:nvPr>
            <p:ph idx="1"/>
          </p:nvPr>
        </p:nvSpPr>
        <p:spPr/>
        <p:txBody>
          <a:bodyPr>
            <a:normAutofit/>
          </a:bodyPr>
          <a:lstStyle/>
          <a:p>
            <a:pPr algn="l"/>
            <a:r>
              <a:rPr lang="tr-TR" sz="2400" b="0" i="0" u="none" strike="noStrike" baseline="0" dirty="0"/>
              <a:t>Astımın bir alt tipi olarak değerlendirilen öksürükle seyreden astımda ise hışıltılı solunum ve </a:t>
            </a:r>
            <a:r>
              <a:rPr lang="tr-TR" sz="2400" b="0" i="0" u="none" strike="noStrike" baseline="0" dirty="0" err="1"/>
              <a:t>dispne</a:t>
            </a:r>
            <a:r>
              <a:rPr lang="tr-TR" sz="2400" b="0" i="0" u="none" strike="noStrike" baseline="0" dirty="0"/>
              <a:t> olmaksızın, öksürük </a:t>
            </a:r>
            <a:r>
              <a:rPr lang="tr-TR" sz="2400" b="1" i="0" u="none" strike="noStrike" baseline="0" dirty="0"/>
              <a:t>tek semptom </a:t>
            </a:r>
            <a:r>
              <a:rPr lang="tr-TR" sz="2400" b="0" i="0" u="none" strike="noStrike" baseline="0" dirty="0"/>
              <a:t>olarak karşımıza çıkmaktadır.</a:t>
            </a:r>
          </a:p>
          <a:p>
            <a:pPr algn="l"/>
            <a:endParaRPr lang="tr-TR" sz="2400" b="0" i="0" dirty="0" smtClean="0">
              <a:solidFill>
                <a:srgbClr val="252525"/>
              </a:solidFill>
              <a:effectLst/>
            </a:endParaRPr>
          </a:p>
          <a:p>
            <a:pPr algn="l"/>
            <a:r>
              <a:rPr lang="tr-TR" sz="2400" b="0" i="0" dirty="0" smtClean="0">
                <a:solidFill>
                  <a:srgbClr val="252525"/>
                </a:solidFill>
                <a:effectLst/>
              </a:rPr>
              <a:t>Astımla </a:t>
            </a:r>
            <a:r>
              <a:rPr lang="tr-TR" sz="2400" b="0" i="0" dirty="0">
                <a:solidFill>
                  <a:srgbClr val="252525"/>
                </a:solidFill>
                <a:effectLst/>
              </a:rPr>
              <a:t>ilişkili öksürük mevsimsel olabilir, bir üst solunum yolu enfeksiyonunu takip edebilir veya soğuk, kuru hava, toz, küf veya belirli duman veya kokulara maruz kaldığında kötüleşebilir.</a:t>
            </a:r>
            <a:endParaRPr lang="tr-TR" sz="2400" b="0" i="0" u="none" strike="noStrike" baseline="0" dirty="0"/>
          </a:p>
          <a:p>
            <a:pPr algn="l"/>
            <a:endParaRPr lang="tr-TR" sz="2400" b="0" i="0" u="none" strike="noStrike" baseline="0" dirty="0" smtClean="0"/>
          </a:p>
          <a:p>
            <a:pPr algn="l"/>
            <a:r>
              <a:rPr lang="tr-TR" sz="2400" b="0" i="0" u="none" strike="noStrike" baseline="0" dirty="0" smtClean="0"/>
              <a:t>Klinik </a:t>
            </a:r>
            <a:r>
              <a:rPr lang="tr-TR" sz="2400" b="0" i="0" u="none" strike="noStrike" baseline="0" dirty="0"/>
              <a:t>bulgular ve öykü yanı sıra destekleyen tanısal testler ve uygun tedaviye yanıt alınması öksürükle seyreden astım tanısında değerlidir.</a:t>
            </a:r>
            <a:endParaRPr lang="tr-TR" sz="2400" dirty="0"/>
          </a:p>
        </p:txBody>
      </p:sp>
    </p:spTree>
    <p:extLst>
      <p:ext uri="{BB962C8B-B14F-4D97-AF65-F5344CB8AC3E}">
        <p14:creationId xmlns:p14="http://schemas.microsoft.com/office/powerpoint/2010/main" val="597179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BA5CB98-1509-4266-8AB5-96EF93B1121B}"/>
              </a:ext>
            </a:extLst>
          </p:cNvPr>
          <p:cNvSpPr>
            <a:spLocks noGrp="1"/>
          </p:cNvSpPr>
          <p:nvPr>
            <p:ph type="title"/>
          </p:nvPr>
        </p:nvSpPr>
        <p:spPr/>
        <p:txBody>
          <a:bodyPr/>
          <a:lstStyle/>
          <a:p>
            <a:r>
              <a:rPr lang="tr-TR"/>
              <a:t>GASTROÖZOFAGEAL REFLÜ (GÖRH)</a:t>
            </a:r>
          </a:p>
        </p:txBody>
      </p:sp>
      <p:sp>
        <p:nvSpPr>
          <p:cNvPr id="3" name="İçerik Yer Tutucusu 2">
            <a:extLst>
              <a:ext uri="{FF2B5EF4-FFF2-40B4-BE49-F238E27FC236}">
                <a16:creationId xmlns:a16="http://schemas.microsoft.com/office/drawing/2014/main" xmlns="" id="{ABED2E74-60D5-4278-B7DA-3B38210AFF9A}"/>
              </a:ext>
            </a:extLst>
          </p:cNvPr>
          <p:cNvSpPr>
            <a:spLocks noGrp="1"/>
          </p:cNvSpPr>
          <p:nvPr>
            <p:ph idx="1"/>
          </p:nvPr>
        </p:nvSpPr>
        <p:spPr/>
        <p:txBody>
          <a:bodyPr>
            <a:noAutofit/>
          </a:bodyPr>
          <a:lstStyle/>
          <a:p>
            <a:pPr algn="l"/>
            <a:r>
              <a:rPr lang="tr-TR" sz="2400" b="0" i="0" u="none" strike="noStrike" baseline="0" dirty="0" err="1"/>
              <a:t>Gastroözofagiyal</a:t>
            </a:r>
            <a:r>
              <a:rPr lang="tr-TR" sz="2400" b="0" i="0" u="none" strike="noStrike" baseline="0" dirty="0"/>
              <a:t> </a:t>
            </a:r>
            <a:r>
              <a:rPr lang="tr-TR" sz="2400" b="0" i="0" u="none" strike="noStrike" baseline="0" dirty="0" err="1"/>
              <a:t>reflü</a:t>
            </a:r>
            <a:r>
              <a:rPr lang="tr-TR" sz="2400" b="0" i="0" u="none" strike="noStrike" baseline="0" dirty="0"/>
              <a:t> (GÖR), mide içeriğinin anormal olarak </a:t>
            </a:r>
            <a:r>
              <a:rPr lang="tr-TR" sz="2400" b="0" i="0" u="none" strike="noStrike" baseline="0" dirty="0" err="1"/>
              <a:t>özofagusa</a:t>
            </a:r>
            <a:r>
              <a:rPr lang="tr-TR" sz="2400" b="0" i="0" u="none" strike="noStrike" baseline="0" dirty="0"/>
              <a:t> geri kaçışıdır.</a:t>
            </a:r>
          </a:p>
          <a:p>
            <a:pPr algn="l"/>
            <a:r>
              <a:rPr lang="tr-TR" sz="2400" b="0" i="0" u="none" strike="noStrike" baseline="0" dirty="0"/>
              <a:t>GÖRH ise mide içeriğinin </a:t>
            </a:r>
            <a:r>
              <a:rPr lang="tr-TR" sz="2400" b="0" i="0" u="none" strike="noStrike" baseline="0" dirty="0" err="1"/>
              <a:t>özofagusa</a:t>
            </a:r>
            <a:r>
              <a:rPr lang="tr-TR" sz="2400" b="0" i="0" u="none" strike="noStrike" baseline="0" dirty="0"/>
              <a:t> geriye kaçışının sıkıntı verici semptom ve komplikasyonlara neden olduğu durum olarak tanımlanmaktadır </a:t>
            </a:r>
          </a:p>
          <a:p>
            <a:pPr algn="l"/>
            <a:r>
              <a:rPr lang="tr-TR" sz="2400" b="0" i="0" u="none" strike="noStrike" baseline="0" dirty="0" err="1"/>
              <a:t>Reflüye</a:t>
            </a:r>
            <a:r>
              <a:rPr lang="tr-TR" sz="2400" b="0" i="0" u="none" strike="noStrike" baseline="0" dirty="0"/>
              <a:t> bağlı öksürük refleksinin oluşumunda tek bir mekanizmadan çok, birden fazla faktör bir arada rol oynamakta, </a:t>
            </a:r>
            <a:r>
              <a:rPr lang="tr-TR" sz="2400" b="0" i="0" u="none" strike="noStrike" baseline="0" dirty="0" err="1"/>
              <a:t>reflü</a:t>
            </a:r>
            <a:r>
              <a:rPr lang="tr-TR" sz="2400" b="0" i="0" u="none" strike="noStrike" baseline="0" dirty="0"/>
              <a:t> </a:t>
            </a:r>
            <a:r>
              <a:rPr lang="tr-TR" sz="2400" b="0" i="0" u="none" strike="noStrike" baseline="0" dirty="0" err="1"/>
              <a:t>larinks</a:t>
            </a:r>
            <a:r>
              <a:rPr lang="tr-TR" sz="2400" b="0" i="0" u="none" strike="noStrike" baseline="0" dirty="0"/>
              <a:t>, bronşlar ve </a:t>
            </a:r>
            <a:r>
              <a:rPr lang="tr-TR" sz="2400" b="0" i="0" u="none" strike="noStrike" baseline="0" dirty="0" err="1"/>
              <a:t>özofagus</a:t>
            </a:r>
            <a:r>
              <a:rPr lang="tr-TR" sz="2400" b="0" i="0" u="none" strike="noStrike" baseline="0" dirty="0"/>
              <a:t> bölgelerinde oluşturduğu etki ile öksürüğe neden olabilmektedir.</a:t>
            </a:r>
          </a:p>
          <a:p>
            <a:pPr algn="l"/>
            <a:r>
              <a:rPr lang="tr-TR" sz="2400" b="0" i="0" u="none" strike="noStrike" baseline="0" dirty="0"/>
              <a:t>Temel olarak </a:t>
            </a:r>
            <a:r>
              <a:rPr lang="tr-TR" sz="2400" b="0" i="0" u="none" strike="noStrike" baseline="0" dirty="0" err="1"/>
              <a:t>GÖRH'e</a:t>
            </a:r>
            <a:r>
              <a:rPr lang="tr-TR" sz="2400" b="0" i="0" u="none" strike="noStrike" baseline="0" dirty="0"/>
              <a:t> bağlı öksürük </a:t>
            </a:r>
            <a:r>
              <a:rPr lang="tr-TR" sz="2400" b="0" i="0" u="none" strike="noStrike" baseline="0" dirty="0" err="1"/>
              <a:t>patogenezinde</a:t>
            </a:r>
            <a:r>
              <a:rPr lang="tr-TR" sz="2400" b="0" i="0" u="none" strike="noStrike" baseline="0" dirty="0"/>
              <a:t>; </a:t>
            </a:r>
            <a:r>
              <a:rPr lang="tr-TR" sz="2400" b="0" i="0" u="none" strike="noStrike" baseline="0" dirty="0" err="1"/>
              <a:t>özogagobronşiyal</a:t>
            </a:r>
            <a:r>
              <a:rPr lang="tr-TR" sz="2400" b="0" i="0" u="none" strike="noStrike" baseline="0" dirty="0"/>
              <a:t> refleks (</a:t>
            </a:r>
            <a:r>
              <a:rPr lang="tr-TR" sz="2400" b="0" i="0" u="none" strike="noStrike" baseline="0" dirty="0" err="1"/>
              <a:t>vagal</a:t>
            </a:r>
            <a:r>
              <a:rPr lang="tr-TR" sz="2400" b="0" i="0" u="none" strike="noStrike" baseline="0" dirty="0"/>
              <a:t> refleks) ve </a:t>
            </a:r>
            <a:r>
              <a:rPr lang="tr-TR" sz="2400" b="0" i="0" u="none" strike="noStrike" baseline="0" dirty="0" err="1"/>
              <a:t>mikroaspirasyon</a:t>
            </a:r>
            <a:r>
              <a:rPr lang="tr-TR" sz="2400" b="0" i="0" u="none" strike="noStrike" baseline="0" dirty="0"/>
              <a:t> teorisi yer almaktadır.</a:t>
            </a:r>
            <a:endParaRPr lang="tr-TR" sz="2400" dirty="0"/>
          </a:p>
        </p:txBody>
      </p:sp>
    </p:spTree>
    <p:extLst>
      <p:ext uri="{BB962C8B-B14F-4D97-AF65-F5344CB8AC3E}">
        <p14:creationId xmlns:p14="http://schemas.microsoft.com/office/powerpoint/2010/main" val="113251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12BED16-11EE-4AFA-99B8-FB33F57E5487}"/>
              </a:ext>
            </a:extLst>
          </p:cNvPr>
          <p:cNvSpPr>
            <a:spLocks noGrp="1"/>
          </p:cNvSpPr>
          <p:nvPr>
            <p:ph type="title"/>
          </p:nvPr>
        </p:nvSpPr>
        <p:spPr/>
        <p:txBody>
          <a:bodyPr/>
          <a:lstStyle/>
          <a:p>
            <a:r>
              <a:rPr lang="tr-TR"/>
              <a:t>Akut öksürük </a:t>
            </a:r>
          </a:p>
        </p:txBody>
      </p:sp>
      <p:graphicFrame>
        <p:nvGraphicFramePr>
          <p:cNvPr id="4" name="İçerik Yer Tutucusu 3">
            <a:extLst>
              <a:ext uri="{FF2B5EF4-FFF2-40B4-BE49-F238E27FC236}">
                <a16:creationId xmlns:a16="http://schemas.microsoft.com/office/drawing/2014/main" xmlns="" id="{896DED6F-CD0F-4BF9-B2CC-9E307CBF5019}"/>
              </a:ext>
            </a:extLst>
          </p:cNvPr>
          <p:cNvGraphicFramePr>
            <a:graphicFrameLocks noGrp="1"/>
          </p:cNvGraphicFramePr>
          <p:nvPr>
            <p:ph idx="1"/>
            <p:extLst>
              <p:ext uri="{D42A27DB-BD31-4B8C-83A1-F6EECF244321}">
                <p14:modId xmlns:p14="http://schemas.microsoft.com/office/powerpoint/2010/main" val="27210191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95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0B2D900E-BF1C-4CE5-BB38-46C45CD2F271}"/>
              </a:ext>
            </a:extLst>
          </p:cNvPr>
          <p:cNvPicPr>
            <a:picLocks noChangeAspect="1"/>
          </p:cNvPicPr>
          <p:nvPr/>
        </p:nvPicPr>
        <p:blipFill>
          <a:blip r:embed="rId2"/>
          <a:stretch>
            <a:fillRect/>
          </a:stretch>
        </p:blipFill>
        <p:spPr>
          <a:xfrm>
            <a:off x="951722" y="223935"/>
            <a:ext cx="10319657" cy="5840964"/>
          </a:xfrm>
          <a:prstGeom prst="rect">
            <a:avLst/>
          </a:prstGeom>
        </p:spPr>
      </p:pic>
      <p:sp>
        <p:nvSpPr>
          <p:cNvPr id="7" name="Ok: Yukarı 6">
            <a:extLst>
              <a:ext uri="{FF2B5EF4-FFF2-40B4-BE49-F238E27FC236}">
                <a16:creationId xmlns:a16="http://schemas.microsoft.com/office/drawing/2014/main" xmlns="" id="{CFA8BDA4-A673-4BAD-8664-5AC89C16E4A3}"/>
              </a:ext>
            </a:extLst>
          </p:cNvPr>
          <p:cNvSpPr/>
          <p:nvPr/>
        </p:nvSpPr>
        <p:spPr>
          <a:xfrm rot="10800000">
            <a:off x="5430417" y="6000890"/>
            <a:ext cx="484632" cy="6331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55637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4DA1E7D2-166A-484E-8A4A-CBC83617277C}"/>
              </a:ext>
            </a:extLst>
          </p:cNvPr>
          <p:cNvPicPr>
            <a:picLocks noChangeAspect="1"/>
          </p:cNvPicPr>
          <p:nvPr/>
        </p:nvPicPr>
        <p:blipFill>
          <a:blip r:embed="rId3"/>
          <a:stretch>
            <a:fillRect/>
          </a:stretch>
        </p:blipFill>
        <p:spPr>
          <a:xfrm>
            <a:off x="802433" y="429208"/>
            <a:ext cx="10767526" cy="5896947"/>
          </a:xfrm>
          <a:prstGeom prst="rect">
            <a:avLst/>
          </a:prstGeom>
        </p:spPr>
      </p:pic>
    </p:spTree>
    <p:extLst>
      <p:ext uri="{BB962C8B-B14F-4D97-AF65-F5344CB8AC3E}">
        <p14:creationId xmlns:p14="http://schemas.microsoft.com/office/powerpoint/2010/main" val="483570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889E41C-9803-4BBC-9F38-F3D0DC1911E9}"/>
              </a:ext>
            </a:extLst>
          </p:cNvPr>
          <p:cNvSpPr>
            <a:spLocks noGrp="1"/>
          </p:cNvSpPr>
          <p:nvPr>
            <p:ph type="title"/>
          </p:nvPr>
        </p:nvSpPr>
        <p:spPr/>
        <p:txBody>
          <a:bodyPr/>
          <a:lstStyle/>
          <a:p>
            <a:r>
              <a:rPr lang="tr-TR" dirty="0"/>
              <a:t>Kaynaklar </a:t>
            </a:r>
          </a:p>
        </p:txBody>
      </p:sp>
      <p:sp>
        <p:nvSpPr>
          <p:cNvPr id="3" name="İçerik Yer Tutucusu 2">
            <a:extLst>
              <a:ext uri="{FF2B5EF4-FFF2-40B4-BE49-F238E27FC236}">
                <a16:creationId xmlns:a16="http://schemas.microsoft.com/office/drawing/2014/main" xmlns="" id="{562EE159-B04F-4DA8-8000-46951CFB3ABF}"/>
              </a:ext>
            </a:extLst>
          </p:cNvPr>
          <p:cNvSpPr>
            <a:spLocks noGrp="1"/>
          </p:cNvSpPr>
          <p:nvPr>
            <p:ph idx="1"/>
          </p:nvPr>
        </p:nvSpPr>
        <p:spPr/>
        <p:txBody>
          <a:bodyPr>
            <a:normAutofit/>
          </a:bodyPr>
          <a:lstStyle/>
          <a:p>
            <a:r>
              <a:rPr lang="tr-TR" sz="2400" dirty="0"/>
              <a:t>Türk </a:t>
            </a:r>
            <a:r>
              <a:rPr lang="tr-TR" sz="2400" dirty="0" err="1"/>
              <a:t>Toraks</a:t>
            </a:r>
            <a:r>
              <a:rPr lang="tr-TR" sz="2400" dirty="0"/>
              <a:t> Derneği, </a:t>
            </a:r>
            <a:r>
              <a:rPr lang="tr-TR" sz="2400" dirty="0" err="1"/>
              <a:t>Toraks</a:t>
            </a:r>
            <a:r>
              <a:rPr lang="tr-TR" sz="2400" dirty="0"/>
              <a:t> kitapları, Öksürük Sayı:26, Ocak 2019</a:t>
            </a:r>
          </a:p>
          <a:p>
            <a:r>
              <a:rPr lang="tr-TR" sz="2400" dirty="0" smtClean="0"/>
              <a:t>Acil </a:t>
            </a:r>
            <a:r>
              <a:rPr lang="tr-TR" sz="2400" dirty="0"/>
              <a:t>Dahiliye 9.baskı, </a:t>
            </a:r>
            <a:r>
              <a:rPr lang="tr-TR" sz="2400" dirty="0" err="1"/>
              <a:t>Prof.Dr.KeRİM</a:t>
            </a:r>
            <a:r>
              <a:rPr lang="tr-TR" sz="2400" dirty="0"/>
              <a:t> GÜLER, Prof. Dr. Semra </a:t>
            </a:r>
            <a:r>
              <a:rPr lang="tr-TR" sz="2400" dirty="0" err="1"/>
              <a:t>Çalangu</a:t>
            </a:r>
            <a:endParaRPr lang="tr-TR" sz="2400" dirty="0"/>
          </a:p>
          <a:p>
            <a:r>
              <a:rPr lang="tr-TR" sz="2400" dirty="0" smtClean="0"/>
              <a:t>Türk </a:t>
            </a:r>
            <a:r>
              <a:rPr lang="tr-TR" sz="2400" dirty="0" err="1"/>
              <a:t>Toraks</a:t>
            </a:r>
            <a:r>
              <a:rPr lang="tr-TR" sz="2400" dirty="0"/>
              <a:t> Derneği </a:t>
            </a:r>
            <a:r>
              <a:rPr lang="tr-TR" sz="2400" dirty="0" err="1"/>
              <a:t>Pulmoner</a:t>
            </a:r>
            <a:r>
              <a:rPr lang="tr-TR" sz="2400" dirty="0"/>
              <a:t> </a:t>
            </a:r>
            <a:r>
              <a:rPr lang="tr-TR" sz="2400" dirty="0" err="1"/>
              <a:t>Embolizm</a:t>
            </a:r>
            <a:r>
              <a:rPr lang="tr-TR" sz="2400" dirty="0"/>
              <a:t> Tanı Ve Tedavi Uzlaşı Raporu </a:t>
            </a:r>
            <a:r>
              <a:rPr lang="tr-TR" sz="2400" dirty="0" smtClean="0"/>
              <a:t>2021</a:t>
            </a:r>
          </a:p>
          <a:p>
            <a:r>
              <a:rPr lang="tr-TR" sz="2400" dirty="0"/>
              <a:t>İç Hastalıklarında Semptomdan Tanıya, </a:t>
            </a:r>
            <a:r>
              <a:rPr lang="tr-TR" sz="2400" dirty="0" smtClean="0"/>
              <a:t>LANGE,2018</a:t>
            </a:r>
            <a:endParaRPr lang="tr-TR" sz="2400" dirty="0"/>
          </a:p>
          <a:p>
            <a:pPr algn="l"/>
            <a:r>
              <a:rPr lang="tr-TR" sz="2400" i="0" u="none" strike="noStrike" baseline="0" dirty="0">
                <a:solidFill>
                  <a:schemeClr val="tx1">
                    <a:lumMod val="95000"/>
                    <a:lumOff val="5000"/>
                  </a:schemeClr>
                </a:solidFill>
              </a:rPr>
              <a:t>2016 Avrupa ve Amerika Kalp Yetersizliği Kılavuz Güncellemeleri: Yenilikler, benzerlikler, farklılıklar ve netlik kazanmamış konular,</a:t>
            </a:r>
            <a:r>
              <a:rPr lang="tr-TR" sz="2400" b="0" i="1" u="none" strike="noStrike" baseline="0" dirty="0">
                <a:solidFill>
                  <a:srgbClr val="D3232A"/>
                </a:solidFill>
              </a:rPr>
              <a:t> </a:t>
            </a:r>
            <a:r>
              <a:rPr lang="tr-TR" sz="2400" b="0" u="none" strike="noStrike" baseline="0" dirty="0" err="1">
                <a:solidFill>
                  <a:schemeClr val="tx1">
                    <a:lumMod val="95000"/>
                    <a:lumOff val="5000"/>
                  </a:schemeClr>
                </a:solidFill>
              </a:rPr>
              <a:t>Turk</a:t>
            </a:r>
            <a:r>
              <a:rPr lang="tr-TR" sz="2400" b="0" u="none" strike="noStrike" baseline="0" dirty="0">
                <a:solidFill>
                  <a:schemeClr val="tx1">
                    <a:lumMod val="95000"/>
                    <a:lumOff val="5000"/>
                  </a:schemeClr>
                </a:solidFill>
              </a:rPr>
              <a:t> </a:t>
            </a:r>
            <a:r>
              <a:rPr lang="tr-TR" sz="2400" b="0" u="none" strike="noStrike" baseline="0" dirty="0" err="1">
                <a:solidFill>
                  <a:schemeClr val="tx1">
                    <a:lumMod val="95000"/>
                    <a:lumOff val="5000"/>
                  </a:schemeClr>
                </a:solidFill>
              </a:rPr>
              <a:t>Kardiyol</a:t>
            </a:r>
            <a:r>
              <a:rPr lang="tr-TR" sz="2400" b="0" u="none" strike="noStrike" baseline="0" dirty="0">
                <a:solidFill>
                  <a:schemeClr val="tx1">
                    <a:lumMod val="95000"/>
                    <a:lumOff val="5000"/>
                  </a:schemeClr>
                </a:solidFill>
              </a:rPr>
              <a:t> </a:t>
            </a:r>
            <a:r>
              <a:rPr lang="tr-TR" sz="2400" b="0" u="none" strike="noStrike" baseline="0" dirty="0" err="1" smtClean="0">
                <a:solidFill>
                  <a:schemeClr val="tx1">
                    <a:lumMod val="95000"/>
                    <a:lumOff val="5000"/>
                  </a:schemeClr>
                </a:solidFill>
              </a:rPr>
              <a:t>Dern</a:t>
            </a:r>
            <a:r>
              <a:rPr lang="tr-TR" sz="2400" b="0" u="none" strike="noStrike" baseline="0" dirty="0" smtClean="0">
                <a:solidFill>
                  <a:schemeClr val="tx1">
                    <a:lumMod val="95000"/>
                    <a:lumOff val="5000"/>
                  </a:schemeClr>
                </a:solidFill>
              </a:rPr>
              <a:t>. </a:t>
            </a:r>
            <a:r>
              <a:rPr lang="tr-TR" sz="2400" b="0" u="none" strike="noStrike" baseline="0" smtClean="0">
                <a:solidFill>
                  <a:schemeClr val="tx1">
                    <a:lumMod val="95000"/>
                    <a:lumOff val="5000"/>
                  </a:schemeClr>
                </a:solidFill>
              </a:rPr>
              <a:t>Arş, </a:t>
            </a:r>
            <a:r>
              <a:rPr lang="tr-TR" sz="2400" b="0" u="none" strike="noStrike" baseline="0" dirty="0">
                <a:solidFill>
                  <a:schemeClr val="tx1">
                    <a:lumMod val="95000"/>
                    <a:lumOff val="5000"/>
                  </a:schemeClr>
                </a:solidFill>
              </a:rPr>
              <a:t>2016;44(8):625-636</a:t>
            </a:r>
          </a:p>
          <a:p>
            <a:pPr algn="l"/>
            <a:r>
              <a:rPr lang="tr-TR" sz="2400" b="0" i="0" u="none" strike="noStrike" baseline="0" dirty="0"/>
              <a:t>Akut ve kronik kalp yetersizliği tanı ve tedavisine yönelik 2012 ESC kılavuzu</a:t>
            </a:r>
            <a:endParaRPr lang="tr-TR" sz="2400" dirty="0">
              <a:solidFill>
                <a:schemeClr val="tx1">
                  <a:lumMod val="95000"/>
                  <a:lumOff val="5000"/>
                </a:schemeClr>
              </a:solidFill>
            </a:endParaRPr>
          </a:p>
        </p:txBody>
      </p:sp>
    </p:spTree>
    <p:extLst>
      <p:ext uri="{BB962C8B-B14F-4D97-AF65-F5344CB8AC3E}">
        <p14:creationId xmlns:p14="http://schemas.microsoft.com/office/powerpoint/2010/main" val="230916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xmlns="" id="{39309BFE-2614-4AD0-9D32-B56E18651647}"/>
              </a:ext>
            </a:extLst>
          </p:cNvPr>
          <p:cNvGraphicFramePr>
            <a:graphicFrameLocks noGrp="1"/>
          </p:cNvGraphicFramePr>
          <p:nvPr>
            <p:ph idx="4294967295"/>
            <p:extLst>
              <p:ext uri="{D42A27DB-BD31-4B8C-83A1-F6EECF244321}">
                <p14:modId xmlns:p14="http://schemas.microsoft.com/office/powerpoint/2010/main" val="2864630455"/>
              </p:ext>
            </p:extLst>
          </p:nvPr>
        </p:nvGraphicFramePr>
        <p:xfrm>
          <a:off x="877078" y="223935"/>
          <a:ext cx="10002416" cy="6634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804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97B6FB5D-6B0F-4C07-9E9A-9461829389D1}"/>
              </a:ext>
            </a:extLst>
          </p:cNvPr>
          <p:cNvGraphicFramePr/>
          <p:nvPr>
            <p:extLst>
              <p:ext uri="{D42A27DB-BD31-4B8C-83A1-F6EECF244321}">
                <p14:modId xmlns:p14="http://schemas.microsoft.com/office/powerpoint/2010/main" val="30594954"/>
              </p:ext>
            </p:extLst>
          </p:nvPr>
        </p:nvGraphicFramePr>
        <p:xfrm>
          <a:off x="1772816" y="373064"/>
          <a:ext cx="9349273" cy="5523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16367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2750</TotalTime>
  <Words>4010</Words>
  <Application>Microsoft Office PowerPoint</Application>
  <PresentationFormat>Özel</PresentationFormat>
  <Paragraphs>479</Paragraphs>
  <Slides>72</Slides>
  <Notes>37</Notes>
  <HiddenSlides>0</HiddenSlides>
  <MMClips>0</MMClips>
  <ScaleCrop>false</ScaleCrop>
  <HeadingPairs>
    <vt:vector size="4" baseType="variant">
      <vt:variant>
        <vt:lpstr>Tema</vt:lpstr>
      </vt:variant>
      <vt:variant>
        <vt:i4>1</vt:i4>
      </vt:variant>
      <vt:variant>
        <vt:lpstr>Slayt Başlıkları</vt:lpstr>
      </vt:variant>
      <vt:variant>
        <vt:i4>72</vt:i4>
      </vt:variant>
    </vt:vector>
  </HeadingPairs>
  <TitlesOfParts>
    <vt:vector size="73" baseType="lpstr">
      <vt:lpstr>Office Teması</vt:lpstr>
      <vt:lpstr>ÖKSÜRÜK </vt:lpstr>
      <vt:lpstr>Amaç </vt:lpstr>
      <vt:lpstr>Öğrenim hedefleri </vt:lpstr>
      <vt:lpstr>Bir İbrani atasözü der ki </vt:lpstr>
      <vt:lpstr>Öksürük  </vt:lpstr>
      <vt:lpstr>PowerPoint Sunusu</vt:lpstr>
      <vt:lpstr>Akut öksürük </vt:lpstr>
      <vt:lpstr>PowerPoint Sunusu</vt:lpstr>
      <vt:lpstr>PowerPoint Sunusu</vt:lpstr>
      <vt:lpstr>Akut öksürüğe yaklaşım algoritması </vt:lpstr>
      <vt:lpstr>OLGU-1</vt:lpstr>
      <vt:lpstr>PowerPoint Sunusu</vt:lpstr>
      <vt:lpstr>PowerPoint Sunusu</vt:lpstr>
      <vt:lpstr>PowerPoint Sunusu</vt:lpstr>
      <vt:lpstr>PowerPoint Sunusu</vt:lpstr>
      <vt:lpstr>PowerPoint Sunusu</vt:lpstr>
      <vt:lpstr>PowerPoint Sunusu</vt:lpstr>
      <vt:lpstr>  Olgu -2   </vt:lpstr>
      <vt:lpstr>PULMONER TROMBOEMBOLİZM (PTE)</vt:lpstr>
      <vt:lpstr>Risk Faktörleri</vt:lpstr>
      <vt:lpstr>PowerPoint Sunusu</vt:lpstr>
      <vt:lpstr>PowerPoint Sunusu</vt:lpstr>
      <vt:lpstr>PowerPoint Sunusu</vt:lpstr>
      <vt:lpstr>PowerPoint Sunusu</vt:lpstr>
      <vt:lpstr>PowerPoint Sunusu</vt:lpstr>
      <vt:lpstr>PowerPoint Sunusu</vt:lpstr>
      <vt:lpstr>Olgu-3</vt:lpstr>
      <vt:lpstr>Akut Kalp yetmezliği </vt:lpstr>
      <vt:lpstr>PowerPoint Sunusu</vt:lpstr>
      <vt:lpstr>PowerPoint Sunusu</vt:lpstr>
      <vt:lpstr>PowerPoint Sunusu</vt:lpstr>
      <vt:lpstr>ÜSYE ve ÖKSÜRÜK </vt:lpstr>
      <vt:lpstr>PowerPoint Sunusu</vt:lpstr>
      <vt:lpstr>PowerPoint Sunusu</vt:lpstr>
      <vt:lpstr>PowerPoint Sunusu</vt:lpstr>
      <vt:lpstr>KLİNİK ÖZELLİKLER </vt:lpstr>
      <vt:lpstr>KLİNİK ÖZELLİKLER </vt:lpstr>
      <vt:lpstr>Akut Bronşit</vt:lpstr>
      <vt:lpstr>Akut Bronşit</vt:lpstr>
      <vt:lpstr>Akut Bronşit</vt:lpstr>
      <vt:lpstr>PowerPoint Sunusu</vt:lpstr>
      <vt:lpstr>Klinik özellikler </vt:lpstr>
      <vt:lpstr>PowerPoint Sunusu</vt:lpstr>
      <vt:lpstr>PowerPoint Sunusu</vt:lpstr>
      <vt:lpstr>PowerPoint Sunusu</vt:lpstr>
      <vt:lpstr>Influenza </vt:lpstr>
      <vt:lpstr>Influenza </vt:lpstr>
      <vt:lpstr>Influenza </vt:lpstr>
      <vt:lpstr>PowerPoint Sunusu</vt:lpstr>
      <vt:lpstr> Akut Rinosinüzit (ARS)</vt:lpstr>
      <vt:lpstr>PowerPoint Sunusu</vt:lpstr>
      <vt:lpstr>PowerPoint Sunusu</vt:lpstr>
      <vt:lpstr> Akut Rinosinüzit</vt:lpstr>
      <vt:lpstr>Akut Rinosinüzit</vt:lpstr>
      <vt:lpstr>Klinik Özellikler </vt:lpstr>
      <vt:lpstr>PowerPoint Sunusu</vt:lpstr>
      <vt:lpstr>PowerPoint Sunusu</vt:lpstr>
      <vt:lpstr>Allerjik Rinit</vt:lpstr>
      <vt:lpstr>PowerPoint Sunusu</vt:lpstr>
      <vt:lpstr>PowerPoint Sunusu</vt:lpstr>
      <vt:lpstr>PowerPoint Sunusu</vt:lpstr>
      <vt:lpstr>Astım </vt:lpstr>
      <vt:lpstr>Astım </vt:lpstr>
      <vt:lpstr>PowerPoint Sunusu</vt:lpstr>
      <vt:lpstr>Kronik öksürük </vt:lpstr>
      <vt:lpstr>PowerPoint Sunusu</vt:lpstr>
      <vt:lpstr>Üst Hava Yolu Öksürük Sendromu</vt:lpstr>
      <vt:lpstr>Öksürükle Seyreden Astım </vt:lpstr>
      <vt:lpstr>GASTROÖZOFAGEAL REFLÜ (GÖRH)</vt:lpstr>
      <vt:lpstr>PowerPoint Sunusu</vt:lpstr>
      <vt:lpstr>PowerPoint Sunusu</vt:lpstr>
      <vt:lpstr>Kaynaklar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ÖKSÜRÜK</dc:title>
  <dc:creator>Mustafa Güner</dc:creator>
  <cp:lastModifiedBy>w7</cp:lastModifiedBy>
  <cp:revision>31</cp:revision>
  <dcterms:created xsi:type="dcterms:W3CDTF">2021-09-18T11:13:23Z</dcterms:created>
  <dcterms:modified xsi:type="dcterms:W3CDTF">2021-09-29T12:44:49Z</dcterms:modified>
</cp:coreProperties>
</file>