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4" r:id="rId5"/>
    <p:sldId id="259" r:id="rId6"/>
    <p:sldId id="265" r:id="rId7"/>
    <p:sldId id="260" r:id="rId8"/>
    <p:sldId id="261" r:id="rId9"/>
    <p:sldId id="263" r:id="rId10"/>
    <p:sldId id="262" r:id="rId11"/>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varScale="1">
        <p:scale>
          <a:sx n="107" d="100"/>
          <a:sy n="107" d="100"/>
        </p:scale>
        <p:origin x="-96" y="-1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11 Dikdörtgen"/>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3 Dikdörtgen"/>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18 Dikdörtgen"/>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10 Düz Bağlayıcı"/>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19 Düz Bağlayıcı"/>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15 Düz Bağlayıcı"/>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4"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5" name="21 Düz Bağlayıcı"/>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6"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22 Oval"/>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23 Oval"/>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25 Oval"/>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24 Oval"/>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7 Başlık"/>
          <p:cNvSpPr>
            <a:spLocks noGrp="1"/>
          </p:cNvSpPr>
          <p:nvPr>
            <p:ph type="ctrTitle"/>
          </p:nvPr>
        </p:nvSpPr>
        <p:spPr>
          <a:xfrm>
            <a:off x="2286000" y="3124200"/>
            <a:ext cx="6172200" cy="1894362"/>
          </a:xfrm>
        </p:spPr>
        <p:txBody>
          <a:bodyPr/>
          <a:lstStyle>
            <a:lvl1pPr>
              <a:defRPr b="1"/>
            </a:lvl1pPr>
          </a:lstStyle>
          <a:p>
            <a:r>
              <a:rPr lang="tr-TR" smtClean="0"/>
              <a:t>Asıl başlık stili için tıklatın</a:t>
            </a:r>
            <a:endParaRPr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22" name="27 Veri Yer Tutucusu"/>
          <p:cNvSpPr>
            <a:spLocks noGrp="1"/>
          </p:cNvSpPr>
          <p:nvPr>
            <p:ph type="dt" sz="half" idx="10"/>
          </p:nvPr>
        </p:nvSpPr>
        <p:spPr bwMode="auto">
          <a:xfrm rot="5400000">
            <a:off x="7764463" y="1174750"/>
            <a:ext cx="2286000" cy="381000"/>
          </a:xfrm>
        </p:spPr>
        <p:txBody>
          <a:bodyPr/>
          <a:lstStyle>
            <a:lvl1pPr>
              <a:defRPr/>
            </a:lvl1pPr>
          </a:lstStyle>
          <a:p>
            <a:pPr>
              <a:defRPr/>
            </a:pPr>
            <a:fld id="{887F51CD-70BD-4D3C-9B22-347334D12A35}" type="datetimeFigureOut">
              <a:rPr lang="tr-TR"/>
              <a:pPr>
                <a:defRPr/>
              </a:pPr>
              <a:t>24.11.2015</a:t>
            </a:fld>
            <a:endParaRPr lang="tr-TR"/>
          </a:p>
        </p:txBody>
      </p:sp>
      <p:sp>
        <p:nvSpPr>
          <p:cNvPr id="23" name="16 Altbilgi Yer Tutucusu"/>
          <p:cNvSpPr>
            <a:spLocks noGrp="1"/>
          </p:cNvSpPr>
          <p:nvPr>
            <p:ph type="ftr" sz="quarter" idx="11"/>
          </p:nvPr>
        </p:nvSpPr>
        <p:spPr bwMode="auto">
          <a:xfrm rot="5400000">
            <a:off x="7077076" y="4181475"/>
            <a:ext cx="3657600" cy="384175"/>
          </a:xfrm>
        </p:spPr>
        <p:txBody>
          <a:bodyPr/>
          <a:lstStyle>
            <a:lvl1pPr>
              <a:defRPr/>
            </a:lvl1pPr>
          </a:lstStyle>
          <a:p>
            <a:pPr>
              <a:defRPr/>
            </a:pPr>
            <a:endParaRPr lang="tr-TR"/>
          </a:p>
        </p:txBody>
      </p:sp>
      <p:sp>
        <p:nvSpPr>
          <p:cNvPr id="24" name="28 Slayt Numarası Yer Tutucusu"/>
          <p:cNvSpPr>
            <a:spLocks noGrp="1"/>
          </p:cNvSpPr>
          <p:nvPr>
            <p:ph type="sldNum" sz="quarter" idx="12"/>
          </p:nvPr>
        </p:nvSpPr>
        <p:spPr bwMode="auto">
          <a:xfrm>
            <a:off x="1325563" y="4929188"/>
            <a:ext cx="609600" cy="517525"/>
          </a:xfrm>
        </p:spPr>
        <p:txBody>
          <a:bodyPr/>
          <a:lstStyle>
            <a:lvl1pPr>
              <a:defRPr/>
            </a:lvl1pPr>
          </a:lstStyle>
          <a:p>
            <a:pPr>
              <a:defRPr/>
            </a:pPr>
            <a:fld id="{596402C1-97B8-43D3-A2CA-486D366B2658}"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13 Veri Yer Tutucusu"/>
          <p:cNvSpPr>
            <a:spLocks noGrp="1"/>
          </p:cNvSpPr>
          <p:nvPr>
            <p:ph type="dt" sz="half" idx="10"/>
          </p:nvPr>
        </p:nvSpPr>
        <p:spPr/>
        <p:txBody>
          <a:bodyPr/>
          <a:lstStyle>
            <a:lvl1pPr>
              <a:defRPr/>
            </a:lvl1pPr>
          </a:lstStyle>
          <a:p>
            <a:pPr>
              <a:defRPr/>
            </a:pPr>
            <a:fld id="{1B4DF5A1-AF8B-4F88-BAE5-54A2886C2320}" type="datetimeFigureOut">
              <a:rPr lang="tr-TR"/>
              <a:pPr>
                <a:defRPr/>
              </a:pPr>
              <a:t>24.11.2015</a:t>
            </a:fld>
            <a:endParaRPr lang="tr-TR"/>
          </a:p>
        </p:txBody>
      </p:sp>
      <p:sp>
        <p:nvSpPr>
          <p:cNvPr id="5" name="2 Altbilgi Yer Tutucusu"/>
          <p:cNvSpPr>
            <a:spLocks noGrp="1"/>
          </p:cNvSpPr>
          <p:nvPr>
            <p:ph type="ftr" sz="quarter" idx="11"/>
          </p:nvPr>
        </p:nvSpPr>
        <p:spPr/>
        <p:txBody>
          <a:bodyPr/>
          <a:lstStyle>
            <a:lvl1pPr>
              <a:defRPr/>
            </a:lvl1pPr>
          </a:lstStyle>
          <a:p>
            <a:pPr>
              <a:defRPr/>
            </a:pPr>
            <a:endParaRPr lang="tr-TR"/>
          </a:p>
        </p:txBody>
      </p:sp>
      <p:sp>
        <p:nvSpPr>
          <p:cNvPr id="6" name="22 Slayt Numarası Yer Tutucusu"/>
          <p:cNvSpPr>
            <a:spLocks noGrp="1"/>
          </p:cNvSpPr>
          <p:nvPr>
            <p:ph type="sldNum" sz="quarter" idx="12"/>
          </p:nvPr>
        </p:nvSpPr>
        <p:spPr/>
        <p:txBody>
          <a:bodyPr/>
          <a:lstStyle>
            <a:lvl1pPr>
              <a:defRPr/>
            </a:lvl1pPr>
          </a:lstStyle>
          <a:p>
            <a:pPr>
              <a:defRPr/>
            </a:pPr>
            <a:fld id="{4AECBFF8-84E0-4642-B952-A5557C534A59}"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13 Veri Yer Tutucusu"/>
          <p:cNvSpPr>
            <a:spLocks noGrp="1"/>
          </p:cNvSpPr>
          <p:nvPr>
            <p:ph type="dt" sz="half" idx="10"/>
          </p:nvPr>
        </p:nvSpPr>
        <p:spPr/>
        <p:txBody>
          <a:bodyPr/>
          <a:lstStyle>
            <a:lvl1pPr>
              <a:defRPr/>
            </a:lvl1pPr>
          </a:lstStyle>
          <a:p>
            <a:pPr>
              <a:defRPr/>
            </a:pPr>
            <a:fld id="{584B9781-508E-4911-A4A2-AA01A7C2B68C}" type="datetimeFigureOut">
              <a:rPr lang="tr-TR"/>
              <a:pPr>
                <a:defRPr/>
              </a:pPr>
              <a:t>24.11.2015</a:t>
            </a:fld>
            <a:endParaRPr lang="tr-TR"/>
          </a:p>
        </p:txBody>
      </p:sp>
      <p:sp>
        <p:nvSpPr>
          <p:cNvPr id="5" name="2 Altbilgi Yer Tutucusu"/>
          <p:cNvSpPr>
            <a:spLocks noGrp="1"/>
          </p:cNvSpPr>
          <p:nvPr>
            <p:ph type="ftr" sz="quarter" idx="11"/>
          </p:nvPr>
        </p:nvSpPr>
        <p:spPr/>
        <p:txBody>
          <a:bodyPr/>
          <a:lstStyle>
            <a:lvl1pPr>
              <a:defRPr/>
            </a:lvl1pPr>
          </a:lstStyle>
          <a:p>
            <a:pPr>
              <a:defRPr/>
            </a:pPr>
            <a:endParaRPr lang="tr-TR"/>
          </a:p>
        </p:txBody>
      </p:sp>
      <p:sp>
        <p:nvSpPr>
          <p:cNvPr id="6" name="22 Slayt Numarası Yer Tutucusu"/>
          <p:cNvSpPr>
            <a:spLocks noGrp="1"/>
          </p:cNvSpPr>
          <p:nvPr>
            <p:ph type="sldNum" sz="quarter" idx="12"/>
          </p:nvPr>
        </p:nvSpPr>
        <p:spPr/>
        <p:txBody>
          <a:bodyPr/>
          <a:lstStyle>
            <a:lvl1pPr>
              <a:defRPr/>
            </a:lvl1pPr>
          </a:lstStyle>
          <a:p>
            <a:pPr>
              <a:defRPr/>
            </a:pPr>
            <a:fld id="{9BFF8FAD-6FA1-4F4C-ACFC-3A75536C66BC}"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8" name="7 İçerik Yer Tutucusu"/>
          <p:cNvSpPr>
            <a:spLocks noGrp="1"/>
          </p:cNvSpPr>
          <p:nvPr>
            <p:ph sz="quarter" idx="1"/>
          </p:nvPr>
        </p:nvSpPr>
        <p:spPr>
          <a:xfrm>
            <a:off x="457200" y="1600200"/>
            <a:ext cx="7467600" cy="487375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6 Veri Yer Tutucusu"/>
          <p:cNvSpPr>
            <a:spLocks noGrp="1"/>
          </p:cNvSpPr>
          <p:nvPr>
            <p:ph type="dt" sz="half" idx="10"/>
          </p:nvPr>
        </p:nvSpPr>
        <p:spPr/>
        <p:txBody>
          <a:bodyPr rtlCol="0"/>
          <a:lstStyle>
            <a:lvl1pPr>
              <a:defRPr/>
            </a:lvl1pPr>
          </a:lstStyle>
          <a:p>
            <a:pPr>
              <a:defRPr/>
            </a:pPr>
            <a:fld id="{8F276DAD-066C-4B81-AC99-F969E8B53876}" type="datetimeFigureOut">
              <a:rPr lang="tr-TR"/>
              <a:pPr>
                <a:defRPr/>
              </a:pPr>
              <a:t>24.11.2015</a:t>
            </a:fld>
            <a:endParaRPr lang="tr-TR"/>
          </a:p>
        </p:txBody>
      </p:sp>
      <p:sp>
        <p:nvSpPr>
          <p:cNvPr id="5" name="8 Slayt Numarası Yer Tutucusu"/>
          <p:cNvSpPr>
            <a:spLocks noGrp="1"/>
          </p:cNvSpPr>
          <p:nvPr>
            <p:ph type="sldNum" sz="quarter" idx="11"/>
          </p:nvPr>
        </p:nvSpPr>
        <p:spPr/>
        <p:txBody>
          <a:bodyPr rtlCol="0"/>
          <a:lstStyle>
            <a:lvl1pPr>
              <a:defRPr/>
            </a:lvl1pPr>
          </a:lstStyle>
          <a:p>
            <a:pPr>
              <a:defRPr/>
            </a:pPr>
            <a:fld id="{FC3AA166-B002-4354-8BBD-E7EC7B47A853}" type="slidenum">
              <a:rPr lang="tr-TR"/>
              <a:pPr>
                <a:defRPr/>
              </a:pPr>
              <a:t>‹#›</a:t>
            </a:fld>
            <a:endParaRPr lang="tr-TR"/>
          </a:p>
        </p:txBody>
      </p:sp>
      <p:sp>
        <p:nvSpPr>
          <p:cNvPr id="6" name="9 Altbilgi Yer Tutucusu"/>
          <p:cNvSpPr>
            <a:spLocks noGrp="1"/>
          </p:cNvSpPr>
          <p:nvPr>
            <p:ph type="ftr" sz="quarter" idx="12"/>
          </p:nvPr>
        </p:nvSpPr>
        <p:spPr/>
        <p:txBody>
          <a:bodyPr rtlCol="0"/>
          <a:lstStyle>
            <a:lvl1pPr>
              <a:defRPr/>
            </a:lvl1pPr>
          </a:lstStyle>
          <a:p>
            <a:pPr>
              <a:defRPr/>
            </a:pPr>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4"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9 Dikdörtgen"/>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0 Dikdörtgen"/>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11 Dikdörtgen"/>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12 Düz Bağlayıcı"/>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14 Düz Bağlayıcı"/>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15 Düz Bağlayıcı"/>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19 Oval"/>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20 Oval"/>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21 Oval"/>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22 Oval"/>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25 Düz Bağlayıcı"/>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lang="tr-TR" smtClean="0"/>
              <a:t>Asıl başlık stili için tıklatın</a:t>
            </a:r>
            <a:endParaRPr lang="en-US"/>
          </a:p>
        </p:txBody>
      </p:sp>
      <p:sp>
        <p:nvSpPr>
          <p:cNvPr id="3" name="2 Metin Yer Tutucusu"/>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20" name="3 Veri Yer Tutucusu"/>
          <p:cNvSpPr>
            <a:spLocks noGrp="1"/>
          </p:cNvSpPr>
          <p:nvPr>
            <p:ph type="dt" sz="half" idx="10"/>
          </p:nvPr>
        </p:nvSpPr>
        <p:spPr bwMode="auto">
          <a:xfrm rot="5400000">
            <a:off x="7762875" y="1169988"/>
            <a:ext cx="2286000" cy="381000"/>
          </a:xfrm>
        </p:spPr>
        <p:txBody>
          <a:bodyPr/>
          <a:lstStyle>
            <a:lvl1pPr>
              <a:defRPr/>
            </a:lvl1pPr>
          </a:lstStyle>
          <a:p>
            <a:pPr>
              <a:defRPr/>
            </a:pPr>
            <a:fld id="{6C1CDDC3-173B-44A5-9089-2571E9E64AB4}" type="datetimeFigureOut">
              <a:rPr lang="tr-TR"/>
              <a:pPr>
                <a:defRPr/>
              </a:pPr>
              <a:t>24.11.2015</a:t>
            </a:fld>
            <a:endParaRPr lang="tr-TR"/>
          </a:p>
        </p:txBody>
      </p:sp>
      <p:sp>
        <p:nvSpPr>
          <p:cNvPr id="21" name="4 Altbilgi Yer Tutucusu"/>
          <p:cNvSpPr>
            <a:spLocks noGrp="1"/>
          </p:cNvSpPr>
          <p:nvPr>
            <p:ph type="ftr" sz="quarter" idx="11"/>
          </p:nvPr>
        </p:nvSpPr>
        <p:spPr bwMode="auto">
          <a:xfrm rot="5400000">
            <a:off x="7077076" y="4178300"/>
            <a:ext cx="3657600" cy="384175"/>
          </a:xfrm>
        </p:spPr>
        <p:txBody>
          <a:bodyPr/>
          <a:lstStyle>
            <a:lvl1pPr>
              <a:defRPr/>
            </a:lvl1pPr>
          </a:lstStyle>
          <a:p>
            <a:pPr>
              <a:defRPr/>
            </a:pPr>
            <a:endParaRPr lang="tr-TR"/>
          </a:p>
        </p:txBody>
      </p:sp>
      <p:sp>
        <p:nvSpPr>
          <p:cNvPr id="22" name="5 Slayt Numarası Yer Tutucusu"/>
          <p:cNvSpPr>
            <a:spLocks noGrp="1"/>
          </p:cNvSpPr>
          <p:nvPr>
            <p:ph type="sldNum" sz="quarter" idx="12"/>
          </p:nvPr>
        </p:nvSpPr>
        <p:spPr bwMode="auto">
          <a:xfrm>
            <a:off x="1339850" y="4929188"/>
            <a:ext cx="609600" cy="517525"/>
          </a:xfrm>
        </p:spPr>
        <p:txBody>
          <a:bodyPr/>
          <a:lstStyle>
            <a:lvl1pPr>
              <a:defRPr/>
            </a:lvl1pPr>
          </a:lstStyle>
          <a:p>
            <a:pPr>
              <a:defRPr/>
            </a:pPr>
            <a:fld id="{BAAE9637-8E6A-4D1D-98B4-9E9E946F15A0}"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9" name="8 İçerik Yer Tutucusu"/>
          <p:cNvSpPr>
            <a:spLocks noGrp="1"/>
          </p:cNvSpPr>
          <p:nvPr>
            <p:ph sz="quarter" idx="1"/>
          </p:nvPr>
        </p:nvSpPr>
        <p:spPr>
          <a:xfrm>
            <a:off x="457200" y="1600200"/>
            <a:ext cx="3657600" cy="4572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10 İçerik Yer Tutucusu"/>
          <p:cNvSpPr>
            <a:spLocks noGrp="1"/>
          </p:cNvSpPr>
          <p:nvPr>
            <p:ph sz="quarter" idx="2"/>
          </p:nvPr>
        </p:nvSpPr>
        <p:spPr>
          <a:xfrm>
            <a:off x="4270248" y="1600200"/>
            <a:ext cx="3657600" cy="4572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13 Veri Yer Tutucusu"/>
          <p:cNvSpPr>
            <a:spLocks noGrp="1"/>
          </p:cNvSpPr>
          <p:nvPr>
            <p:ph type="dt" sz="half" idx="10"/>
          </p:nvPr>
        </p:nvSpPr>
        <p:spPr/>
        <p:txBody>
          <a:bodyPr/>
          <a:lstStyle>
            <a:lvl1pPr>
              <a:defRPr/>
            </a:lvl1pPr>
          </a:lstStyle>
          <a:p>
            <a:pPr>
              <a:defRPr/>
            </a:pPr>
            <a:fld id="{42FFEA41-FFBE-4181-81C8-A542D2A5A2FB}" type="datetimeFigureOut">
              <a:rPr lang="tr-TR"/>
              <a:pPr>
                <a:defRPr/>
              </a:pPr>
              <a:t>24.11.2015</a:t>
            </a:fld>
            <a:endParaRPr lang="tr-TR"/>
          </a:p>
        </p:txBody>
      </p:sp>
      <p:sp>
        <p:nvSpPr>
          <p:cNvPr id="6" name="2 Altbilgi Yer Tutucusu"/>
          <p:cNvSpPr>
            <a:spLocks noGrp="1"/>
          </p:cNvSpPr>
          <p:nvPr>
            <p:ph type="ftr" sz="quarter" idx="11"/>
          </p:nvPr>
        </p:nvSpPr>
        <p:spPr/>
        <p:txBody>
          <a:bodyPr/>
          <a:lstStyle>
            <a:lvl1pPr>
              <a:defRPr/>
            </a:lvl1pPr>
          </a:lstStyle>
          <a:p>
            <a:pPr>
              <a:defRPr/>
            </a:pPr>
            <a:endParaRPr lang="tr-TR"/>
          </a:p>
        </p:txBody>
      </p:sp>
      <p:sp>
        <p:nvSpPr>
          <p:cNvPr id="7" name="22 Slayt Numarası Yer Tutucusu"/>
          <p:cNvSpPr>
            <a:spLocks noGrp="1"/>
          </p:cNvSpPr>
          <p:nvPr>
            <p:ph type="sldNum" sz="quarter" idx="12"/>
          </p:nvPr>
        </p:nvSpPr>
        <p:spPr/>
        <p:txBody>
          <a:bodyPr/>
          <a:lstStyle>
            <a:lvl1pPr>
              <a:defRPr/>
            </a:lvl1pPr>
          </a:lstStyle>
          <a:p>
            <a:pPr>
              <a:defRPr/>
            </a:pPr>
            <a:fld id="{CA955779-C5DD-4096-82DC-28CCAB69C954}"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lstStyle>
            <a:lvl1pPr>
              <a:defRPr/>
            </a:lvl1pPr>
          </a:lstStyle>
          <a:p>
            <a:r>
              <a:rPr lang="tr-TR" smtClean="0"/>
              <a:t>Asıl başlık stili için tıklatın</a:t>
            </a:r>
            <a:endParaRPr lang="en-US"/>
          </a:p>
        </p:txBody>
      </p:sp>
      <p:sp>
        <p:nvSpPr>
          <p:cNvPr id="11" name="10 İçerik Yer Tutucusu"/>
          <p:cNvSpPr>
            <a:spLocks noGrp="1"/>
          </p:cNvSpPr>
          <p:nvPr>
            <p:ph sz="quarter" idx="2"/>
          </p:nvPr>
        </p:nvSpPr>
        <p:spPr>
          <a:xfrm>
            <a:off x="457200" y="2362200"/>
            <a:ext cx="3657600" cy="3886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3" name="12 İçerik Yer Tutucusu"/>
          <p:cNvSpPr>
            <a:spLocks noGrp="1"/>
          </p:cNvSpPr>
          <p:nvPr>
            <p:ph sz="quarter" idx="4"/>
          </p:nvPr>
        </p:nvSpPr>
        <p:spPr>
          <a:xfrm>
            <a:off x="4371975" y="2362200"/>
            <a:ext cx="3657600" cy="3886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tr-TR" smtClean="0"/>
              <a:t>Asıl metin stillerini düzenlemek için tıklatın</a:t>
            </a:r>
          </a:p>
        </p:txBody>
      </p:sp>
      <p:sp>
        <p:nvSpPr>
          <p:cNvPr id="7" name="13 Veri Yer Tutucusu"/>
          <p:cNvSpPr>
            <a:spLocks noGrp="1"/>
          </p:cNvSpPr>
          <p:nvPr>
            <p:ph type="dt" sz="half" idx="10"/>
          </p:nvPr>
        </p:nvSpPr>
        <p:spPr/>
        <p:txBody>
          <a:bodyPr/>
          <a:lstStyle>
            <a:lvl1pPr>
              <a:defRPr/>
            </a:lvl1pPr>
          </a:lstStyle>
          <a:p>
            <a:pPr>
              <a:defRPr/>
            </a:pPr>
            <a:fld id="{413EFADA-D4AC-4B2A-AB7B-3BE4FFA07D91}" type="datetimeFigureOut">
              <a:rPr lang="tr-TR"/>
              <a:pPr>
                <a:defRPr/>
              </a:pPr>
              <a:t>24.11.2015</a:t>
            </a:fld>
            <a:endParaRPr lang="tr-TR"/>
          </a:p>
        </p:txBody>
      </p:sp>
      <p:sp>
        <p:nvSpPr>
          <p:cNvPr id="8" name="2 Altbilgi Yer Tutucusu"/>
          <p:cNvSpPr>
            <a:spLocks noGrp="1"/>
          </p:cNvSpPr>
          <p:nvPr>
            <p:ph type="ftr" sz="quarter" idx="11"/>
          </p:nvPr>
        </p:nvSpPr>
        <p:spPr/>
        <p:txBody>
          <a:bodyPr/>
          <a:lstStyle>
            <a:lvl1pPr>
              <a:defRPr/>
            </a:lvl1pPr>
          </a:lstStyle>
          <a:p>
            <a:pPr>
              <a:defRPr/>
            </a:pPr>
            <a:endParaRPr lang="tr-TR"/>
          </a:p>
        </p:txBody>
      </p:sp>
      <p:sp>
        <p:nvSpPr>
          <p:cNvPr id="9" name="22 Slayt Numarası Yer Tutucusu"/>
          <p:cNvSpPr>
            <a:spLocks noGrp="1"/>
          </p:cNvSpPr>
          <p:nvPr>
            <p:ph type="sldNum" sz="quarter" idx="12"/>
          </p:nvPr>
        </p:nvSpPr>
        <p:spPr/>
        <p:txBody>
          <a:bodyPr/>
          <a:lstStyle>
            <a:lvl1pPr>
              <a:defRPr/>
            </a:lvl1pPr>
          </a:lstStyle>
          <a:p>
            <a:pPr>
              <a:defRPr/>
            </a:pPr>
            <a:fld id="{E717BCAD-E985-43D0-919E-9AF112F3EFE7}"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5 Veri Yer Tutucusu"/>
          <p:cNvSpPr>
            <a:spLocks noGrp="1"/>
          </p:cNvSpPr>
          <p:nvPr>
            <p:ph type="dt" sz="half" idx="10"/>
          </p:nvPr>
        </p:nvSpPr>
        <p:spPr/>
        <p:txBody>
          <a:bodyPr rtlCol="0"/>
          <a:lstStyle>
            <a:lvl1pPr>
              <a:defRPr/>
            </a:lvl1pPr>
          </a:lstStyle>
          <a:p>
            <a:pPr>
              <a:defRPr/>
            </a:pPr>
            <a:fld id="{87F96914-56B1-4AD2-B674-93B3AD7FA951}" type="datetimeFigureOut">
              <a:rPr lang="tr-TR"/>
              <a:pPr>
                <a:defRPr/>
              </a:pPr>
              <a:t>24.11.2015</a:t>
            </a:fld>
            <a:endParaRPr lang="tr-TR"/>
          </a:p>
        </p:txBody>
      </p:sp>
      <p:sp>
        <p:nvSpPr>
          <p:cNvPr id="4" name="6 Slayt Numarası Yer Tutucusu"/>
          <p:cNvSpPr>
            <a:spLocks noGrp="1"/>
          </p:cNvSpPr>
          <p:nvPr>
            <p:ph type="sldNum" sz="quarter" idx="11"/>
          </p:nvPr>
        </p:nvSpPr>
        <p:spPr/>
        <p:txBody>
          <a:bodyPr rtlCol="0"/>
          <a:lstStyle>
            <a:lvl1pPr>
              <a:defRPr/>
            </a:lvl1pPr>
          </a:lstStyle>
          <a:p>
            <a:pPr>
              <a:defRPr/>
            </a:pPr>
            <a:fld id="{537784B0-D86E-4F2E-984A-A3C481363FB3}" type="slidenum">
              <a:rPr lang="tr-TR"/>
              <a:pPr>
                <a:defRPr/>
              </a:pPr>
              <a:t>‹#›</a:t>
            </a:fld>
            <a:endParaRPr lang="tr-TR"/>
          </a:p>
        </p:txBody>
      </p:sp>
      <p:sp>
        <p:nvSpPr>
          <p:cNvPr id="5" name="7 Altbilgi Yer Tutucusu"/>
          <p:cNvSpPr>
            <a:spLocks noGrp="1"/>
          </p:cNvSpPr>
          <p:nvPr>
            <p:ph type="ftr" sz="quarter" idx="12"/>
          </p:nvPr>
        </p:nvSpPr>
        <p:spPr/>
        <p:txBody>
          <a:bodyPr rtlCol="0"/>
          <a:lstStyle>
            <a:lvl1pPr>
              <a:defRPr/>
            </a:lvl1pPr>
          </a:lstStyle>
          <a:p>
            <a:pPr>
              <a:defRPr/>
            </a:pPr>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3 Veri Yer Tutucusu"/>
          <p:cNvSpPr>
            <a:spLocks noGrp="1"/>
          </p:cNvSpPr>
          <p:nvPr>
            <p:ph type="dt" sz="half" idx="10"/>
          </p:nvPr>
        </p:nvSpPr>
        <p:spPr/>
        <p:txBody>
          <a:bodyPr/>
          <a:lstStyle>
            <a:lvl1pPr>
              <a:defRPr/>
            </a:lvl1pPr>
          </a:lstStyle>
          <a:p>
            <a:pPr>
              <a:defRPr/>
            </a:pPr>
            <a:fld id="{BCB70090-25A6-420D-8081-FF82EE8A90B1}" type="datetimeFigureOut">
              <a:rPr lang="tr-TR"/>
              <a:pPr>
                <a:defRPr/>
              </a:pPr>
              <a:t>24.11.2015</a:t>
            </a:fld>
            <a:endParaRPr lang="tr-TR"/>
          </a:p>
        </p:txBody>
      </p:sp>
      <p:sp>
        <p:nvSpPr>
          <p:cNvPr id="3" name="2 Altbilgi Yer Tutucusu"/>
          <p:cNvSpPr>
            <a:spLocks noGrp="1"/>
          </p:cNvSpPr>
          <p:nvPr>
            <p:ph type="ftr" sz="quarter" idx="11"/>
          </p:nvPr>
        </p:nvSpPr>
        <p:spPr/>
        <p:txBody>
          <a:bodyPr/>
          <a:lstStyle>
            <a:lvl1pPr>
              <a:defRPr/>
            </a:lvl1pPr>
          </a:lstStyle>
          <a:p>
            <a:pPr>
              <a:defRPr/>
            </a:pPr>
            <a:endParaRPr lang="tr-TR"/>
          </a:p>
        </p:txBody>
      </p:sp>
      <p:sp>
        <p:nvSpPr>
          <p:cNvPr id="4" name="22 Slayt Numarası Yer Tutucusu"/>
          <p:cNvSpPr>
            <a:spLocks noGrp="1"/>
          </p:cNvSpPr>
          <p:nvPr>
            <p:ph type="sldNum" sz="quarter" idx="12"/>
          </p:nvPr>
        </p:nvSpPr>
        <p:spPr/>
        <p:txBody>
          <a:bodyPr/>
          <a:lstStyle>
            <a:lvl1pPr>
              <a:defRPr/>
            </a:lvl1pPr>
          </a:lstStyle>
          <a:p>
            <a:pPr>
              <a:defRPr/>
            </a:pPr>
            <a:fld id="{705E5D6A-980B-442A-BFE4-5E04488D731F}"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6"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7" name="8 Düz Bağlayıcı"/>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13 Oval"/>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1 Başlık"/>
          <p:cNvSpPr>
            <a:spLocks noGrp="1"/>
          </p:cNvSpPr>
          <p:nvPr>
            <p:ph type="title"/>
          </p:nvPr>
        </p:nvSpPr>
        <p:spPr>
          <a:xfrm rot="5400000">
            <a:off x="3371850" y="3200400"/>
            <a:ext cx="6309360" cy="457200"/>
          </a:xfrm>
        </p:spPr>
        <p:txBody>
          <a:bodyPr/>
          <a:lstStyle>
            <a:lvl1pPr algn="l">
              <a:buNone/>
              <a:defRPr sz="2000" b="1" cap="small" baseline="0"/>
            </a:lvl1pPr>
          </a:lstStyle>
          <a:p>
            <a:r>
              <a:rPr lang="tr-TR" smtClean="0"/>
              <a:t>Asıl başlık stili için tıklatın</a:t>
            </a:r>
            <a:endParaRPr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tr-TR" smtClean="0"/>
              <a:t>Asıl metin stillerini düzenlemek için tıklatın</a:t>
            </a:r>
          </a:p>
        </p:txBody>
      </p:sp>
      <p:sp>
        <p:nvSpPr>
          <p:cNvPr id="18" name="17 İçerik Yer Tutucusu"/>
          <p:cNvSpPr>
            <a:spLocks noGrp="1"/>
          </p:cNvSpPr>
          <p:nvPr>
            <p:ph sz="quarter" idx="1"/>
          </p:nvPr>
        </p:nvSpPr>
        <p:spPr>
          <a:xfrm>
            <a:off x="304800" y="274320"/>
            <a:ext cx="5638800" cy="632764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2" name="20 Veri Yer Tutucusu"/>
          <p:cNvSpPr>
            <a:spLocks noGrp="1"/>
          </p:cNvSpPr>
          <p:nvPr>
            <p:ph type="dt" sz="half" idx="10"/>
          </p:nvPr>
        </p:nvSpPr>
        <p:spPr/>
        <p:txBody>
          <a:bodyPr rtlCol="0"/>
          <a:lstStyle>
            <a:lvl1pPr>
              <a:defRPr/>
            </a:lvl1pPr>
          </a:lstStyle>
          <a:p>
            <a:pPr>
              <a:defRPr/>
            </a:pPr>
            <a:fld id="{D60BBEC6-EA20-4FDC-9309-B18048B2DBCB}" type="datetimeFigureOut">
              <a:rPr lang="tr-TR"/>
              <a:pPr>
                <a:defRPr/>
              </a:pPr>
              <a:t>24.11.2015</a:t>
            </a:fld>
            <a:endParaRPr lang="tr-TR"/>
          </a:p>
        </p:txBody>
      </p:sp>
      <p:sp>
        <p:nvSpPr>
          <p:cNvPr id="13" name="21 Slayt Numarası Yer Tutucusu"/>
          <p:cNvSpPr>
            <a:spLocks noGrp="1"/>
          </p:cNvSpPr>
          <p:nvPr>
            <p:ph type="sldNum" sz="quarter" idx="11"/>
          </p:nvPr>
        </p:nvSpPr>
        <p:spPr/>
        <p:txBody>
          <a:bodyPr rtlCol="0"/>
          <a:lstStyle>
            <a:lvl1pPr>
              <a:defRPr/>
            </a:lvl1pPr>
          </a:lstStyle>
          <a:p>
            <a:pPr>
              <a:defRPr/>
            </a:pPr>
            <a:fld id="{1619AD67-4ECE-4664-92E4-63670DB5B553}" type="slidenum">
              <a:rPr lang="tr-TR"/>
              <a:pPr>
                <a:defRPr/>
              </a:pPr>
              <a:t>‹#›</a:t>
            </a:fld>
            <a:endParaRPr lang="tr-TR"/>
          </a:p>
        </p:txBody>
      </p:sp>
      <p:sp>
        <p:nvSpPr>
          <p:cNvPr id="14" name="22 Altbilgi Yer Tutucusu"/>
          <p:cNvSpPr>
            <a:spLocks noGrp="1"/>
          </p:cNvSpPr>
          <p:nvPr>
            <p:ph type="ftr" sz="quarter" idx="12"/>
          </p:nvPr>
        </p:nvSpPr>
        <p:spPr/>
        <p:txBody>
          <a:bodyPr rtlCol="0"/>
          <a:lstStyle>
            <a:lvl1pPr>
              <a:defRPr/>
            </a:lvl1pPr>
          </a:lstStyle>
          <a:p>
            <a:pPr>
              <a:defRPr/>
            </a:pPr>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12 Oval"/>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1" name="19 Düz Bağlayıcı"/>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1 Başlık"/>
          <p:cNvSpPr>
            <a:spLocks noGrp="1"/>
          </p:cNvSpPr>
          <p:nvPr>
            <p:ph type="title"/>
          </p:nvPr>
        </p:nvSpPr>
        <p:spPr>
          <a:xfrm rot="5400000">
            <a:off x="3350133" y="3200400"/>
            <a:ext cx="6309360" cy="457200"/>
          </a:xfrm>
        </p:spPr>
        <p:txBody>
          <a:bodyPr/>
          <a:lstStyle>
            <a:lvl1pPr algn="l">
              <a:buNone/>
              <a:defRPr sz="2000" b="1"/>
            </a:lvl1pPr>
          </a:lstStyle>
          <a:p>
            <a:r>
              <a:rPr lang="tr-TR" smtClean="0"/>
              <a:t>Asıl başlık stili için tıklatın</a:t>
            </a:r>
            <a:endParaRPr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12" name="16 Veri Yer Tutucusu"/>
          <p:cNvSpPr>
            <a:spLocks noGrp="1"/>
          </p:cNvSpPr>
          <p:nvPr>
            <p:ph type="dt" sz="half" idx="10"/>
          </p:nvPr>
        </p:nvSpPr>
        <p:spPr/>
        <p:txBody>
          <a:bodyPr rtlCol="0"/>
          <a:lstStyle>
            <a:lvl1pPr>
              <a:defRPr/>
            </a:lvl1pPr>
          </a:lstStyle>
          <a:p>
            <a:pPr>
              <a:defRPr/>
            </a:pPr>
            <a:fld id="{2AA7BAC3-0DC0-4C87-B124-98B63D17F190}" type="datetimeFigureOut">
              <a:rPr lang="tr-TR"/>
              <a:pPr>
                <a:defRPr/>
              </a:pPr>
              <a:t>24.11.2015</a:t>
            </a:fld>
            <a:endParaRPr lang="tr-TR"/>
          </a:p>
        </p:txBody>
      </p:sp>
      <p:sp>
        <p:nvSpPr>
          <p:cNvPr id="13" name="17 Slayt Numarası Yer Tutucusu"/>
          <p:cNvSpPr>
            <a:spLocks noGrp="1"/>
          </p:cNvSpPr>
          <p:nvPr>
            <p:ph type="sldNum" sz="quarter" idx="11"/>
          </p:nvPr>
        </p:nvSpPr>
        <p:spPr/>
        <p:txBody>
          <a:bodyPr rtlCol="0"/>
          <a:lstStyle>
            <a:lvl1pPr>
              <a:defRPr/>
            </a:lvl1pPr>
          </a:lstStyle>
          <a:p>
            <a:pPr>
              <a:defRPr/>
            </a:pPr>
            <a:fld id="{83EA7111-5105-4C9B-8195-EE674A1C2C79}" type="slidenum">
              <a:rPr lang="tr-TR"/>
              <a:pPr>
                <a:defRPr/>
              </a:pPr>
              <a:t>‹#›</a:t>
            </a:fld>
            <a:endParaRPr lang="tr-TR"/>
          </a:p>
        </p:txBody>
      </p:sp>
      <p:sp>
        <p:nvSpPr>
          <p:cNvPr id="14" name="20 Altbilgi Yer Tutucusu"/>
          <p:cNvSpPr>
            <a:spLocks noGrp="1"/>
          </p:cNvSpPr>
          <p:nvPr>
            <p:ph type="ftr" sz="quarter" idx="12"/>
          </p:nvPr>
        </p:nvSpPr>
        <p:spPr/>
        <p:txBody>
          <a:bodyPr rtlCol="0"/>
          <a:lstStyle>
            <a:lvl1pPr>
              <a:defRPr/>
            </a:lvl1pPr>
          </a:lstStyle>
          <a:p>
            <a:pPr>
              <a:defRPr/>
            </a:pP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lang="tr-TR" smtClean="0"/>
              <a:t>Asıl başlık stili için tıklatın</a:t>
            </a:r>
            <a:endParaRPr lang="en-US"/>
          </a:p>
        </p:txBody>
      </p:sp>
      <p:sp>
        <p:nvSpPr>
          <p:cNvPr id="1028" name="12 Metin Yer Tutucusu"/>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4" name="13 Veri Yer Tutucusu"/>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defRPr>
            </a:lvl1pPr>
          </a:lstStyle>
          <a:p>
            <a:pPr>
              <a:defRPr/>
            </a:pPr>
            <a:fld id="{48D1B69F-5509-4C6E-8D46-7D7D17302965}" type="datetimeFigureOut">
              <a:rPr lang="tr-TR"/>
              <a:pPr>
                <a:defRPr/>
              </a:pPr>
              <a:t>24.11.2015</a:t>
            </a:fld>
            <a:endParaRPr lang="tr-TR"/>
          </a:p>
        </p:txBody>
      </p:sp>
      <p:sp>
        <p:nvSpPr>
          <p:cNvPr id="3" name="2 Altbilgi Yer Tutucusu"/>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defRPr>
            </a:lvl1pPr>
          </a:lstStyle>
          <a:p>
            <a:pPr>
              <a:defRPr/>
            </a:pPr>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11 Oval"/>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22 Slayt Numarası Yer Tutucusu"/>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smtClean="0">
                <a:solidFill>
                  <a:srgbClr val="FFFFFF"/>
                </a:solidFill>
                <a:latin typeface="+mn-lt"/>
              </a:defRPr>
            </a:lvl1pPr>
          </a:lstStyle>
          <a:p>
            <a:pPr>
              <a:defRPr/>
            </a:pPr>
            <a:fld id="{93BED9FB-1F05-4870-956D-3F99E4BBAA61}"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5" r:id="rId4"/>
    <p:sldLayoutId id="2147483694" r:id="rId5"/>
    <p:sldLayoutId id="2147483699" r:id="rId6"/>
    <p:sldLayoutId id="2147483693" r:id="rId7"/>
    <p:sldLayoutId id="2147483700" r:id="rId8"/>
    <p:sldLayoutId id="2147483701" r:id="rId9"/>
    <p:sldLayoutId id="2147483692" r:id="rId10"/>
    <p:sldLayoutId id="2147483691" r:id="rId11"/>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pitchFamily="18" charset="0"/>
        </a:defRPr>
      </a:lvl2pPr>
      <a:lvl3pPr algn="l" rtl="0" fontAlgn="base">
        <a:spcBef>
          <a:spcPct val="0"/>
        </a:spcBef>
        <a:spcAft>
          <a:spcPct val="0"/>
        </a:spcAft>
        <a:defRPr sz="3000">
          <a:solidFill>
            <a:schemeClr val="tx2"/>
          </a:solidFill>
          <a:latin typeface="Century Schoolbook" pitchFamily="18" charset="0"/>
        </a:defRPr>
      </a:lvl3pPr>
      <a:lvl4pPr algn="l" rtl="0" fontAlgn="base">
        <a:spcBef>
          <a:spcPct val="0"/>
        </a:spcBef>
        <a:spcAft>
          <a:spcPct val="0"/>
        </a:spcAft>
        <a:defRPr sz="3000">
          <a:solidFill>
            <a:schemeClr val="tx2"/>
          </a:solidFill>
          <a:latin typeface="Century Schoolbook" pitchFamily="18" charset="0"/>
        </a:defRPr>
      </a:lvl4pPr>
      <a:lvl5pPr algn="l" rtl="0" fontAlgn="base">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68538" y="1196975"/>
            <a:ext cx="6172200" cy="1893888"/>
          </a:xfrm>
        </p:spPr>
        <p:txBody>
          <a:bodyPr/>
          <a:lstStyle/>
          <a:p>
            <a:pPr fontAlgn="auto">
              <a:spcAft>
                <a:spcPts val="0"/>
              </a:spcAft>
              <a:defRPr/>
            </a:pPr>
            <a:r>
              <a:rPr lang="tr-TR" smtClean="0"/>
              <a:t>      </a:t>
            </a:r>
            <a:r>
              <a:rPr lang="tr-TR" sz="4800" smtClean="0"/>
              <a:t>Vaka sunumu</a:t>
            </a:r>
            <a:endParaRPr lang="en-US" sz="4800"/>
          </a:p>
        </p:txBody>
      </p:sp>
      <p:sp>
        <p:nvSpPr>
          <p:cNvPr id="3" name="2 Alt Başlık"/>
          <p:cNvSpPr>
            <a:spLocks noGrp="1"/>
          </p:cNvSpPr>
          <p:nvPr>
            <p:ph type="subTitle" idx="1"/>
          </p:nvPr>
        </p:nvSpPr>
        <p:spPr>
          <a:xfrm>
            <a:off x="2286000" y="5003800"/>
            <a:ext cx="6172200" cy="1371600"/>
          </a:xfrm>
        </p:spPr>
        <p:txBody>
          <a:bodyPr>
            <a:normAutofit/>
          </a:bodyPr>
          <a:lstStyle/>
          <a:p>
            <a:pPr marL="26988" fontAlgn="auto">
              <a:lnSpc>
                <a:spcPct val="80000"/>
              </a:lnSpc>
              <a:spcBef>
                <a:spcPct val="20000"/>
              </a:spcBef>
              <a:spcAft>
                <a:spcPts val="0"/>
              </a:spcAft>
              <a:buFont typeface="Wingdings"/>
              <a:buNone/>
              <a:defRPr/>
            </a:pPr>
            <a:r>
              <a:rPr lang="tr-TR" smtClean="0">
                <a:solidFill>
                  <a:srgbClr val="002554"/>
                </a:solidFill>
                <a:latin typeface="Arial" charset="0"/>
              </a:rPr>
              <a:t>			 </a:t>
            </a:r>
            <a:r>
              <a:rPr lang="tr-TR" smtClean="0">
                <a:latin typeface="Arial" charset="0"/>
              </a:rPr>
              <a:t>KTÜ AİLE HEKİMLİĞİ ABD</a:t>
            </a:r>
          </a:p>
          <a:p>
            <a:pPr marL="26988" fontAlgn="auto">
              <a:lnSpc>
                <a:spcPct val="80000"/>
              </a:lnSpc>
              <a:spcBef>
                <a:spcPct val="20000"/>
              </a:spcBef>
              <a:spcAft>
                <a:spcPts val="0"/>
              </a:spcAft>
              <a:buFont typeface="Wingdings"/>
              <a:buNone/>
              <a:defRPr/>
            </a:pPr>
            <a:r>
              <a:rPr lang="tr-TR" sz="1050" smtClean="0">
                <a:latin typeface="Arial" charset="0"/>
              </a:rPr>
              <a:t>                                                                       	  </a:t>
            </a:r>
            <a:r>
              <a:rPr lang="tr-TR" smtClean="0">
                <a:latin typeface="Arial" charset="0"/>
              </a:rPr>
              <a:t>Dr. H. Nejat KÜÇÜKDAĞ </a:t>
            </a:r>
          </a:p>
          <a:p>
            <a:pPr marL="26988" fontAlgn="auto">
              <a:lnSpc>
                <a:spcPct val="80000"/>
              </a:lnSpc>
              <a:spcBef>
                <a:spcPct val="20000"/>
              </a:spcBef>
              <a:spcAft>
                <a:spcPts val="0"/>
              </a:spcAft>
              <a:buFont typeface="Wingdings"/>
              <a:buNone/>
              <a:defRPr/>
            </a:pPr>
            <a:endParaRPr lang="tr-TR" smtClean="0">
              <a:latin typeface="Arial" charset="0"/>
            </a:endParaRPr>
          </a:p>
          <a:p>
            <a:pPr marL="26988" fontAlgn="auto">
              <a:lnSpc>
                <a:spcPct val="80000"/>
              </a:lnSpc>
              <a:spcBef>
                <a:spcPct val="20000"/>
              </a:spcBef>
              <a:spcAft>
                <a:spcPts val="0"/>
              </a:spcAft>
              <a:buFont typeface="Wingdings"/>
              <a:buNone/>
              <a:defRPr/>
            </a:pPr>
            <a:r>
              <a:rPr lang="tr-TR" sz="1600" smtClean="0">
                <a:latin typeface="Arial" charset="0"/>
              </a:rPr>
              <a:t>					24.11.2015</a:t>
            </a:r>
            <a:endParaRPr lang="tr-TR" altLang="tr-TR" smtClean="0">
              <a:solidFill>
                <a:srgbClr val="FFC000"/>
              </a:solidFill>
            </a:endParaRPr>
          </a:p>
          <a:p>
            <a:pPr fontAlgn="auto">
              <a:spcAft>
                <a:spcPts val="0"/>
              </a:spcAft>
              <a:buFont typeface="Wingdings"/>
              <a:buNone/>
              <a:defRPr/>
            </a:pP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en-US"/>
          </a:p>
        </p:txBody>
      </p:sp>
      <p:pic>
        <p:nvPicPr>
          <p:cNvPr id="22530" name="3 İçerik Yer Tutucusu" descr="146_3628konya-kapak.jpg"/>
          <p:cNvPicPr>
            <a:picLocks noGrp="1" noChangeAspect="1"/>
          </p:cNvPicPr>
          <p:nvPr>
            <p:ph sz="quarter" idx="1"/>
          </p:nvPr>
        </p:nvPicPr>
        <p:blipFill>
          <a:blip r:embed="rId2"/>
          <a:srcRect/>
          <a:stretch>
            <a:fillRect/>
          </a:stretch>
        </p:blipFill>
        <p:spPr>
          <a:xfrm>
            <a:off x="-1404938" y="0"/>
            <a:ext cx="12623801" cy="6858000"/>
          </a:xfrm>
        </p:spPr>
      </p:pic>
      <p:sp>
        <p:nvSpPr>
          <p:cNvPr id="22531" name="4 Metin kutusu"/>
          <p:cNvSpPr txBox="1">
            <a:spLocks noChangeArrowheads="1"/>
          </p:cNvSpPr>
          <p:nvPr/>
        </p:nvSpPr>
        <p:spPr bwMode="auto">
          <a:xfrm>
            <a:off x="4427538" y="404813"/>
            <a:ext cx="4032250" cy="584200"/>
          </a:xfrm>
          <a:prstGeom prst="rect">
            <a:avLst/>
          </a:prstGeom>
          <a:noFill/>
          <a:ln w="9525">
            <a:noFill/>
            <a:miter lim="800000"/>
            <a:headEnd/>
            <a:tailEnd/>
          </a:ln>
        </p:spPr>
        <p:txBody>
          <a:bodyPr>
            <a:spAutoFit/>
          </a:bodyPr>
          <a:lstStyle/>
          <a:p>
            <a:r>
              <a:rPr lang="tr-TR" sz="3200">
                <a:latin typeface="Century Schoolbook" pitchFamily="18" charset="0"/>
              </a:rPr>
              <a:t>TEŞEKKÜRLER…</a:t>
            </a:r>
            <a:endParaRPr lang="en-US" sz="3200">
              <a:latin typeface="Century Schoolbook"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en-US"/>
          </a:p>
        </p:txBody>
      </p:sp>
      <p:sp>
        <p:nvSpPr>
          <p:cNvPr id="14338" name="2 İçerik Yer Tutucusu"/>
          <p:cNvSpPr>
            <a:spLocks noGrp="1"/>
          </p:cNvSpPr>
          <p:nvPr>
            <p:ph sz="quarter" idx="1"/>
          </p:nvPr>
        </p:nvSpPr>
        <p:spPr>
          <a:xfrm>
            <a:off x="457200" y="1600200"/>
            <a:ext cx="7467600" cy="4873625"/>
          </a:xfrm>
        </p:spPr>
        <p:txBody>
          <a:bodyPr/>
          <a:lstStyle/>
          <a:p>
            <a:r>
              <a:rPr lang="en-US" smtClean="0"/>
              <a:t>49 yaşında , spinal kord yaralanmasına bağlı n</a:t>
            </a:r>
            <a:r>
              <a:rPr lang="tr-TR" smtClean="0"/>
              <a:t>ö</a:t>
            </a:r>
            <a:r>
              <a:rPr lang="en-US" smtClean="0"/>
              <a:t>rojenik mesanesi olan ve temiz aralıklı kateterizasyon uygulayan hasta kliniğimize başvurdu. Hasta kötü kokulu idrardan şikayetçiydi. Fakat hastanın disürisi, urge inkontinansı, ateşi veya supra pubik ağrısı yok.</a:t>
            </a:r>
            <a:endParaRPr lang="tr-TR" smtClean="0"/>
          </a:p>
          <a:p>
            <a:endParaRPr lang="tr-TR" smtClean="0"/>
          </a:p>
          <a:p>
            <a:endParaRPr lang="en-US" smtClean="0"/>
          </a:p>
          <a:p>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en-US"/>
          </a:p>
        </p:txBody>
      </p:sp>
      <p:pic>
        <p:nvPicPr>
          <p:cNvPr id="15362" name="Picture 2"/>
          <p:cNvPicPr>
            <a:picLocks noGrp="1" noChangeAspect="1" noChangeArrowheads="1"/>
          </p:cNvPicPr>
          <p:nvPr>
            <p:ph sz="quarter" idx="1"/>
          </p:nvPr>
        </p:nvPicPr>
        <p:blipFill>
          <a:blip r:embed="rId2"/>
          <a:srcRect/>
          <a:stretch>
            <a:fillRect/>
          </a:stretch>
        </p:blipFill>
        <p:spPr>
          <a:xfrm>
            <a:off x="1116013" y="0"/>
            <a:ext cx="6551612" cy="6965950"/>
          </a:xfrm>
          <a:ln>
            <a:solidFill>
              <a:schemeClr val="tx1"/>
            </a:solid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en-US"/>
          </a:p>
        </p:txBody>
      </p:sp>
      <p:pic>
        <p:nvPicPr>
          <p:cNvPr id="16386" name="Picture 5" descr="soru-isareti"/>
          <p:cNvPicPr>
            <a:picLocks noGrp="1" noChangeAspect="1" noChangeArrowheads="1"/>
          </p:cNvPicPr>
          <p:nvPr>
            <p:ph sz="quarter" idx="1"/>
          </p:nvPr>
        </p:nvPicPr>
        <p:blipFill>
          <a:blip r:embed="rId2"/>
          <a:srcRect/>
          <a:stretch>
            <a:fillRect/>
          </a:stretch>
        </p:blipFill>
        <p:spPr>
          <a:xfrm>
            <a:off x="474663" y="1600200"/>
            <a:ext cx="7432675" cy="4873625"/>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00113" y="620713"/>
            <a:ext cx="7467600" cy="1354137"/>
          </a:xfrm>
        </p:spPr>
        <p:txBody>
          <a:bodyPr>
            <a:normAutofit fontScale="90000"/>
          </a:bodyPr>
          <a:lstStyle/>
          <a:p>
            <a:pPr fontAlgn="auto">
              <a:spcAft>
                <a:spcPts val="0"/>
              </a:spcAft>
              <a:defRPr/>
            </a:pPr>
            <a:r>
              <a:rPr lang="tr-TR" sz="2000" b="1" smtClean="0"/>
              <a:t/>
            </a:r>
            <a:br>
              <a:rPr lang="tr-TR" sz="2000" b="1" smtClean="0"/>
            </a:br>
            <a:r>
              <a:rPr lang="tr-TR" sz="2000" b="1" smtClean="0"/>
              <a:t/>
            </a:r>
            <a:br>
              <a:rPr lang="tr-TR" sz="2000" b="1" smtClean="0"/>
            </a:br>
            <a:r>
              <a:rPr lang="tr-TR" sz="2000" b="1" smtClean="0"/>
              <a:t/>
            </a:r>
            <a:br>
              <a:rPr lang="tr-TR" sz="2000" b="1" smtClean="0"/>
            </a:br>
            <a:r>
              <a:rPr lang="en-US" sz="2000" b="1" smtClean="0"/>
              <a:t>HASTANIN ÖZGEÇMİŞİ, SEMPTOMLARI, İDRAR BULGULARINA BAKARAK, İLK AŞAMADA AŞAĞIDAKİLERDEN HANGİSİNİN YAPILMASI EN UYGUNDUR?</a:t>
            </a:r>
            <a:r>
              <a:rPr lang="en-US" sz="2000" smtClean="0"/>
              <a:t/>
            </a:r>
            <a:br>
              <a:rPr lang="en-US" sz="2000" smtClean="0"/>
            </a:br>
            <a:endParaRPr lang="en-US" sz="2000"/>
          </a:p>
        </p:txBody>
      </p:sp>
      <p:sp>
        <p:nvSpPr>
          <p:cNvPr id="3" name="2 İçerik Yer Tutucusu"/>
          <p:cNvSpPr>
            <a:spLocks noGrp="1"/>
          </p:cNvSpPr>
          <p:nvPr>
            <p:ph sz="quarter" idx="1"/>
          </p:nvPr>
        </p:nvSpPr>
        <p:spPr>
          <a:xfrm>
            <a:off x="468313" y="1984375"/>
            <a:ext cx="7467600" cy="4873625"/>
          </a:xfrm>
        </p:spPr>
        <p:txBody>
          <a:bodyPr>
            <a:normAutofit/>
          </a:bodyPr>
          <a:lstStyle/>
          <a:p>
            <a:pPr marL="457200" indent="-457200" fontAlgn="auto">
              <a:spcAft>
                <a:spcPts val="0"/>
              </a:spcAft>
              <a:buFont typeface="+mj-lt"/>
              <a:buAutoNum type="alphaLcParenR"/>
              <a:defRPr/>
            </a:pPr>
            <a:r>
              <a:rPr lang="en-US" sz="2000" smtClean="0"/>
              <a:t>Hastayı, idrar yolu enfeksiyonu olduğu konusunda bilgilendirip, idrar kültürü almak ve antibiyotik tedavisi başlamak </a:t>
            </a:r>
            <a:endParaRPr lang="tr-TR" sz="2000" smtClean="0"/>
          </a:p>
          <a:p>
            <a:pPr marL="457200" indent="-457200" fontAlgn="auto">
              <a:spcAft>
                <a:spcPts val="0"/>
              </a:spcAft>
              <a:buFont typeface="+mj-lt"/>
              <a:buAutoNum type="alphaLcParenR"/>
              <a:defRPr/>
            </a:pPr>
            <a:r>
              <a:rPr lang="en-US" sz="2000" smtClean="0"/>
              <a:t>Komplike idrar yolu enfeksiyonu </a:t>
            </a:r>
            <a:r>
              <a:rPr lang="tr-TR" sz="2000" smtClean="0"/>
              <a:t>açısından </a:t>
            </a:r>
            <a:r>
              <a:rPr lang="en-US" sz="2000" smtClean="0"/>
              <a:t>değerlendir</a:t>
            </a:r>
            <a:r>
              <a:rPr lang="tr-TR" sz="2000" smtClean="0"/>
              <a:t>il</a:t>
            </a:r>
            <a:r>
              <a:rPr lang="en-US" sz="2000" smtClean="0"/>
              <a:t>mesi </a:t>
            </a:r>
            <a:r>
              <a:rPr lang="tr-TR" sz="2000" smtClean="0"/>
              <a:t>için</a:t>
            </a:r>
            <a:r>
              <a:rPr lang="en-US" sz="2000" smtClean="0"/>
              <a:t> üroloğa yönlendirmek</a:t>
            </a:r>
            <a:endParaRPr lang="tr-TR" sz="2000" smtClean="0"/>
          </a:p>
          <a:p>
            <a:pPr marL="457200" indent="-457200" fontAlgn="auto">
              <a:spcAft>
                <a:spcPts val="0"/>
              </a:spcAft>
              <a:buFont typeface="+mj-lt"/>
              <a:buAutoNum type="alphaLcParenR"/>
              <a:defRPr/>
            </a:pPr>
            <a:r>
              <a:rPr lang="en-US" sz="2000" smtClean="0"/>
              <a:t>Böbrek veya mesane taşı tespiti için abdomen ve pelvis BT çektirmek</a:t>
            </a:r>
            <a:endParaRPr lang="tr-TR" sz="2000" smtClean="0"/>
          </a:p>
          <a:p>
            <a:pPr marL="457200" indent="-457200" fontAlgn="auto">
              <a:spcAft>
                <a:spcPts val="0"/>
              </a:spcAft>
              <a:buFont typeface="+mj-lt"/>
              <a:buAutoNum type="alphaLcParenR"/>
              <a:defRPr/>
            </a:pPr>
            <a:r>
              <a:rPr lang="en-US" sz="2000" smtClean="0"/>
              <a:t>Tedaviye ihtiyaç olmadığı konusunda hastayı bilgilendirmek</a:t>
            </a:r>
            <a:endParaRPr lang="tr-TR" sz="2000" smtClean="0"/>
          </a:p>
          <a:p>
            <a:pPr marL="457200" indent="-457200" fontAlgn="auto">
              <a:spcAft>
                <a:spcPts val="0"/>
              </a:spcAft>
              <a:buFont typeface="+mj-lt"/>
              <a:buAutoNum type="alphaLcParenR"/>
              <a:defRPr/>
            </a:pPr>
            <a:r>
              <a:rPr lang="en-US" sz="2000" smtClean="0"/>
              <a:t>KBY açısından </a:t>
            </a:r>
            <a:r>
              <a:rPr lang="tr-TR" sz="2000" smtClean="0"/>
              <a:t>değerlendirmek için </a:t>
            </a:r>
            <a:r>
              <a:rPr lang="en-US" sz="2000" smtClean="0"/>
              <a:t>serum kreatin</a:t>
            </a:r>
            <a:r>
              <a:rPr lang="tr-TR" sz="2000" smtClean="0"/>
              <a:t>in</a:t>
            </a:r>
            <a:r>
              <a:rPr lang="en-US" sz="2000" smtClean="0"/>
              <a:t> değerini görmek</a:t>
            </a:r>
          </a:p>
          <a:p>
            <a:pPr marL="457200" indent="-457200" fontAlgn="auto">
              <a:spcAft>
                <a:spcPts val="0"/>
              </a:spcAft>
              <a:buFont typeface="+mj-lt"/>
              <a:buAutoNum type="alphaLcParenR"/>
              <a:defRPr/>
            </a:pPr>
            <a:endParaRPr lang="en-US" sz="1800" smtClean="0"/>
          </a:p>
          <a:p>
            <a:pPr marL="457200" indent="-457200" fontAlgn="auto">
              <a:spcAft>
                <a:spcPts val="0"/>
              </a:spcAft>
              <a:buFont typeface="+mj-lt"/>
              <a:buAutoNum type="alphaLcParenR"/>
              <a:defRPr/>
            </a:pPr>
            <a:endParaRPr lang="en-US" smtClean="0"/>
          </a:p>
          <a:p>
            <a:pPr marL="274320" indent="-274320" fontAlgn="auto">
              <a:spcAft>
                <a:spcPts val="0"/>
              </a:spcAft>
              <a:buFont typeface="Wingdings"/>
              <a:buChar char=""/>
              <a:defRPr/>
            </a:pP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en-US"/>
          </a:p>
        </p:txBody>
      </p:sp>
      <p:sp>
        <p:nvSpPr>
          <p:cNvPr id="17410" name="2 İçerik Yer Tutucusu"/>
          <p:cNvSpPr>
            <a:spLocks noGrp="1"/>
          </p:cNvSpPr>
          <p:nvPr>
            <p:ph sz="quarter" idx="1"/>
          </p:nvPr>
        </p:nvSpPr>
        <p:spPr>
          <a:xfrm>
            <a:off x="457200" y="1600200"/>
            <a:ext cx="7467600" cy="4873625"/>
          </a:xfrm>
        </p:spPr>
        <p:txBody>
          <a:bodyPr/>
          <a:lstStyle/>
          <a:p>
            <a:r>
              <a:rPr lang="tr-TR" sz="4000" smtClean="0"/>
              <a:t>ASEMPTOMATİK BAKTERİÜRİ</a:t>
            </a:r>
          </a:p>
          <a:p>
            <a:endParaRPr lang="tr-TR" sz="4000" smtClean="0"/>
          </a:p>
          <a:p>
            <a:pPr>
              <a:buFont typeface="Wingdings" pitchFamily="2" charset="2"/>
              <a:buNone/>
            </a:pPr>
            <a:endParaRPr lang="tr-TR" sz="2800" smtClean="0"/>
          </a:p>
          <a:p>
            <a:pPr>
              <a:buFont typeface="Wingdings" pitchFamily="2" charset="2"/>
              <a:buNone/>
            </a:pPr>
            <a:r>
              <a:rPr lang="tr-TR" sz="2800" smtClean="0"/>
              <a:t>	</a:t>
            </a:r>
            <a:r>
              <a:rPr lang="en-US" sz="2800" smtClean="0"/>
              <a:t>Asemptomatik bakteriüri , idrar yolu enfeksiyonu semptomları olmayan hastanın idrarında bakteri görülmesidir. </a:t>
            </a:r>
            <a:endParaRPr lang="tr-TR" sz="2800" smtClean="0"/>
          </a:p>
          <a:p>
            <a:pPr>
              <a:buFont typeface="Wingdings" pitchFamily="2" charset="2"/>
              <a:buNone/>
            </a:pPr>
            <a:endParaRPr lang="en-US" sz="18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en-US"/>
          </a:p>
        </p:txBody>
      </p:sp>
      <p:sp>
        <p:nvSpPr>
          <p:cNvPr id="19458" name="2 İçerik Yer Tutucusu"/>
          <p:cNvSpPr>
            <a:spLocks noGrp="1"/>
          </p:cNvSpPr>
          <p:nvPr>
            <p:ph sz="quarter" idx="1"/>
          </p:nvPr>
        </p:nvSpPr>
        <p:spPr>
          <a:xfrm>
            <a:off x="457200" y="1600200"/>
            <a:ext cx="7467600" cy="4873625"/>
          </a:xfrm>
        </p:spPr>
        <p:txBody>
          <a:bodyPr/>
          <a:lstStyle/>
          <a:p>
            <a:r>
              <a:rPr lang="en-US" smtClean="0"/>
              <a:t>İdrar analizi idrar yolu enfeksiyonuyla uyumlu gibi görünse de, klinik özgeçmiş asemptomatik bakteriüriyi düşündürüyor. </a:t>
            </a:r>
            <a:endParaRPr lang="tr-TR" smtClean="0"/>
          </a:p>
          <a:p>
            <a:endParaRPr lang="tr-TR" smtClean="0"/>
          </a:p>
          <a:p>
            <a:r>
              <a:rPr lang="en-US" smtClean="0"/>
              <a:t>Uzamış kateterizasyondan sonra idrarda bakteri varlığı ile ilgili bir çalışmada, 20 kronik kateterizasyonlu hastadan ardarda alınan toplam 605 adet haftalık idrar tahlilinin %98inde yüksek bakteri konsantrasyonu tespit edilmiştir.</a:t>
            </a:r>
          </a:p>
          <a:p>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endParaRPr lang="en-US"/>
          </a:p>
        </p:txBody>
      </p:sp>
      <p:sp>
        <p:nvSpPr>
          <p:cNvPr id="20482" name="2 İçerik Yer Tutucusu"/>
          <p:cNvSpPr>
            <a:spLocks noGrp="1"/>
          </p:cNvSpPr>
          <p:nvPr>
            <p:ph sz="quarter" idx="1"/>
          </p:nvPr>
        </p:nvSpPr>
        <p:spPr>
          <a:xfrm>
            <a:off x="457200" y="1600200"/>
            <a:ext cx="7467600" cy="4873625"/>
          </a:xfrm>
        </p:spPr>
        <p:txBody>
          <a:bodyPr/>
          <a:lstStyle/>
          <a:p>
            <a:r>
              <a:rPr lang="en-US" smtClean="0"/>
              <a:t>Infectious Diseases Society of America, temiz aralıklı katater uygulayan spinal kord hasarlı hastalarda, hamile olmamak şartıyla asemptomatik bakteriürinin tedavisini önermiyor.</a:t>
            </a:r>
          </a:p>
          <a:p>
            <a:r>
              <a:rPr lang="en-US" smtClean="0"/>
              <a:t>Idrar yolu enfeksiyonu veya nefrolitiazisde semptom yoksa, idrar kültürü, antibiyotik tedavisi, üroloji konsültasyonu, abdomen-pelvis BT gereksizdir. ABY den şüphelenmenin ve serum kreatinin değerlerini görmenin de bir gereği yoktur.</a:t>
            </a:r>
          </a:p>
          <a:p>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fontAlgn="auto">
              <a:spcAft>
                <a:spcPts val="0"/>
              </a:spcAft>
              <a:defRPr/>
            </a:pPr>
            <a:r>
              <a:rPr lang="tr-TR" smtClean="0"/>
              <a:t>Asemptomatik bakteriüri</a:t>
            </a:r>
            <a:endParaRPr lang="en-US"/>
          </a:p>
        </p:txBody>
      </p:sp>
      <p:sp>
        <p:nvSpPr>
          <p:cNvPr id="21506" name="2 İçerik Yer Tutucusu"/>
          <p:cNvSpPr>
            <a:spLocks noGrp="1"/>
          </p:cNvSpPr>
          <p:nvPr>
            <p:ph sz="quarter" idx="1"/>
          </p:nvPr>
        </p:nvSpPr>
        <p:spPr>
          <a:xfrm>
            <a:off x="457200" y="1600200"/>
            <a:ext cx="7467600" cy="4873625"/>
          </a:xfrm>
        </p:spPr>
        <p:txBody>
          <a:bodyPr/>
          <a:lstStyle/>
          <a:p>
            <a:r>
              <a:rPr lang="en-US" smtClean="0"/>
              <a:t>Gebelerde, çocuklarda, obstrüktif üropatisi, kronik böbrek yetmezliği veya renal transplantı, diyabeti, nötropenisi olan hastalarda ve ürolojik girişim öncesi ağır sonuçlar doğurabilir. Nitrofurantoin, amoksisilin ve oral sefalosporinler, gebelikte güvenle kullanılabilir. Dikkatli bir izleme yapılabilecekse, gebelikteki asemptomatik bakteriüri tedavisinde 3 günlük bir antibiyoterapiye başvurulabilir. Hastalar tedavi sona erdikten sonra 2 hafta süreyle izlenmeli, daha sonra ise ayda bir kontrole çağrılmalıdır.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117</TotalTime>
  <Words>274</Words>
  <Application>Microsoft Office PowerPoint</Application>
  <PresentationFormat>Ekran Gösterisi (4:3)</PresentationFormat>
  <Paragraphs>26</Paragraphs>
  <Slides>10</Slides>
  <Notes>0</Notes>
  <HiddenSlides>0</HiddenSlides>
  <MMClips>0</MMClips>
  <ScaleCrop>false</ScaleCrop>
  <HeadingPairs>
    <vt:vector size="6" baseType="variant">
      <vt:variant>
        <vt:lpstr>Kullanılan Yazı Tipleri</vt:lpstr>
      </vt:variant>
      <vt:variant>
        <vt:i4>5</vt:i4>
      </vt:variant>
      <vt:variant>
        <vt:lpstr>Tasarım Şablonu</vt:lpstr>
      </vt:variant>
      <vt:variant>
        <vt:i4>7</vt:i4>
      </vt:variant>
      <vt:variant>
        <vt:lpstr>Slayt Başlıkları</vt:lpstr>
      </vt:variant>
      <vt:variant>
        <vt:i4>10</vt:i4>
      </vt:variant>
    </vt:vector>
  </HeadingPairs>
  <TitlesOfParts>
    <vt:vector size="22" baseType="lpstr">
      <vt:lpstr>Century Schoolbook</vt:lpstr>
      <vt:lpstr>Arial</vt:lpstr>
      <vt:lpstr>Wingdings</vt:lpstr>
      <vt:lpstr>Wingdings 2</vt:lpstr>
      <vt:lpstr>Calibri</vt:lpstr>
      <vt:lpstr>Cumba</vt:lpstr>
      <vt:lpstr>Cumba</vt:lpstr>
      <vt:lpstr>Cumba</vt:lpstr>
      <vt:lpstr>Cumba</vt:lpstr>
      <vt:lpstr>Cumba</vt:lpstr>
      <vt:lpstr>Cumba</vt:lpstr>
      <vt:lpstr>Cumba</vt:lpstr>
      <vt:lpstr>      VAKA SUNUMU</vt:lpstr>
      <vt:lpstr>Slayt 2</vt:lpstr>
      <vt:lpstr>Slayt 3</vt:lpstr>
      <vt:lpstr>Slayt 4</vt:lpstr>
      <vt:lpstr>   HASTANIN ÖZGEÇMİŞİ, SEMPTOMLARI, İDRAR BULGULARINA BAKARAK, İLK AŞAMADA AŞAĞIDAKİLERDEN HANGİSİNİN YAPILMASI EN UYGUNDUR? </vt:lpstr>
      <vt:lpstr>Slayt 6</vt:lpstr>
      <vt:lpstr>Slayt 7</vt:lpstr>
      <vt:lpstr>Slayt 8</vt:lpstr>
      <vt:lpstr>ASEMPTOMATİK BAKTERİÜRİ</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Vaka sunumu</dc:title>
  <dc:creator>Nejat</dc:creator>
  <cp:lastModifiedBy>dell</cp:lastModifiedBy>
  <cp:revision>14</cp:revision>
  <dcterms:created xsi:type="dcterms:W3CDTF">2015-11-22T19:26:55Z</dcterms:created>
  <dcterms:modified xsi:type="dcterms:W3CDTF">2015-11-24T08:55:10Z</dcterms:modified>
</cp:coreProperties>
</file>