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9"/>
  </p:notesMasterIdLst>
  <p:sldIdLst>
    <p:sldId id="256" r:id="rId2"/>
    <p:sldId id="308" r:id="rId3"/>
    <p:sldId id="309" r:id="rId4"/>
    <p:sldId id="385" r:id="rId5"/>
    <p:sldId id="386" r:id="rId6"/>
    <p:sldId id="350" r:id="rId7"/>
    <p:sldId id="349" r:id="rId8"/>
    <p:sldId id="363" r:id="rId9"/>
    <p:sldId id="367" r:id="rId10"/>
    <p:sldId id="354" r:id="rId11"/>
    <p:sldId id="355" r:id="rId12"/>
    <p:sldId id="346" r:id="rId13"/>
    <p:sldId id="373" r:id="rId14"/>
    <p:sldId id="366" r:id="rId15"/>
    <p:sldId id="365" r:id="rId16"/>
    <p:sldId id="353" r:id="rId17"/>
    <p:sldId id="345" r:id="rId18"/>
    <p:sldId id="352" r:id="rId19"/>
    <p:sldId id="344" r:id="rId20"/>
    <p:sldId id="368" r:id="rId21"/>
    <p:sldId id="370" r:id="rId22"/>
    <p:sldId id="387" r:id="rId23"/>
    <p:sldId id="332" r:id="rId24"/>
    <p:sldId id="335" r:id="rId25"/>
    <p:sldId id="259" r:id="rId26"/>
    <p:sldId id="314" r:id="rId27"/>
    <p:sldId id="260" r:id="rId28"/>
    <p:sldId id="330" r:id="rId29"/>
    <p:sldId id="331" r:id="rId30"/>
    <p:sldId id="318" r:id="rId31"/>
    <p:sldId id="321" r:id="rId32"/>
    <p:sldId id="374" r:id="rId33"/>
    <p:sldId id="263" r:id="rId34"/>
    <p:sldId id="358" r:id="rId35"/>
    <p:sldId id="357" r:id="rId36"/>
    <p:sldId id="326" r:id="rId37"/>
    <p:sldId id="329" r:id="rId38"/>
    <p:sldId id="265" r:id="rId39"/>
    <p:sldId id="266" r:id="rId40"/>
    <p:sldId id="360" r:id="rId41"/>
    <p:sldId id="359" r:id="rId42"/>
    <p:sldId id="333" r:id="rId43"/>
    <p:sldId id="376" r:id="rId44"/>
    <p:sldId id="317" r:id="rId45"/>
    <p:sldId id="334" r:id="rId46"/>
    <p:sldId id="270" r:id="rId47"/>
    <p:sldId id="383" r:id="rId48"/>
    <p:sldId id="384" r:id="rId49"/>
    <p:sldId id="278" r:id="rId50"/>
    <p:sldId id="279" r:id="rId51"/>
    <p:sldId id="280" r:id="rId52"/>
    <p:sldId id="303" r:id="rId53"/>
    <p:sldId id="336" r:id="rId54"/>
    <p:sldId id="281" r:id="rId55"/>
    <p:sldId id="285" r:id="rId56"/>
    <p:sldId id="337" r:id="rId57"/>
    <p:sldId id="377" r:id="rId58"/>
    <p:sldId id="338" r:id="rId59"/>
    <p:sldId id="378" r:id="rId60"/>
    <p:sldId id="339" r:id="rId61"/>
    <p:sldId id="340" r:id="rId62"/>
    <p:sldId id="379" r:id="rId63"/>
    <p:sldId id="304" r:id="rId64"/>
    <p:sldId id="287" r:id="rId65"/>
    <p:sldId id="289" r:id="rId66"/>
    <p:sldId id="290" r:id="rId67"/>
    <p:sldId id="361" r:id="rId68"/>
    <p:sldId id="362" r:id="rId69"/>
    <p:sldId id="342" r:id="rId70"/>
    <p:sldId id="343" r:id="rId71"/>
    <p:sldId id="300" r:id="rId72"/>
    <p:sldId id="301" r:id="rId73"/>
    <p:sldId id="306" r:id="rId74"/>
    <p:sldId id="307" r:id="rId75"/>
    <p:sldId id="313" r:id="rId76"/>
    <p:sldId id="381" r:id="rId77"/>
    <p:sldId id="388" r:id="rId7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96"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vva şen" initials="hş"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593" autoAdjust="0"/>
  </p:normalViewPr>
  <p:slideViewPr>
    <p:cSldViewPr>
      <p:cViewPr>
        <p:scale>
          <a:sx n="117" d="100"/>
          <a:sy n="117" d="100"/>
        </p:scale>
        <p:origin x="-1470" y="-42"/>
      </p:cViewPr>
      <p:guideLst>
        <p:guide orient="horz" pos="9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A70E4-9C49-4DDD-B065-27DB98CF8BB3}" type="doc">
      <dgm:prSet loTypeId="urn:microsoft.com/office/officeart/2008/layout/VerticalCurvedList" loCatId="list" qsTypeId="urn:microsoft.com/office/officeart/2005/8/quickstyle/simple3" qsCatId="simple" csTypeId="urn:microsoft.com/office/officeart/2005/8/colors/accent1_2" csCatId="accent1"/>
      <dgm:spPr/>
      <dgm:t>
        <a:bodyPr/>
        <a:lstStyle/>
        <a:p>
          <a:endParaRPr lang="tr-TR"/>
        </a:p>
      </dgm:t>
    </dgm:pt>
    <dgm:pt modelId="{7E963EB1-023A-4524-A3BD-38363658A489}">
      <dgm:prSet/>
      <dgm:spPr/>
      <dgm:t>
        <a:bodyPr/>
        <a:lstStyle/>
        <a:p>
          <a:pPr rtl="0"/>
          <a:r>
            <a:rPr lang="tr-TR" smtClean="0"/>
            <a:t>6 ay-3 yaş </a:t>
          </a:r>
          <a:endParaRPr lang="tr-TR"/>
        </a:p>
      </dgm:t>
    </dgm:pt>
    <dgm:pt modelId="{4EE5E288-6827-4908-97F2-AB99520344D1}" type="parTrans" cxnId="{065EAB39-F547-43F3-BADD-BDD41CA7A855}">
      <dgm:prSet/>
      <dgm:spPr/>
      <dgm:t>
        <a:bodyPr/>
        <a:lstStyle/>
        <a:p>
          <a:endParaRPr lang="tr-TR"/>
        </a:p>
      </dgm:t>
    </dgm:pt>
    <dgm:pt modelId="{8620B4CB-2AAF-4BDB-A363-8404640DD62C}" type="sibTrans" cxnId="{065EAB39-F547-43F3-BADD-BDD41CA7A855}">
      <dgm:prSet/>
      <dgm:spPr/>
      <dgm:t>
        <a:bodyPr/>
        <a:lstStyle/>
        <a:p>
          <a:endParaRPr lang="tr-TR"/>
        </a:p>
      </dgm:t>
    </dgm:pt>
    <dgm:pt modelId="{FE8B84D6-45C8-45CB-9F52-9326DDD6CC48}">
      <dgm:prSet/>
      <dgm:spPr/>
      <dgm:t>
        <a:bodyPr/>
        <a:lstStyle/>
        <a:p>
          <a:pPr rtl="0"/>
          <a:r>
            <a:rPr lang="tr-TR" smtClean="0"/>
            <a:t>Parainfluenza tip 1 ve 2 </a:t>
          </a:r>
          <a:endParaRPr lang="tr-TR"/>
        </a:p>
      </dgm:t>
    </dgm:pt>
    <dgm:pt modelId="{9EB9161C-BBA3-4400-9E40-CCA77F0711B6}" type="parTrans" cxnId="{8BB158FB-AA74-4AE9-80E7-59CA0ED63385}">
      <dgm:prSet/>
      <dgm:spPr/>
      <dgm:t>
        <a:bodyPr/>
        <a:lstStyle/>
        <a:p>
          <a:endParaRPr lang="tr-TR"/>
        </a:p>
      </dgm:t>
    </dgm:pt>
    <dgm:pt modelId="{016EFCAD-4A51-43F4-A602-8D3A31B2AF44}" type="sibTrans" cxnId="{8BB158FB-AA74-4AE9-80E7-59CA0ED63385}">
      <dgm:prSet/>
      <dgm:spPr/>
      <dgm:t>
        <a:bodyPr/>
        <a:lstStyle/>
        <a:p>
          <a:endParaRPr lang="tr-TR"/>
        </a:p>
      </dgm:t>
    </dgm:pt>
    <dgm:pt modelId="{17D182B0-FC8B-4F13-89E2-3C7E6330439B}">
      <dgm:prSet/>
      <dgm:spPr/>
      <dgm:t>
        <a:bodyPr/>
        <a:lstStyle/>
        <a:p>
          <a:pPr rtl="0"/>
          <a:r>
            <a:rPr lang="tr-TR" smtClean="0"/>
            <a:t>Burun akıntısı, boğaz ağrısı, öksürük gibi spesifik olmayan semptomlar</a:t>
          </a:r>
          <a:endParaRPr lang="tr-TR"/>
        </a:p>
      </dgm:t>
    </dgm:pt>
    <dgm:pt modelId="{A986C088-85BD-4DEB-B16D-399398ECBBCD}" type="parTrans" cxnId="{1AF6B333-CEE1-4B2F-BEBE-2A65CFD7AC58}">
      <dgm:prSet/>
      <dgm:spPr/>
      <dgm:t>
        <a:bodyPr/>
        <a:lstStyle/>
        <a:p>
          <a:endParaRPr lang="tr-TR"/>
        </a:p>
      </dgm:t>
    </dgm:pt>
    <dgm:pt modelId="{590A3A7E-BB5B-45F7-9415-FCA373361E50}" type="sibTrans" cxnId="{1AF6B333-CEE1-4B2F-BEBE-2A65CFD7AC58}">
      <dgm:prSet/>
      <dgm:spPr/>
      <dgm:t>
        <a:bodyPr/>
        <a:lstStyle/>
        <a:p>
          <a:endParaRPr lang="tr-TR"/>
        </a:p>
      </dgm:t>
    </dgm:pt>
    <dgm:pt modelId="{6DD95237-FDB5-4D06-B3D7-1F8230E23F17}">
      <dgm:prSet/>
      <dgm:spPr/>
      <dgm:t>
        <a:bodyPr/>
        <a:lstStyle/>
        <a:p>
          <a:pPr rtl="0"/>
          <a:r>
            <a:rPr lang="tr-TR" smtClean="0"/>
            <a:t>1-2 gün içerisinde karakteristik olarak ses kısıklığı, havlama tarzı öksürük</a:t>
          </a:r>
          <a:endParaRPr lang="tr-TR"/>
        </a:p>
      </dgm:t>
    </dgm:pt>
    <dgm:pt modelId="{7229FE46-B26C-4EA6-9146-814CAB01B6A4}" type="parTrans" cxnId="{83293AF2-07CB-4121-8962-9D3B8A7538A7}">
      <dgm:prSet/>
      <dgm:spPr/>
      <dgm:t>
        <a:bodyPr/>
        <a:lstStyle/>
        <a:p>
          <a:endParaRPr lang="tr-TR"/>
        </a:p>
      </dgm:t>
    </dgm:pt>
    <dgm:pt modelId="{C0B03C37-70AB-4CE4-A46A-423CC98681D7}" type="sibTrans" cxnId="{83293AF2-07CB-4121-8962-9D3B8A7538A7}">
      <dgm:prSet/>
      <dgm:spPr/>
      <dgm:t>
        <a:bodyPr/>
        <a:lstStyle/>
        <a:p>
          <a:endParaRPr lang="tr-TR"/>
        </a:p>
      </dgm:t>
    </dgm:pt>
    <dgm:pt modelId="{BFC19447-11CD-4F15-A0AB-48CB840D6C62}">
      <dgm:prSet/>
      <dgm:spPr/>
      <dgm:t>
        <a:bodyPr/>
        <a:lstStyle/>
        <a:p>
          <a:pPr rtl="0"/>
          <a:r>
            <a:rPr lang="tr-TR" smtClean="0"/>
            <a:t>Çocuklarda akut stridorun en sık nedeni</a:t>
          </a:r>
          <a:endParaRPr lang="tr-TR"/>
        </a:p>
      </dgm:t>
    </dgm:pt>
    <dgm:pt modelId="{BDDA2B84-3B7E-4005-9B0B-33DE58D0E96E}" type="parTrans" cxnId="{E311417C-0AFE-4955-9F2E-2C0FE13173DA}">
      <dgm:prSet/>
      <dgm:spPr/>
      <dgm:t>
        <a:bodyPr/>
        <a:lstStyle/>
        <a:p>
          <a:endParaRPr lang="tr-TR"/>
        </a:p>
      </dgm:t>
    </dgm:pt>
    <dgm:pt modelId="{86BC3E98-397A-41D0-AC71-5F417D3083DB}" type="sibTrans" cxnId="{E311417C-0AFE-4955-9F2E-2C0FE13173DA}">
      <dgm:prSet/>
      <dgm:spPr/>
      <dgm:t>
        <a:bodyPr/>
        <a:lstStyle/>
        <a:p>
          <a:endParaRPr lang="tr-TR"/>
        </a:p>
      </dgm:t>
    </dgm:pt>
    <dgm:pt modelId="{F4CC3B1E-7F65-43D8-BC0B-0022E2D37202}">
      <dgm:prSet/>
      <dgm:spPr/>
      <dgm:t>
        <a:bodyPr/>
        <a:lstStyle/>
        <a:p>
          <a:pPr rtl="0"/>
          <a:r>
            <a:rPr lang="tr-TR" smtClean="0"/>
            <a:t>Akşamları kötüleşen semptomlar</a:t>
          </a:r>
          <a:endParaRPr lang="tr-TR"/>
        </a:p>
      </dgm:t>
    </dgm:pt>
    <dgm:pt modelId="{F363FFF2-A3B3-4CEB-8630-0E2C9D077940}" type="parTrans" cxnId="{59F96D10-1359-48EE-92C6-089764886262}">
      <dgm:prSet/>
      <dgm:spPr/>
      <dgm:t>
        <a:bodyPr/>
        <a:lstStyle/>
        <a:p>
          <a:endParaRPr lang="tr-TR"/>
        </a:p>
      </dgm:t>
    </dgm:pt>
    <dgm:pt modelId="{943B0A39-78FF-4828-9D95-F2257CF2A0B3}" type="sibTrans" cxnId="{59F96D10-1359-48EE-92C6-089764886262}">
      <dgm:prSet/>
      <dgm:spPr/>
      <dgm:t>
        <a:bodyPr/>
        <a:lstStyle/>
        <a:p>
          <a:endParaRPr lang="tr-TR"/>
        </a:p>
      </dgm:t>
    </dgm:pt>
    <dgm:pt modelId="{CB3375D2-1F20-404D-AD3B-EEAFDEF83F7E}">
      <dgm:prSet/>
      <dgm:spPr/>
      <dgm:t>
        <a:bodyPr/>
        <a:lstStyle/>
        <a:p>
          <a:pPr rtl="0"/>
          <a:r>
            <a:rPr lang="tr-TR" smtClean="0"/>
            <a:t>3-7 gün içinde gerileme</a:t>
          </a:r>
          <a:endParaRPr lang="tr-TR"/>
        </a:p>
      </dgm:t>
    </dgm:pt>
    <dgm:pt modelId="{F1C3AAC6-B98E-4108-B52B-BE16A54AD7FE}" type="parTrans" cxnId="{5EA9FD3D-544B-471D-996F-CEAFAF82BFA2}">
      <dgm:prSet/>
      <dgm:spPr/>
      <dgm:t>
        <a:bodyPr/>
        <a:lstStyle/>
        <a:p>
          <a:endParaRPr lang="tr-TR"/>
        </a:p>
      </dgm:t>
    </dgm:pt>
    <dgm:pt modelId="{9D9D44F0-62BE-486D-89EC-D0A2904635E3}" type="sibTrans" cxnId="{5EA9FD3D-544B-471D-996F-CEAFAF82BFA2}">
      <dgm:prSet/>
      <dgm:spPr/>
      <dgm:t>
        <a:bodyPr/>
        <a:lstStyle/>
        <a:p>
          <a:endParaRPr lang="tr-TR"/>
        </a:p>
      </dgm:t>
    </dgm:pt>
    <dgm:pt modelId="{0F6262D9-A191-4991-B697-5BA14530A9CB}" type="pres">
      <dgm:prSet presAssocID="{CFEA70E4-9C49-4DDD-B065-27DB98CF8BB3}" presName="Name0" presStyleCnt="0">
        <dgm:presLayoutVars>
          <dgm:chMax val="7"/>
          <dgm:chPref val="7"/>
          <dgm:dir/>
        </dgm:presLayoutVars>
      </dgm:prSet>
      <dgm:spPr/>
      <dgm:t>
        <a:bodyPr/>
        <a:lstStyle/>
        <a:p>
          <a:endParaRPr lang="tr-TR"/>
        </a:p>
      </dgm:t>
    </dgm:pt>
    <dgm:pt modelId="{3E5633B0-8302-467F-96C5-D10BD30FF847}" type="pres">
      <dgm:prSet presAssocID="{CFEA70E4-9C49-4DDD-B065-27DB98CF8BB3}" presName="Name1" presStyleCnt="0"/>
      <dgm:spPr/>
    </dgm:pt>
    <dgm:pt modelId="{49D71B36-CA69-4955-A656-3905E22EF397}" type="pres">
      <dgm:prSet presAssocID="{CFEA70E4-9C49-4DDD-B065-27DB98CF8BB3}" presName="cycle" presStyleCnt="0"/>
      <dgm:spPr/>
    </dgm:pt>
    <dgm:pt modelId="{826C1FCE-CD1E-4F9D-AF71-372A549D12CD}" type="pres">
      <dgm:prSet presAssocID="{CFEA70E4-9C49-4DDD-B065-27DB98CF8BB3}" presName="srcNode" presStyleLbl="node1" presStyleIdx="0" presStyleCnt="7"/>
      <dgm:spPr/>
    </dgm:pt>
    <dgm:pt modelId="{3A9F8666-821D-4229-AD42-6965CA248D56}" type="pres">
      <dgm:prSet presAssocID="{CFEA70E4-9C49-4DDD-B065-27DB98CF8BB3}" presName="conn" presStyleLbl="parChTrans1D2" presStyleIdx="0" presStyleCnt="1"/>
      <dgm:spPr/>
      <dgm:t>
        <a:bodyPr/>
        <a:lstStyle/>
        <a:p>
          <a:endParaRPr lang="tr-TR"/>
        </a:p>
      </dgm:t>
    </dgm:pt>
    <dgm:pt modelId="{7D870C39-768C-49B1-9D01-FF14CF8A335A}" type="pres">
      <dgm:prSet presAssocID="{CFEA70E4-9C49-4DDD-B065-27DB98CF8BB3}" presName="extraNode" presStyleLbl="node1" presStyleIdx="0" presStyleCnt="7"/>
      <dgm:spPr/>
    </dgm:pt>
    <dgm:pt modelId="{D997F531-EA7D-4A49-B11F-B15BCBE04120}" type="pres">
      <dgm:prSet presAssocID="{CFEA70E4-9C49-4DDD-B065-27DB98CF8BB3}" presName="dstNode" presStyleLbl="node1" presStyleIdx="0" presStyleCnt="7"/>
      <dgm:spPr/>
    </dgm:pt>
    <dgm:pt modelId="{1C3BDCF9-BBD9-492B-A8E8-87A2F9D3B246}" type="pres">
      <dgm:prSet presAssocID="{7E963EB1-023A-4524-A3BD-38363658A489}" presName="text_1" presStyleLbl="node1" presStyleIdx="0" presStyleCnt="7">
        <dgm:presLayoutVars>
          <dgm:bulletEnabled val="1"/>
        </dgm:presLayoutVars>
      </dgm:prSet>
      <dgm:spPr/>
      <dgm:t>
        <a:bodyPr/>
        <a:lstStyle/>
        <a:p>
          <a:endParaRPr lang="tr-TR"/>
        </a:p>
      </dgm:t>
    </dgm:pt>
    <dgm:pt modelId="{D6FA9EDD-A250-44DA-9ED6-AA3880FD3041}" type="pres">
      <dgm:prSet presAssocID="{7E963EB1-023A-4524-A3BD-38363658A489}" presName="accent_1" presStyleCnt="0"/>
      <dgm:spPr/>
    </dgm:pt>
    <dgm:pt modelId="{50949B90-69BE-4CE7-BA95-33B7EA583AF0}" type="pres">
      <dgm:prSet presAssocID="{7E963EB1-023A-4524-A3BD-38363658A489}" presName="accentRepeatNode" presStyleLbl="solidFgAcc1" presStyleIdx="0" presStyleCnt="7"/>
      <dgm:spPr/>
    </dgm:pt>
    <dgm:pt modelId="{15A1092F-8F4D-445E-AC78-E9CA5F6FDCC9}" type="pres">
      <dgm:prSet presAssocID="{FE8B84D6-45C8-45CB-9F52-9326DDD6CC48}" presName="text_2" presStyleLbl="node1" presStyleIdx="1" presStyleCnt="7">
        <dgm:presLayoutVars>
          <dgm:bulletEnabled val="1"/>
        </dgm:presLayoutVars>
      </dgm:prSet>
      <dgm:spPr/>
      <dgm:t>
        <a:bodyPr/>
        <a:lstStyle/>
        <a:p>
          <a:endParaRPr lang="tr-TR"/>
        </a:p>
      </dgm:t>
    </dgm:pt>
    <dgm:pt modelId="{A6A3AD05-0C9C-481E-A319-C78F162CD467}" type="pres">
      <dgm:prSet presAssocID="{FE8B84D6-45C8-45CB-9F52-9326DDD6CC48}" presName="accent_2" presStyleCnt="0"/>
      <dgm:spPr/>
    </dgm:pt>
    <dgm:pt modelId="{0BE99E3A-E255-4B6F-BB89-D9A8205B67F9}" type="pres">
      <dgm:prSet presAssocID="{FE8B84D6-45C8-45CB-9F52-9326DDD6CC48}" presName="accentRepeatNode" presStyleLbl="solidFgAcc1" presStyleIdx="1" presStyleCnt="7"/>
      <dgm:spPr/>
    </dgm:pt>
    <dgm:pt modelId="{717178EA-A426-4CEA-83D9-87E5C9F58A5F}" type="pres">
      <dgm:prSet presAssocID="{17D182B0-FC8B-4F13-89E2-3C7E6330439B}" presName="text_3" presStyleLbl="node1" presStyleIdx="2" presStyleCnt="7">
        <dgm:presLayoutVars>
          <dgm:bulletEnabled val="1"/>
        </dgm:presLayoutVars>
      </dgm:prSet>
      <dgm:spPr/>
      <dgm:t>
        <a:bodyPr/>
        <a:lstStyle/>
        <a:p>
          <a:endParaRPr lang="tr-TR"/>
        </a:p>
      </dgm:t>
    </dgm:pt>
    <dgm:pt modelId="{44275954-B45B-418A-9881-4792414CEA32}" type="pres">
      <dgm:prSet presAssocID="{17D182B0-FC8B-4F13-89E2-3C7E6330439B}" presName="accent_3" presStyleCnt="0"/>
      <dgm:spPr/>
    </dgm:pt>
    <dgm:pt modelId="{2623FD4C-CFB5-4C4E-ABD2-4AF76FB69354}" type="pres">
      <dgm:prSet presAssocID="{17D182B0-FC8B-4F13-89E2-3C7E6330439B}" presName="accentRepeatNode" presStyleLbl="solidFgAcc1" presStyleIdx="2" presStyleCnt="7"/>
      <dgm:spPr/>
    </dgm:pt>
    <dgm:pt modelId="{A195BB05-8CD2-4F75-B569-C956D666AFF6}" type="pres">
      <dgm:prSet presAssocID="{6DD95237-FDB5-4D06-B3D7-1F8230E23F17}" presName="text_4" presStyleLbl="node1" presStyleIdx="3" presStyleCnt="7">
        <dgm:presLayoutVars>
          <dgm:bulletEnabled val="1"/>
        </dgm:presLayoutVars>
      </dgm:prSet>
      <dgm:spPr/>
      <dgm:t>
        <a:bodyPr/>
        <a:lstStyle/>
        <a:p>
          <a:endParaRPr lang="tr-TR"/>
        </a:p>
      </dgm:t>
    </dgm:pt>
    <dgm:pt modelId="{ABABE16C-F827-4F9C-B2B8-DE6CD25846F3}" type="pres">
      <dgm:prSet presAssocID="{6DD95237-FDB5-4D06-B3D7-1F8230E23F17}" presName="accent_4" presStyleCnt="0"/>
      <dgm:spPr/>
    </dgm:pt>
    <dgm:pt modelId="{CBAFD4AF-F54B-4A91-926C-887A5C35A216}" type="pres">
      <dgm:prSet presAssocID="{6DD95237-FDB5-4D06-B3D7-1F8230E23F17}" presName="accentRepeatNode" presStyleLbl="solidFgAcc1" presStyleIdx="3" presStyleCnt="7"/>
      <dgm:spPr/>
    </dgm:pt>
    <dgm:pt modelId="{BB442F6A-A4F5-4466-8A60-89401409062D}" type="pres">
      <dgm:prSet presAssocID="{BFC19447-11CD-4F15-A0AB-48CB840D6C62}" presName="text_5" presStyleLbl="node1" presStyleIdx="4" presStyleCnt="7">
        <dgm:presLayoutVars>
          <dgm:bulletEnabled val="1"/>
        </dgm:presLayoutVars>
      </dgm:prSet>
      <dgm:spPr/>
      <dgm:t>
        <a:bodyPr/>
        <a:lstStyle/>
        <a:p>
          <a:endParaRPr lang="tr-TR"/>
        </a:p>
      </dgm:t>
    </dgm:pt>
    <dgm:pt modelId="{A09E861D-0BAC-4B60-8502-036DA68B57CC}" type="pres">
      <dgm:prSet presAssocID="{BFC19447-11CD-4F15-A0AB-48CB840D6C62}" presName="accent_5" presStyleCnt="0"/>
      <dgm:spPr/>
    </dgm:pt>
    <dgm:pt modelId="{15D210A4-A9DB-432C-9407-8B682F9DA335}" type="pres">
      <dgm:prSet presAssocID="{BFC19447-11CD-4F15-A0AB-48CB840D6C62}" presName="accentRepeatNode" presStyleLbl="solidFgAcc1" presStyleIdx="4" presStyleCnt="7"/>
      <dgm:spPr/>
    </dgm:pt>
    <dgm:pt modelId="{6511D50C-9F4F-4AC4-81E1-276BD45961FE}" type="pres">
      <dgm:prSet presAssocID="{F4CC3B1E-7F65-43D8-BC0B-0022E2D37202}" presName="text_6" presStyleLbl="node1" presStyleIdx="5" presStyleCnt="7">
        <dgm:presLayoutVars>
          <dgm:bulletEnabled val="1"/>
        </dgm:presLayoutVars>
      </dgm:prSet>
      <dgm:spPr/>
      <dgm:t>
        <a:bodyPr/>
        <a:lstStyle/>
        <a:p>
          <a:endParaRPr lang="tr-TR"/>
        </a:p>
      </dgm:t>
    </dgm:pt>
    <dgm:pt modelId="{D2D94230-10D6-4AED-AB6F-17C62A6ECC95}" type="pres">
      <dgm:prSet presAssocID="{F4CC3B1E-7F65-43D8-BC0B-0022E2D37202}" presName="accent_6" presStyleCnt="0"/>
      <dgm:spPr/>
    </dgm:pt>
    <dgm:pt modelId="{0F3356DD-FAB7-404A-97C0-D6B5F20EC4A9}" type="pres">
      <dgm:prSet presAssocID="{F4CC3B1E-7F65-43D8-BC0B-0022E2D37202}" presName="accentRepeatNode" presStyleLbl="solidFgAcc1" presStyleIdx="5" presStyleCnt="7"/>
      <dgm:spPr/>
    </dgm:pt>
    <dgm:pt modelId="{A167F953-F52A-4362-8140-E77C84C81247}" type="pres">
      <dgm:prSet presAssocID="{CB3375D2-1F20-404D-AD3B-EEAFDEF83F7E}" presName="text_7" presStyleLbl="node1" presStyleIdx="6" presStyleCnt="7">
        <dgm:presLayoutVars>
          <dgm:bulletEnabled val="1"/>
        </dgm:presLayoutVars>
      </dgm:prSet>
      <dgm:spPr/>
      <dgm:t>
        <a:bodyPr/>
        <a:lstStyle/>
        <a:p>
          <a:endParaRPr lang="tr-TR"/>
        </a:p>
      </dgm:t>
    </dgm:pt>
    <dgm:pt modelId="{9B21AB68-AEAF-497B-893D-ADA469E8ED51}" type="pres">
      <dgm:prSet presAssocID="{CB3375D2-1F20-404D-AD3B-EEAFDEF83F7E}" presName="accent_7" presStyleCnt="0"/>
      <dgm:spPr/>
    </dgm:pt>
    <dgm:pt modelId="{51775B8C-6B9C-44BF-B69A-083CC091537C}" type="pres">
      <dgm:prSet presAssocID="{CB3375D2-1F20-404D-AD3B-EEAFDEF83F7E}" presName="accentRepeatNode" presStyleLbl="solidFgAcc1" presStyleIdx="6" presStyleCnt="7"/>
      <dgm:spPr/>
    </dgm:pt>
  </dgm:ptLst>
  <dgm:cxnLst>
    <dgm:cxn modelId="{065EAB39-F547-43F3-BADD-BDD41CA7A855}" srcId="{CFEA70E4-9C49-4DDD-B065-27DB98CF8BB3}" destId="{7E963EB1-023A-4524-A3BD-38363658A489}" srcOrd="0" destOrd="0" parTransId="{4EE5E288-6827-4908-97F2-AB99520344D1}" sibTransId="{8620B4CB-2AAF-4BDB-A363-8404640DD62C}"/>
    <dgm:cxn modelId="{6796B3C5-CF84-4DD7-BEDE-591091BB25A9}" type="presOf" srcId="{17D182B0-FC8B-4F13-89E2-3C7E6330439B}" destId="{717178EA-A426-4CEA-83D9-87E5C9F58A5F}" srcOrd="0" destOrd="0" presId="urn:microsoft.com/office/officeart/2008/layout/VerticalCurvedList"/>
    <dgm:cxn modelId="{757A0621-48D6-4E48-B581-1059D1F74FC3}" type="presOf" srcId="{6DD95237-FDB5-4D06-B3D7-1F8230E23F17}" destId="{A195BB05-8CD2-4F75-B569-C956D666AFF6}" srcOrd="0" destOrd="0" presId="urn:microsoft.com/office/officeart/2008/layout/VerticalCurvedList"/>
    <dgm:cxn modelId="{C752D2B7-C63A-4CC1-A701-7042616B02F0}" type="presOf" srcId="{CB3375D2-1F20-404D-AD3B-EEAFDEF83F7E}" destId="{A167F953-F52A-4362-8140-E77C84C81247}" srcOrd="0" destOrd="0" presId="urn:microsoft.com/office/officeart/2008/layout/VerticalCurvedList"/>
    <dgm:cxn modelId="{C929EF27-23D6-443C-BD0C-363A5D99D969}" type="presOf" srcId="{FE8B84D6-45C8-45CB-9F52-9326DDD6CC48}" destId="{15A1092F-8F4D-445E-AC78-E9CA5F6FDCC9}" srcOrd="0" destOrd="0" presId="urn:microsoft.com/office/officeart/2008/layout/VerticalCurvedList"/>
    <dgm:cxn modelId="{E311417C-0AFE-4955-9F2E-2C0FE13173DA}" srcId="{CFEA70E4-9C49-4DDD-B065-27DB98CF8BB3}" destId="{BFC19447-11CD-4F15-A0AB-48CB840D6C62}" srcOrd="4" destOrd="0" parTransId="{BDDA2B84-3B7E-4005-9B0B-33DE58D0E96E}" sibTransId="{86BC3E98-397A-41D0-AC71-5F417D3083DB}"/>
    <dgm:cxn modelId="{ED4B6A8F-6A8F-4028-9F22-8E3261ABBF75}" type="presOf" srcId="{7E963EB1-023A-4524-A3BD-38363658A489}" destId="{1C3BDCF9-BBD9-492B-A8E8-87A2F9D3B246}" srcOrd="0" destOrd="0" presId="urn:microsoft.com/office/officeart/2008/layout/VerticalCurvedList"/>
    <dgm:cxn modelId="{8BB158FB-AA74-4AE9-80E7-59CA0ED63385}" srcId="{CFEA70E4-9C49-4DDD-B065-27DB98CF8BB3}" destId="{FE8B84D6-45C8-45CB-9F52-9326DDD6CC48}" srcOrd="1" destOrd="0" parTransId="{9EB9161C-BBA3-4400-9E40-CCA77F0711B6}" sibTransId="{016EFCAD-4A51-43F4-A602-8D3A31B2AF44}"/>
    <dgm:cxn modelId="{83293AF2-07CB-4121-8962-9D3B8A7538A7}" srcId="{CFEA70E4-9C49-4DDD-B065-27DB98CF8BB3}" destId="{6DD95237-FDB5-4D06-B3D7-1F8230E23F17}" srcOrd="3" destOrd="0" parTransId="{7229FE46-B26C-4EA6-9146-814CAB01B6A4}" sibTransId="{C0B03C37-70AB-4CE4-A46A-423CC98681D7}"/>
    <dgm:cxn modelId="{EB1BF327-9978-449C-AD63-E17D39987914}" type="presOf" srcId="{BFC19447-11CD-4F15-A0AB-48CB840D6C62}" destId="{BB442F6A-A4F5-4466-8A60-89401409062D}" srcOrd="0" destOrd="0" presId="urn:microsoft.com/office/officeart/2008/layout/VerticalCurvedList"/>
    <dgm:cxn modelId="{7875E5F7-C1FE-442E-938D-E8293F5B120F}" type="presOf" srcId="{CFEA70E4-9C49-4DDD-B065-27DB98CF8BB3}" destId="{0F6262D9-A191-4991-B697-5BA14530A9CB}" srcOrd="0" destOrd="0" presId="urn:microsoft.com/office/officeart/2008/layout/VerticalCurvedList"/>
    <dgm:cxn modelId="{CC70A34F-6761-44B0-8F2A-8B41D848CA86}" type="presOf" srcId="{F4CC3B1E-7F65-43D8-BC0B-0022E2D37202}" destId="{6511D50C-9F4F-4AC4-81E1-276BD45961FE}" srcOrd="0" destOrd="0" presId="urn:microsoft.com/office/officeart/2008/layout/VerticalCurvedList"/>
    <dgm:cxn modelId="{5EA9FD3D-544B-471D-996F-CEAFAF82BFA2}" srcId="{CFEA70E4-9C49-4DDD-B065-27DB98CF8BB3}" destId="{CB3375D2-1F20-404D-AD3B-EEAFDEF83F7E}" srcOrd="6" destOrd="0" parTransId="{F1C3AAC6-B98E-4108-B52B-BE16A54AD7FE}" sibTransId="{9D9D44F0-62BE-486D-89EC-D0A2904635E3}"/>
    <dgm:cxn modelId="{59F96D10-1359-48EE-92C6-089764886262}" srcId="{CFEA70E4-9C49-4DDD-B065-27DB98CF8BB3}" destId="{F4CC3B1E-7F65-43D8-BC0B-0022E2D37202}" srcOrd="5" destOrd="0" parTransId="{F363FFF2-A3B3-4CEB-8630-0E2C9D077940}" sibTransId="{943B0A39-78FF-4828-9D95-F2257CF2A0B3}"/>
    <dgm:cxn modelId="{1AF6B333-CEE1-4B2F-BEBE-2A65CFD7AC58}" srcId="{CFEA70E4-9C49-4DDD-B065-27DB98CF8BB3}" destId="{17D182B0-FC8B-4F13-89E2-3C7E6330439B}" srcOrd="2" destOrd="0" parTransId="{A986C088-85BD-4DEB-B16D-399398ECBBCD}" sibTransId="{590A3A7E-BB5B-45F7-9415-FCA373361E50}"/>
    <dgm:cxn modelId="{B0BC35C9-9FED-43E3-802E-FE6ADFE5D2D6}" type="presOf" srcId="{8620B4CB-2AAF-4BDB-A363-8404640DD62C}" destId="{3A9F8666-821D-4229-AD42-6965CA248D56}" srcOrd="0" destOrd="0" presId="urn:microsoft.com/office/officeart/2008/layout/VerticalCurvedList"/>
    <dgm:cxn modelId="{D951CB77-7331-440C-BADA-01CB3A8BC6FD}" type="presParOf" srcId="{0F6262D9-A191-4991-B697-5BA14530A9CB}" destId="{3E5633B0-8302-467F-96C5-D10BD30FF847}" srcOrd="0" destOrd="0" presId="urn:microsoft.com/office/officeart/2008/layout/VerticalCurvedList"/>
    <dgm:cxn modelId="{8EE7B012-A6F2-48B6-ADA0-19147BA7A7A1}" type="presParOf" srcId="{3E5633B0-8302-467F-96C5-D10BD30FF847}" destId="{49D71B36-CA69-4955-A656-3905E22EF397}" srcOrd="0" destOrd="0" presId="urn:microsoft.com/office/officeart/2008/layout/VerticalCurvedList"/>
    <dgm:cxn modelId="{32BD3745-8BC2-4E16-98D5-C2F6CD4C2608}" type="presParOf" srcId="{49D71B36-CA69-4955-A656-3905E22EF397}" destId="{826C1FCE-CD1E-4F9D-AF71-372A549D12CD}" srcOrd="0" destOrd="0" presId="urn:microsoft.com/office/officeart/2008/layout/VerticalCurvedList"/>
    <dgm:cxn modelId="{5BB3F0D0-73C2-47EB-AA06-5B39D967FE91}" type="presParOf" srcId="{49D71B36-CA69-4955-A656-3905E22EF397}" destId="{3A9F8666-821D-4229-AD42-6965CA248D56}" srcOrd="1" destOrd="0" presId="urn:microsoft.com/office/officeart/2008/layout/VerticalCurvedList"/>
    <dgm:cxn modelId="{6FF21DBF-0590-4CFF-9B61-9FF11DF3F3BB}" type="presParOf" srcId="{49D71B36-CA69-4955-A656-3905E22EF397}" destId="{7D870C39-768C-49B1-9D01-FF14CF8A335A}" srcOrd="2" destOrd="0" presId="urn:microsoft.com/office/officeart/2008/layout/VerticalCurvedList"/>
    <dgm:cxn modelId="{453327D4-79F0-4FCF-A1DE-625077FDD257}" type="presParOf" srcId="{49D71B36-CA69-4955-A656-3905E22EF397}" destId="{D997F531-EA7D-4A49-B11F-B15BCBE04120}" srcOrd="3" destOrd="0" presId="urn:microsoft.com/office/officeart/2008/layout/VerticalCurvedList"/>
    <dgm:cxn modelId="{B81BB24D-B8BB-4D98-A323-7F6C7FEEF737}" type="presParOf" srcId="{3E5633B0-8302-467F-96C5-D10BD30FF847}" destId="{1C3BDCF9-BBD9-492B-A8E8-87A2F9D3B246}" srcOrd="1" destOrd="0" presId="urn:microsoft.com/office/officeart/2008/layout/VerticalCurvedList"/>
    <dgm:cxn modelId="{FA973CFA-2E94-4BFF-B68B-986D263200E5}" type="presParOf" srcId="{3E5633B0-8302-467F-96C5-D10BD30FF847}" destId="{D6FA9EDD-A250-44DA-9ED6-AA3880FD3041}" srcOrd="2" destOrd="0" presId="urn:microsoft.com/office/officeart/2008/layout/VerticalCurvedList"/>
    <dgm:cxn modelId="{306A9310-5BB1-4570-A31B-B334F7445B2E}" type="presParOf" srcId="{D6FA9EDD-A250-44DA-9ED6-AA3880FD3041}" destId="{50949B90-69BE-4CE7-BA95-33B7EA583AF0}" srcOrd="0" destOrd="0" presId="urn:microsoft.com/office/officeart/2008/layout/VerticalCurvedList"/>
    <dgm:cxn modelId="{D5B2026C-55DF-45D7-9854-C66AD4A2DA57}" type="presParOf" srcId="{3E5633B0-8302-467F-96C5-D10BD30FF847}" destId="{15A1092F-8F4D-445E-AC78-E9CA5F6FDCC9}" srcOrd="3" destOrd="0" presId="urn:microsoft.com/office/officeart/2008/layout/VerticalCurvedList"/>
    <dgm:cxn modelId="{73ED4D8E-970E-4F9F-AA72-2A3A0FAE03CE}" type="presParOf" srcId="{3E5633B0-8302-467F-96C5-D10BD30FF847}" destId="{A6A3AD05-0C9C-481E-A319-C78F162CD467}" srcOrd="4" destOrd="0" presId="urn:microsoft.com/office/officeart/2008/layout/VerticalCurvedList"/>
    <dgm:cxn modelId="{11F2BF7A-343C-4EF1-9AA8-C73C0A7DCEA4}" type="presParOf" srcId="{A6A3AD05-0C9C-481E-A319-C78F162CD467}" destId="{0BE99E3A-E255-4B6F-BB89-D9A8205B67F9}" srcOrd="0" destOrd="0" presId="urn:microsoft.com/office/officeart/2008/layout/VerticalCurvedList"/>
    <dgm:cxn modelId="{9FD995E0-3A1C-4D38-AB09-5B2567B069CF}" type="presParOf" srcId="{3E5633B0-8302-467F-96C5-D10BD30FF847}" destId="{717178EA-A426-4CEA-83D9-87E5C9F58A5F}" srcOrd="5" destOrd="0" presId="urn:microsoft.com/office/officeart/2008/layout/VerticalCurvedList"/>
    <dgm:cxn modelId="{F469EB27-9404-4D2A-B98B-6BF4324E28BC}" type="presParOf" srcId="{3E5633B0-8302-467F-96C5-D10BD30FF847}" destId="{44275954-B45B-418A-9881-4792414CEA32}" srcOrd="6" destOrd="0" presId="urn:microsoft.com/office/officeart/2008/layout/VerticalCurvedList"/>
    <dgm:cxn modelId="{80D4F501-F16B-41D8-AE69-F5683CB09895}" type="presParOf" srcId="{44275954-B45B-418A-9881-4792414CEA32}" destId="{2623FD4C-CFB5-4C4E-ABD2-4AF76FB69354}" srcOrd="0" destOrd="0" presId="urn:microsoft.com/office/officeart/2008/layout/VerticalCurvedList"/>
    <dgm:cxn modelId="{5C8EC7FC-C50E-447B-AD68-6E71113B92B5}" type="presParOf" srcId="{3E5633B0-8302-467F-96C5-D10BD30FF847}" destId="{A195BB05-8CD2-4F75-B569-C956D666AFF6}" srcOrd="7" destOrd="0" presId="urn:microsoft.com/office/officeart/2008/layout/VerticalCurvedList"/>
    <dgm:cxn modelId="{2D95BC6F-AAE8-4D7B-964C-578EA4D5F05F}" type="presParOf" srcId="{3E5633B0-8302-467F-96C5-D10BD30FF847}" destId="{ABABE16C-F827-4F9C-B2B8-DE6CD25846F3}" srcOrd="8" destOrd="0" presId="urn:microsoft.com/office/officeart/2008/layout/VerticalCurvedList"/>
    <dgm:cxn modelId="{DBC1A8E6-64EB-471E-B52F-4548A82907D9}" type="presParOf" srcId="{ABABE16C-F827-4F9C-B2B8-DE6CD25846F3}" destId="{CBAFD4AF-F54B-4A91-926C-887A5C35A216}" srcOrd="0" destOrd="0" presId="urn:microsoft.com/office/officeart/2008/layout/VerticalCurvedList"/>
    <dgm:cxn modelId="{EB0CD098-A62D-497D-86EB-111398665F5B}" type="presParOf" srcId="{3E5633B0-8302-467F-96C5-D10BD30FF847}" destId="{BB442F6A-A4F5-4466-8A60-89401409062D}" srcOrd="9" destOrd="0" presId="urn:microsoft.com/office/officeart/2008/layout/VerticalCurvedList"/>
    <dgm:cxn modelId="{1ABDAB38-1427-4E0B-90D1-1DDD568056D4}" type="presParOf" srcId="{3E5633B0-8302-467F-96C5-D10BD30FF847}" destId="{A09E861D-0BAC-4B60-8502-036DA68B57CC}" srcOrd="10" destOrd="0" presId="urn:microsoft.com/office/officeart/2008/layout/VerticalCurvedList"/>
    <dgm:cxn modelId="{A699E8FA-7893-444E-83D0-7BDC24CC3EE3}" type="presParOf" srcId="{A09E861D-0BAC-4B60-8502-036DA68B57CC}" destId="{15D210A4-A9DB-432C-9407-8B682F9DA335}" srcOrd="0" destOrd="0" presId="urn:microsoft.com/office/officeart/2008/layout/VerticalCurvedList"/>
    <dgm:cxn modelId="{C7B8D114-F6D0-46B4-859B-939F4EF2813A}" type="presParOf" srcId="{3E5633B0-8302-467F-96C5-D10BD30FF847}" destId="{6511D50C-9F4F-4AC4-81E1-276BD45961FE}" srcOrd="11" destOrd="0" presId="urn:microsoft.com/office/officeart/2008/layout/VerticalCurvedList"/>
    <dgm:cxn modelId="{8BB8145F-96E9-4787-846A-17205A0CC992}" type="presParOf" srcId="{3E5633B0-8302-467F-96C5-D10BD30FF847}" destId="{D2D94230-10D6-4AED-AB6F-17C62A6ECC95}" srcOrd="12" destOrd="0" presId="urn:microsoft.com/office/officeart/2008/layout/VerticalCurvedList"/>
    <dgm:cxn modelId="{04C5CF93-2C2E-4A69-895E-4C4509D5597B}" type="presParOf" srcId="{D2D94230-10D6-4AED-AB6F-17C62A6ECC95}" destId="{0F3356DD-FAB7-404A-97C0-D6B5F20EC4A9}" srcOrd="0" destOrd="0" presId="urn:microsoft.com/office/officeart/2008/layout/VerticalCurvedList"/>
    <dgm:cxn modelId="{6AF15A85-C65A-482C-B46A-908DEEB6124B}" type="presParOf" srcId="{3E5633B0-8302-467F-96C5-D10BD30FF847}" destId="{A167F953-F52A-4362-8140-E77C84C81247}" srcOrd="13" destOrd="0" presId="urn:microsoft.com/office/officeart/2008/layout/VerticalCurvedList"/>
    <dgm:cxn modelId="{BF6B90C2-D08B-4424-818A-4F457D82B33D}" type="presParOf" srcId="{3E5633B0-8302-467F-96C5-D10BD30FF847}" destId="{9B21AB68-AEAF-497B-893D-ADA469E8ED51}" srcOrd="14" destOrd="0" presId="urn:microsoft.com/office/officeart/2008/layout/VerticalCurvedList"/>
    <dgm:cxn modelId="{1D355B9A-A8C7-4670-82FD-B2325F5E03C6}" type="presParOf" srcId="{9B21AB68-AEAF-497B-893D-ADA469E8ED51}" destId="{51775B8C-6B9C-44BF-B69A-083CC09153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112D76-AE69-45D2-8D5E-DA29DE3F9C79}" type="doc">
      <dgm:prSet loTypeId="urn:microsoft.com/office/officeart/2008/layout/VerticalCurvedList" loCatId="list" qsTypeId="urn:microsoft.com/office/officeart/2005/8/quickstyle/simple3" qsCatId="simple" csTypeId="urn:microsoft.com/office/officeart/2005/8/colors/accent1_2" csCatId="accent1"/>
      <dgm:spPr/>
      <dgm:t>
        <a:bodyPr/>
        <a:lstStyle/>
        <a:p>
          <a:endParaRPr lang="tr-TR"/>
        </a:p>
      </dgm:t>
    </dgm:pt>
    <dgm:pt modelId="{C3DAF497-6C7D-452C-B692-9A7CC21CC905}">
      <dgm:prSet/>
      <dgm:spPr/>
      <dgm:t>
        <a:bodyPr/>
        <a:lstStyle/>
        <a:p>
          <a:pPr rtl="0"/>
          <a:r>
            <a:rPr lang="tr-TR" dirty="0" smtClean="0"/>
            <a:t>Seyrek görülen ancak yaşamı tehdit eden bir tablo</a:t>
          </a:r>
          <a:endParaRPr lang="tr-TR" dirty="0"/>
        </a:p>
      </dgm:t>
    </dgm:pt>
    <dgm:pt modelId="{AE28F0A5-26C9-4E89-A4ED-C95D5CC25191}" type="parTrans" cxnId="{988AF9F2-C049-43ED-9F07-7B875F6CC824}">
      <dgm:prSet/>
      <dgm:spPr/>
      <dgm:t>
        <a:bodyPr/>
        <a:lstStyle/>
        <a:p>
          <a:endParaRPr lang="tr-TR"/>
        </a:p>
      </dgm:t>
    </dgm:pt>
    <dgm:pt modelId="{D4FD0AE0-281D-4111-BF16-2CBE0087DBB4}" type="sibTrans" cxnId="{988AF9F2-C049-43ED-9F07-7B875F6CC824}">
      <dgm:prSet/>
      <dgm:spPr/>
      <dgm:t>
        <a:bodyPr/>
        <a:lstStyle/>
        <a:p>
          <a:endParaRPr lang="tr-TR"/>
        </a:p>
      </dgm:t>
    </dgm:pt>
    <dgm:pt modelId="{5FF0F655-8166-4B64-AA43-C1168C51AD02}">
      <dgm:prSet/>
      <dgm:spPr/>
      <dgm:t>
        <a:bodyPr/>
        <a:lstStyle/>
        <a:p>
          <a:pPr rtl="0"/>
          <a:r>
            <a:rPr lang="tr-TR" smtClean="0"/>
            <a:t>1-6 yaş arasındaki çocuklar</a:t>
          </a:r>
          <a:endParaRPr lang="tr-TR"/>
        </a:p>
      </dgm:t>
    </dgm:pt>
    <dgm:pt modelId="{7B223A3A-345D-4816-AE6F-84E0B536ADD5}" type="parTrans" cxnId="{C9EF34EE-3A28-4488-848D-0E1268AEDAA9}">
      <dgm:prSet/>
      <dgm:spPr/>
      <dgm:t>
        <a:bodyPr/>
        <a:lstStyle/>
        <a:p>
          <a:endParaRPr lang="tr-TR"/>
        </a:p>
      </dgm:t>
    </dgm:pt>
    <dgm:pt modelId="{613B2B33-39BF-4EFF-898D-17B86B948552}" type="sibTrans" cxnId="{C9EF34EE-3A28-4488-848D-0E1268AEDAA9}">
      <dgm:prSet/>
      <dgm:spPr/>
      <dgm:t>
        <a:bodyPr/>
        <a:lstStyle/>
        <a:p>
          <a:endParaRPr lang="tr-TR"/>
        </a:p>
      </dgm:t>
    </dgm:pt>
    <dgm:pt modelId="{7AB562D6-CC54-43C6-B7B0-F3B0A2171CDA}">
      <dgm:prSet/>
      <dgm:spPr/>
      <dgm:t>
        <a:bodyPr/>
        <a:lstStyle/>
        <a:p>
          <a:pPr rtl="0"/>
          <a:r>
            <a:rPr lang="tr-TR" smtClean="0"/>
            <a:t>H. influenzae tip B</a:t>
          </a:r>
          <a:endParaRPr lang="tr-TR"/>
        </a:p>
      </dgm:t>
    </dgm:pt>
    <dgm:pt modelId="{EE5DBC4E-024A-4102-B0CE-88E2FC23F25A}" type="parTrans" cxnId="{D23E354D-6C5A-4018-B7D6-7075DED8BED3}">
      <dgm:prSet/>
      <dgm:spPr/>
      <dgm:t>
        <a:bodyPr/>
        <a:lstStyle/>
        <a:p>
          <a:endParaRPr lang="tr-TR"/>
        </a:p>
      </dgm:t>
    </dgm:pt>
    <dgm:pt modelId="{015DE301-05E9-4624-ABF2-4D296DF9CA84}" type="sibTrans" cxnId="{D23E354D-6C5A-4018-B7D6-7075DED8BED3}">
      <dgm:prSet/>
      <dgm:spPr/>
      <dgm:t>
        <a:bodyPr/>
        <a:lstStyle/>
        <a:p>
          <a:endParaRPr lang="tr-TR"/>
        </a:p>
      </dgm:t>
    </dgm:pt>
    <dgm:pt modelId="{BA2CCAF6-5BEC-439F-A9F9-7007FFBEDAF2}">
      <dgm:prSet/>
      <dgm:spPr/>
      <dgm:t>
        <a:bodyPr/>
        <a:lstStyle/>
        <a:p>
          <a:pPr rtl="0"/>
          <a:r>
            <a:rPr lang="tr-TR" smtClean="0"/>
            <a:t>Viral kruptakinin tersine öksürük yok ya da çok az</a:t>
          </a:r>
          <a:endParaRPr lang="tr-TR"/>
        </a:p>
      </dgm:t>
    </dgm:pt>
    <dgm:pt modelId="{1F26BD82-1D3B-41FE-B2B1-15E79E3F98BE}" type="parTrans" cxnId="{AF62231B-255A-4B6A-BB6F-27DEC1F486E2}">
      <dgm:prSet/>
      <dgm:spPr/>
      <dgm:t>
        <a:bodyPr/>
        <a:lstStyle/>
        <a:p>
          <a:endParaRPr lang="tr-TR"/>
        </a:p>
      </dgm:t>
    </dgm:pt>
    <dgm:pt modelId="{78679B29-3E19-450A-AC65-4DDDF86C4FC4}" type="sibTrans" cxnId="{AF62231B-255A-4B6A-BB6F-27DEC1F486E2}">
      <dgm:prSet/>
      <dgm:spPr/>
      <dgm:t>
        <a:bodyPr/>
        <a:lstStyle/>
        <a:p>
          <a:endParaRPr lang="tr-TR"/>
        </a:p>
      </dgm:t>
    </dgm:pt>
    <dgm:pt modelId="{1C1F1E89-7933-4CF9-BE61-A2BA996DCD65}">
      <dgm:prSet/>
      <dgm:spPr/>
      <dgm:t>
        <a:bodyPr/>
        <a:lstStyle/>
        <a:p>
          <a:pPr rtl="0"/>
          <a:r>
            <a:rPr lang="tr-TR" smtClean="0"/>
            <a:t>Ateş çok yüksek, toksik bir görünüm </a:t>
          </a:r>
          <a:endParaRPr lang="tr-TR"/>
        </a:p>
      </dgm:t>
    </dgm:pt>
    <dgm:pt modelId="{DAE6BC72-A078-463B-8E9D-C6AC33D736AE}" type="parTrans" cxnId="{01011607-1184-462C-90E2-C0AD2F1845AD}">
      <dgm:prSet/>
      <dgm:spPr/>
      <dgm:t>
        <a:bodyPr/>
        <a:lstStyle/>
        <a:p>
          <a:endParaRPr lang="tr-TR"/>
        </a:p>
      </dgm:t>
    </dgm:pt>
    <dgm:pt modelId="{141C8459-E3FB-4E02-A32A-5FF3CCE1826B}" type="sibTrans" cxnId="{01011607-1184-462C-90E2-C0AD2F1845AD}">
      <dgm:prSet/>
      <dgm:spPr/>
      <dgm:t>
        <a:bodyPr/>
        <a:lstStyle/>
        <a:p>
          <a:endParaRPr lang="tr-TR"/>
        </a:p>
      </dgm:t>
    </dgm:pt>
    <dgm:pt modelId="{87C9E585-4E76-45B7-84C9-4418FC06CFA3}" type="pres">
      <dgm:prSet presAssocID="{BC112D76-AE69-45D2-8D5E-DA29DE3F9C79}" presName="Name0" presStyleCnt="0">
        <dgm:presLayoutVars>
          <dgm:chMax val="7"/>
          <dgm:chPref val="7"/>
          <dgm:dir/>
        </dgm:presLayoutVars>
      </dgm:prSet>
      <dgm:spPr/>
      <dgm:t>
        <a:bodyPr/>
        <a:lstStyle/>
        <a:p>
          <a:endParaRPr lang="tr-TR"/>
        </a:p>
      </dgm:t>
    </dgm:pt>
    <dgm:pt modelId="{EF22E6F7-67B3-4284-B38B-9E51DAD614E1}" type="pres">
      <dgm:prSet presAssocID="{BC112D76-AE69-45D2-8D5E-DA29DE3F9C79}" presName="Name1" presStyleCnt="0"/>
      <dgm:spPr/>
    </dgm:pt>
    <dgm:pt modelId="{3672AAFD-B59A-4A61-AF12-C2440DC3DBC7}" type="pres">
      <dgm:prSet presAssocID="{BC112D76-AE69-45D2-8D5E-DA29DE3F9C79}" presName="cycle" presStyleCnt="0"/>
      <dgm:spPr/>
    </dgm:pt>
    <dgm:pt modelId="{F69B4759-3FDD-4DE3-8706-64092618E061}" type="pres">
      <dgm:prSet presAssocID="{BC112D76-AE69-45D2-8D5E-DA29DE3F9C79}" presName="srcNode" presStyleLbl="node1" presStyleIdx="0" presStyleCnt="5"/>
      <dgm:spPr/>
    </dgm:pt>
    <dgm:pt modelId="{CB036A7C-990C-4C10-BCD6-A44659CA99DE}" type="pres">
      <dgm:prSet presAssocID="{BC112D76-AE69-45D2-8D5E-DA29DE3F9C79}" presName="conn" presStyleLbl="parChTrans1D2" presStyleIdx="0" presStyleCnt="1"/>
      <dgm:spPr/>
      <dgm:t>
        <a:bodyPr/>
        <a:lstStyle/>
        <a:p>
          <a:endParaRPr lang="tr-TR"/>
        </a:p>
      </dgm:t>
    </dgm:pt>
    <dgm:pt modelId="{005EAF9F-CF3A-4DCE-B9DB-60D348ACE37F}" type="pres">
      <dgm:prSet presAssocID="{BC112D76-AE69-45D2-8D5E-DA29DE3F9C79}" presName="extraNode" presStyleLbl="node1" presStyleIdx="0" presStyleCnt="5"/>
      <dgm:spPr/>
    </dgm:pt>
    <dgm:pt modelId="{32E909AF-A52A-4441-A855-DC0453ABD771}" type="pres">
      <dgm:prSet presAssocID="{BC112D76-AE69-45D2-8D5E-DA29DE3F9C79}" presName="dstNode" presStyleLbl="node1" presStyleIdx="0" presStyleCnt="5"/>
      <dgm:spPr/>
    </dgm:pt>
    <dgm:pt modelId="{250908AF-12FC-49A2-859E-6301E4ED2F08}" type="pres">
      <dgm:prSet presAssocID="{C3DAF497-6C7D-452C-B692-9A7CC21CC905}" presName="text_1" presStyleLbl="node1" presStyleIdx="0" presStyleCnt="5">
        <dgm:presLayoutVars>
          <dgm:bulletEnabled val="1"/>
        </dgm:presLayoutVars>
      </dgm:prSet>
      <dgm:spPr/>
      <dgm:t>
        <a:bodyPr/>
        <a:lstStyle/>
        <a:p>
          <a:endParaRPr lang="tr-TR"/>
        </a:p>
      </dgm:t>
    </dgm:pt>
    <dgm:pt modelId="{9ADAC605-6B24-4DEE-9D6D-71E64B279DFC}" type="pres">
      <dgm:prSet presAssocID="{C3DAF497-6C7D-452C-B692-9A7CC21CC905}" presName="accent_1" presStyleCnt="0"/>
      <dgm:spPr/>
    </dgm:pt>
    <dgm:pt modelId="{1A313299-A1A0-446F-AA70-BF140828CBC7}" type="pres">
      <dgm:prSet presAssocID="{C3DAF497-6C7D-452C-B692-9A7CC21CC905}" presName="accentRepeatNode" presStyleLbl="solidFgAcc1" presStyleIdx="0" presStyleCnt="5"/>
      <dgm:spPr/>
    </dgm:pt>
    <dgm:pt modelId="{AAC5D3C3-2CC0-4295-AC43-D754C2E3DA80}" type="pres">
      <dgm:prSet presAssocID="{5FF0F655-8166-4B64-AA43-C1168C51AD02}" presName="text_2" presStyleLbl="node1" presStyleIdx="1" presStyleCnt="5">
        <dgm:presLayoutVars>
          <dgm:bulletEnabled val="1"/>
        </dgm:presLayoutVars>
      </dgm:prSet>
      <dgm:spPr/>
      <dgm:t>
        <a:bodyPr/>
        <a:lstStyle/>
        <a:p>
          <a:endParaRPr lang="tr-TR"/>
        </a:p>
      </dgm:t>
    </dgm:pt>
    <dgm:pt modelId="{C607119A-2274-49BC-9F16-4942099DD4D7}" type="pres">
      <dgm:prSet presAssocID="{5FF0F655-8166-4B64-AA43-C1168C51AD02}" presName="accent_2" presStyleCnt="0"/>
      <dgm:spPr/>
    </dgm:pt>
    <dgm:pt modelId="{DA639E0F-F1DF-4777-B001-113BBE1164D8}" type="pres">
      <dgm:prSet presAssocID="{5FF0F655-8166-4B64-AA43-C1168C51AD02}" presName="accentRepeatNode" presStyleLbl="solidFgAcc1" presStyleIdx="1" presStyleCnt="5"/>
      <dgm:spPr/>
    </dgm:pt>
    <dgm:pt modelId="{C80A616C-0EAD-4851-B1AF-D7960875FFE5}" type="pres">
      <dgm:prSet presAssocID="{7AB562D6-CC54-43C6-B7B0-F3B0A2171CDA}" presName="text_3" presStyleLbl="node1" presStyleIdx="2" presStyleCnt="5">
        <dgm:presLayoutVars>
          <dgm:bulletEnabled val="1"/>
        </dgm:presLayoutVars>
      </dgm:prSet>
      <dgm:spPr/>
      <dgm:t>
        <a:bodyPr/>
        <a:lstStyle/>
        <a:p>
          <a:endParaRPr lang="tr-TR"/>
        </a:p>
      </dgm:t>
    </dgm:pt>
    <dgm:pt modelId="{0D6DCC7C-C320-427A-AD94-4B3379B7CC2B}" type="pres">
      <dgm:prSet presAssocID="{7AB562D6-CC54-43C6-B7B0-F3B0A2171CDA}" presName="accent_3" presStyleCnt="0"/>
      <dgm:spPr/>
    </dgm:pt>
    <dgm:pt modelId="{80430A99-2769-4677-80C8-9C22FB571FB7}" type="pres">
      <dgm:prSet presAssocID="{7AB562D6-CC54-43C6-B7B0-F3B0A2171CDA}" presName="accentRepeatNode" presStyleLbl="solidFgAcc1" presStyleIdx="2" presStyleCnt="5"/>
      <dgm:spPr/>
    </dgm:pt>
    <dgm:pt modelId="{3AD178DE-939F-4A15-ABB9-72DD1FEC01BF}" type="pres">
      <dgm:prSet presAssocID="{BA2CCAF6-5BEC-439F-A9F9-7007FFBEDAF2}" presName="text_4" presStyleLbl="node1" presStyleIdx="3" presStyleCnt="5">
        <dgm:presLayoutVars>
          <dgm:bulletEnabled val="1"/>
        </dgm:presLayoutVars>
      </dgm:prSet>
      <dgm:spPr/>
      <dgm:t>
        <a:bodyPr/>
        <a:lstStyle/>
        <a:p>
          <a:endParaRPr lang="tr-TR"/>
        </a:p>
      </dgm:t>
    </dgm:pt>
    <dgm:pt modelId="{8FFBB9FE-9975-4A96-BA30-9398B3F0051B}" type="pres">
      <dgm:prSet presAssocID="{BA2CCAF6-5BEC-439F-A9F9-7007FFBEDAF2}" presName="accent_4" presStyleCnt="0"/>
      <dgm:spPr/>
    </dgm:pt>
    <dgm:pt modelId="{8433E42D-89A7-45AF-B88F-489E404A6502}" type="pres">
      <dgm:prSet presAssocID="{BA2CCAF6-5BEC-439F-A9F9-7007FFBEDAF2}" presName="accentRepeatNode" presStyleLbl="solidFgAcc1" presStyleIdx="3" presStyleCnt="5"/>
      <dgm:spPr/>
    </dgm:pt>
    <dgm:pt modelId="{9AD3664D-C530-4A51-8C39-87CF2F5D7F5B}" type="pres">
      <dgm:prSet presAssocID="{1C1F1E89-7933-4CF9-BE61-A2BA996DCD65}" presName="text_5" presStyleLbl="node1" presStyleIdx="4" presStyleCnt="5">
        <dgm:presLayoutVars>
          <dgm:bulletEnabled val="1"/>
        </dgm:presLayoutVars>
      </dgm:prSet>
      <dgm:spPr/>
      <dgm:t>
        <a:bodyPr/>
        <a:lstStyle/>
        <a:p>
          <a:endParaRPr lang="tr-TR"/>
        </a:p>
      </dgm:t>
    </dgm:pt>
    <dgm:pt modelId="{F6616E9D-0A39-417B-B01C-4289A08047BC}" type="pres">
      <dgm:prSet presAssocID="{1C1F1E89-7933-4CF9-BE61-A2BA996DCD65}" presName="accent_5" presStyleCnt="0"/>
      <dgm:spPr/>
    </dgm:pt>
    <dgm:pt modelId="{96333FFB-6C2B-4827-9D85-AFD098C87A60}" type="pres">
      <dgm:prSet presAssocID="{1C1F1E89-7933-4CF9-BE61-A2BA996DCD65}" presName="accentRepeatNode" presStyleLbl="solidFgAcc1" presStyleIdx="4" presStyleCnt="5"/>
      <dgm:spPr/>
    </dgm:pt>
  </dgm:ptLst>
  <dgm:cxnLst>
    <dgm:cxn modelId="{EA7B8792-F68F-4A5D-A84C-840F583F7F67}" type="presOf" srcId="{5FF0F655-8166-4B64-AA43-C1168C51AD02}" destId="{AAC5D3C3-2CC0-4295-AC43-D754C2E3DA80}" srcOrd="0" destOrd="0" presId="urn:microsoft.com/office/officeart/2008/layout/VerticalCurvedList"/>
    <dgm:cxn modelId="{D23E354D-6C5A-4018-B7D6-7075DED8BED3}" srcId="{BC112D76-AE69-45D2-8D5E-DA29DE3F9C79}" destId="{7AB562D6-CC54-43C6-B7B0-F3B0A2171CDA}" srcOrd="2" destOrd="0" parTransId="{EE5DBC4E-024A-4102-B0CE-88E2FC23F25A}" sibTransId="{015DE301-05E9-4624-ABF2-4D296DF9CA84}"/>
    <dgm:cxn modelId="{01011607-1184-462C-90E2-C0AD2F1845AD}" srcId="{BC112D76-AE69-45D2-8D5E-DA29DE3F9C79}" destId="{1C1F1E89-7933-4CF9-BE61-A2BA996DCD65}" srcOrd="4" destOrd="0" parTransId="{DAE6BC72-A078-463B-8E9D-C6AC33D736AE}" sibTransId="{141C8459-E3FB-4E02-A32A-5FF3CCE1826B}"/>
    <dgm:cxn modelId="{AFCE5DA4-597A-4313-93D8-DFA9B7ED44A5}" type="presOf" srcId="{BA2CCAF6-5BEC-439F-A9F9-7007FFBEDAF2}" destId="{3AD178DE-939F-4A15-ABB9-72DD1FEC01BF}" srcOrd="0" destOrd="0" presId="urn:microsoft.com/office/officeart/2008/layout/VerticalCurvedList"/>
    <dgm:cxn modelId="{0167C021-07A0-4E2B-BD23-006AEC8A0B52}" type="presOf" srcId="{1C1F1E89-7933-4CF9-BE61-A2BA996DCD65}" destId="{9AD3664D-C530-4A51-8C39-87CF2F5D7F5B}" srcOrd="0" destOrd="0" presId="urn:microsoft.com/office/officeart/2008/layout/VerticalCurvedList"/>
    <dgm:cxn modelId="{724F02E1-45E3-4718-9043-E33043AB78B3}" type="presOf" srcId="{BC112D76-AE69-45D2-8D5E-DA29DE3F9C79}" destId="{87C9E585-4E76-45B7-84C9-4418FC06CFA3}" srcOrd="0" destOrd="0" presId="urn:microsoft.com/office/officeart/2008/layout/VerticalCurvedList"/>
    <dgm:cxn modelId="{D6FAD4FE-0B24-4A99-8189-F95B7117F241}" type="presOf" srcId="{D4FD0AE0-281D-4111-BF16-2CBE0087DBB4}" destId="{CB036A7C-990C-4C10-BCD6-A44659CA99DE}" srcOrd="0" destOrd="0" presId="urn:microsoft.com/office/officeart/2008/layout/VerticalCurvedList"/>
    <dgm:cxn modelId="{AF62231B-255A-4B6A-BB6F-27DEC1F486E2}" srcId="{BC112D76-AE69-45D2-8D5E-DA29DE3F9C79}" destId="{BA2CCAF6-5BEC-439F-A9F9-7007FFBEDAF2}" srcOrd="3" destOrd="0" parTransId="{1F26BD82-1D3B-41FE-B2B1-15E79E3F98BE}" sibTransId="{78679B29-3E19-450A-AC65-4DDDF86C4FC4}"/>
    <dgm:cxn modelId="{988AF9F2-C049-43ED-9F07-7B875F6CC824}" srcId="{BC112D76-AE69-45D2-8D5E-DA29DE3F9C79}" destId="{C3DAF497-6C7D-452C-B692-9A7CC21CC905}" srcOrd="0" destOrd="0" parTransId="{AE28F0A5-26C9-4E89-A4ED-C95D5CC25191}" sibTransId="{D4FD0AE0-281D-4111-BF16-2CBE0087DBB4}"/>
    <dgm:cxn modelId="{501BB443-8D07-4CB4-A3FD-D137ECA11557}" type="presOf" srcId="{7AB562D6-CC54-43C6-B7B0-F3B0A2171CDA}" destId="{C80A616C-0EAD-4851-B1AF-D7960875FFE5}" srcOrd="0" destOrd="0" presId="urn:microsoft.com/office/officeart/2008/layout/VerticalCurvedList"/>
    <dgm:cxn modelId="{46E29D31-1696-4DE3-871B-C64820786B8B}" type="presOf" srcId="{C3DAF497-6C7D-452C-B692-9A7CC21CC905}" destId="{250908AF-12FC-49A2-859E-6301E4ED2F08}" srcOrd="0" destOrd="0" presId="urn:microsoft.com/office/officeart/2008/layout/VerticalCurvedList"/>
    <dgm:cxn modelId="{C9EF34EE-3A28-4488-848D-0E1268AEDAA9}" srcId="{BC112D76-AE69-45D2-8D5E-DA29DE3F9C79}" destId="{5FF0F655-8166-4B64-AA43-C1168C51AD02}" srcOrd="1" destOrd="0" parTransId="{7B223A3A-345D-4816-AE6F-84E0B536ADD5}" sibTransId="{613B2B33-39BF-4EFF-898D-17B86B948552}"/>
    <dgm:cxn modelId="{6C898C36-2CDC-4F1F-AFAE-DB64151AA494}" type="presParOf" srcId="{87C9E585-4E76-45B7-84C9-4418FC06CFA3}" destId="{EF22E6F7-67B3-4284-B38B-9E51DAD614E1}" srcOrd="0" destOrd="0" presId="urn:microsoft.com/office/officeart/2008/layout/VerticalCurvedList"/>
    <dgm:cxn modelId="{07686E5D-7149-4787-8FDF-533FCDC614FA}" type="presParOf" srcId="{EF22E6F7-67B3-4284-B38B-9E51DAD614E1}" destId="{3672AAFD-B59A-4A61-AF12-C2440DC3DBC7}" srcOrd="0" destOrd="0" presId="urn:microsoft.com/office/officeart/2008/layout/VerticalCurvedList"/>
    <dgm:cxn modelId="{9E44532B-923A-419F-ADAC-350BBAE3B4E9}" type="presParOf" srcId="{3672AAFD-B59A-4A61-AF12-C2440DC3DBC7}" destId="{F69B4759-3FDD-4DE3-8706-64092618E061}" srcOrd="0" destOrd="0" presId="urn:microsoft.com/office/officeart/2008/layout/VerticalCurvedList"/>
    <dgm:cxn modelId="{67A6FA93-E529-41FB-81FF-6AA3AA03A033}" type="presParOf" srcId="{3672AAFD-B59A-4A61-AF12-C2440DC3DBC7}" destId="{CB036A7C-990C-4C10-BCD6-A44659CA99DE}" srcOrd="1" destOrd="0" presId="urn:microsoft.com/office/officeart/2008/layout/VerticalCurvedList"/>
    <dgm:cxn modelId="{40DFC5F7-187E-4DD3-8927-802FCF1CEC74}" type="presParOf" srcId="{3672AAFD-B59A-4A61-AF12-C2440DC3DBC7}" destId="{005EAF9F-CF3A-4DCE-B9DB-60D348ACE37F}" srcOrd="2" destOrd="0" presId="urn:microsoft.com/office/officeart/2008/layout/VerticalCurvedList"/>
    <dgm:cxn modelId="{B850F308-8438-4716-977A-074BC20C142E}" type="presParOf" srcId="{3672AAFD-B59A-4A61-AF12-C2440DC3DBC7}" destId="{32E909AF-A52A-4441-A855-DC0453ABD771}" srcOrd="3" destOrd="0" presId="urn:microsoft.com/office/officeart/2008/layout/VerticalCurvedList"/>
    <dgm:cxn modelId="{C1C51352-23E6-434E-93FD-FB2305EEA24B}" type="presParOf" srcId="{EF22E6F7-67B3-4284-B38B-9E51DAD614E1}" destId="{250908AF-12FC-49A2-859E-6301E4ED2F08}" srcOrd="1" destOrd="0" presId="urn:microsoft.com/office/officeart/2008/layout/VerticalCurvedList"/>
    <dgm:cxn modelId="{44E1630A-AB49-4AB1-9B23-9396F4C3D03E}" type="presParOf" srcId="{EF22E6F7-67B3-4284-B38B-9E51DAD614E1}" destId="{9ADAC605-6B24-4DEE-9D6D-71E64B279DFC}" srcOrd="2" destOrd="0" presId="urn:microsoft.com/office/officeart/2008/layout/VerticalCurvedList"/>
    <dgm:cxn modelId="{E5E4BB8F-FCE6-4529-9824-74888A09784E}" type="presParOf" srcId="{9ADAC605-6B24-4DEE-9D6D-71E64B279DFC}" destId="{1A313299-A1A0-446F-AA70-BF140828CBC7}" srcOrd="0" destOrd="0" presId="urn:microsoft.com/office/officeart/2008/layout/VerticalCurvedList"/>
    <dgm:cxn modelId="{B657AC41-67D1-4D54-B3D6-AA4662FD5215}" type="presParOf" srcId="{EF22E6F7-67B3-4284-B38B-9E51DAD614E1}" destId="{AAC5D3C3-2CC0-4295-AC43-D754C2E3DA80}" srcOrd="3" destOrd="0" presId="urn:microsoft.com/office/officeart/2008/layout/VerticalCurvedList"/>
    <dgm:cxn modelId="{0FE04F19-45FB-4E86-A228-6EE13B1247F1}" type="presParOf" srcId="{EF22E6F7-67B3-4284-B38B-9E51DAD614E1}" destId="{C607119A-2274-49BC-9F16-4942099DD4D7}" srcOrd="4" destOrd="0" presId="urn:microsoft.com/office/officeart/2008/layout/VerticalCurvedList"/>
    <dgm:cxn modelId="{D46DF223-F77B-4552-9765-A4A61A149E1F}" type="presParOf" srcId="{C607119A-2274-49BC-9F16-4942099DD4D7}" destId="{DA639E0F-F1DF-4777-B001-113BBE1164D8}" srcOrd="0" destOrd="0" presId="urn:microsoft.com/office/officeart/2008/layout/VerticalCurvedList"/>
    <dgm:cxn modelId="{1F784BA7-B46C-48CE-9357-F9BD1DF291F3}" type="presParOf" srcId="{EF22E6F7-67B3-4284-B38B-9E51DAD614E1}" destId="{C80A616C-0EAD-4851-B1AF-D7960875FFE5}" srcOrd="5" destOrd="0" presId="urn:microsoft.com/office/officeart/2008/layout/VerticalCurvedList"/>
    <dgm:cxn modelId="{F8751B3A-4AB1-444B-B3CF-25939C5292A6}" type="presParOf" srcId="{EF22E6F7-67B3-4284-B38B-9E51DAD614E1}" destId="{0D6DCC7C-C320-427A-AD94-4B3379B7CC2B}" srcOrd="6" destOrd="0" presId="urn:microsoft.com/office/officeart/2008/layout/VerticalCurvedList"/>
    <dgm:cxn modelId="{FDE93443-5372-40F7-8213-4C1EAF29EE35}" type="presParOf" srcId="{0D6DCC7C-C320-427A-AD94-4B3379B7CC2B}" destId="{80430A99-2769-4677-80C8-9C22FB571FB7}" srcOrd="0" destOrd="0" presId="urn:microsoft.com/office/officeart/2008/layout/VerticalCurvedList"/>
    <dgm:cxn modelId="{D1823791-84DB-4D04-8C08-9792C2E5628B}" type="presParOf" srcId="{EF22E6F7-67B3-4284-B38B-9E51DAD614E1}" destId="{3AD178DE-939F-4A15-ABB9-72DD1FEC01BF}" srcOrd="7" destOrd="0" presId="urn:microsoft.com/office/officeart/2008/layout/VerticalCurvedList"/>
    <dgm:cxn modelId="{BCC66538-1E02-4C0C-842F-2B1168ADFED0}" type="presParOf" srcId="{EF22E6F7-67B3-4284-B38B-9E51DAD614E1}" destId="{8FFBB9FE-9975-4A96-BA30-9398B3F0051B}" srcOrd="8" destOrd="0" presId="urn:microsoft.com/office/officeart/2008/layout/VerticalCurvedList"/>
    <dgm:cxn modelId="{B46ACE66-90E0-4C4C-A965-0CDC56E44D00}" type="presParOf" srcId="{8FFBB9FE-9975-4A96-BA30-9398B3F0051B}" destId="{8433E42D-89A7-45AF-B88F-489E404A6502}" srcOrd="0" destOrd="0" presId="urn:microsoft.com/office/officeart/2008/layout/VerticalCurvedList"/>
    <dgm:cxn modelId="{E5D0097C-8577-4C6B-A95E-AB7BB0BDAB14}" type="presParOf" srcId="{EF22E6F7-67B3-4284-B38B-9E51DAD614E1}" destId="{9AD3664D-C530-4A51-8C39-87CF2F5D7F5B}" srcOrd="9" destOrd="0" presId="urn:microsoft.com/office/officeart/2008/layout/VerticalCurvedList"/>
    <dgm:cxn modelId="{376CE2EF-C7CA-4C17-A23C-7607AA6612F1}" type="presParOf" srcId="{EF22E6F7-67B3-4284-B38B-9E51DAD614E1}" destId="{F6616E9D-0A39-417B-B01C-4289A08047BC}" srcOrd="10" destOrd="0" presId="urn:microsoft.com/office/officeart/2008/layout/VerticalCurvedList"/>
    <dgm:cxn modelId="{29A76F35-A7CC-414D-AC9F-42F6633C9C5A}" type="presParOf" srcId="{F6616E9D-0A39-417B-B01C-4289A08047BC}" destId="{96333FFB-6C2B-4827-9D85-AFD098C87A6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4450EA-5CF5-4FBD-B197-268403CBFEE2}" type="doc">
      <dgm:prSet loTypeId="urn:microsoft.com/office/officeart/2008/layout/VerticalCurvedList" loCatId="list" qsTypeId="urn:microsoft.com/office/officeart/2005/8/quickstyle/simple3" qsCatId="simple" csTypeId="urn:microsoft.com/office/officeart/2005/8/colors/accent1_5" csCatId="accent1" phldr="1"/>
      <dgm:spPr/>
      <dgm:t>
        <a:bodyPr/>
        <a:lstStyle/>
        <a:p>
          <a:endParaRPr lang="tr-TR"/>
        </a:p>
      </dgm:t>
    </dgm:pt>
    <dgm:pt modelId="{5230449C-3CE5-40CA-9D99-273F4DACAA1B}">
      <dgm:prSet/>
      <dgm:spPr/>
      <dgm:t>
        <a:bodyPr/>
        <a:lstStyle/>
        <a:p>
          <a:pPr rtl="0"/>
          <a:r>
            <a:rPr lang="tr-TR" smtClean="0"/>
            <a:t>Genellikle 5-7 yaş çocuklarda görülür.</a:t>
          </a:r>
          <a:endParaRPr lang="tr-TR"/>
        </a:p>
      </dgm:t>
    </dgm:pt>
    <dgm:pt modelId="{455EA625-857F-4017-998C-0466664985BB}" type="parTrans" cxnId="{FD607045-A5B8-4CE3-9A07-6D0779EDA7F1}">
      <dgm:prSet/>
      <dgm:spPr/>
      <dgm:t>
        <a:bodyPr/>
        <a:lstStyle/>
        <a:p>
          <a:endParaRPr lang="tr-TR"/>
        </a:p>
      </dgm:t>
    </dgm:pt>
    <dgm:pt modelId="{7B3A11C9-3CEF-4A9D-8EF9-FB4F556D8F46}" type="sibTrans" cxnId="{FD607045-A5B8-4CE3-9A07-6D0779EDA7F1}">
      <dgm:prSet/>
      <dgm:spPr/>
      <dgm:t>
        <a:bodyPr/>
        <a:lstStyle/>
        <a:p>
          <a:endParaRPr lang="tr-TR"/>
        </a:p>
      </dgm:t>
    </dgm:pt>
    <dgm:pt modelId="{E85E8269-D212-48AF-B027-AA45A56AFDF4}">
      <dgm:prSet/>
      <dgm:spPr/>
      <dgm:t>
        <a:bodyPr/>
        <a:lstStyle/>
        <a:p>
          <a:pPr rtl="0"/>
          <a:r>
            <a:rPr lang="tr-TR" smtClean="0"/>
            <a:t>Viral enfeksiyonu takiben görülür.</a:t>
          </a:r>
          <a:endParaRPr lang="tr-TR"/>
        </a:p>
      </dgm:t>
    </dgm:pt>
    <dgm:pt modelId="{2B19EDED-4E80-44EC-B17C-699FA0EC932F}" type="parTrans" cxnId="{8F785BC5-26CA-46E4-B8BA-F761BD66D76A}">
      <dgm:prSet/>
      <dgm:spPr/>
      <dgm:t>
        <a:bodyPr/>
        <a:lstStyle/>
        <a:p>
          <a:endParaRPr lang="tr-TR"/>
        </a:p>
      </dgm:t>
    </dgm:pt>
    <dgm:pt modelId="{EB09103F-1E5E-4F25-B7C4-C0FCB32296CD}" type="sibTrans" cxnId="{8F785BC5-26CA-46E4-B8BA-F761BD66D76A}">
      <dgm:prSet/>
      <dgm:spPr/>
      <dgm:t>
        <a:bodyPr/>
        <a:lstStyle/>
        <a:p>
          <a:endParaRPr lang="tr-TR"/>
        </a:p>
      </dgm:t>
    </dgm:pt>
    <dgm:pt modelId="{20C82321-83DA-49B6-9908-2D66D0054EAC}">
      <dgm:prSet/>
      <dgm:spPr/>
      <dgm:t>
        <a:bodyPr/>
        <a:lstStyle/>
        <a:p>
          <a:pPr rtl="0"/>
          <a:r>
            <a:rPr lang="tr-TR" smtClean="0"/>
            <a:t>Arada kısa bir iyileşme dönemi bulunabilir.</a:t>
          </a:r>
          <a:endParaRPr lang="tr-TR"/>
        </a:p>
      </dgm:t>
    </dgm:pt>
    <dgm:pt modelId="{AFAF9B90-B53D-47FE-8928-1F4E94847445}" type="parTrans" cxnId="{84A5602B-6481-4C1B-B80D-32FF2CD38FBD}">
      <dgm:prSet/>
      <dgm:spPr/>
      <dgm:t>
        <a:bodyPr/>
        <a:lstStyle/>
        <a:p>
          <a:endParaRPr lang="tr-TR"/>
        </a:p>
      </dgm:t>
    </dgm:pt>
    <dgm:pt modelId="{1F68D818-21BC-416D-B36A-A2801216D9D8}" type="sibTrans" cxnId="{84A5602B-6481-4C1B-B80D-32FF2CD38FBD}">
      <dgm:prSet/>
      <dgm:spPr/>
      <dgm:t>
        <a:bodyPr/>
        <a:lstStyle/>
        <a:p>
          <a:endParaRPr lang="tr-TR"/>
        </a:p>
      </dgm:t>
    </dgm:pt>
    <dgm:pt modelId="{96193C75-5A49-42FC-B111-94D3CCD8E9D0}">
      <dgm:prSet/>
      <dgm:spPr/>
      <dgm:t>
        <a:bodyPr/>
        <a:lstStyle/>
        <a:p>
          <a:pPr rtl="0"/>
          <a:r>
            <a:rPr lang="tr-TR" smtClean="0"/>
            <a:t>Etkenler genellikle Staphylococcus aureus,Moraxella catarrhalis Haemophilus influenzae dır.</a:t>
          </a:r>
          <a:endParaRPr lang="tr-TR"/>
        </a:p>
      </dgm:t>
    </dgm:pt>
    <dgm:pt modelId="{01F5E82B-E4EF-4436-BD0A-49CDC0496CC7}" type="parTrans" cxnId="{C6F1F7D5-3760-4FB3-8830-3E491050516F}">
      <dgm:prSet/>
      <dgm:spPr/>
      <dgm:t>
        <a:bodyPr/>
        <a:lstStyle/>
        <a:p>
          <a:endParaRPr lang="tr-TR"/>
        </a:p>
      </dgm:t>
    </dgm:pt>
    <dgm:pt modelId="{E23FC7EB-1537-49E4-9CB1-CEB6B63C1C32}" type="sibTrans" cxnId="{C6F1F7D5-3760-4FB3-8830-3E491050516F}">
      <dgm:prSet/>
      <dgm:spPr/>
      <dgm:t>
        <a:bodyPr/>
        <a:lstStyle/>
        <a:p>
          <a:endParaRPr lang="tr-TR"/>
        </a:p>
      </dgm:t>
    </dgm:pt>
    <dgm:pt modelId="{C0609194-E922-4088-BC70-AE4BAFBC095F}">
      <dgm:prSet/>
      <dgm:spPr/>
      <dgm:t>
        <a:bodyPr/>
        <a:lstStyle/>
        <a:p>
          <a:pPr rtl="0"/>
          <a:r>
            <a:rPr lang="tr-TR" smtClean="0"/>
            <a:t>Yutma güçlüğü, salya akması  bulunmaz Hasta sırtüstü yatabilir. </a:t>
          </a:r>
          <a:endParaRPr lang="tr-TR"/>
        </a:p>
      </dgm:t>
    </dgm:pt>
    <dgm:pt modelId="{83332F4D-D659-4B4C-AFA7-18718351DF74}" type="parTrans" cxnId="{8FC98968-82CB-4898-9B02-04267103BB03}">
      <dgm:prSet/>
      <dgm:spPr/>
      <dgm:t>
        <a:bodyPr/>
        <a:lstStyle/>
        <a:p>
          <a:endParaRPr lang="tr-TR"/>
        </a:p>
      </dgm:t>
    </dgm:pt>
    <dgm:pt modelId="{45B37CA2-C5EC-49C9-B1B4-317BE8A2C1D1}" type="sibTrans" cxnId="{8FC98968-82CB-4898-9B02-04267103BB03}">
      <dgm:prSet/>
      <dgm:spPr/>
      <dgm:t>
        <a:bodyPr/>
        <a:lstStyle/>
        <a:p>
          <a:endParaRPr lang="tr-TR"/>
        </a:p>
      </dgm:t>
    </dgm:pt>
    <dgm:pt modelId="{C499797B-0A0C-4B4A-AF00-51CEB06014A1}">
      <dgm:prSet/>
      <dgm:spPr/>
      <dgm:t>
        <a:bodyPr/>
        <a:lstStyle/>
        <a:p>
          <a:pPr rtl="0"/>
          <a:r>
            <a:rPr lang="tr-TR" dirty="0" smtClean="0"/>
            <a:t>Adrenalinden fayda görmez, genelde </a:t>
          </a:r>
          <a:r>
            <a:rPr lang="tr-TR" dirty="0" err="1" smtClean="0"/>
            <a:t>entubasyon</a:t>
          </a:r>
          <a:r>
            <a:rPr lang="tr-TR" dirty="0" smtClean="0"/>
            <a:t> gerekir </a:t>
          </a:r>
          <a:endParaRPr lang="tr-TR" dirty="0"/>
        </a:p>
      </dgm:t>
    </dgm:pt>
    <dgm:pt modelId="{70836EC9-9A22-4298-BE8B-EA139BC76F0F}" type="parTrans" cxnId="{45A8BFB8-D658-4D2C-A283-0EB3A1F33A22}">
      <dgm:prSet/>
      <dgm:spPr/>
      <dgm:t>
        <a:bodyPr/>
        <a:lstStyle/>
        <a:p>
          <a:endParaRPr lang="tr-TR"/>
        </a:p>
      </dgm:t>
    </dgm:pt>
    <dgm:pt modelId="{78A20475-BCDA-4D69-ACE0-CBA8BEBFA759}" type="sibTrans" cxnId="{45A8BFB8-D658-4D2C-A283-0EB3A1F33A22}">
      <dgm:prSet/>
      <dgm:spPr/>
      <dgm:t>
        <a:bodyPr/>
        <a:lstStyle/>
        <a:p>
          <a:endParaRPr lang="tr-TR"/>
        </a:p>
      </dgm:t>
    </dgm:pt>
    <dgm:pt modelId="{A421F98D-735B-4363-A1E8-29FF93D1B5DB}">
      <dgm:prSet/>
      <dgm:spPr/>
      <dgm:t>
        <a:bodyPr anchor="b"/>
        <a:lstStyle/>
        <a:p>
          <a:pPr rtl="0"/>
          <a:r>
            <a:rPr lang="tr-TR" dirty="0" smtClean="0"/>
            <a:t>Tedavi; </a:t>
          </a:r>
          <a:r>
            <a:rPr lang="tr-TR" dirty="0" err="1" smtClean="0"/>
            <a:t>Vankomisin</a:t>
          </a:r>
          <a:r>
            <a:rPr lang="tr-TR" dirty="0" smtClean="0"/>
            <a:t> + Beta-</a:t>
          </a:r>
          <a:r>
            <a:rPr lang="tr-TR" dirty="0" err="1" smtClean="0"/>
            <a:t>laktam</a:t>
          </a:r>
          <a:r>
            <a:rPr lang="tr-TR" dirty="0" smtClean="0"/>
            <a:t> antibiyotiktir </a:t>
          </a:r>
          <a:endParaRPr lang="tr-TR" dirty="0"/>
        </a:p>
      </dgm:t>
    </dgm:pt>
    <dgm:pt modelId="{D2BD319C-DB76-4363-B395-ABE568EFC8FD}" type="parTrans" cxnId="{CCDE81C5-8ADA-42B8-9797-C990194E3CAA}">
      <dgm:prSet/>
      <dgm:spPr/>
      <dgm:t>
        <a:bodyPr/>
        <a:lstStyle/>
        <a:p>
          <a:endParaRPr lang="tr-TR"/>
        </a:p>
      </dgm:t>
    </dgm:pt>
    <dgm:pt modelId="{BC5B4EC4-A2AA-46E0-853B-407A5F1A9645}" type="sibTrans" cxnId="{CCDE81C5-8ADA-42B8-9797-C990194E3CAA}">
      <dgm:prSet/>
      <dgm:spPr/>
      <dgm:t>
        <a:bodyPr/>
        <a:lstStyle/>
        <a:p>
          <a:endParaRPr lang="tr-TR"/>
        </a:p>
      </dgm:t>
    </dgm:pt>
    <dgm:pt modelId="{8163AFC4-F6EA-44F6-9927-7744EA42BCFE}" type="pres">
      <dgm:prSet presAssocID="{D64450EA-5CF5-4FBD-B197-268403CBFEE2}" presName="Name0" presStyleCnt="0">
        <dgm:presLayoutVars>
          <dgm:chMax val="7"/>
          <dgm:chPref val="7"/>
          <dgm:dir/>
        </dgm:presLayoutVars>
      </dgm:prSet>
      <dgm:spPr/>
      <dgm:t>
        <a:bodyPr/>
        <a:lstStyle/>
        <a:p>
          <a:endParaRPr lang="tr-TR"/>
        </a:p>
      </dgm:t>
    </dgm:pt>
    <dgm:pt modelId="{9E6EE249-4CD1-4208-AFBF-C61C8E7562D3}" type="pres">
      <dgm:prSet presAssocID="{D64450EA-5CF5-4FBD-B197-268403CBFEE2}" presName="Name1" presStyleCnt="0"/>
      <dgm:spPr/>
    </dgm:pt>
    <dgm:pt modelId="{92B85C3F-0E55-4188-93E5-0E964C077C76}" type="pres">
      <dgm:prSet presAssocID="{D64450EA-5CF5-4FBD-B197-268403CBFEE2}" presName="cycle" presStyleCnt="0"/>
      <dgm:spPr/>
    </dgm:pt>
    <dgm:pt modelId="{641661E3-CA93-4E70-B9CC-840D07650961}" type="pres">
      <dgm:prSet presAssocID="{D64450EA-5CF5-4FBD-B197-268403CBFEE2}" presName="srcNode" presStyleLbl="node1" presStyleIdx="0" presStyleCnt="7"/>
      <dgm:spPr/>
    </dgm:pt>
    <dgm:pt modelId="{C7FBD1D2-BE03-4DA7-ADCA-92B5E8248FB6}" type="pres">
      <dgm:prSet presAssocID="{D64450EA-5CF5-4FBD-B197-268403CBFEE2}" presName="conn" presStyleLbl="parChTrans1D2" presStyleIdx="0" presStyleCnt="1"/>
      <dgm:spPr/>
      <dgm:t>
        <a:bodyPr/>
        <a:lstStyle/>
        <a:p>
          <a:endParaRPr lang="tr-TR"/>
        </a:p>
      </dgm:t>
    </dgm:pt>
    <dgm:pt modelId="{8FA629F6-082B-4F9C-8924-C9FFC923257F}" type="pres">
      <dgm:prSet presAssocID="{D64450EA-5CF5-4FBD-B197-268403CBFEE2}" presName="extraNode" presStyleLbl="node1" presStyleIdx="0" presStyleCnt="7"/>
      <dgm:spPr/>
    </dgm:pt>
    <dgm:pt modelId="{9102B1E2-317B-48B2-A8DB-6F8FD74E040B}" type="pres">
      <dgm:prSet presAssocID="{D64450EA-5CF5-4FBD-B197-268403CBFEE2}" presName="dstNode" presStyleLbl="node1" presStyleIdx="0" presStyleCnt="7"/>
      <dgm:spPr/>
    </dgm:pt>
    <dgm:pt modelId="{8E939178-DE3D-48BA-A055-C693BE192A73}" type="pres">
      <dgm:prSet presAssocID="{5230449C-3CE5-40CA-9D99-273F4DACAA1B}" presName="text_1" presStyleLbl="node1" presStyleIdx="0" presStyleCnt="7">
        <dgm:presLayoutVars>
          <dgm:bulletEnabled val="1"/>
        </dgm:presLayoutVars>
      </dgm:prSet>
      <dgm:spPr/>
      <dgm:t>
        <a:bodyPr/>
        <a:lstStyle/>
        <a:p>
          <a:endParaRPr lang="tr-TR"/>
        </a:p>
      </dgm:t>
    </dgm:pt>
    <dgm:pt modelId="{6D6A9CF3-1BE8-4C02-8AF5-710BA8F51F7F}" type="pres">
      <dgm:prSet presAssocID="{5230449C-3CE5-40CA-9D99-273F4DACAA1B}" presName="accent_1" presStyleCnt="0"/>
      <dgm:spPr/>
    </dgm:pt>
    <dgm:pt modelId="{E2C8F685-A3BD-41B4-9B2A-FA2D8A20BEA8}" type="pres">
      <dgm:prSet presAssocID="{5230449C-3CE5-40CA-9D99-273F4DACAA1B}" presName="accentRepeatNode" presStyleLbl="solidFgAcc1" presStyleIdx="0" presStyleCnt="7"/>
      <dgm:spPr/>
    </dgm:pt>
    <dgm:pt modelId="{88A9D0E7-0618-41F6-9A0A-A910C4E5EE37}" type="pres">
      <dgm:prSet presAssocID="{E85E8269-D212-48AF-B027-AA45A56AFDF4}" presName="text_2" presStyleLbl="node1" presStyleIdx="1" presStyleCnt="7">
        <dgm:presLayoutVars>
          <dgm:bulletEnabled val="1"/>
        </dgm:presLayoutVars>
      </dgm:prSet>
      <dgm:spPr/>
      <dgm:t>
        <a:bodyPr/>
        <a:lstStyle/>
        <a:p>
          <a:endParaRPr lang="tr-TR"/>
        </a:p>
      </dgm:t>
    </dgm:pt>
    <dgm:pt modelId="{A2AEBC18-37CC-4C45-92E1-4EEE6C97CF0E}" type="pres">
      <dgm:prSet presAssocID="{E85E8269-D212-48AF-B027-AA45A56AFDF4}" presName="accent_2" presStyleCnt="0"/>
      <dgm:spPr/>
    </dgm:pt>
    <dgm:pt modelId="{014F8FCD-2883-4C3A-B040-9C88BFD7455B}" type="pres">
      <dgm:prSet presAssocID="{E85E8269-D212-48AF-B027-AA45A56AFDF4}" presName="accentRepeatNode" presStyleLbl="solidFgAcc1" presStyleIdx="1" presStyleCnt="7"/>
      <dgm:spPr/>
    </dgm:pt>
    <dgm:pt modelId="{01DE2264-0BB3-4C53-9B5E-225E0CD13CE3}" type="pres">
      <dgm:prSet presAssocID="{20C82321-83DA-49B6-9908-2D66D0054EAC}" presName="text_3" presStyleLbl="node1" presStyleIdx="2" presStyleCnt="7">
        <dgm:presLayoutVars>
          <dgm:bulletEnabled val="1"/>
        </dgm:presLayoutVars>
      </dgm:prSet>
      <dgm:spPr/>
      <dgm:t>
        <a:bodyPr/>
        <a:lstStyle/>
        <a:p>
          <a:endParaRPr lang="tr-TR"/>
        </a:p>
      </dgm:t>
    </dgm:pt>
    <dgm:pt modelId="{21E36E97-B7E4-4D38-AB5F-E988105DB78D}" type="pres">
      <dgm:prSet presAssocID="{20C82321-83DA-49B6-9908-2D66D0054EAC}" presName="accent_3" presStyleCnt="0"/>
      <dgm:spPr/>
    </dgm:pt>
    <dgm:pt modelId="{D02F2F59-2DE4-49EA-8FDC-5642542E8D7C}" type="pres">
      <dgm:prSet presAssocID="{20C82321-83DA-49B6-9908-2D66D0054EAC}" presName="accentRepeatNode" presStyleLbl="solidFgAcc1" presStyleIdx="2" presStyleCnt="7"/>
      <dgm:spPr/>
    </dgm:pt>
    <dgm:pt modelId="{3462FB71-FD80-4DEF-87E1-872AA53EFC5C}" type="pres">
      <dgm:prSet presAssocID="{96193C75-5A49-42FC-B111-94D3CCD8E9D0}" presName="text_4" presStyleLbl="node1" presStyleIdx="3" presStyleCnt="7">
        <dgm:presLayoutVars>
          <dgm:bulletEnabled val="1"/>
        </dgm:presLayoutVars>
      </dgm:prSet>
      <dgm:spPr/>
      <dgm:t>
        <a:bodyPr/>
        <a:lstStyle/>
        <a:p>
          <a:endParaRPr lang="tr-TR"/>
        </a:p>
      </dgm:t>
    </dgm:pt>
    <dgm:pt modelId="{A585A402-210F-413D-9C20-1DFE5FEE3521}" type="pres">
      <dgm:prSet presAssocID="{96193C75-5A49-42FC-B111-94D3CCD8E9D0}" presName="accent_4" presStyleCnt="0"/>
      <dgm:spPr/>
    </dgm:pt>
    <dgm:pt modelId="{FBEEAB34-C6D4-4BC7-802F-4B846EA3BD62}" type="pres">
      <dgm:prSet presAssocID="{96193C75-5A49-42FC-B111-94D3CCD8E9D0}" presName="accentRepeatNode" presStyleLbl="solidFgAcc1" presStyleIdx="3" presStyleCnt="7"/>
      <dgm:spPr/>
    </dgm:pt>
    <dgm:pt modelId="{9A046169-6766-44F5-B96C-126075432F51}" type="pres">
      <dgm:prSet presAssocID="{C0609194-E922-4088-BC70-AE4BAFBC095F}" presName="text_5" presStyleLbl="node1" presStyleIdx="4" presStyleCnt="7">
        <dgm:presLayoutVars>
          <dgm:bulletEnabled val="1"/>
        </dgm:presLayoutVars>
      </dgm:prSet>
      <dgm:spPr/>
      <dgm:t>
        <a:bodyPr/>
        <a:lstStyle/>
        <a:p>
          <a:endParaRPr lang="tr-TR"/>
        </a:p>
      </dgm:t>
    </dgm:pt>
    <dgm:pt modelId="{37D99819-A839-438F-B169-D7BE5687A392}" type="pres">
      <dgm:prSet presAssocID="{C0609194-E922-4088-BC70-AE4BAFBC095F}" presName="accent_5" presStyleCnt="0"/>
      <dgm:spPr/>
    </dgm:pt>
    <dgm:pt modelId="{8F029BD9-265B-44B8-A6FE-CD58875BD238}" type="pres">
      <dgm:prSet presAssocID="{C0609194-E922-4088-BC70-AE4BAFBC095F}" presName="accentRepeatNode" presStyleLbl="solidFgAcc1" presStyleIdx="4" presStyleCnt="7"/>
      <dgm:spPr/>
    </dgm:pt>
    <dgm:pt modelId="{47A60350-CA42-4444-A853-F385176E23A0}" type="pres">
      <dgm:prSet presAssocID="{C499797B-0A0C-4B4A-AF00-51CEB06014A1}" presName="text_6" presStyleLbl="node1" presStyleIdx="5" presStyleCnt="7">
        <dgm:presLayoutVars>
          <dgm:bulletEnabled val="1"/>
        </dgm:presLayoutVars>
      </dgm:prSet>
      <dgm:spPr/>
      <dgm:t>
        <a:bodyPr/>
        <a:lstStyle/>
        <a:p>
          <a:endParaRPr lang="tr-TR"/>
        </a:p>
      </dgm:t>
    </dgm:pt>
    <dgm:pt modelId="{D6360D03-0E44-414A-8F1F-07914CEF355B}" type="pres">
      <dgm:prSet presAssocID="{C499797B-0A0C-4B4A-AF00-51CEB06014A1}" presName="accent_6" presStyleCnt="0"/>
      <dgm:spPr/>
    </dgm:pt>
    <dgm:pt modelId="{A699EE37-8DCE-4E44-82AB-9D35061F9879}" type="pres">
      <dgm:prSet presAssocID="{C499797B-0A0C-4B4A-AF00-51CEB06014A1}" presName="accentRepeatNode" presStyleLbl="solidFgAcc1" presStyleIdx="5" presStyleCnt="7"/>
      <dgm:spPr/>
    </dgm:pt>
    <dgm:pt modelId="{92C4C1BB-1139-4122-9A28-88DB54F9EC44}" type="pres">
      <dgm:prSet presAssocID="{A421F98D-735B-4363-A1E8-29FF93D1B5DB}" presName="text_7" presStyleLbl="node1" presStyleIdx="6" presStyleCnt="7">
        <dgm:presLayoutVars>
          <dgm:bulletEnabled val="1"/>
        </dgm:presLayoutVars>
      </dgm:prSet>
      <dgm:spPr/>
      <dgm:t>
        <a:bodyPr/>
        <a:lstStyle/>
        <a:p>
          <a:endParaRPr lang="tr-TR"/>
        </a:p>
      </dgm:t>
    </dgm:pt>
    <dgm:pt modelId="{8988B2E5-8AC8-48FB-AE9A-41725183523C}" type="pres">
      <dgm:prSet presAssocID="{A421F98D-735B-4363-A1E8-29FF93D1B5DB}" presName="accent_7" presStyleCnt="0"/>
      <dgm:spPr/>
    </dgm:pt>
    <dgm:pt modelId="{758DC8BF-DF1C-4AB2-884D-AB8E47E9BD8B}" type="pres">
      <dgm:prSet presAssocID="{A421F98D-735B-4363-A1E8-29FF93D1B5DB}" presName="accentRepeatNode" presStyleLbl="solidFgAcc1" presStyleIdx="6" presStyleCnt="7"/>
      <dgm:spPr/>
    </dgm:pt>
  </dgm:ptLst>
  <dgm:cxnLst>
    <dgm:cxn modelId="{C6F1F7D5-3760-4FB3-8830-3E491050516F}" srcId="{D64450EA-5CF5-4FBD-B197-268403CBFEE2}" destId="{96193C75-5A49-42FC-B111-94D3CCD8E9D0}" srcOrd="3" destOrd="0" parTransId="{01F5E82B-E4EF-4436-BD0A-49CDC0496CC7}" sibTransId="{E23FC7EB-1537-49E4-9CB1-CEB6B63C1C32}"/>
    <dgm:cxn modelId="{6444105A-1DBA-44CE-BE3E-76A49C0D14C2}" type="presOf" srcId="{7B3A11C9-3CEF-4A9D-8EF9-FB4F556D8F46}" destId="{C7FBD1D2-BE03-4DA7-ADCA-92B5E8248FB6}" srcOrd="0" destOrd="0" presId="urn:microsoft.com/office/officeart/2008/layout/VerticalCurvedList"/>
    <dgm:cxn modelId="{8FC98968-82CB-4898-9B02-04267103BB03}" srcId="{D64450EA-5CF5-4FBD-B197-268403CBFEE2}" destId="{C0609194-E922-4088-BC70-AE4BAFBC095F}" srcOrd="4" destOrd="0" parTransId="{83332F4D-D659-4B4C-AFA7-18718351DF74}" sibTransId="{45B37CA2-C5EC-49C9-B1B4-317BE8A2C1D1}"/>
    <dgm:cxn modelId="{A71B7B69-3E11-4BE6-8C58-F73914904E54}" type="presOf" srcId="{96193C75-5A49-42FC-B111-94D3CCD8E9D0}" destId="{3462FB71-FD80-4DEF-87E1-872AA53EFC5C}" srcOrd="0" destOrd="0" presId="urn:microsoft.com/office/officeart/2008/layout/VerticalCurvedList"/>
    <dgm:cxn modelId="{45A8BFB8-D658-4D2C-A283-0EB3A1F33A22}" srcId="{D64450EA-5CF5-4FBD-B197-268403CBFEE2}" destId="{C499797B-0A0C-4B4A-AF00-51CEB06014A1}" srcOrd="5" destOrd="0" parTransId="{70836EC9-9A22-4298-BE8B-EA139BC76F0F}" sibTransId="{78A20475-BCDA-4D69-ACE0-CBA8BEBFA759}"/>
    <dgm:cxn modelId="{D244B2B6-1E97-4C91-B220-C73E99F0C6E4}" type="presOf" srcId="{D64450EA-5CF5-4FBD-B197-268403CBFEE2}" destId="{8163AFC4-F6EA-44F6-9927-7744EA42BCFE}" srcOrd="0" destOrd="0" presId="urn:microsoft.com/office/officeart/2008/layout/VerticalCurvedList"/>
    <dgm:cxn modelId="{FD607045-A5B8-4CE3-9A07-6D0779EDA7F1}" srcId="{D64450EA-5CF5-4FBD-B197-268403CBFEE2}" destId="{5230449C-3CE5-40CA-9D99-273F4DACAA1B}" srcOrd="0" destOrd="0" parTransId="{455EA625-857F-4017-998C-0466664985BB}" sibTransId="{7B3A11C9-3CEF-4A9D-8EF9-FB4F556D8F46}"/>
    <dgm:cxn modelId="{CCDE81C5-8ADA-42B8-9797-C990194E3CAA}" srcId="{D64450EA-5CF5-4FBD-B197-268403CBFEE2}" destId="{A421F98D-735B-4363-A1E8-29FF93D1B5DB}" srcOrd="6" destOrd="0" parTransId="{D2BD319C-DB76-4363-B395-ABE568EFC8FD}" sibTransId="{BC5B4EC4-A2AA-46E0-853B-407A5F1A9645}"/>
    <dgm:cxn modelId="{84A5602B-6481-4C1B-B80D-32FF2CD38FBD}" srcId="{D64450EA-5CF5-4FBD-B197-268403CBFEE2}" destId="{20C82321-83DA-49B6-9908-2D66D0054EAC}" srcOrd="2" destOrd="0" parTransId="{AFAF9B90-B53D-47FE-8928-1F4E94847445}" sibTransId="{1F68D818-21BC-416D-B36A-A2801216D9D8}"/>
    <dgm:cxn modelId="{0359CB2D-3EC8-4284-8486-A027E231CA0F}" type="presOf" srcId="{20C82321-83DA-49B6-9908-2D66D0054EAC}" destId="{01DE2264-0BB3-4C53-9B5E-225E0CD13CE3}" srcOrd="0" destOrd="0" presId="urn:microsoft.com/office/officeart/2008/layout/VerticalCurvedList"/>
    <dgm:cxn modelId="{049C6BC4-5A66-40F4-8F74-3F31D12CA3E9}" type="presOf" srcId="{C499797B-0A0C-4B4A-AF00-51CEB06014A1}" destId="{47A60350-CA42-4444-A853-F385176E23A0}" srcOrd="0" destOrd="0" presId="urn:microsoft.com/office/officeart/2008/layout/VerticalCurvedList"/>
    <dgm:cxn modelId="{42F89EAA-0445-4F76-91A3-EEA4FC6B424A}" type="presOf" srcId="{A421F98D-735B-4363-A1E8-29FF93D1B5DB}" destId="{92C4C1BB-1139-4122-9A28-88DB54F9EC44}" srcOrd="0" destOrd="0" presId="urn:microsoft.com/office/officeart/2008/layout/VerticalCurvedList"/>
    <dgm:cxn modelId="{888BFC7F-9FF9-4974-8E2A-D58DDDAA5FC1}" type="presOf" srcId="{5230449C-3CE5-40CA-9D99-273F4DACAA1B}" destId="{8E939178-DE3D-48BA-A055-C693BE192A73}" srcOrd="0" destOrd="0" presId="urn:microsoft.com/office/officeart/2008/layout/VerticalCurvedList"/>
    <dgm:cxn modelId="{8F785BC5-26CA-46E4-B8BA-F761BD66D76A}" srcId="{D64450EA-5CF5-4FBD-B197-268403CBFEE2}" destId="{E85E8269-D212-48AF-B027-AA45A56AFDF4}" srcOrd="1" destOrd="0" parTransId="{2B19EDED-4E80-44EC-B17C-699FA0EC932F}" sibTransId="{EB09103F-1E5E-4F25-B7C4-C0FCB32296CD}"/>
    <dgm:cxn modelId="{75B83481-CFBD-499D-B427-17FACFA54BD7}" type="presOf" srcId="{E85E8269-D212-48AF-B027-AA45A56AFDF4}" destId="{88A9D0E7-0618-41F6-9A0A-A910C4E5EE37}" srcOrd="0" destOrd="0" presId="urn:microsoft.com/office/officeart/2008/layout/VerticalCurvedList"/>
    <dgm:cxn modelId="{7D84C8E1-A09F-413B-8EBF-6B7405B498B4}" type="presOf" srcId="{C0609194-E922-4088-BC70-AE4BAFBC095F}" destId="{9A046169-6766-44F5-B96C-126075432F51}" srcOrd="0" destOrd="0" presId="urn:microsoft.com/office/officeart/2008/layout/VerticalCurvedList"/>
    <dgm:cxn modelId="{D139764F-6D3E-4060-BF62-28E8E97F53E8}" type="presParOf" srcId="{8163AFC4-F6EA-44F6-9927-7744EA42BCFE}" destId="{9E6EE249-4CD1-4208-AFBF-C61C8E7562D3}" srcOrd="0" destOrd="0" presId="urn:microsoft.com/office/officeart/2008/layout/VerticalCurvedList"/>
    <dgm:cxn modelId="{EFEB67CC-D85F-4B3F-863E-4ECB42FA0ED9}" type="presParOf" srcId="{9E6EE249-4CD1-4208-AFBF-C61C8E7562D3}" destId="{92B85C3F-0E55-4188-93E5-0E964C077C76}" srcOrd="0" destOrd="0" presId="urn:microsoft.com/office/officeart/2008/layout/VerticalCurvedList"/>
    <dgm:cxn modelId="{C7EA1DC1-15DB-4C5A-B982-01EB406CD810}" type="presParOf" srcId="{92B85C3F-0E55-4188-93E5-0E964C077C76}" destId="{641661E3-CA93-4E70-B9CC-840D07650961}" srcOrd="0" destOrd="0" presId="urn:microsoft.com/office/officeart/2008/layout/VerticalCurvedList"/>
    <dgm:cxn modelId="{F89B758B-E29D-4C94-AFBC-79BB46BD9D43}" type="presParOf" srcId="{92B85C3F-0E55-4188-93E5-0E964C077C76}" destId="{C7FBD1D2-BE03-4DA7-ADCA-92B5E8248FB6}" srcOrd="1" destOrd="0" presId="urn:microsoft.com/office/officeart/2008/layout/VerticalCurvedList"/>
    <dgm:cxn modelId="{92C3422D-AFF5-4C59-86DD-828893DF7C37}" type="presParOf" srcId="{92B85C3F-0E55-4188-93E5-0E964C077C76}" destId="{8FA629F6-082B-4F9C-8924-C9FFC923257F}" srcOrd="2" destOrd="0" presId="urn:microsoft.com/office/officeart/2008/layout/VerticalCurvedList"/>
    <dgm:cxn modelId="{7B85BA7A-B178-43A6-A7E1-13250F02E118}" type="presParOf" srcId="{92B85C3F-0E55-4188-93E5-0E964C077C76}" destId="{9102B1E2-317B-48B2-A8DB-6F8FD74E040B}" srcOrd="3" destOrd="0" presId="urn:microsoft.com/office/officeart/2008/layout/VerticalCurvedList"/>
    <dgm:cxn modelId="{2D6E1823-CFC8-4B49-A932-FAB94C81DE15}" type="presParOf" srcId="{9E6EE249-4CD1-4208-AFBF-C61C8E7562D3}" destId="{8E939178-DE3D-48BA-A055-C693BE192A73}" srcOrd="1" destOrd="0" presId="urn:microsoft.com/office/officeart/2008/layout/VerticalCurvedList"/>
    <dgm:cxn modelId="{25305775-0C7F-4A43-8DFB-906C11781991}" type="presParOf" srcId="{9E6EE249-4CD1-4208-AFBF-C61C8E7562D3}" destId="{6D6A9CF3-1BE8-4C02-8AF5-710BA8F51F7F}" srcOrd="2" destOrd="0" presId="urn:microsoft.com/office/officeart/2008/layout/VerticalCurvedList"/>
    <dgm:cxn modelId="{B27A3E8C-AC40-4088-9103-7EF39CF8BAEC}" type="presParOf" srcId="{6D6A9CF3-1BE8-4C02-8AF5-710BA8F51F7F}" destId="{E2C8F685-A3BD-41B4-9B2A-FA2D8A20BEA8}" srcOrd="0" destOrd="0" presId="urn:microsoft.com/office/officeart/2008/layout/VerticalCurvedList"/>
    <dgm:cxn modelId="{3AC75B7A-462C-47C2-B64E-00A1270C9187}" type="presParOf" srcId="{9E6EE249-4CD1-4208-AFBF-C61C8E7562D3}" destId="{88A9D0E7-0618-41F6-9A0A-A910C4E5EE37}" srcOrd="3" destOrd="0" presId="urn:microsoft.com/office/officeart/2008/layout/VerticalCurvedList"/>
    <dgm:cxn modelId="{00F9F7D2-F1E0-4161-9DE9-C0814CAB688C}" type="presParOf" srcId="{9E6EE249-4CD1-4208-AFBF-C61C8E7562D3}" destId="{A2AEBC18-37CC-4C45-92E1-4EEE6C97CF0E}" srcOrd="4" destOrd="0" presId="urn:microsoft.com/office/officeart/2008/layout/VerticalCurvedList"/>
    <dgm:cxn modelId="{A9D0B610-95FD-47BD-B896-DB698BE9279A}" type="presParOf" srcId="{A2AEBC18-37CC-4C45-92E1-4EEE6C97CF0E}" destId="{014F8FCD-2883-4C3A-B040-9C88BFD7455B}" srcOrd="0" destOrd="0" presId="urn:microsoft.com/office/officeart/2008/layout/VerticalCurvedList"/>
    <dgm:cxn modelId="{BD65E748-4494-4D84-BF0B-AEE53570F90A}" type="presParOf" srcId="{9E6EE249-4CD1-4208-AFBF-C61C8E7562D3}" destId="{01DE2264-0BB3-4C53-9B5E-225E0CD13CE3}" srcOrd="5" destOrd="0" presId="urn:microsoft.com/office/officeart/2008/layout/VerticalCurvedList"/>
    <dgm:cxn modelId="{08DA7385-6975-4E62-8A82-79195531B7D2}" type="presParOf" srcId="{9E6EE249-4CD1-4208-AFBF-C61C8E7562D3}" destId="{21E36E97-B7E4-4D38-AB5F-E988105DB78D}" srcOrd="6" destOrd="0" presId="urn:microsoft.com/office/officeart/2008/layout/VerticalCurvedList"/>
    <dgm:cxn modelId="{8307A9BD-2828-4993-BA49-F8034BC5D97D}" type="presParOf" srcId="{21E36E97-B7E4-4D38-AB5F-E988105DB78D}" destId="{D02F2F59-2DE4-49EA-8FDC-5642542E8D7C}" srcOrd="0" destOrd="0" presId="urn:microsoft.com/office/officeart/2008/layout/VerticalCurvedList"/>
    <dgm:cxn modelId="{90303B66-3A2F-4E9F-B293-C2B1CA67F847}" type="presParOf" srcId="{9E6EE249-4CD1-4208-AFBF-C61C8E7562D3}" destId="{3462FB71-FD80-4DEF-87E1-872AA53EFC5C}" srcOrd="7" destOrd="0" presId="urn:microsoft.com/office/officeart/2008/layout/VerticalCurvedList"/>
    <dgm:cxn modelId="{20887251-E736-49EE-8DE5-0A563E8BE201}" type="presParOf" srcId="{9E6EE249-4CD1-4208-AFBF-C61C8E7562D3}" destId="{A585A402-210F-413D-9C20-1DFE5FEE3521}" srcOrd="8" destOrd="0" presId="urn:microsoft.com/office/officeart/2008/layout/VerticalCurvedList"/>
    <dgm:cxn modelId="{B47F613C-FBDB-4AF5-A7D9-E1BE0C91720C}" type="presParOf" srcId="{A585A402-210F-413D-9C20-1DFE5FEE3521}" destId="{FBEEAB34-C6D4-4BC7-802F-4B846EA3BD62}" srcOrd="0" destOrd="0" presId="urn:microsoft.com/office/officeart/2008/layout/VerticalCurvedList"/>
    <dgm:cxn modelId="{DA14E94C-75E7-404B-9032-BEFB42700003}" type="presParOf" srcId="{9E6EE249-4CD1-4208-AFBF-C61C8E7562D3}" destId="{9A046169-6766-44F5-B96C-126075432F51}" srcOrd="9" destOrd="0" presId="urn:microsoft.com/office/officeart/2008/layout/VerticalCurvedList"/>
    <dgm:cxn modelId="{76A9C383-AAE3-462A-BBFE-EAD2A6C978B2}" type="presParOf" srcId="{9E6EE249-4CD1-4208-AFBF-C61C8E7562D3}" destId="{37D99819-A839-438F-B169-D7BE5687A392}" srcOrd="10" destOrd="0" presId="urn:microsoft.com/office/officeart/2008/layout/VerticalCurvedList"/>
    <dgm:cxn modelId="{8FE80822-B769-4A7F-BE39-9D552BEE7785}" type="presParOf" srcId="{37D99819-A839-438F-B169-D7BE5687A392}" destId="{8F029BD9-265B-44B8-A6FE-CD58875BD238}" srcOrd="0" destOrd="0" presId="urn:microsoft.com/office/officeart/2008/layout/VerticalCurvedList"/>
    <dgm:cxn modelId="{46025C84-A647-4967-9758-104547B6C123}" type="presParOf" srcId="{9E6EE249-4CD1-4208-AFBF-C61C8E7562D3}" destId="{47A60350-CA42-4444-A853-F385176E23A0}" srcOrd="11" destOrd="0" presId="urn:microsoft.com/office/officeart/2008/layout/VerticalCurvedList"/>
    <dgm:cxn modelId="{6627002E-BF4F-48EF-AD96-8B6D799D3A7A}" type="presParOf" srcId="{9E6EE249-4CD1-4208-AFBF-C61C8E7562D3}" destId="{D6360D03-0E44-414A-8F1F-07914CEF355B}" srcOrd="12" destOrd="0" presId="urn:microsoft.com/office/officeart/2008/layout/VerticalCurvedList"/>
    <dgm:cxn modelId="{9EC40977-1794-42DD-AE2E-C7BCB08C8C8D}" type="presParOf" srcId="{D6360D03-0E44-414A-8F1F-07914CEF355B}" destId="{A699EE37-8DCE-4E44-82AB-9D35061F9879}" srcOrd="0" destOrd="0" presId="urn:microsoft.com/office/officeart/2008/layout/VerticalCurvedList"/>
    <dgm:cxn modelId="{53A2C1E5-B23F-442F-98FC-396026478B29}" type="presParOf" srcId="{9E6EE249-4CD1-4208-AFBF-C61C8E7562D3}" destId="{92C4C1BB-1139-4122-9A28-88DB54F9EC44}" srcOrd="13" destOrd="0" presId="urn:microsoft.com/office/officeart/2008/layout/VerticalCurvedList"/>
    <dgm:cxn modelId="{AEE7B1DB-FC91-42A3-9A8E-341BB2BEEFA7}" type="presParOf" srcId="{9E6EE249-4CD1-4208-AFBF-C61C8E7562D3}" destId="{8988B2E5-8AC8-48FB-AE9A-41725183523C}" srcOrd="14" destOrd="0" presId="urn:microsoft.com/office/officeart/2008/layout/VerticalCurvedList"/>
    <dgm:cxn modelId="{1A384813-2A8D-4C51-A8A4-6ECBD4922E4B}" type="presParOf" srcId="{8988B2E5-8AC8-48FB-AE9A-41725183523C}" destId="{758DC8BF-DF1C-4AB2-884D-AB8E47E9BD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522F7D-A4D4-42B2-B8FC-6FDCEEAEB5C5}"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tr-TR"/>
        </a:p>
      </dgm:t>
    </dgm:pt>
    <dgm:pt modelId="{1B1D2913-3669-4A48-ACBD-84FE98EE6544}">
      <dgm:prSet/>
      <dgm:spPr/>
      <dgm:t>
        <a:bodyPr/>
        <a:lstStyle/>
        <a:p>
          <a:pPr rtl="0"/>
          <a:r>
            <a:rPr lang="tr-TR" dirty="0" smtClean="0"/>
            <a:t>0-2 ay        &gt;60/</a:t>
          </a:r>
          <a:r>
            <a:rPr lang="tr-TR" dirty="0" err="1" smtClean="0"/>
            <a:t>dk</a:t>
          </a:r>
          <a:endParaRPr lang="tr-TR" dirty="0"/>
        </a:p>
      </dgm:t>
    </dgm:pt>
    <dgm:pt modelId="{DAF909B5-EC11-4C36-BF3D-9AC8B63ADA84}" type="parTrans" cxnId="{F0DEF547-697B-4FCA-88E0-C76AB5499581}">
      <dgm:prSet/>
      <dgm:spPr/>
      <dgm:t>
        <a:bodyPr/>
        <a:lstStyle/>
        <a:p>
          <a:endParaRPr lang="tr-TR"/>
        </a:p>
      </dgm:t>
    </dgm:pt>
    <dgm:pt modelId="{DB39C939-FBE3-411B-B342-AB58618433F4}" type="sibTrans" cxnId="{F0DEF547-697B-4FCA-88E0-C76AB5499581}">
      <dgm:prSet/>
      <dgm:spPr/>
      <dgm:t>
        <a:bodyPr/>
        <a:lstStyle/>
        <a:p>
          <a:endParaRPr lang="tr-TR"/>
        </a:p>
      </dgm:t>
    </dgm:pt>
    <dgm:pt modelId="{0DBD6F99-31DE-41AA-8B52-8E7616CF697F}">
      <dgm:prSet/>
      <dgm:spPr/>
      <dgm:t>
        <a:bodyPr/>
        <a:lstStyle/>
        <a:p>
          <a:pPr rtl="0"/>
          <a:r>
            <a:rPr lang="tr-TR" dirty="0" smtClean="0"/>
            <a:t>2 ay-1yaş  &gt;50/</a:t>
          </a:r>
          <a:r>
            <a:rPr lang="tr-TR" dirty="0" err="1" smtClean="0"/>
            <a:t>dk</a:t>
          </a:r>
          <a:endParaRPr lang="tr-TR" dirty="0"/>
        </a:p>
      </dgm:t>
    </dgm:pt>
    <dgm:pt modelId="{13098C2A-7C76-4F78-BE1F-725E0C09059B}" type="parTrans" cxnId="{3456052F-96DD-4CE7-A027-B24ACDDD4137}">
      <dgm:prSet/>
      <dgm:spPr/>
      <dgm:t>
        <a:bodyPr/>
        <a:lstStyle/>
        <a:p>
          <a:endParaRPr lang="tr-TR"/>
        </a:p>
      </dgm:t>
    </dgm:pt>
    <dgm:pt modelId="{ED9D8493-F507-473A-B780-B219AFE78887}" type="sibTrans" cxnId="{3456052F-96DD-4CE7-A027-B24ACDDD4137}">
      <dgm:prSet/>
      <dgm:spPr/>
      <dgm:t>
        <a:bodyPr/>
        <a:lstStyle/>
        <a:p>
          <a:endParaRPr lang="tr-TR"/>
        </a:p>
      </dgm:t>
    </dgm:pt>
    <dgm:pt modelId="{460A9346-128B-4ED3-B08D-1113576AC7BA}">
      <dgm:prSet/>
      <dgm:spPr/>
      <dgm:t>
        <a:bodyPr/>
        <a:lstStyle/>
        <a:p>
          <a:pPr rtl="0"/>
          <a:r>
            <a:rPr lang="tr-TR" dirty="0" smtClean="0"/>
            <a:t>1yaş-5yaş &gt;40/</a:t>
          </a:r>
          <a:r>
            <a:rPr lang="tr-TR" dirty="0" err="1" smtClean="0"/>
            <a:t>dk</a:t>
          </a:r>
          <a:r>
            <a:rPr lang="tr-TR" dirty="0" smtClean="0"/>
            <a:t>  </a:t>
          </a:r>
          <a:endParaRPr lang="tr-TR" dirty="0"/>
        </a:p>
      </dgm:t>
    </dgm:pt>
    <dgm:pt modelId="{F6714A21-8778-49B3-AEB8-F4587F6EBD13}" type="parTrans" cxnId="{E2F8A5B4-B7B9-4B5D-AF3E-10288F5F5301}">
      <dgm:prSet/>
      <dgm:spPr/>
      <dgm:t>
        <a:bodyPr/>
        <a:lstStyle/>
        <a:p>
          <a:endParaRPr lang="tr-TR"/>
        </a:p>
      </dgm:t>
    </dgm:pt>
    <dgm:pt modelId="{2CE2310A-0315-4355-9567-3466E6860904}" type="sibTrans" cxnId="{E2F8A5B4-B7B9-4B5D-AF3E-10288F5F5301}">
      <dgm:prSet/>
      <dgm:spPr/>
      <dgm:t>
        <a:bodyPr/>
        <a:lstStyle/>
        <a:p>
          <a:endParaRPr lang="tr-TR"/>
        </a:p>
      </dgm:t>
    </dgm:pt>
    <dgm:pt modelId="{738DD48D-5F59-4330-ADFE-DC3ED5C64611}">
      <dgm:prSet/>
      <dgm:spPr/>
      <dgm:t>
        <a:bodyPr/>
        <a:lstStyle/>
        <a:p>
          <a:pPr rtl="0"/>
          <a:r>
            <a:rPr lang="tr-TR" dirty="0" smtClean="0"/>
            <a:t>5yaş üstü </a:t>
          </a:r>
        </a:p>
        <a:p>
          <a:pPr rtl="0"/>
          <a:r>
            <a:rPr lang="tr-TR" dirty="0" smtClean="0"/>
            <a:t>&gt;30/</a:t>
          </a:r>
          <a:r>
            <a:rPr lang="tr-TR" dirty="0" err="1" smtClean="0"/>
            <a:t>dk</a:t>
          </a:r>
          <a:r>
            <a:rPr lang="tr-TR" dirty="0" smtClean="0"/>
            <a:t>  </a:t>
          </a:r>
          <a:endParaRPr lang="tr-TR" dirty="0"/>
        </a:p>
      </dgm:t>
    </dgm:pt>
    <dgm:pt modelId="{4F3EF27B-6C42-4C15-8E70-5359EEF34EAD}" type="parTrans" cxnId="{43E06C05-7C76-4F8E-B240-964F4221928D}">
      <dgm:prSet/>
      <dgm:spPr/>
      <dgm:t>
        <a:bodyPr/>
        <a:lstStyle/>
        <a:p>
          <a:endParaRPr lang="tr-TR"/>
        </a:p>
      </dgm:t>
    </dgm:pt>
    <dgm:pt modelId="{CDD2485C-3463-448B-B3F8-A16ABFD25C63}" type="sibTrans" cxnId="{43E06C05-7C76-4F8E-B240-964F4221928D}">
      <dgm:prSet/>
      <dgm:spPr/>
      <dgm:t>
        <a:bodyPr/>
        <a:lstStyle/>
        <a:p>
          <a:endParaRPr lang="tr-TR"/>
        </a:p>
      </dgm:t>
    </dgm:pt>
    <dgm:pt modelId="{7DF074E9-FA04-4C54-A0B0-3E8045126880}" type="pres">
      <dgm:prSet presAssocID="{B1522F7D-A4D4-42B2-B8FC-6FDCEEAEB5C5}" presName="CompostProcess" presStyleCnt="0">
        <dgm:presLayoutVars>
          <dgm:dir/>
          <dgm:resizeHandles val="exact"/>
        </dgm:presLayoutVars>
      </dgm:prSet>
      <dgm:spPr/>
      <dgm:t>
        <a:bodyPr/>
        <a:lstStyle/>
        <a:p>
          <a:endParaRPr lang="tr-TR"/>
        </a:p>
      </dgm:t>
    </dgm:pt>
    <dgm:pt modelId="{C547975F-C4F9-49D8-81D5-75ADCA71DA2B}" type="pres">
      <dgm:prSet presAssocID="{B1522F7D-A4D4-42B2-B8FC-6FDCEEAEB5C5}" presName="arrow" presStyleLbl="bgShp" presStyleIdx="0" presStyleCnt="1" custLinFactNeighborX="921" custLinFactNeighborY="3367"/>
      <dgm:spPr/>
    </dgm:pt>
    <dgm:pt modelId="{9519504C-E955-4B0A-8144-EA669E122672}" type="pres">
      <dgm:prSet presAssocID="{B1522F7D-A4D4-42B2-B8FC-6FDCEEAEB5C5}" presName="linearProcess" presStyleCnt="0"/>
      <dgm:spPr/>
    </dgm:pt>
    <dgm:pt modelId="{4D199F83-B48F-4C42-B77B-35AED345967C}" type="pres">
      <dgm:prSet presAssocID="{1B1D2913-3669-4A48-ACBD-84FE98EE6544}" presName="textNode" presStyleLbl="node1" presStyleIdx="0" presStyleCnt="4" custScaleX="2000000" custScaleY="49853" custLinFactX="1848391" custLinFactNeighborX="1900000" custLinFactNeighborY="-79036">
        <dgm:presLayoutVars>
          <dgm:bulletEnabled val="1"/>
        </dgm:presLayoutVars>
      </dgm:prSet>
      <dgm:spPr/>
      <dgm:t>
        <a:bodyPr/>
        <a:lstStyle/>
        <a:p>
          <a:endParaRPr lang="tr-TR"/>
        </a:p>
      </dgm:t>
    </dgm:pt>
    <dgm:pt modelId="{5461976C-3CEA-4752-8353-A0DF654B4CE6}" type="pres">
      <dgm:prSet presAssocID="{DB39C939-FBE3-411B-B342-AB58618433F4}" presName="sibTrans" presStyleCnt="0"/>
      <dgm:spPr/>
    </dgm:pt>
    <dgm:pt modelId="{E77308F1-87F0-41C5-98F9-24F75B858185}" type="pres">
      <dgm:prSet presAssocID="{0DBD6F99-31DE-41AA-8B52-8E7616CF697F}" presName="textNode" presStyleLbl="node1" presStyleIdx="1" presStyleCnt="4" custScaleX="2000000" custScaleY="52803" custLinFactX="-42257" custLinFactNeighborX="-100000" custLinFactNeighborY="-24724">
        <dgm:presLayoutVars>
          <dgm:bulletEnabled val="1"/>
        </dgm:presLayoutVars>
      </dgm:prSet>
      <dgm:spPr/>
      <dgm:t>
        <a:bodyPr/>
        <a:lstStyle/>
        <a:p>
          <a:endParaRPr lang="tr-TR"/>
        </a:p>
      </dgm:t>
    </dgm:pt>
    <dgm:pt modelId="{CC1537B6-12DF-4A99-8B14-0B954A4EC57E}" type="pres">
      <dgm:prSet presAssocID="{ED9D8493-F507-473A-B780-B219AFE78887}" presName="sibTrans" presStyleCnt="0"/>
      <dgm:spPr/>
    </dgm:pt>
    <dgm:pt modelId="{A6CAF987-16E2-47D7-BDE6-BEFFA014FABF}" type="pres">
      <dgm:prSet presAssocID="{460A9346-128B-4ED3-B08D-1113576AC7BA}" presName="textNode" presStyleLbl="node1" presStyleIdx="2" presStyleCnt="4" custScaleX="2000000" custScaleY="54432" custLinFactX="-1938660" custLinFactNeighborX="-2000000" custLinFactNeighborY="33331">
        <dgm:presLayoutVars>
          <dgm:bulletEnabled val="1"/>
        </dgm:presLayoutVars>
      </dgm:prSet>
      <dgm:spPr/>
      <dgm:t>
        <a:bodyPr/>
        <a:lstStyle/>
        <a:p>
          <a:endParaRPr lang="tr-TR"/>
        </a:p>
      </dgm:t>
    </dgm:pt>
    <dgm:pt modelId="{E784F20A-A96E-42AA-A254-18022CFB1BC9}" type="pres">
      <dgm:prSet presAssocID="{2CE2310A-0315-4355-9567-3466E6860904}" presName="sibTrans" presStyleCnt="0"/>
      <dgm:spPr/>
    </dgm:pt>
    <dgm:pt modelId="{FC8618E9-9EF4-4734-B85A-B0B9C6087091}" type="pres">
      <dgm:prSet presAssocID="{738DD48D-5F59-4330-ADFE-DC3ED5C64611}" presName="textNode" presStyleLbl="node1" presStyleIdx="3" presStyleCnt="4" custScaleX="2000000" custScaleY="54432" custLinFactX="-3835062" custLinFactNeighborX="-3900000" custLinFactNeighborY="90572">
        <dgm:presLayoutVars>
          <dgm:bulletEnabled val="1"/>
        </dgm:presLayoutVars>
      </dgm:prSet>
      <dgm:spPr/>
      <dgm:t>
        <a:bodyPr/>
        <a:lstStyle/>
        <a:p>
          <a:endParaRPr lang="tr-TR"/>
        </a:p>
      </dgm:t>
    </dgm:pt>
  </dgm:ptLst>
  <dgm:cxnLst>
    <dgm:cxn modelId="{CFF02909-5796-441F-9368-C1078F39475A}" type="presOf" srcId="{1B1D2913-3669-4A48-ACBD-84FE98EE6544}" destId="{4D199F83-B48F-4C42-B77B-35AED345967C}" srcOrd="0" destOrd="0" presId="urn:microsoft.com/office/officeart/2005/8/layout/hProcess9"/>
    <dgm:cxn modelId="{3456052F-96DD-4CE7-A027-B24ACDDD4137}" srcId="{B1522F7D-A4D4-42B2-B8FC-6FDCEEAEB5C5}" destId="{0DBD6F99-31DE-41AA-8B52-8E7616CF697F}" srcOrd="1" destOrd="0" parTransId="{13098C2A-7C76-4F78-BE1F-725E0C09059B}" sibTransId="{ED9D8493-F507-473A-B780-B219AFE78887}"/>
    <dgm:cxn modelId="{F0DEF547-697B-4FCA-88E0-C76AB5499581}" srcId="{B1522F7D-A4D4-42B2-B8FC-6FDCEEAEB5C5}" destId="{1B1D2913-3669-4A48-ACBD-84FE98EE6544}" srcOrd="0" destOrd="0" parTransId="{DAF909B5-EC11-4C36-BF3D-9AC8B63ADA84}" sibTransId="{DB39C939-FBE3-411B-B342-AB58618433F4}"/>
    <dgm:cxn modelId="{68CAA0BD-5A7B-4633-9DF5-0B7FD2A5EC85}" type="presOf" srcId="{B1522F7D-A4D4-42B2-B8FC-6FDCEEAEB5C5}" destId="{7DF074E9-FA04-4C54-A0B0-3E8045126880}" srcOrd="0" destOrd="0" presId="urn:microsoft.com/office/officeart/2005/8/layout/hProcess9"/>
    <dgm:cxn modelId="{06BBF1BB-F8B9-4757-A5D9-E578A3DDA1B4}" type="presOf" srcId="{738DD48D-5F59-4330-ADFE-DC3ED5C64611}" destId="{FC8618E9-9EF4-4734-B85A-B0B9C6087091}" srcOrd="0" destOrd="0" presId="urn:microsoft.com/office/officeart/2005/8/layout/hProcess9"/>
    <dgm:cxn modelId="{43E06C05-7C76-4F8E-B240-964F4221928D}" srcId="{B1522F7D-A4D4-42B2-B8FC-6FDCEEAEB5C5}" destId="{738DD48D-5F59-4330-ADFE-DC3ED5C64611}" srcOrd="3" destOrd="0" parTransId="{4F3EF27B-6C42-4C15-8E70-5359EEF34EAD}" sibTransId="{CDD2485C-3463-448B-B3F8-A16ABFD25C63}"/>
    <dgm:cxn modelId="{E2F8A5B4-B7B9-4B5D-AF3E-10288F5F5301}" srcId="{B1522F7D-A4D4-42B2-B8FC-6FDCEEAEB5C5}" destId="{460A9346-128B-4ED3-B08D-1113576AC7BA}" srcOrd="2" destOrd="0" parTransId="{F6714A21-8778-49B3-AEB8-F4587F6EBD13}" sibTransId="{2CE2310A-0315-4355-9567-3466E6860904}"/>
    <dgm:cxn modelId="{8DB64ECD-CAC6-40DA-8E71-8532101DA67A}" type="presOf" srcId="{0DBD6F99-31DE-41AA-8B52-8E7616CF697F}" destId="{E77308F1-87F0-41C5-98F9-24F75B858185}" srcOrd="0" destOrd="0" presId="urn:microsoft.com/office/officeart/2005/8/layout/hProcess9"/>
    <dgm:cxn modelId="{E87731BA-6E77-4B79-A467-E3B3E3BD89C6}" type="presOf" srcId="{460A9346-128B-4ED3-B08D-1113576AC7BA}" destId="{A6CAF987-16E2-47D7-BDE6-BEFFA014FABF}" srcOrd="0" destOrd="0" presId="urn:microsoft.com/office/officeart/2005/8/layout/hProcess9"/>
    <dgm:cxn modelId="{998262C5-41CA-418F-92C5-15EE5F040C97}" type="presParOf" srcId="{7DF074E9-FA04-4C54-A0B0-3E8045126880}" destId="{C547975F-C4F9-49D8-81D5-75ADCA71DA2B}" srcOrd="0" destOrd="0" presId="urn:microsoft.com/office/officeart/2005/8/layout/hProcess9"/>
    <dgm:cxn modelId="{A4707622-80FF-4214-B415-330A08B94318}" type="presParOf" srcId="{7DF074E9-FA04-4C54-A0B0-3E8045126880}" destId="{9519504C-E955-4B0A-8144-EA669E122672}" srcOrd="1" destOrd="0" presId="urn:microsoft.com/office/officeart/2005/8/layout/hProcess9"/>
    <dgm:cxn modelId="{074DE8EC-1A0E-4817-B639-BEC57198FDF0}" type="presParOf" srcId="{9519504C-E955-4B0A-8144-EA669E122672}" destId="{4D199F83-B48F-4C42-B77B-35AED345967C}" srcOrd="0" destOrd="0" presId="urn:microsoft.com/office/officeart/2005/8/layout/hProcess9"/>
    <dgm:cxn modelId="{1F25285C-2CCC-4295-9EB0-9E60F1B93AED}" type="presParOf" srcId="{9519504C-E955-4B0A-8144-EA669E122672}" destId="{5461976C-3CEA-4752-8353-A0DF654B4CE6}" srcOrd="1" destOrd="0" presId="urn:microsoft.com/office/officeart/2005/8/layout/hProcess9"/>
    <dgm:cxn modelId="{B3ECE516-1E06-441F-B5A6-97FCDA8A2DFA}" type="presParOf" srcId="{9519504C-E955-4B0A-8144-EA669E122672}" destId="{E77308F1-87F0-41C5-98F9-24F75B858185}" srcOrd="2" destOrd="0" presId="urn:microsoft.com/office/officeart/2005/8/layout/hProcess9"/>
    <dgm:cxn modelId="{B9C3F4D8-A902-4CC6-9201-BF9E42CE3B2A}" type="presParOf" srcId="{9519504C-E955-4B0A-8144-EA669E122672}" destId="{CC1537B6-12DF-4A99-8B14-0B954A4EC57E}" srcOrd="3" destOrd="0" presId="urn:microsoft.com/office/officeart/2005/8/layout/hProcess9"/>
    <dgm:cxn modelId="{441E3027-87AA-4DEC-899C-FB0BBBD8EB25}" type="presParOf" srcId="{9519504C-E955-4B0A-8144-EA669E122672}" destId="{A6CAF987-16E2-47D7-BDE6-BEFFA014FABF}" srcOrd="4" destOrd="0" presId="urn:microsoft.com/office/officeart/2005/8/layout/hProcess9"/>
    <dgm:cxn modelId="{D2D5C94D-1822-4265-A443-BC3768D7BEBC}" type="presParOf" srcId="{9519504C-E955-4B0A-8144-EA669E122672}" destId="{E784F20A-A96E-42AA-A254-18022CFB1BC9}" srcOrd="5" destOrd="0" presId="urn:microsoft.com/office/officeart/2005/8/layout/hProcess9"/>
    <dgm:cxn modelId="{F02BF4E7-2CED-44E1-A806-013C6C5C831D}" type="presParOf" srcId="{9519504C-E955-4B0A-8144-EA669E122672}" destId="{FC8618E9-9EF4-4734-B85A-B0B9C608709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C0B8B8-2913-4114-859F-DA054A5B0679}" type="doc">
      <dgm:prSet loTypeId="urn:microsoft.com/office/officeart/2005/8/layout/process4" loCatId="process" qsTypeId="urn:microsoft.com/office/officeart/2005/8/quickstyle/simple3" qsCatId="simple" csTypeId="urn:microsoft.com/office/officeart/2005/8/colors/accent1_2" csCatId="accent1"/>
      <dgm:spPr/>
      <dgm:t>
        <a:bodyPr/>
        <a:lstStyle/>
        <a:p>
          <a:endParaRPr lang="tr-TR"/>
        </a:p>
      </dgm:t>
    </dgm:pt>
    <dgm:pt modelId="{9714AACA-9F50-45F7-A3B3-2C518F8256E1}">
      <dgm:prSet/>
      <dgm:spPr/>
      <dgm:t>
        <a:bodyPr/>
        <a:lstStyle/>
        <a:p>
          <a:pPr rtl="0"/>
          <a:r>
            <a:rPr lang="tr-TR" smtClean="0"/>
            <a:t>Üst solunum yolu semptomları ile başlar.</a:t>
          </a:r>
          <a:endParaRPr lang="tr-TR"/>
        </a:p>
      </dgm:t>
    </dgm:pt>
    <dgm:pt modelId="{040055D2-076D-4751-AE7C-547CE49506D5}" type="parTrans" cxnId="{3396960A-10DA-4F3C-94F5-BDAAD2BA32E1}">
      <dgm:prSet/>
      <dgm:spPr/>
      <dgm:t>
        <a:bodyPr/>
        <a:lstStyle/>
        <a:p>
          <a:endParaRPr lang="tr-TR"/>
        </a:p>
      </dgm:t>
    </dgm:pt>
    <dgm:pt modelId="{3EEEF57E-CA9E-4E1E-A29E-6A7FDDE35505}" type="sibTrans" cxnId="{3396960A-10DA-4F3C-94F5-BDAAD2BA32E1}">
      <dgm:prSet/>
      <dgm:spPr/>
      <dgm:t>
        <a:bodyPr/>
        <a:lstStyle/>
        <a:p>
          <a:endParaRPr lang="tr-TR"/>
        </a:p>
      </dgm:t>
    </dgm:pt>
    <dgm:pt modelId="{1944F914-C5C4-48D0-97CE-D857B2496A67}">
      <dgm:prSet/>
      <dgm:spPr/>
      <dgm:t>
        <a:bodyPr/>
        <a:lstStyle/>
        <a:p>
          <a:pPr rtl="0"/>
          <a:r>
            <a:rPr lang="tr-TR" smtClean="0"/>
            <a:t>2-3 gün içerisinde alt solunum yolu semptomları görülür.</a:t>
          </a:r>
          <a:endParaRPr lang="tr-TR"/>
        </a:p>
      </dgm:t>
    </dgm:pt>
    <dgm:pt modelId="{EDBFD777-9888-4344-9BC5-EA9E01847485}" type="parTrans" cxnId="{118D47C8-38EC-4867-8A36-64DA74484DAE}">
      <dgm:prSet/>
      <dgm:spPr/>
      <dgm:t>
        <a:bodyPr/>
        <a:lstStyle/>
        <a:p>
          <a:endParaRPr lang="tr-TR"/>
        </a:p>
      </dgm:t>
    </dgm:pt>
    <dgm:pt modelId="{A58343C9-4FF2-4457-AFC2-5C114820033A}" type="sibTrans" cxnId="{118D47C8-38EC-4867-8A36-64DA74484DAE}">
      <dgm:prSet/>
      <dgm:spPr/>
      <dgm:t>
        <a:bodyPr/>
        <a:lstStyle/>
        <a:p>
          <a:endParaRPr lang="tr-TR"/>
        </a:p>
      </dgm:t>
    </dgm:pt>
    <dgm:pt modelId="{92446FB0-439E-48AA-9C7A-E238F17523DF}">
      <dgm:prSet/>
      <dgm:spPr/>
      <dgm:t>
        <a:bodyPr/>
        <a:lstStyle/>
        <a:p>
          <a:pPr rtl="0"/>
          <a:r>
            <a:rPr lang="tr-TR" smtClean="0"/>
            <a:t>Semptomlar 3-5 gün içerisinde pik yapar.</a:t>
          </a:r>
          <a:endParaRPr lang="tr-TR"/>
        </a:p>
      </dgm:t>
    </dgm:pt>
    <dgm:pt modelId="{0C4045DD-FE94-4A41-8B1D-35F0720EDE0A}" type="parTrans" cxnId="{2265F6F0-D726-4159-9621-00281D000489}">
      <dgm:prSet/>
      <dgm:spPr/>
      <dgm:t>
        <a:bodyPr/>
        <a:lstStyle/>
        <a:p>
          <a:endParaRPr lang="tr-TR"/>
        </a:p>
      </dgm:t>
    </dgm:pt>
    <dgm:pt modelId="{71349949-35FC-4FE1-B390-FB9D1BA9BA24}" type="sibTrans" cxnId="{2265F6F0-D726-4159-9621-00281D000489}">
      <dgm:prSet/>
      <dgm:spPr/>
      <dgm:t>
        <a:bodyPr/>
        <a:lstStyle/>
        <a:p>
          <a:endParaRPr lang="tr-TR"/>
        </a:p>
      </dgm:t>
    </dgm:pt>
    <dgm:pt modelId="{8A839D4C-D6A7-46D9-872A-DE004AF0311F}">
      <dgm:prSet/>
      <dgm:spPr/>
      <dgm:t>
        <a:bodyPr/>
        <a:lstStyle/>
        <a:p>
          <a:pPr rtl="0"/>
          <a:r>
            <a:rPr lang="tr-TR" smtClean="0"/>
            <a:t>2-3 hafta içerisinde tamamen kendini sınırlar.</a:t>
          </a:r>
          <a:endParaRPr lang="tr-TR"/>
        </a:p>
      </dgm:t>
    </dgm:pt>
    <dgm:pt modelId="{C16AB663-6965-40BD-A5FF-101820E801E8}" type="parTrans" cxnId="{D597F8E4-55B4-4DD4-A556-2A30BCBC9170}">
      <dgm:prSet/>
      <dgm:spPr/>
      <dgm:t>
        <a:bodyPr/>
        <a:lstStyle/>
        <a:p>
          <a:endParaRPr lang="tr-TR"/>
        </a:p>
      </dgm:t>
    </dgm:pt>
    <dgm:pt modelId="{78F2E38B-33E9-498C-B354-9B741F50608E}" type="sibTrans" cxnId="{D597F8E4-55B4-4DD4-A556-2A30BCBC9170}">
      <dgm:prSet/>
      <dgm:spPr/>
      <dgm:t>
        <a:bodyPr/>
        <a:lstStyle/>
        <a:p>
          <a:endParaRPr lang="tr-TR"/>
        </a:p>
      </dgm:t>
    </dgm:pt>
    <dgm:pt modelId="{871731E7-6D7B-42CB-8E26-E1DA3449B250}" type="pres">
      <dgm:prSet presAssocID="{17C0B8B8-2913-4114-859F-DA054A5B0679}" presName="Name0" presStyleCnt="0">
        <dgm:presLayoutVars>
          <dgm:dir/>
          <dgm:animLvl val="lvl"/>
          <dgm:resizeHandles val="exact"/>
        </dgm:presLayoutVars>
      </dgm:prSet>
      <dgm:spPr/>
      <dgm:t>
        <a:bodyPr/>
        <a:lstStyle/>
        <a:p>
          <a:endParaRPr lang="tr-TR"/>
        </a:p>
      </dgm:t>
    </dgm:pt>
    <dgm:pt modelId="{9BEA70A8-7D3F-495B-9631-36863A2BBC5C}" type="pres">
      <dgm:prSet presAssocID="{8A839D4C-D6A7-46D9-872A-DE004AF0311F}" presName="boxAndChildren" presStyleCnt="0"/>
      <dgm:spPr/>
    </dgm:pt>
    <dgm:pt modelId="{ACDBF7EE-5408-49B6-ACD2-23594C49CC52}" type="pres">
      <dgm:prSet presAssocID="{8A839D4C-D6A7-46D9-872A-DE004AF0311F}" presName="parentTextBox" presStyleLbl="node1" presStyleIdx="0" presStyleCnt="4"/>
      <dgm:spPr/>
      <dgm:t>
        <a:bodyPr/>
        <a:lstStyle/>
        <a:p>
          <a:endParaRPr lang="tr-TR"/>
        </a:p>
      </dgm:t>
    </dgm:pt>
    <dgm:pt modelId="{C8A4752F-B489-42ED-89B7-0C9449475DB0}" type="pres">
      <dgm:prSet presAssocID="{71349949-35FC-4FE1-B390-FB9D1BA9BA24}" presName="sp" presStyleCnt="0"/>
      <dgm:spPr/>
    </dgm:pt>
    <dgm:pt modelId="{349F57B9-A640-4C7E-95A3-8ED6E5A768C8}" type="pres">
      <dgm:prSet presAssocID="{92446FB0-439E-48AA-9C7A-E238F17523DF}" presName="arrowAndChildren" presStyleCnt="0"/>
      <dgm:spPr/>
    </dgm:pt>
    <dgm:pt modelId="{C4835D22-51B7-4DFD-8D9A-2902E8B9B1AB}" type="pres">
      <dgm:prSet presAssocID="{92446FB0-439E-48AA-9C7A-E238F17523DF}" presName="parentTextArrow" presStyleLbl="node1" presStyleIdx="1" presStyleCnt="4"/>
      <dgm:spPr/>
      <dgm:t>
        <a:bodyPr/>
        <a:lstStyle/>
        <a:p>
          <a:endParaRPr lang="tr-TR"/>
        </a:p>
      </dgm:t>
    </dgm:pt>
    <dgm:pt modelId="{68130569-A2B5-4C6D-AA8F-F359ED6A6234}" type="pres">
      <dgm:prSet presAssocID="{A58343C9-4FF2-4457-AFC2-5C114820033A}" presName="sp" presStyleCnt="0"/>
      <dgm:spPr/>
    </dgm:pt>
    <dgm:pt modelId="{451F0082-41B2-482D-BE48-FFAA9FB56DDA}" type="pres">
      <dgm:prSet presAssocID="{1944F914-C5C4-48D0-97CE-D857B2496A67}" presName="arrowAndChildren" presStyleCnt="0"/>
      <dgm:spPr/>
    </dgm:pt>
    <dgm:pt modelId="{3BE7668F-E3A6-49E1-BC80-D4FC4AC22444}" type="pres">
      <dgm:prSet presAssocID="{1944F914-C5C4-48D0-97CE-D857B2496A67}" presName="parentTextArrow" presStyleLbl="node1" presStyleIdx="2" presStyleCnt="4"/>
      <dgm:spPr/>
      <dgm:t>
        <a:bodyPr/>
        <a:lstStyle/>
        <a:p>
          <a:endParaRPr lang="tr-TR"/>
        </a:p>
      </dgm:t>
    </dgm:pt>
    <dgm:pt modelId="{B1D7CF60-F972-4E6F-95C4-7E1B466141FC}" type="pres">
      <dgm:prSet presAssocID="{3EEEF57E-CA9E-4E1E-A29E-6A7FDDE35505}" presName="sp" presStyleCnt="0"/>
      <dgm:spPr/>
    </dgm:pt>
    <dgm:pt modelId="{DF7F8B63-2BA5-4175-84CB-0B50B55539EE}" type="pres">
      <dgm:prSet presAssocID="{9714AACA-9F50-45F7-A3B3-2C518F8256E1}" presName="arrowAndChildren" presStyleCnt="0"/>
      <dgm:spPr/>
    </dgm:pt>
    <dgm:pt modelId="{32B015ED-B960-4F7C-AEFB-9D823D555721}" type="pres">
      <dgm:prSet presAssocID="{9714AACA-9F50-45F7-A3B3-2C518F8256E1}" presName="parentTextArrow" presStyleLbl="node1" presStyleIdx="3" presStyleCnt="4"/>
      <dgm:spPr/>
      <dgm:t>
        <a:bodyPr/>
        <a:lstStyle/>
        <a:p>
          <a:endParaRPr lang="tr-TR"/>
        </a:p>
      </dgm:t>
    </dgm:pt>
  </dgm:ptLst>
  <dgm:cxnLst>
    <dgm:cxn modelId="{ACD653D3-9E5A-4712-8EAA-7EDEF109A065}" type="presOf" srcId="{92446FB0-439E-48AA-9C7A-E238F17523DF}" destId="{C4835D22-51B7-4DFD-8D9A-2902E8B9B1AB}" srcOrd="0" destOrd="0" presId="urn:microsoft.com/office/officeart/2005/8/layout/process4"/>
    <dgm:cxn modelId="{42242AE1-91AB-4037-BC0C-9402192B3CA2}" type="presOf" srcId="{1944F914-C5C4-48D0-97CE-D857B2496A67}" destId="{3BE7668F-E3A6-49E1-BC80-D4FC4AC22444}" srcOrd="0" destOrd="0" presId="urn:microsoft.com/office/officeart/2005/8/layout/process4"/>
    <dgm:cxn modelId="{D597F8E4-55B4-4DD4-A556-2A30BCBC9170}" srcId="{17C0B8B8-2913-4114-859F-DA054A5B0679}" destId="{8A839D4C-D6A7-46D9-872A-DE004AF0311F}" srcOrd="3" destOrd="0" parTransId="{C16AB663-6965-40BD-A5FF-101820E801E8}" sibTransId="{78F2E38B-33E9-498C-B354-9B741F50608E}"/>
    <dgm:cxn modelId="{9549AB5C-5B8F-4C67-ABBF-5AC7EB852CD9}" type="presOf" srcId="{8A839D4C-D6A7-46D9-872A-DE004AF0311F}" destId="{ACDBF7EE-5408-49B6-ACD2-23594C49CC52}" srcOrd="0" destOrd="0" presId="urn:microsoft.com/office/officeart/2005/8/layout/process4"/>
    <dgm:cxn modelId="{2265F6F0-D726-4159-9621-00281D000489}" srcId="{17C0B8B8-2913-4114-859F-DA054A5B0679}" destId="{92446FB0-439E-48AA-9C7A-E238F17523DF}" srcOrd="2" destOrd="0" parTransId="{0C4045DD-FE94-4A41-8B1D-35F0720EDE0A}" sibTransId="{71349949-35FC-4FE1-B390-FB9D1BA9BA24}"/>
    <dgm:cxn modelId="{F240E17D-A993-448C-B872-540598D820D6}" type="presOf" srcId="{17C0B8B8-2913-4114-859F-DA054A5B0679}" destId="{871731E7-6D7B-42CB-8E26-E1DA3449B250}" srcOrd="0" destOrd="0" presId="urn:microsoft.com/office/officeart/2005/8/layout/process4"/>
    <dgm:cxn modelId="{9984706A-01FE-4DB9-A490-8B99C489D386}" type="presOf" srcId="{9714AACA-9F50-45F7-A3B3-2C518F8256E1}" destId="{32B015ED-B960-4F7C-AEFB-9D823D555721}" srcOrd="0" destOrd="0" presId="urn:microsoft.com/office/officeart/2005/8/layout/process4"/>
    <dgm:cxn modelId="{118D47C8-38EC-4867-8A36-64DA74484DAE}" srcId="{17C0B8B8-2913-4114-859F-DA054A5B0679}" destId="{1944F914-C5C4-48D0-97CE-D857B2496A67}" srcOrd="1" destOrd="0" parTransId="{EDBFD777-9888-4344-9BC5-EA9E01847485}" sibTransId="{A58343C9-4FF2-4457-AFC2-5C114820033A}"/>
    <dgm:cxn modelId="{3396960A-10DA-4F3C-94F5-BDAAD2BA32E1}" srcId="{17C0B8B8-2913-4114-859F-DA054A5B0679}" destId="{9714AACA-9F50-45F7-A3B3-2C518F8256E1}" srcOrd="0" destOrd="0" parTransId="{040055D2-076D-4751-AE7C-547CE49506D5}" sibTransId="{3EEEF57E-CA9E-4E1E-A29E-6A7FDDE35505}"/>
    <dgm:cxn modelId="{ACDFF338-4394-4ECE-BB47-E713FCE8F6CD}" type="presParOf" srcId="{871731E7-6D7B-42CB-8E26-E1DA3449B250}" destId="{9BEA70A8-7D3F-495B-9631-36863A2BBC5C}" srcOrd="0" destOrd="0" presId="urn:microsoft.com/office/officeart/2005/8/layout/process4"/>
    <dgm:cxn modelId="{0CDEEB22-F233-4CDC-8849-4AB1CAFB485F}" type="presParOf" srcId="{9BEA70A8-7D3F-495B-9631-36863A2BBC5C}" destId="{ACDBF7EE-5408-49B6-ACD2-23594C49CC52}" srcOrd="0" destOrd="0" presId="urn:microsoft.com/office/officeart/2005/8/layout/process4"/>
    <dgm:cxn modelId="{35ED700F-0620-4825-87F6-97EC458D8B5E}" type="presParOf" srcId="{871731E7-6D7B-42CB-8E26-E1DA3449B250}" destId="{C8A4752F-B489-42ED-89B7-0C9449475DB0}" srcOrd="1" destOrd="0" presId="urn:microsoft.com/office/officeart/2005/8/layout/process4"/>
    <dgm:cxn modelId="{859B3A07-F2F6-4932-9CA5-D9A74526CFF9}" type="presParOf" srcId="{871731E7-6D7B-42CB-8E26-E1DA3449B250}" destId="{349F57B9-A640-4C7E-95A3-8ED6E5A768C8}" srcOrd="2" destOrd="0" presId="urn:microsoft.com/office/officeart/2005/8/layout/process4"/>
    <dgm:cxn modelId="{C3CE3C57-C47E-4FA4-9011-0E6DF53121B5}" type="presParOf" srcId="{349F57B9-A640-4C7E-95A3-8ED6E5A768C8}" destId="{C4835D22-51B7-4DFD-8D9A-2902E8B9B1AB}" srcOrd="0" destOrd="0" presId="urn:microsoft.com/office/officeart/2005/8/layout/process4"/>
    <dgm:cxn modelId="{CDABE141-4468-48BB-AB1A-904C8EE42BF0}" type="presParOf" srcId="{871731E7-6D7B-42CB-8E26-E1DA3449B250}" destId="{68130569-A2B5-4C6D-AA8F-F359ED6A6234}" srcOrd="3" destOrd="0" presId="urn:microsoft.com/office/officeart/2005/8/layout/process4"/>
    <dgm:cxn modelId="{3F9B1594-6D38-4B97-B974-29A48B45C559}" type="presParOf" srcId="{871731E7-6D7B-42CB-8E26-E1DA3449B250}" destId="{451F0082-41B2-482D-BE48-FFAA9FB56DDA}" srcOrd="4" destOrd="0" presId="urn:microsoft.com/office/officeart/2005/8/layout/process4"/>
    <dgm:cxn modelId="{4DED52A4-23E5-4712-9F36-651EE0949EE8}" type="presParOf" srcId="{451F0082-41B2-482D-BE48-FFAA9FB56DDA}" destId="{3BE7668F-E3A6-49E1-BC80-D4FC4AC22444}" srcOrd="0" destOrd="0" presId="urn:microsoft.com/office/officeart/2005/8/layout/process4"/>
    <dgm:cxn modelId="{1348E6BD-7423-4339-B890-8766F45C2D6E}" type="presParOf" srcId="{871731E7-6D7B-42CB-8E26-E1DA3449B250}" destId="{B1D7CF60-F972-4E6F-95C4-7E1B466141FC}" srcOrd="5" destOrd="0" presId="urn:microsoft.com/office/officeart/2005/8/layout/process4"/>
    <dgm:cxn modelId="{B761ABC6-726E-47E3-96D2-3A5DC6DDEA3D}" type="presParOf" srcId="{871731E7-6D7B-42CB-8E26-E1DA3449B250}" destId="{DF7F8B63-2BA5-4175-84CB-0B50B55539EE}" srcOrd="6" destOrd="0" presId="urn:microsoft.com/office/officeart/2005/8/layout/process4"/>
    <dgm:cxn modelId="{14759ADA-7D33-4061-9AA3-FC52D493DF9B}" type="presParOf" srcId="{DF7F8B63-2BA5-4175-84CB-0B50B55539EE}" destId="{32B015ED-B960-4F7C-AEFB-9D823D55572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0F7030-E55F-4ACD-A786-900DC4467A0C}"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tr-TR"/>
        </a:p>
      </dgm:t>
    </dgm:pt>
    <dgm:pt modelId="{8498A506-A00A-4A4F-80B1-587DC08E2130}">
      <dgm:prSet/>
      <dgm:spPr/>
      <dgm:t>
        <a:bodyPr/>
        <a:lstStyle/>
        <a:p>
          <a:pPr rtl="0"/>
          <a:r>
            <a:rPr lang="tr-TR" b="1" u="sng" dirty="0" smtClean="0"/>
            <a:t>Bakteriyel </a:t>
          </a:r>
          <a:r>
            <a:rPr lang="tr-TR" b="1" u="sng" dirty="0" err="1" smtClean="0"/>
            <a:t>pnömonilerde</a:t>
          </a:r>
          <a:r>
            <a:rPr lang="tr-TR" b="1" u="sng" dirty="0" smtClean="0"/>
            <a:t>; </a:t>
          </a:r>
          <a:endParaRPr lang="tr-TR" b="1" dirty="0"/>
        </a:p>
      </dgm:t>
    </dgm:pt>
    <dgm:pt modelId="{4D5BD806-F7CF-4445-BC26-90B9045645C1}" type="parTrans" cxnId="{E24F3DBF-182F-4976-9DCE-DF6B92CA74B4}">
      <dgm:prSet/>
      <dgm:spPr/>
      <dgm:t>
        <a:bodyPr/>
        <a:lstStyle/>
        <a:p>
          <a:endParaRPr lang="tr-TR"/>
        </a:p>
      </dgm:t>
    </dgm:pt>
    <dgm:pt modelId="{10FEC702-647E-4C98-9FE1-8D67425F64D4}" type="sibTrans" cxnId="{E24F3DBF-182F-4976-9DCE-DF6B92CA74B4}">
      <dgm:prSet/>
      <dgm:spPr/>
      <dgm:t>
        <a:bodyPr/>
        <a:lstStyle/>
        <a:p>
          <a:endParaRPr lang="tr-TR"/>
        </a:p>
      </dgm:t>
    </dgm:pt>
    <dgm:pt modelId="{19C49786-335D-4F01-A216-F1ED928FC819}">
      <dgm:prSet custT="1"/>
      <dgm:spPr/>
      <dgm:t>
        <a:bodyPr/>
        <a:lstStyle/>
        <a:p>
          <a:pPr rtl="0"/>
          <a:r>
            <a:rPr lang="tr-TR" sz="1800" dirty="0" smtClean="0"/>
            <a:t>Hızlı başlangıç</a:t>
          </a:r>
          <a:endParaRPr lang="tr-TR" sz="1800" dirty="0"/>
        </a:p>
      </dgm:t>
    </dgm:pt>
    <dgm:pt modelId="{4E2013EF-97A1-421F-A2F8-1716A580DE5B}" type="parTrans" cxnId="{35E6EBA0-B78F-4964-BD34-E276D79F6967}">
      <dgm:prSet/>
      <dgm:spPr/>
      <dgm:t>
        <a:bodyPr/>
        <a:lstStyle/>
        <a:p>
          <a:endParaRPr lang="tr-TR"/>
        </a:p>
      </dgm:t>
    </dgm:pt>
    <dgm:pt modelId="{117A42EF-8295-4A8B-8F6B-2B1D677F8162}" type="sibTrans" cxnId="{35E6EBA0-B78F-4964-BD34-E276D79F6967}">
      <dgm:prSet/>
      <dgm:spPr/>
      <dgm:t>
        <a:bodyPr/>
        <a:lstStyle/>
        <a:p>
          <a:endParaRPr lang="tr-TR"/>
        </a:p>
      </dgm:t>
    </dgm:pt>
    <dgm:pt modelId="{30CAB40C-F239-4BD0-BDB3-26D070AB666B}">
      <dgm:prSet custT="1"/>
      <dgm:spPr/>
      <dgm:t>
        <a:bodyPr/>
        <a:lstStyle/>
        <a:p>
          <a:pPr rtl="0"/>
          <a:r>
            <a:rPr lang="tr-TR" sz="1800" dirty="0" smtClean="0"/>
            <a:t>Belirgin ateş( &gt;38,5)</a:t>
          </a:r>
          <a:endParaRPr lang="tr-TR" sz="1800" dirty="0"/>
        </a:p>
      </dgm:t>
    </dgm:pt>
    <dgm:pt modelId="{C743443B-7759-4AB5-84E2-A09D2A394DAA}" type="parTrans" cxnId="{A0EA01BE-45EB-420B-B21D-867A3ADAA073}">
      <dgm:prSet/>
      <dgm:spPr/>
      <dgm:t>
        <a:bodyPr/>
        <a:lstStyle/>
        <a:p>
          <a:endParaRPr lang="tr-TR"/>
        </a:p>
      </dgm:t>
    </dgm:pt>
    <dgm:pt modelId="{10CDB060-6E89-44E0-8E96-178D26486321}" type="sibTrans" cxnId="{A0EA01BE-45EB-420B-B21D-867A3ADAA073}">
      <dgm:prSet/>
      <dgm:spPr/>
      <dgm:t>
        <a:bodyPr/>
        <a:lstStyle/>
        <a:p>
          <a:endParaRPr lang="tr-TR"/>
        </a:p>
      </dgm:t>
    </dgm:pt>
    <dgm:pt modelId="{79C0701B-C692-447A-9B1C-F9A1B9045496}">
      <dgm:prSet custT="1"/>
      <dgm:spPr/>
      <dgm:t>
        <a:bodyPr/>
        <a:lstStyle/>
        <a:p>
          <a:pPr rtl="0"/>
          <a:r>
            <a:rPr lang="tr-TR" sz="1800" dirty="0" err="1" smtClean="0"/>
            <a:t>Takipne</a:t>
          </a:r>
          <a:r>
            <a:rPr lang="tr-TR" sz="1800" dirty="0" smtClean="0"/>
            <a:t> ve göğüs duvarında çekilmeler </a:t>
          </a:r>
          <a:endParaRPr lang="tr-TR" sz="1800" dirty="0"/>
        </a:p>
      </dgm:t>
    </dgm:pt>
    <dgm:pt modelId="{E76E0931-2FAD-4677-832A-CF69EC7D059C}" type="parTrans" cxnId="{7F081880-F2DA-4453-A893-3E6185A2BF7D}">
      <dgm:prSet/>
      <dgm:spPr/>
      <dgm:t>
        <a:bodyPr/>
        <a:lstStyle/>
        <a:p>
          <a:endParaRPr lang="tr-TR"/>
        </a:p>
      </dgm:t>
    </dgm:pt>
    <dgm:pt modelId="{0916B85B-0BDE-40E3-8AB5-E28ADD9A12F8}" type="sibTrans" cxnId="{7F081880-F2DA-4453-A893-3E6185A2BF7D}">
      <dgm:prSet/>
      <dgm:spPr/>
      <dgm:t>
        <a:bodyPr/>
        <a:lstStyle/>
        <a:p>
          <a:endParaRPr lang="tr-TR"/>
        </a:p>
      </dgm:t>
    </dgm:pt>
    <dgm:pt modelId="{B898D7B6-B4B7-4067-891F-4409166E8C98}">
      <dgm:prSet custT="1"/>
      <dgm:spPr/>
      <dgm:t>
        <a:bodyPr/>
        <a:lstStyle/>
        <a:p>
          <a:pPr rtl="0"/>
          <a:r>
            <a:rPr lang="tr-TR" sz="1800" dirty="0" err="1" smtClean="0"/>
            <a:t>Toksik</a:t>
          </a:r>
          <a:r>
            <a:rPr lang="tr-TR" sz="1800" dirty="0" smtClean="0"/>
            <a:t> görünüm</a:t>
          </a:r>
          <a:endParaRPr lang="tr-TR" sz="1800" dirty="0"/>
        </a:p>
      </dgm:t>
    </dgm:pt>
    <dgm:pt modelId="{FB88D404-73A3-44FB-B634-3D0EB9A94673}" type="parTrans" cxnId="{2C15E999-1F6B-491E-92C2-88FED32C320C}">
      <dgm:prSet/>
      <dgm:spPr/>
      <dgm:t>
        <a:bodyPr/>
        <a:lstStyle/>
        <a:p>
          <a:endParaRPr lang="tr-TR"/>
        </a:p>
      </dgm:t>
    </dgm:pt>
    <dgm:pt modelId="{3D16B1CC-CFFA-4A3B-B511-E32FFE7674DA}" type="sibTrans" cxnId="{2C15E999-1F6B-491E-92C2-88FED32C320C}">
      <dgm:prSet/>
      <dgm:spPr/>
      <dgm:t>
        <a:bodyPr/>
        <a:lstStyle/>
        <a:p>
          <a:endParaRPr lang="tr-TR"/>
        </a:p>
      </dgm:t>
    </dgm:pt>
    <dgm:pt modelId="{246A85F7-C706-4646-BEA6-A78813EDB067}">
      <dgm:prSet custT="1"/>
      <dgm:spPr/>
      <dgm:t>
        <a:bodyPr/>
        <a:lstStyle/>
        <a:p>
          <a:pPr rtl="0"/>
          <a:r>
            <a:rPr lang="tr-TR" sz="1800" dirty="0" err="1" smtClean="0"/>
            <a:t>Lober</a:t>
          </a:r>
          <a:r>
            <a:rPr lang="tr-TR" sz="1800" dirty="0" smtClean="0"/>
            <a:t>, </a:t>
          </a:r>
          <a:r>
            <a:rPr lang="tr-TR" sz="1800" dirty="0" err="1" smtClean="0"/>
            <a:t>segmental</a:t>
          </a:r>
          <a:r>
            <a:rPr lang="tr-TR" sz="1800" dirty="0" smtClean="0"/>
            <a:t> </a:t>
          </a:r>
          <a:r>
            <a:rPr lang="tr-TR" sz="1800" dirty="0" err="1" smtClean="0"/>
            <a:t>infiltrasyon</a:t>
          </a:r>
          <a:endParaRPr lang="tr-TR" sz="1800" dirty="0"/>
        </a:p>
      </dgm:t>
    </dgm:pt>
    <dgm:pt modelId="{BC701487-012C-493E-A570-6C23DBEA906C}" type="parTrans" cxnId="{404F52FD-74C2-43A1-BA36-183BEEFC2C71}">
      <dgm:prSet/>
      <dgm:spPr/>
      <dgm:t>
        <a:bodyPr/>
        <a:lstStyle/>
        <a:p>
          <a:endParaRPr lang="tr-TR"/>
        </a:p>
      </dgm:t>
    </dgm:pt>
    <dgm:pt modelId="{78CF8DAC-C6BC-451C-AE6F-65F2316ADB2F}" type="sibTrans" cxnId="{404F52FD-74C2-43A1-BA36-183BEEFC2C71}">
      <dgm:prSet/>
      <dgm:spPr/>
      <dgm:t>
        <a:bodyPr/>
        <a:lstStyle/>
        <a:p>
          <a:endParaRPr lang="tr-TR"/>
        </a:p>
      </dgm:t>
    </dgm:pt>
    <dgm:pt modelId="{0D33224A-593C-4531-8610-C745C1E16B4F}">
      <dgm:prSet custT="1"/>
      <dgm:spPr/>
      <dgm:t>
        <a:bodyPr/>
        <a:lstStyle/>
        <a:p>
          <a:pPr rtl="0"/>
          <a:r>
            <a:rPr lang="tr-TR" sz="1600" dirty="0" smtClean="0"/>
            <a:t>Radyolojik iyileşme, klinik iyileşmeden daha yavaş</a:t>
          </a:r>
          <a:endParaRPr lang="tr-TR" sz="1600" dirty="0"/>
        </a:p>
      </dgm:t>
    </dgm:pt>
    <dgm:pt modelId="{9DAEDF8B-5E48-4F24-A498-2819AC0D9BA5}" type="parTrans" cxnId="{6E15F065-35BB-47A5-BDFE-18FBA0C75ACB}">
      <dgm:prSet/>
      <dgm:spPr/>
      <dgm:t>
        <a:bodyPr/>
        <a:lstStyle/>
        <a:p>
          <a:endParaRPr lang="tr-TR"/>
        </a:p>
      </dgm:t>
    </dgm:pt>
    <dgm:pt modelId="{8357985D-1707-4F15-9549-4D3B4B66C09B}" type="sibTrans" cxnId="{6E15F065-35BB-47A5-BDFE-18FBA0C75ACB}">
      <dgm:prSet/>
      <dgm:spPr/>
      <dgm:t>
        <a:bodyPr/>
        <a:lstStyle/>
        <a:p>
          <a:endParaRPr lang="tr-TR"/>
        </a:p>
      </dgm:t>
    </dgm:pt>
    <dgm:pt modelId="{5FD50861-AABD-4E39-8A65-31CAF44DE029}" type="pres">
      <dgm:prSet presAssocID="{CC0F7030-E55F-4ACD-A786-900DC4467A0C}" presName="diagram" presStyleCnt="0">
        <dgm:presLayoutVars>
          <dgm:chPref val="1"/>
          <dgm:dir/>
          <dgm:animOne val="branch"/>
          <dgm:animLvl val="lvl"/>
          <dgm:resizeHandles/>
        </dgm:presLayoutVars>
      </dgm:prSet>
      <dgm:spPr/>
      <dgm:t>
        <a:bodyPr/>
        <a:lstStyle/>
        <a:p>
          <a:endParaRPr lang="tr-TR"/>
        </a:p>
      </dgm:t>
    </dgm:pt>
    <dgm:pt modelId="{A27BC1E2-AEA7-4EE2-9D1B-55C971746E0C}" type="pres">
      <dgm:prSet presAssocID="{8498A506-A00A-4A4F-80B1-587DC08E2130}" presName="root" presStyleCnt="0"/>
      <dgm:spPr/>
    </dgm:pt>
    <dgm:pt modelId="{5B0EAFE2-0F18-413D-9B2C-FDA6A97E2A47}" type="pres">
      <dgm:prSet presAssocID="{8498A506-A00A-4A4F-80B1-587DC08E2130}" presName="rootComposite" presStyleCnt="0"/>
      <dgm:spPr/>
    </dgm:pt>
    <dgm:pt modelId="{166A7BB1-DD0E-4AA9-830A-88F62C6E2F12}" type="pres">
      <dgm:prSet presAssocID="{8498A506-A00A-4A4F-80B1-587DC08E2130}" presName="rootText" presStyleLbl="node1" presStyleIdx="0" presStyleCnt="1" custScaleX="406115"/>
      <dgm:spPr/>
      <dgm:t>
        <a:bodyPr/>
        <a:lstStyle/>
        <a:p>
          <a:endParaRPr lang="tr-TR"/>
        </a:p>
      </dgm:t>
    </dgm:pt>
    <dgm:pt modelId="{5CDF3AEE-A4E0-448F-988A-08C21487B730}" type="pres">
      <dgm:prSet presAssocID="{8498A506-A00A-4A4F-80B1-587DC08E2130}" presName="rootConnector" presStyleLbl="node1" presStyleIdx="0" presStyleCnt="1"/>
      <dgm:spPr/>
      <dgm:t>
        <a:bodyPr/>
        <a:lstStyle/>
        <a:p>
          <a:endParaRPr lang="tr-TR"/>
        </a:p>
      </dgm:t>
    </dgm:pt>
    <dgm:pt modelId="{78F208CA-DD3D-42DE-B7AE-70E62F6C4E92}" type="pres">
      <dgm:prSet presAssocID="{8498A506-A00A-4A4F-80B1-587DC08E2130}" presName="childShape" presStyleCnt="0"/>
      <dgm:spPr/>
    </dgm:pt>
    <dgm:pt modelId="{551EFABB-B5E5-4F86-9D83-4A66F2CB143C}" type="pres">
      <dgm:prSet presAssocID="{4E2013EF-97A1-421F-A2F8-1716A580DE5B}" presName="Name13" presStyleLbl="parChTrans1D2" presStyleIdx="0" presStyleCnt="6"/>
      <dgm:spPr/>
      <dgm:t>
        <a:bodyPr/>
        <a:lstStyle/>
        <a:p>
          <a:endParaRPr lang="tr-TR"/>
        </a:p>
      </dgm:t>
    </dgm:pt>
    <dgm:pt modelId="{B328D0A0-37C9-4A8B-A8D8-A4E375478D6D}" type="pres">
      <dgm:prSet presAssocID="{19C49786-335D-4F01-A216-F1ED928FC819}" presName="childText" presStyleLbl="bgAcc1" presStyleIdx="0" presStyleCnt="6" custScaleX="463923" custLinFactNeighborX="-851" custLinFactNeighborY="206">
        <dgm:presLayoutVars>
          <dgm:bulletEnabled val="1"/>
        </dgm:presLayoutVars>
      </dgm:prSet>
      <dgm:spPr/>
      <dgm:t>
        <a:bodyPr/>
        <a:lstStyle/>
        <a:p>
          <a:endParaRPr lang="tr-TR"/>
        </a:p>
      </dgm:t>
    </dgm:pt>
    <dgm:pt modelId="{1395CA9E-9684-49ED-9D58-23575DD753E2}" type="pres">
      <dgm:prSet presAssocID="{C743443B-7759-4AB5-84E2-A09D2A394DAA}" presName="Name13" presStyleLbl="parChTrans1D2" presStyleIdx="1" presStyleCnt="6"/>
      <dgm:spPr/>
      <dgm:t>
        <a:bodyPr/>
        <a:lstStyle/>
        <a:p>
          <a:endParaRPr lang="tr-TR"/>
        </a:p>
      </dgm:t>
    </dgm:pt>
    <dgm:pt modelId="{A053F962-8CDD-4D07-B909-8C6C2289A2FA}" type="pres">
      <dgm:prSet presAssocID="{30CAB40C-F239-4BD0-BDB3-26D070AB666B}" presName="childText" presStyleLbl="bgAcc1" presStyleIdx="1" presStyleCnt="6" custScaleX="468068">
        <dgm:presLayoutVars>
          <dgm:bulletEnabled val="1"/>
        </dgm:presLayoutVars>
      </dgm:prSet>
      <dgm:spPr/>
      <dgm:t>
        <a:bodyPr/>
        <a:lstStyle/>
        <a:p>
          <a:endParaRPr lang="tr-TR"/>
        </a:p>
      </dgm:t>
    </dgm:pt>
    <dgm:pt modelId="{0F02736B-F538-4CE4-B8E9-72D854BF8FDC}" type="pres">
      <dgm:prSet presAssocID="{E76E0931-2FAD-4677-832A-CF69EC7D059C}" presName="Name13" presStyleLbl="parChTrans1D2" presStyleIdx="2" presStyleCnt="6"/>
      <dgm:spPr/>
      <dgm:t>
        <a:bodyPr/>
        <a:lstStyle/>
        <a:p>
          <a:endParaRPr lang="tr-TR"/>
        </a:p>
      </dgm:t>
    </dgm:pt>
    <dgm:pt modelId="{67F6C321-8032-4B73-9C73-CDF92D0029C5}" type="pres">
      <dgm:prSet presAssocID="{79C0701B-C692-447A-9B1C-F9A1B9045496}" presName="childText" presStyleLbl="bgAcc1" presStyleIdx="2" presStyleCnt="6" custScaleX="472517">
        <dgm:presLayoutVars>
          <dgm:bulletEnabled val="1"/>
        </dgm:presLayoutVars>
      </dgm:prSet>
      <dgm:spPr/>
      <dgm:t>
        <a:bodyPr/>
        <a:lstStyle/>
        <a:p>
          <a:endParaRPr lang="tr-TR"/>
        </a:p>
      </dgm:t>
    </dgm:pt>
    <dgm:pt modelId="{453AE6EB-C969-46EF-8340-05E42DB57737}" type="pres">
      <dgm:prSet presAssocID="{FB88D404-73A3-44FB-B634-3D0EB9A94673}" presName="Name13" presStyleLbl="parChTrans1D2" presStyleIdx="3" presStyleCnt="6"/>
      <dgm:spPr/>
      <dgm:t>
        <a:bodyPr/>
        <a:lstStyle/>
        <a:p>
          <a:endParaRPr lang="tr-TR"/>
        </a:p>
      </dgm:t>
    </dgm:pt>
    <dgm:pt modelId="{92615ECC-2452-4BFE-AE4D-5C76857A1A24}" type="pres">
      <dgm:prSet presAssocID="{B898D7B6-B4B7-4067-891F-4409166E8C98}" presName="childText" presStyleLbl="bgAcc1" presStyleIdx="3" presStyleCnt="6" custScaleX="475546">
        <dgm:presLayoutVars>
          <dgm:bulletEnabled val="1"/>
        </dgm:presLayoutVars>
      </dgm:prSet>
      <dgm:spPr/>
      <dgm:t>
        <a:bodyPr/>
        <a:lstStyle/>
        <a:p>
          <a:endParaRPr lang="tr-TR"/>
        </a:p>
      </dgm:t>
    </dgm:pt>
    <dgm:pt modelId="{1555A318-FE3C-4CC6-B5E1-B726E937B5DC}" type="pres">
      <dgm:prSet presAssocID="{BC701487-012C-493E-A570-6C23DBEA906C}" presName="Name13" presStyleLbl="parChTrans1D2" presStyleIdx="4" presStyleCnt="6"/>
      <dgm:spPr/>
      <dgm:t>
        <a:bodyPr/>
        <a:lstStyle/>
        <a:p>
          <a:endParaRPr lang="tr-TR"/>
        </a:p>
      </dgm:t>
    </dgm:pt>
    <dgm:pt modelId="{4594FA33-12D1-41C9-9E5A-6D60A9D91C95}" type="pres">
      <dgm:prSet presAssocID="{246A85F7-C706-4646-BEA6-A78813EDB067}" presName="childText" presStyleLbl="bgAcc1" presStyleIdx="4" presStyleCnt="6" custScaleX="480250" custLinFactNeighborX="-4830" custLinFactNeighborY="-734">
        <dgm:presLayoutVars>
          <dgm:bulletEnabled val="1"/>
        </dgm:presLayoutVars>
      </dgm:prSet>
      <dgm:spPr/>
      <dgm:t>
        <a:bodyPr/>
        <a:lstStyle/>
        <a:p>
          <a:endParaRPr lang="tr-TR"/>
        </a:p>
      </dgm:t>
    </dgm:pt>
    <dgm:pt modelId="{0227C5E1-EC53-4DB5-8E9C-898CF65CE02C}" type="pres">
      <dgm:prSet presAssocID="{9DAEDF8B-5E48-4F24-A498-2819AC0D9BA5}" presName="Name13" presStyleLbl="parChTrans1D2" presStyleIdx="5" presStyleCnt="6"/>
      <dgm:spPr/>
      <dgm:t>
        <a:bodyPr/>
        <a:lstStyle/>
        <a:p>
          <a:endParaRPr lang="tr-TR"/>
        </a:p>
      </dgm:t>
    </dgm:pt>
    <dgm:pt modelId="{6DC60D00-3729-415F-BCFB-1CD8C921BAE7}" type="pres">
      <dgm:prSet presAssocID="{0D33224A-593C-4531-8610-C745C1E16B4F}" presName="childText" presStyleLbl="bgAcc1" presStyleIdx="5" presStyleCnt="6" custScaleX="480082">
        <dgm:presLayoutVars>
          <dgm:bulletEnabled val="1"/>
        </dgm:presLayoutVars>
      </dgm:prSet>
      <dgm:spPr/>
      <dgm:t>
        <a:bodyPr/>
        <a:lstStyle/>
        <a:p>
          <a:endParaRPr lang="tr-TR"/>
        </a:p>
      </dgm:t>
    </dgm:pt>
  </dgm:ptLst>
  <dgm:cxnLst>
    <dgm:cxn modelId="{5466C563-631D-4245-BF18-85AF6EAECA28}" type="presOf" srcId="{246A85F7-C706-4646-BEA6-A78813EDB067}" destId="{4594FA33-12D1-41C9-9E5A-6D60A9D91C95}" srcOrd="0" destOrd="0" presId="urn:microsoft.com/office/officeart/2005/8/layout/hierarchy3"/>
    <dgm:cxn modelId="{D23091BD-1A16-4BC4-BD4F-716242B95D8A}" type="presOf" srcId="{8498A506-A00A-4A4F-80B1-587DC08E2130}" destId="{166A7BB1-DD0E-4AA9-830A-88F62C6E2F12}" srcOrd="0" destOrd="0" presId="urn:microsoft.com/office/officeart/2005/8/layout/hierarchy3"/>
    <dgm:cxn modelId="{5589CE1F-FE76-4B2A-B217-3F9F23FA4D84}" type="presOf" srcId="{19C49786-335D-4F01-A216-F1ED928FC819}" destId="{B328D0A0-37C9-4A8B-A8D8-A4E375478D6D}" srcOrd="0" destOrd="0" presId="urn:microsoft.com/office/officeart/2005/8/layout/hierarchy3"/>
    <dgm:cxn modelId="{FCBDF24C-E703-46F5-AB21-3F680D9D5CCA}" type="presOf" srcId="{C743443B-7759-4AB5-84E2-A09D2A394DAA}" destId="{1395CA9E-9684-49ED-9D58-23575DD753E2}" srcOrd="0" destOrd="0" presId="urn:microsoft.com/office/officeart/2005/8/layout/hierarchy3"/>
    <dgm:cxn modelId="{AC49515F-D150-4794-B949-61040F4FD9A3}" type="presOf" srcId="{BC701487-012C-493E-A570-6C23DBEA906C}" destId="{1555A318-FE3C-4CC6-B5E1-B726E937B5DC}" srcOrd="0" destOrd="0" presId="urn:microsoft.com/office/officeart/2005/8/layout/hierarchy3"/>
    <dgm:cxn modelId="{35E6EBA0-B78F-4964-BD34-E276D79F6967}" srcId="{8498A506-A00A-4A4F-80B1-587DC08E2130}" destId="{19C49786-335D-4F01-A216-F1ED928FC819}" srcOrd="0" destOrd="0" parTransId="{4E2013EF-97A1-421F-A2F8-1716A580DE5B}" sibTransId="{117A42EF-8295-4A8B-8F6B-2B1D677F8162}"/>
    <dgm:cxn modelId="{0EBDB8FF-9D77-4C31-BF24-F956DF7F3D4A}" type="presOf" srcId="{4E2013EF-97A1-421F-A2F8-1716A580DE5B}" destId="{551EFABB-B5E5-4F86-9D83-4A66F2CB143C}" srcOrd="0" destOrd="0" presId="urn:microsoft.com/office/officeart/2005/8/layout/hierarchy3"/>
    <dgm:cxn modelId="{A0EA01BE-45EB-420B-B21D-867A3ADAA073}" srcId="{8498A506-A00A-4A4F-80B1-587DC08E2130}" destId="{30CAB40C-F239-4BD0-BDB3-26D070AB666B}" srcOrd="1" destOrd="0" parTransId="{C743443B-7759-4AB5-84E2-A09D2A394DAA}" sibTransId="{10CDB060-6E89-44E0-8E96-178D26486321}"/>
    <dgm:cxn modelId="{2C15E999-1F6B-491E-92C2-88FED32C320C}" srcId="{8498A506-A00A-4A4F-80B1-587DC08E2130}" destId="{B898D7B6-B4B7-4067-891F-4409166E8C98}" srcOrd="3" destOrd="0" parTransId="{FB88D404-73A3-44FB-B634-3D0EB9A94673}" sibTransId="{3D16B1CC-CFFA-4A3B-B511-E32FFE7674DA}"/>
    <dgm:cxn modelId="{404F52FD-74C2-43A1-BA36-183BEEFC2C71}" srcId="{8498A506-A00A-4A4F-80B1-587DC08E2130}" destId="{246A85F7-C706-4646-BEA6-A78813EDB067}" srcOrd="4" destOrd="0" parTransId="{BC701487-012C-493E-A570-6C23DBEA906C}" sibTransId="{78CF8DAC-C6BC-451C-AE6F-65F2316ADB2F}"/>
    <dgm:cxn modelId="{CDEA88E5-43BD-4395-83F2-5119EE12E146}" type="presOf" srcId="{79C0701B-C692-447A-9B1C-F9A1B9045496}" destId="{67F6C321-8032-4B73-9C73-CDF92D0029C5}" srcOrd="0" destOrd="0" presId="urn:microsoft.com/office/officeart/2005/8/layout/hierarchy3"/>
    <dgm:cxn modelId="{6E15F065-35BB-47A5-BDFE-18FBA0C75ACB}" srcId="{8498A506-A00A-4A4F-80B1-587DC08E2130}" destId="{0D33224A-593C-4531-8610-C745C1E16B4F}" srcOrd="5" destOrd="0" parTransId="{9DAEDF8B-5E48-4F24-A498-2819AC0D9BA5}" sibTransId="{8357985D-1707-4F15-9549-4D3B4B66C09B}"/>
    <dgm:cxn modelId="{56A630C0-A1F4-4A80-88FE-9177C219CA5F}" type="presOf" srcId="{CC0F7030-E55F-4ACD-A786-900DC4467A0C}" destId="{5FD50861-AABD-4E39-8A65-31CAF44DE029}" srcOrd="0" destOrd="0" presId="urn:microsoft.com/office/officeart/2005/8/layout/hierarchy3"/>
    <dgm:cxn modelId="{78110824-DE33-4A35-9914-4663B4208987}" type="presOf" srcId="{30CAB40C-F239-4BD0-BDB3-26D070AB666B}" destId="{A053F962-8CDD-4D07-B909-8C6C2289A2FA}" srcOrd="0" destOrd="0" presId="urn:microsoft.com/office/officeart/2005/8/layout/hierarchy3"/>
    <dgm:cxn modelId="{14AAF65A-D4ED-4173-BFCC-057D2BD8AB93}" type="presOf" srcId="{8498A506-A00A-4A4F-80B1-587DC08E2130}" destId="{5CDF3AEE-A4E0-448F-988A-08C21487B730}" srcOrd="1" destOrd="0" presId="urn:microsoft.com/office/officeart/2005/8/layout/hierarchy3"/>
    <dgm:cxn modelId="{5EA2EB5C-64C7-4CC1-8CFF-3800FFDB496C}" type="presOf" srcId="{0D33224A-593C-4531-8610-C745C1E16B4F}" destId="{6DC60D00-3729-415F-BCFB-1CD8C921BAE7}" srcOrd="0" destOrd="0" presId="urn:microsoft.com/office/officeart/2005/8/layout/hierarchy3"/>
    <dgm:cxn modelId="{3394ECC3-39A5-426A-9218-32543A297C71}" type="presOf" srcId="{9DAEDF8B-5E48-4F24-A498-2819AC0D9BA5}" destId="{0227C5E1-EC53-4DB5-8E9C-898CF65CE02C}" srcOrd="0" destOrd="0" presId="urn:microsoft.com/office/officeart/2005/8/layout/hierarchy3"/>
    <dgm:cxn modelId="{E24F3DBF-182F-4976-9DCE-DF6B92CA74B4}" srcId="{CC0F7030-E55F-4ACD-A786-900DC4467A0C}" destId="{8498A506-A00A-4A4F-80B1-587DC08E2130}" srcOrd="0" destOrd="0" parTransId="{4D5BD806-F7CF-4445-BC26-90B9045645C1}" sibTransId="{10FEC702-647E-4C98-9FE1-8D67425F64D4}"/>
    <dgm:cxn modelId="{E49E68ED-7D89-4D3E-957E-4CC7A903E976}" type="presOf" srcId="{FB88D404-73A3-44FB-B634-3D0EB9A94673}" destId="{453AE6EB-C969-46EF-8340-05E42DB57737}" srcOrd="0" destOrd="0" presId="urn:microsoft.com/office/officeart/2005/8/layout/hierarchy3"/>
    <dgm:cxn modelId="{76BF6BDC-FFB4-472B-AA23-ED5AF0690A11}" type="presOf" srcId="{B898D7B6-B4B7-4067-891F-4409166E8C98}" destId="{92615ECC-2452-4BFE-AE4D-5C76857A1A24}" srcOrd="0" destOrd="0" presId="urn:microsoft.com/office/officeart/2005/8/layout/hierarchy3"/>
    <dgm:cxn modelId="{7F081880-F2DA-4453-A893-3E6185A2BF7D}" srcId="{8498A506-A00A-4A4F-80B1-587DC08E2130}" destId="{79C0701B-C692-447A-9B1C-F9A1B9045496}" srcOrd="2" destOrd="0" parTransId="{E76E0931-2FAD-4677-832A-CF69EC7D059C}" sibTransId="{0916B85B-0BDE-40E3-8AB5-E28ADD9A12F8}"/>
    <dgm:cxn modelId="{EE71B55D-BE39-45A6-A4BE-57EBBBA8C5B3}" type="presOf" srcId="{E76E0931-2FAD-4677-832A-CF69EC7D059C}" destId="{0F02736B-F538-4CE4-B8E9-72D854BF8FDC}" srcOrd="0" destOrd="0" presId="urn:microsoft.com/office/officeart/2005/8/layout/hierarchy3"/>
    <dgm:cxn modelId="{DDDB5F0F-94DD-4392-9F46-96070053B080}" type="presParOf" srcId="{5FD50861-AABD-4E39-8A65-31CAF44DE029}" destId="{A27BC1E2-AEA7-4EE2-9D1B-55C971746E0C}" srcOrd="0" destOrd="0" presId="urn:microsoft.com/office/officeart/2005/8/layout/hierarchy3"/>
    <dgm:cxn modelId="{75C72EB7-2A9A-4D32-AD17-DA0E8DB0A78A}" type="presParOf" srcId="{A27BC1E2-AEA7-4EE2-9D1B-55C971746E0C}" destId="{5B0EAFE2-0F18-413D-9B2C-FDA6A97E2A47}" srcOrd="0" destOrd="0" presId="urn:microsoft.com/office/officeart/2005/8/layout/hierarchy3"/>
    <dgm:cxn modelId="{EA26D253-441D-43B5-BC40-F54E4A8CD704}" type="presParOf" srcId="{5B0EAFE2-0F18-413D-9B2C-FDA6A97E2A47}" destId="{166A7BB1-DD0E-4AA9-830A-88F62C6E2F12}" srcOrd="0" destOrd="0" presId="urn:microsoft.com/office/officeart/2005/8/layout/hierarchy3"/>
    <dgm:cxn modelId="{3E84D5E2-0AAC-4ED0-B990-9DFE084BF9CA}" type="presParOf" srcId="{5B0EAFE2-0F18-413D-9B2C-FDA6A97E2A47}" destId="{5CDF3AEE-A4E0-448F-988A-08C21487B730}" srcOrd="1" destOrd="0" presId="urn:microsoft.com/office/officeart/2005/8/layout/hierarchy3"/>
    <dgm:cxn modelId="{AA936BAF-D0E8-424C-B39C-0956D9F97E23}" type="presParOf" srcId="{A27BC1E2-AEA7-4EE2-9D1B-55C971746E0C}" destId="{78F208CA-DD3D-42DE-B7AE-70E62F6C4E92}" srcOrd="1" destOrd="0" presId="urn:microsoft.com/office/officeart/2005/8/layout/hierarchy3"/>
    <dgm:cxn modelId="{E51BBEE5-B02F-4D87-832A-3CE706894662}" type="presParOf" srcId="{78F208CA-DD3D-42DE-B7AE-70E62F6C4E92}" destId="{551EFABB-B5E5-4F86-9D83-4A66F2CB143C}" srcOrd="0" destOrd="0" presId="urn:microsoft.com/office/officeart/2005/8/layout/hierarchy3"/>
    <dgm:cxn modelId="{13710258-BC22-4656-BF9C-D59100F01977}" type="presParOf" srcId="{78F208CA-DD3D-42DE-B7AE-70E62F6C4E92}" destId="{B328D0A0-37C9-4A8B-A8D8-A4E375478D6D}" srcOrd="1" destOrd="0" presId="urn:microsoft.com/office/officeart/2005/8/layout/hierarchy3"/>
    <dgm:cxn modelId="{FC013029-1BC1-4744-956D-8019F3C4548B}" type="presParOf" srcId="{78F208CA-DD3D-42DE-B7AE-70E62F6C4E92}" destId="{1395CA9E-9684-49ED-9D58-23575DD753E2}" srcOrd="2" destOrd="0" presId="urn:microsoft.com/office/officeart/2005/8/layout/hierarchy3"/>
    <dgm:cxn modelId="{8C1EA420-EA8A-49D4-998E-B49B70C05C07}" type="presParOf" srcId="{78F208CA-DD3D-42DE-B7AE-70E62F6C4E92}" destId="{A053F962-8CDD-4D07-B909-8C6C2289A2FA}" srcOrd="3" destOrd="0" presId="urn:microsoft.com/office/officeart/2005/8/layout/hierarchy3"/>
    <dgm:cxn modelId="{3D54E954-60A9-4EA7-9B03-346E730229C4}" type="presParOf" srcId="{78F208CA-DD3D-42DE-B7AE-70E62F6C4E92}" destId="{0F02736B-F538-4CE4-B8E9-72D854BF8FDC}" srcOrd="4" destOrd="0" presId="urn:microsoft.com/office/officeart/2005/8/layout/hierarchy3"/>
    <dgm:cxn modelId="{E910955F-703B-44B3-90A8-BD86C0337FF6}" type="presParOf" srcId="{78F208CA-DD3D-42DE-B7AE-70E62F6C4E92}" destId="{67F6C321-8032-4B73-9C73-CDF92D0029C5}" srcOrd="5" destOrd="0" presId="urn:microsoft.com/office/officeart/2005/8/layout/hierarchy3"/>
    <dgm:cxn modelId="{0FA44EBD-E913-4AC6-9833-3B49A918C543}" type="presParOf" srcId="{78F208CA-DD3D-42DE-B7AE-70E62F6C4E92}" destId="{453AE6EB-C969-46EF-8340-05E42DB57737}" srcOrd="6" destOrd="0" presId="urn:microsoft.com/office/officeart/2005/8/layout/hierarchy3"/>
    <dgm:cxn modelId="{E9094CB6-D581-4758-B546-4313EA116E83}" type="presParOf" srcId="{78F208CA-DD3D-42DE-B7AE-70E62F6C4E92}" destId="{92615ECC-2452-4BFE-AE4D-5C76857A1A24}" srcOrd="7" destOrd="0" presId="urn:microsoft.com/office/officeart/2005/8/layout/hierarchy3"/>
    <dgm:cxn modelId="{886B3925-87BF-48B2-A10B-AF5A55CF586C}" type="presParOf" srcId="{78F208CA-DD3D-42DE-B7AE-70E62F6C4E92}" destId="{1555A318-FE3C-4CC6-B5E1-B726E937B5DC}" srcOrd="8" destOrd="0" presId="urn:microsoft.com/office/officeart/2005/8/layout/hierarchy3"/>
    <dgm:cxn modelId="{4DC516D4-F8D5-4C81-86A7-CEA547305CE2}" type="presParOf" srcId="{78F208CA-DD3D-42DE-B7AE-70E62F6C4E92}" destId="{4594FA33-12D1-41C9-9E5A-6D60A9D91C95}" srcOrd="9" destOrd="0" presId="urn:microsoft.com/office/officeart/2005/8/layout/hierarchy3"/>
    <dgm:cxn modelId="{26C79618-AECB-45DA-A46F-112CC611FA00}" type="presParOf" srcId="{78F208CA-DD3D-42DE-B7AE-70E62F6C4E92}" destId="{0227C5E1-EC53-4DB5-8E9C-898CF65CE02C}" srcOrd="10" destOrd="0" presId="urn:microsoft.com/office/officeart/2005/8/layout/hierarchy3"/>
    <dgm:cxn modelId="{F148BEE8-DD29-476F-9A66-45032CAD5CAD}" type="presParOf" srcId="{78F208CA-DD3D-42DE-B7AE-70E62F6C4E92}" destId="{6DC60D00-3729-415F-BCFB-1CD8C921BAE7}"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94259F-1D8D-4459-A799-67CA23700BBD}"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tr-TR"/>
        </a:p>
      </dgm:t>
    </dgm:pt>
    <dgm:pt modelId="{13C53E48-136A-4810-A9DD-2665CFD7235E}">
      <dgm:prSet/>
      <dgm:spPr/>
      <dgm:t>
        <a:bodyPr/>
        <a:lstStyle/>
        <a:p>
          <a:pPr rtl="0"/>
          <a:r>
            <a:rPr lang="tr-TR" dirty="0" err="1" smtClean="0"/>
            <a:t>Pnömoniden</a:t>
          </a:r>
          <a:r>
            <a:rPr lang="tr-TR" dirty="0" smtClean="0"/>
            <a:t> önce nezle, hafif ateş ve öksürük vardır</a:t>
          </a:r>
          <a:endParaRPr lang="tr-TR" dirty="0"/>
        </a:p>
      </dgm:t>
    </dgm:pt>
    <dgm:pt modelId="{EBCFF609-C416-4FF4-A1F4-213B5D681425}" type="parTrans" cxnId="{755520F9-634B-4157-8410-1D56E04AB88E}">
      <dgm:prSet/>
      <dgm:spPr/>
      <dgm:t>
        <a:bodyPr/>
        <a:lstStyle/>
        <a:p>
          <a:endParaRPr lang="tr-TR"/>
        </a:p>
      </dgm:t>
    </dgm:pt>
    <dgm:pt modelId="{112A374A-7010-43D0-8C46-3BF8EF16BA4A}" type="sibTrans" cxnId="{755520F9-634B-4157-8410-1D56E04AB88E}">
      <dgm:prSet/>
      <dgm:spPr/>
      <dgm:t>
        <a:bodyPr/>
        <a:lstStyle/>
        <a:p>
          <a:endParaRPr lang="tr-TR"/>
        </a:p>
      </dgm:t>
    </dgm:pt>
    <dgm:pt modelId="{F4FE3D20-AC67-427A-9A39-E342D52E888C}">
      <dgm:prSet/>
      <dgm:spPr/>
      <dgm:t>
        <a:bodyPr/>
        <a:lstStyle/>
        <a:p>
          <a:pPr rtl="0"/>
          <a:r>
            <a:rPr lang="tr-TR" dirty="0" smtClean="0"/>
            <a:t>Klinik tabloya </a:t>
          </a:r>
          <a:r>
            <a:rPr lang="tr-TR" dirty="0" err="1" smtClean="0"/>
            <a:t>otitis</a:t>
          </a:r>
          <a:r>
            <a:rPr lang="tr-TR" dirty="0" smtClean="0"/>
            <a:t> </a:t>
          </a:r>
          <a:r>
            <a:rPr lang="tr-TR" dirty="0" err="1" smtClean="0"/>
            <a:t>media</a:t>
          </a:r>
          <a:r>
            <a:rPr lang="tr-TR" dirty="0" smtClean="0"/>
            <a:t>, farenjit, </a:t>
          </a:r>
          <a:r>
            <a:rPr lang="tr-TR" dirty="0" err="1" smtClean="0"/>
            <a:t>konjonktivit</a:t>
          </a:r>
          <a:r>
            <a:rPr lang="tr-TR" dirty="0" smtClean="0"/>
            <a:t> eşlik edebilir</a:t>
          </a:r>
          <a:endParaRPr lang="tr-TR" dirty="0"/>
        </a:p>
      </dgm:t>
    </dgm:pt>
    <dgm:pt modelId="{4F381353-2592-4706-B04D-A8E7BEC57DCD}" type="parTrans" cxnId="{5638FB84-AE43-4773-A887-1F8386FA204E}">
      <dgm:prSet/>
      <dgm:spPr/>
      <dgm:t>
        <a:bodyPr/>
        <a:lstStyle/>
        <a:p>
          <a:endParaRPr lang="tr-TR"/>
        </a:p>
      </dgm:t>
    </dgm:pt>
    <dgm:pt modelId="{640B97EB-D59F-4F95-8EB4-A90F8BED9194}" type="sibTrans" cxnId="{5638FB84-AE43-4773-A887-1F8386FA204E}">
      <dgm:prSet/>
      <dgm:spPr/>
      <dgm:t>
        <a:bodyPr/>
        <a:lstStyle/>
        <a:p>
          <a:endParaRPr lang="tr-TR"/>
        </a:p>
      </dgm:t>
    </dgm:pt>
    <dgm:pt modelId="{CD52FB85-D86D-4585-95CE-D0A460887206}">
      <dgm:prSet custT="1"/>
      <dgm:spPr/>
      <dgm:t>
        <a:bodyPr/>
        <a:lstStyle/>
        <a:p>
          <a:pPr rtl="0"/>
          <a:r>
            <a:rPr lang="tr-TR" sz="1600" dirty="0" smtClean="0"/>
            <a:t>Klinikte hastalar </a:t>
          </a:r>
          <a:r>
            <a:rPr lang="tr-TR" sz="1600" dirty="0" err="1" smtClean="0"/>
            <a:t>toksik</a:t>
          </a:r>
          <a:r>
            <a:rPr lang="tr-TR" sz="1600" dirty="0" smtClean="0"/>
            <a:t> görünmemesine karşın belirgin </a:t>
          </a:r>
          <a:r>
            <a:rPr lang="tr-TR" sz="1600" dirty="0" err="1" smtClean="0"/>
            <a:t>hipoksi</a:t>
          </a:r>
          <a:r>
            <a:rPr lang="tr-TR" sz="1600" dirty="0" smtClean="0"/>
            <a:t> bulguları saptanabilir</a:t>
          </a:r>
          <a:endParaRPr lang="tr-TR" sz="1600" dirty="0"/>
        </a:p>
      </dgm:t>
    </dgm:pt>
    <dgm:pt modelId="{CA598774-3E59-4EED-A907-B12B73D4CE06}" type="parTrans" cxnId="{85B5EF4A-66A3-4A59-BF59-C3E20B0330C7}">
      <dgm:prSet/>
      <dgm:spPr/>
      <dgm:t>
        <a:bodyPr/>
        <a:lstStyle/>
        <a:p>
          <a:endParaRPr lang="tr-TR"/>
        </a:p>
      </dgm:t>
    </dgm:pt>
    <dgm:pt modelId="{C36B2338-35C6-4F90-A1DF-929C1DE5CC2C}" type="sibTrans" cxnId="{85B5EF4A-66A3-4A59-BF59-C3E20B0330C7}">
      <dgm:prSet/>
      <dgm:spPr/>
      <dgm:t>
        <a:bodyPr/>
        <a:lstStyle/>
        <a:p>
          <a:endParaRPr lang="tr-TR"/>
        </a:p>
      </dgm:t>
    </dgm:pt>
    <dgm:pt modelId="{723C8F59-A5EA-48FD-B824-70D9E149402F}">
      <dgm:prSet custT="1"/>
      <dgm:spPr/>
      <dgm:t>
        <a:bodyPr/>
        <a:lstStyle/>
        <a:p>
          <a:pPr rtl="0"/>
          <a:r>
            <a:rPr lang="tr-TR" sz="1600" dirty="0" smtClean="0"/>
            <a:t>Fizik muayene bulguları yaygın ve </a:t>
          </a:r>
          <a:r>
            <a:rPr lang="tr-TR" sz="1600" dirty="0" err="1" smtClean="0"/>
            <a:t>bilateraldir</a:t>
          </a:r>
          <a:endParaRPr lang="tr-TR" sz="1600" dirty="0"/>
        </a:p>
      </dgm:t>
    </dgm:pt>
    <dgm:pt modelId="{0F232DF5-F65B-4A6D-9A46-4C68EBD2E32E}" type="parTrans" cxnId="{5B78F689-4467-4513-B2D3-19C2B939661A}">
      <dgm:prSet/>
      <dgm:spPr/>
      <dgm:t>
        <a:bodyPr/>
        <a:lstStyle/>
        <a:p>
          <a:endParaRPr lang="tr-TR"/>
        </a:p>
      </dgm:t>
    </dgm:pt>
    <dgm:pt modelId="{A68AA62F-745E-4502-B9B0-8410E4A4D0C8}" type="sibTrans" cxnId="{5B78F689-4467-4513-B2D3-19C2B939661A}">
      <dgm:prSet/>
      <dgm:spPr/>
      <dgm:t>
        <a:bodyPr/>
        <a:lstStyle/>
        <a:p>
          <a:endParaRPr lang="tr-TR"/>
        </a:p>
      </dgm:t>
    </dgm:pt>
    <dgm:pt modelId="{A18E5032-9A58-45CD-9E2E-AC99B950BF24}">
      <dgm:prSet custT="1"/>
      <dgm:spPr/>
      <dgm:t>
        <a:bodyPr/>
        <a:lstStyle/>
        <a:p>
          <a:pPr rtl="0"/>
          <a:r>
            <a:rPr lang="tr-TR" sz="1600" dirty="0" smtClean="0"/>
            <a:t>Tek bulgu </a:t>
          </a:r>
          <a:r>
            <a:rPr lang="tr-TR" sz="1600" dirty="0" err="1" smtClean="0"/>
            <a:t>takipne</a:t>
          </a:r>
          <a:r>
            <a:rPr lang="tr-TR" sz="1600" dirty="0" smtClean="0"/>
            <a:t> olabileceği gibi, hışıltı, </a:t>
          </a:r>
          <a:r>
            <a:rPr lang="tr-TR" sz="1600" dirty="0" err="1" smtClean="0"/>
            <a:t>raller</a:t>
          </a:r>
          <a:r>
            <a:rPr lang="tr-TR" sz="1600" dirty="0" smtClean="0"/>
            <a:t>, </a:t>
          </a:r>
          <a:r>
            <a:rPr lang="tr-TR" sz="1600" dirty="0" err="1" smtClean="0"/>
            <a:t>ronkuslar</a:t>
          </a:r>
          <a:r>
            <a:rPr lang="tr-TR" sz="1600" dirty="0" smtClean="0"/>
            <a:t>, göğüste çekilmeler ve </a:t>
          </a:r>
          <a:r>
            <a:rPr lang="tr-TR" sz="1600" dirty="0" err="1" smtClean="0"/>
            <a:t>apneler</a:t>
          </a:r>
          <a:r>
            <a:rPr lang="tr-TR" sz="1600" dirty="0" smtClean="0"/>
            <a:t> bulunabilir</a:t>
          </a:r>
          <a:endParaRPr lang="tr-TR" sz="1600" dirty="0"/>
        </a:p>
      </dgm:t>
    </dgm:pt>
    <dgm:pt modelId="{D0E04FA3-1973-4ABC-A389-DFF410EC57B0}" type="parTrans" cxnId="{807146DD-9F4E-448D-9EB1-79140A2A71D2}">
      <dgm:prSet/>
      <dgm:spPr/>
      <dgm:t>
        <a:bodyPr/>
        <a:lstStyle/>
        <a:p>
          <a:endParaRPr lang="tr-TR"/>
        </a:p>
      </dgm:t>
    </dgm:pt>
    <dgm:pt modelId="{907E907F-8645-44D5-94CC-7E91F0A8B8ED}" type="sibTrans" cxnId="{807146DD-9F4E-448D-9EB1-79140A2A71D2}">
      <dgm:prSet/>
      <dgm:spPr/>
      <dgm:t>
        <a:bodyPr/>
        <a:lstStyle/>
        <a:p>
          <a:endParaRPr lang="tr-TR"/>
        </a:p>
      </dgm:t>
    </dgm:pt>
    <dgm:pt modelId="{1BCA2FE5-F999-4EBA-A9C3-8B716129618F}">
      <dgm:prSet custT="1"/>
      <dgm:spPr/>
      <dgm:t>
        <a:bodyPr/>
        <a:lstStyle/>
        <a:p>
          <a:pPr rtl="0"/>
          <a:r>
            <a:rPr lang="tr-TR" sz="1800" b="1" u="sng" dirty="0" err="1" smtClean="0"/>
            <a:t>Viral</a:t>
          </a:r>
          <a:r>
            <a:rPr lang="tr-TR" sz="1800" b="1" u="sng" dirty="0" smtClean="0"/>
            <a:t> </a:t>
          </a:r>
          <a:r>
            <a:rPr lang="tr-TR" sz="1800" b="1" u="sng" dirty="0" err="1" smtClean="0"/>
            <a:t>pnömonilerde</a:t>
          </a:r>
          <a:r>
            <a:rPr lang="tr-TR" sz="1800" b="1" u="sng" dirty="0" smtClean="0"/>
            <a:t>;</a:t>
          </a:r>
          <a:endParaRPr lang="tr-TR" sz="1800" b="1" dirty="0"/>
        </a:p>
      </dgm:t>
    </dgm:pt>
    <dgm:pt modelId="{F78BA299-12F9-4E4C-94E4-A77D55B60522}" type="sibTrans" cxnId="{4672A2BB-CCD8-4AF3-A7FF-5CB6AF61665B}">
      <dgm:prSet/>
      <dgm:spPr/>
      <dgm:t>
        <a:bodyPr/>
        <a:lstStyle/>
        <a:p>
          <a:endParaRPr lang="tr-TR"/>
        </a:p>
      </dgm:t>
    </dgm:pt>
    <dgm:pt modelId="{80F94403-8447-4E93-AEB7-1E921F67D0C9}" type="parTrans" cxnId="{4672A2BB-CCD8-4AF3-A7FF-5CB6AF61665B}">
      <dgm:prSet/>
      <dgm:spPr/>
      <dgm:t>
        <a:bodyPr/>
        <a:lstStyle/>
        <a:p>
          <a:endParaRPr lang="tr-TR"/>
        </a:p>
      </dgm:t>
    </dgm:pt>
    <dgm:pt modelId="{1E9CE75A-5E83-4D61-B527-392D9849AA35}" type="pres">
      <dgm:prSet presAssocID="{4694259F-1D8D-4459-A799-67CA23700BBD}" presName="Name0" presStyleCnt="0">
        <dgm:presLayoutVars>
          <dgm:chMax val="7"/>
          <dgm:chPref val="7"/>
          <dgm:dir/>
        </dgm:presLayoutVars>
      </dgm:prSet>
      <dgm:spPr/>
      <dgm:t>
        <a:bodyPr/>
        <a:lstStyle/>
        <a:p>
          <a:endParaRPr lang="tr-TR"/>
        </a:p>
      </dgm:t>
    </dgm:pt>
    <dgm:pt modelId="{40D81C01-E950-4F53-8606-1319D45BB5EC}" type="pres">
      <dgm:prSet presAssocID="{4694259F-1D8D-4459-A799-67CA23700BBD}" presName="Name1" presStyleCnt="0"/>
      <dgm:spPr/>
    </dgm:pt>
    <dgm:pt modelId="{201B09B8-2083-4D8E-84BD-D3D65312692D}" type="pres">
      <dgm:prSet presAssocID="{4694259F-1D8D-4459-A799-67CA23700BBD}" presName="cycle" presStyleCnt="0"/>
      <dgm:spPr/>
    </dgm:pt>
    <dgm:pt modelId="{2A373C1F-1683-4BBD-B451-8704146DF233}" type="pres">
      <dgm:prSet presAssocID="{4694259F-1D8D-4459-A799-67CA23700BBD}" presName="srcNode" presStyleLbl="node1" presStyleIdx="0" presStyleCnt="6"/>
      <dgm:spPr/>
    </dgm:pt>
    <dgm:pt modelId="{E5B96300-8CCD-470C-A2B5-19A4933C904A}" type="pres">
      <dgm:prSet presAssocID="{4694259F-1D8D-4459-A799-67CA23700BBD}" presName="conn" presStyleLbl="parChTrans1D2" presStyleIdx="0" presStyleCnt="1"/>
      <dgm:spPr/>
      <dgm:t>
        <a:bodyPr/>
        <a:lstStyle/>
        <a:p>
          <a:endParaRPr lang="tr-TR"/>
        </a:p>
      </dgm:t>
    </dgm:pt>
    <dgm:pt modelId="{272E8568-A15A-47A0-8837-5DD9848DDC8C}" type="pres">
      <dgm:prSet presAssocID="{4694259F-1D8D-4459-A799-67CA23700BBD}" presName="extraNode" presStyleLbl="node1" presStyleIdx="0" presStyleCnt="6"/>
      <dgm:spPr/>
    </dgm:pt>
    <dgm:pt modelId="{4C559E37-ACB6-49DC-8A26-215214CD8165}" type="pres">
      <dgm:prSet presAssocID="{4694259F-1D8D-4459-A799-67CA23700BBD}" presName="dstNode" presStyleLbl="node1" presStyleIdx="0" presStyleCnt="6"/>
      <dgm:spPr/>
    </dgm:pt>
    <dgm:pt modelId="{A6C70127-B90D-43DD-9E80-535A951D16BF}" type="pres">
      <dgm:prSet presAssocID="{1BCA2FE5-F999-4EBA-A9C3-8B716129618F}" presName="text_1" presStyleLbl="node1" presStyleIdx="0" presStyleCnt="6" custFlipHor="1" custScaleX="34579" custScaleY="133243" custLinFactNeighborX="435" custLinFactNeighborY="16664">
        <dgm:presLayoutVars>
          <dgm:bulletEnabled val="1"/>
        </dgm:presLayoutVars>
      </dgm:prSet>
      <dgm:spPr/>
      <dgm:t>
        <a:bodyPr/>
        <a:lstStyle/>
        <a:p>
          <a:endParaRPr lang="tr-TR"/>
        </a:p>
      </dgm:t>
    </dgm:pt>
    <dgm:pt modelId="{670779B3-AFDF-4F7E-8CDB-B0C0EDA89DBF}" type="pres">
      <dgm:prSet presAssocID="{1BCA2FE5-F999-4EBA-A9C3-8B716129618F}" presName="accent_1" presStyleCnt="0"/>
      <dgm:spPr/>
    </dgm:pt>
    <dgm:pt modelId="{5444142A-3703-4389-86DE-FE7FF579B925}" type="pres">
      <dgm:prSet presAssocID="{1BCA2FE5-F999-4EBA-A9C3-8B716129618F}" presName="accentRepeatNode" presStyleLbl="solidFgAcc1" presStyleIdx="0" presStyleCnt="6"/>
      <dgm:spPr/>
    </dgm:pt>
    <dgm:pt modelId="{C3E26C90-223B-4ACA-9153-6891AB2222AB}" type="pres">
      <dgm:prSet presAssocID="{13C53E48-136A-4810-A9DD-2665CFD7235E}" presName="text_2" presStyleLbl="node1" presStyleIdx="1" presStyleCnt="6">
        <dgm:presLayoutVars>
          <dgm:bulletEnabled val="1"/>
        </dgm:presLayoutVars>
      </dgm:prSet>
      <dgm:spPr/>
      <dgm:t>
        <a:bodyPr/>
        <a:lstStyle/>
        <a:p>
          <a:endParaRPr lang="tr-TR"/>
        </a:p>
      </dgm:t>
    </dgm:pt>
    <dgm:pt modelId="{2DE7B742-244C-403E-A7AE-CEFCBA6A77C7}" type="pres">
      <dgm:prSet presAssocID="{13C53E48-136A-4810-A9DD-2665CFD7235E}" presName="accent_2" presStyleCnt="0"/>
      <dgm:spPr/>
    </dgm:pt>
    <dgm:pt modelId="{3F128C60-CE67-46A4-894B-06AEDC6A56B0}" type="pres">
      <dgm:prSet presAssocID="{13C53E48-136A-4810-A9DD-2665CFD7235E}" presName="accentRepeatNode" presStyleLbl="solidFgAcc1" presStyleIdx="1" presStyleCnt="6"/>
      <dgm:spPr/>
    </dgm:pt>
    <dgm:pt modelId="{C1B8AE91-4DEB-48DA-9838-C4198BAEE926}" type="pres">
      <dgm:prSet presAssocID="{F4FE3D20-AC67-427A-9A39-E342D52E888C}" presName="text_3" presStyleLbl="node1" presStyleIdx="2" presStyleCnt="6">
        <dgm:presLayoutVars>
          <dgm:bulletEnabled val="1"/>
        </dgm:presLayoutVars>
      </dgm:prSet>
      <dgm:spPr/>
      <dgm:t>
        <a:bodyPr/>
        <a:lstStyle/>
        <a:p>
          <a:endParaRPr lang="tr-TR"/>
        </a:p>
      </dgm:t>
    </dgm:pt>
    <dgm:pt modelId="{15014761-8EA0-44F7-9022-25A5BB2C3957}" type="pres">
      <dgm:prSet presAssocID="{F4FE3D20-AC67-427A-9A39-E342D52E888C}" presName="accent_3" presStyleCnt="0"/>
      <dgm:spPr/>
    </dgm:pt>
    <dgm:pt modelId="{691D5DE0-D734-40F2-835F-926F76DCCA9A}" type="pres">
      <dgm:prSet presAssocID="{F4FE3D20-AC67-427A-9A39-E342D52E888C}" presName="accentRepeatNode" presStyleLbl="solidFgAcc1" presStyleIdx="2" presStyleCnt="6"/>
      <dgm:spPr/>
    </dgm:pt>
    <dgm:pt modelId="{30A9C6AB-77C6-4E04-9CCA-D84F8141CFE1}" type="pres">
      <dgm:prSet presAssocID="{CD52FB85-D86D-4585-95CE-D0A460887206}" presName="text_4" presStyleLbl="node1" presStyleIdx="3" presStyleCnt="6">
        <dgm:presLayoutVars>
          <dgm:bulletEnabled val="1"/>
        </dgm:presLayoutVars>
      </dgm:prSet>
      <dgm:spPr/>
      <dgm:t>
        <a:bodyPr/>
        <a:lstStyle/>
        <a:p>
          <a:endParaRPr lang="tr-TR"/>
        </a:p>
      </dgm:t>
    </dgm:pt>
    <dgm:pt modelId="{AF0D3E80-1249-4C5A-970C-1D87ACA875B5}" type="pres">
      <dgm:prSet presAssocID="{CD52FB85-D86D-4585-95CE-D0A460887206}" presName="accent_4" presStyleCnt="0"/>
      <dgm:spPr/>
    </dgm:pt>
    <dgm:pt modelId="{E70A707A-5F9E-4428-B5B1-BC71DABB0A6A}" type="pres">
      <dgm:prSet presAssocID="{CD52FB85-D86D-4585-95CE-D0A460887206}" presName="accentRepeatNode" presStyleLbl="solidFgAcc1" presStyleIdx="3" presStyleCnt="6"/>
      <dgm:spPr/>
    </dgm:pt>
    <dgm:pt modelId="{F5974BA6-44F6-4E04-943B-E57FF47BF851}" type="pres">
      <dgm:prSet presAssocID="{723C8F59-A5EA-48FD-B824-70D9E149402F}" presName="text_5" presStyleLbl="node1" presStyleIdx="4" presStyleCnt="6">
        <dgm:presLayoutVars>
          <dgm:bulletEnabled val="1"/>
        </dgm:presLayoutVars>
      </dgm:prSet>
      <dgm:spPr/>
      <dgm:t>
        <a:bodyPr/>
        <a:lstStyle/>
        <a:p>
          <a:endParaRPr lang="tr-TR"/>
        </a:p>
      </dgm:t>
    </dgm:pt>
    <dgm:pt modelId="{929B9A7F-ED37-4DD9-916B-D28641A8120F}" type="pres">
      <dgm:prSet presAssocID="{723C8F59-A5EA-48FD-B824-70D9E149402F}" presName="accent_5" presStyleCnt="0"/>
      <dgm:spPr/>
    </dgm:pt>
    <dgm:pt modelId="{26ED2F7B-9CB2-4EC0-94D3-6BEEA19679AD}" type="pres">
      <dgm:prSet presAssocID="{723C8F59-A5EA-48FD-B824-70D9E149402F}" presName="accentRepeatNode" presStyleLbl="solidFgAcc1" presStyleIdx="4" presStyleCnt="6"/>
      <dgm:spPr/>
    </dgm:pt>
    <dgm:pt modelId="{9A1D8C8C-863B-40F4-A66B-A7FA623CA26A}" type="pres">
      <dgm:prSet presAssocID="{A18E5032-9A58-45CD-9E2E-AC99B950BF24}" presName="text_6" presStyleLbl="node1" presStyleIdx="5" presStyleCnt="6">
        <dgm:presLayoutVars>
          <dgm:bulletEnabled val="1"/>
        </dgm:presLayoutVars>
      </dgm:prSet>
      <dgm:spPr/>
      <dgm:t>
        <a:bodyPr/>
        <a:lstStyle/>
        <a:p>
          <a:endParaRPr lang="tr-TR"/>
        </a:p>
      </dgm:t>
    </dgm:pt>
    <dgm:pt modelId="{8BD69ACC-29FA-4CAD-B653-D1D431598E03}" type="pres">
      <dgm:prSet presAssocID="{A18E5032-9A58-45CD-9E2E-AC99B950BF24}" presName="accent_6" presStyleCnt="0"/>
      <dgm:spPr/>
    </dgm:pt>
    <dgm:pt modelId="{8DD2DDDB-8346-4A70-9202-58CA4FBBF27A}" type="pres">
      <dgm:prSet presAssocID="{A18E5032-9A58-45CD-9E2E-AC99B950BF24}" presName="accentRepeatNode" presStyleLbl="solidFgAcc1" presStyleIdx="5" presStyleCnt="6"/>
      <dgm:spPr/>
    </dgm:pt>
  </dgm:ptLst>
  <dgm:cxnLst>
    <dgm:cxn modelId="{6D066DFD-4063-421E-AA7F-66F463EFF39B}" type="presOf" srcId="{4694259F-1D8D-4459-A799-67CA23700BBD}" destId="{1E9CE75A-5E83-4D61-B527-392D9849AA35}" srcOrd="0" destOrd="0" presId="urn:microsoft.com/office/officeart/2008/layout/VerticalCurvedList"/>
    <dgm:cxn modelId="{88A29232-D6ED-4A9F-97F7-F73FF9FF189E}" type="presOf" srcId="{A18E5032-9A58-45CD-9E2E-AC99B950BF24}" destId="{9A1D8C8C-863B-40F4-A66B-A7FA623CA26A}" srcOrd="0" destOrd="0" presId="urn:microsoft.com/office/officeart/2008/layout/VerticalCurvedList"/>
    <dgm:cxn modelId="{8CBA26F4-1868-4D5F-9B58-96BF7913D5B2}" type="presOf" srcId="{13C53E48-136A-4810-A9DD-2665CFD7235E}" destId="{C3E26C90-223B-4ACA-9153-6891AB2222AB}" srcOrd="0" destOrd="0" presId="urn:microsoft.com/office/officeart/2008/layout/VerticalCurvedList"/>
    <dgm:cxn modelId="{4672A2BB-CCD8-4AF3-A7FF-5CB6AF61665B}" srcId="{4694259F-1D8D-4459-A799-67CA23700BBD}" destId="{1BCA2FE5-F999-4EBA-A9C3-8B716129618F}" srcOrd="0" destOrd="0" parTransId="{80F94403-8447-4E93-AEB7-1E921F67D0C9}" sibTransId="{F78BA299-12F9-4E4C-94E4-A77D55B60522}"/>
    <dgm:cxn modelId="{755520F9-634B-4157-8410-1D56E04AB88E}" srcId="{4694259F-1D8D-4459-A799-67CA23700BBD}" destId="{13C53E48-136A-4810-A9DD-2665CFD7235E}" srcOrd="1" destOrd="0" parTransId="{EBCFF609-C416-4FF4-A1F4-213B5D681425}" sibTransId="{112A374A-7010-43D0-8C46-3BF8EF16BA4A}"/>
    <dgm:cxn modelId="{807146DD-9F4E-448D-9EB1-79140A2A71D2}" srcId="{4694259F-1D8D-4459-A799-67CA23700BBD}" destId="{A18E5032-9A58-45CD-9E2E-AC99B950BF24}" srcOrd="5" destOrd="0" parTransId="{D0E04FA3-1973-4ABC-A389-DFF410EC57B0}" sibTransId="{907E907F-8645-44D5-94CC-7E91F0A8B8ED}"/>
    <dgm:cxn modelId="{5638FB84-AE43-4773-A887-1F8386FA204E}" srcId="{4694259F-1D8D-4459-A799-67CA23700BBD}" destId="{F4FE3D20-AC67-427A-9A39-E342D52E888C}" srcOrd="2" destOrd="0" parTransId="{4F381353-2592-4706-B04D-A8E7BEC57DCD}" sibTransId="{640B97EB-D59F-4F95-8EB4-A90F8BED9194}"/>
    <dgm:cxn modelId="{85B5EF4A-66A3-4A59-BF59-C3E20B0330C7}" srcId="{4694259F-1D8D-4459-A799-67CA23700BBD}" destId="{CD52FB85-D86D-4585-95CE-D0A460887206}" srcOrd="3" destOrd="0" parTransId="{CA598774-3E59-4EED-A907-B12B73D4CE06}" sibTransId="{C36B2338-35C6-4F90-A1DF-929C1DE5CC2C}"/>
    <dgm:cxn modelId="{89B2FDBE-8EA9-4712-B05C-92EEAD05C2C1}" type="presOf" srcId="{F4FE3D20-AC67-427A-9A39-E342D52E888C}" destId="{C1B8AE91-4DEB-48DA-9838-C4198BAEE926}" srcOrd="0" destOrd="0" presId="urn:microsoft.com/office/officeart/2008/layout/VerticalCurvedList"/>
    <dgm:cxn modelId="{34E62199-E873-41A7-9762-31B751832AEA}" type="presOf" srcId="{CD52FB85-D86D-4585-95CE-D0A460887206}" destId="{30A9C6AB-77C6-4E04-9CCA-D84F8141CFE1}" srcOrd="0" destOrd="0" presId="urn:microsoft.com/office/officeart/2008/layout/VerticalCurvedList"/>
    <dgm:cxn modelId="{C1BD1863-0006-4274-992B-07840D9193BD}" type="presOf" srcId="{1BCA2FE5-F999-4EBA-A9C3-8B716129618F}" destId="{A6C70127-B90D-43DD-9E80-535A951D16BF}" srcOrd="0" destOrd="0" presId="urn:microsoft.com/office/officeart/2008/layout/VerticalCurvedList"/>
    <dgm:cxn modelId="{2663D03F-6ACB-4829-AE44-C924C32E14E9}" type="presOf" srcId="{F78BA299-12F9-4E4C-94E4-A77D55B60522}" destId="{E5B96300-8CCD-470C-A2B5-19A4933C904A}" srcOrd="0" destOrd="0" presId="urn:microsoft.com/office/officeart/2008/layout/VerticalCurvedList"/>
    <dgm:cxn modelId="{9339AFDD-C58D-4C06-B688-5B8EFFD46135}" type="presOf" srcId="{723C8F59-A5EA-48FD-B824-70D9E149402F}" destId="{F5974BA6-44F6-4E04-943B-E57FF47BF851}" srcOrd="0" destOrd="0" presId="urn:microsoft.com/office/officeart/2008/layout/VerticalCurvedList"/>
    <dgm:cxn modelId="{5B78F689-4467-4513-B2D3-19C2B939661A}" srcId="{4694259F-1D8D-4459-A799-67CA23700BBD}" destId="{723C8F59-A5EA-48FD-B824-70D9E149402F}" srcOrd="4" destOrd="0" parTransId="{0F232DF5-F65B-4A6D-9A46-4C68EBD2E32E}" sibTransId="{A68AA62F-745E-4502-B9B0-8410E4A4D0C8}"/>
    <dgm:cxn modelId="{0D827EB8-264E-41C0-9768-C8E4C02D1E7D}" type="presParOf" srcId="{1E9CE75A-5E83-4D61-B527-392D9849AA35}" destId="{40D81C01-E950-4F53-8606-1319D45BB5EC}" srcOrd="0" destOrd="0" presId="urn:microsoft.com/office/officeart/2008/layout/VerticalCurvedList"/>
    <dgm:cxn modelId="{CD9C331F-DB6A-445B-B323-5DD6376F304D}" type="presParOf" srcId="{40D81C01-E950-4F53-8606-1319D45BB5EC}" destId="{201B09B8-2083-4D8E-84BD-D3D65312692D}" srcOrd="0" destOrd="0" presId="urn:microsoft.com/office/officeart/2008/layout/VerticalCurvedList"/>
    <dgm:cxn modelId="{3FC75E13-2540-4F63-A583-590C7F0D8A72}" type="presParOf" srcId="{201B09B8-2083-4D8E-84BD-D3D65312692D}" destId="{2A373C1F-1683-4BBD-B451-8704146DF233}" srcOrd="0" destOrd="0" presId="urn:microsoft.com/office/officeart/2008/layout/VerticalCurvedList"/>
    <dgm:cxn modelId="{AFC33BD5-269A-48BF-B99A-74741874B688}" type="presParOf" srcId="{201B09B8-2083-4D8E-84BD-D3D65312692D}" destId="{E5B96300-8CCD-470C-A2B5-19A4933C904A}" srcOrd="1" destOrd="0" presId="urn:microsoft.com/office/officeart/2008/layout/VerticalCurvedList"/>
    <dgm:cxn modelId="{1AADE563-DF1A-4591-815F-081696E5AEEC}" type="presParOf" srcId="{201B09B8-2083-4D8E-84BD-D3D65312692D}" destId="{272E8568-A15A-47A0-8837-5DD9848DDC8C}" srcOrd="2" destOrd="0" presId="urn:microsoft.com/office/officeart/2008/layout/VerticalCurvedList"/>
    <dgm:cxn modelId="{C6984EE9-C7C0-4039-A8E6-9AEF0D156D83}" type="presParOf" srcId="{201B09B8-2083-4D8E-84BD-D3D65312692D}" destId="{4C559E37-ACB6-49DC-8A26-215214CD8165}" srcOrd="3" destOrd="0" presId="urn:microsoft.com/office/officeart/2008/layout/VerticalCurvedList"/>
    <dgm:cxn modelId="{48793D48-77EB-477F-86A5-5706CEE6088B}" type="presParOf" srcId="{40D81C01-E950-4F53-8606-1319D45BB5EC}" destId="{A6C70127-B90D-43DD-9E80-535A951D16BF}" srcOrd="1" destOrd="0" presId="urn:microsoft.com/office/officeart/2008/layout/VerticalCurvedList"/>
    <dgm:cxn modelId="{299D99A9-C7BC-4BBB-8853-70B57B915144}" type="presParOf" srcId="{40D81C01-E950-4F53-8606-1319D45BB5EC}" destId="{670779B3-AFDF-4F7E-8CDB-B0C0EDA89DBF}" srcOrd="2" destOrd="0" presId="urn:microsoft.com/office/officeart/2008/layout/VerticalCurvedList"/>
    <dgm:cxn modelId="{C98D9497-4E27-4EFE-8E27-863853714103}" type="presParOf" srcId="{670779B3-AFDF-4F7E-8CDB-B0C0EDA89DBF}" destId="{5444142A-3703-4389-86DE-FE7FF579B925}" srcOrd="0" destOrd="0" presId="urn:microsoft.com/office/officeart/2008/layout/VerticalCurvedList"/>
    <dgm:cxn modelId="{4B03045B-8728-412D-BF79-7C513AC87C9B}" type="presParOf" srcId="{40D81C01-E950-4F53-8606-1319D45BB5EC}" destId="{C3E26C90-223B-4ACA-9153-6891AB2222AB}" srcOrd="3" destOrd="0" presId="urn:microsoft.com/office/officeart/2008/layout/VerticalCurvedList"/>
    <dgm:cxn modelId="{2563C651-09A6-4907-883E-EDA7262883F6}" type="presParOf" srcId="{40D81C01-E950-4F53-8606-1319D45BB5EC}" destId="{2DE7B742-244C-403E-A7AE-CEFCBA6A77C7}" srcOrd="4" destOrd="0" presId="urn:microsoft.com/office/officeart/2008/layout/VerticalCurvedList"/>
    <dgm:cxn modelId="{336DAC03-B5CA-4C19-B749-D900B93AB6CF}" type="presParOf" srcId="{2DE7B742-244C-403E-A7AE-CEFCBA6A77C7}" destId="{3F128C60-CE67-46A4-894B-06AEDC6A56B0}" srcOrd="0" destOrd="0" presId="urn:microsoft.com/office/officeart/2008/layout/VerticalCurvedList"/>
    <dgm:cxn modelId="{DD7935A2-6F36-4B75-9DA4-3374F60C4ACC}" type="presParOf" srcId="{40D81C01-E950-4F53-8606-1319D45BB5EC}" destId="{C1B8AE91-4DEB-48DA-9838-C4198BAEE926}" srcOrd="5" destOrd="0" presId="urn:microsoft.com/office/officeart/2008/layout/VerticalCurvedList"/>
    <dgm:cxn modelId="{0A0CCC04-63E4-466B-A5BD-A551C8181D0B}" type="presParOf" srcId="{40D81C01-E950-4F53-8606-1319D45BB5EC}" destId="{15014761-8EA0-44F7-9022-25A5BB2C3957}" srcOrd="6" destOrd="0" presId="urn:microsoft.com/office/officeart/2008/layout/VerticalCurvedList"/>
    <dgm:cxn modelId="{494DEB5F-6BC7-450E-B8BA-9D91031854F3}" type="presParOf" srcId="{15014761-8EA0-44F7-9022-25A5BB2C3957}" destId="{691D5DE0-D734-40F2-835F-926F76DCCA9A}" srcOrd="0" destOrd="0" presId="urn:microsoft.com/office/officeart/2008/layout/VerticalCurvedList"/>
    <dgm:cxn modelId="{183C4F88-F6DA-4661-BF9B-79AA168B14A1}" type="presParOf" srcId="{40D81C01-E950-4F53-8606-1319D45BB5EC}" destId="{30A9C6AB-77C6-4E04-9CCA-D84F8141CFE1}" srcOrd="7" destOrd="0" presId="urn:microsoft.com/office/officeart/2008/layout/VerticalCurvedList"/>
    <dgm:cxn modelId="{241A6632-1AB1-4222-A2F7-589502FFEED9}" type="presParOf" srcId="{40D81C01-E950-4F53-8606-1319D45BB5EC}" destId="{AF0D3E80-1249-4C5A-970C-1D87ACA875B5}" srcOrd="8" destOrd="0" presId="urn:microsoft.com/office/officeart/2008/layout/VerticalCurvedList"/>
    <dgm:cxn modelId="{BE3E9197-44DE-4052-BCAD-6C7426109C60}" type="presParOf" srcId="{AF0D3E80-1249-4C5A-970C-1D87ACA875B5}" destId="{E70A707A-5F9E-4428-B5B1-BC71DABB0A6A}" srcOrd="0" destOrd="0" presId="urn:microsoft.com/office/officeart/2008/layout/VerticalCurvedList"/>
    <dgm:cxn modelId="{FBD936DB-9D84-493E-9CD7-E74362FAC902}" type="presParOf" srcId="{40D81C01-E950-4F53-8606-1319D45BB5EC}" destId="{F5974BA6-44F6-4E04-943B-E57FF47BF851}" srcOrd="9" destOrd="0" presId="urn:microsoft.com/office/officeart/2008/layout/VerticalCurvedList"/>
    <dgm:cxn modelId="{60AFBFD8-7B6D-47B8-9551-1B6AF639A106}" type="presParOf" srcId="{40D81C01-E950-4F53-8606-1319D45BB5EC}" destId="{929B9A7F-ED37-4DD9-916B-D28641A8120F}" srcOrd="10" destOrd="0" presId="urn:microsoft.com/office/officeart/2008/layout/VerticalCurvedList"/>
    <dgm:cxn modelId="{76D8B95A-1057-4216-BA69-08D28A393D13}" type="presParOf" srcId="{929B9A7F-ED37-4DD9-916B-D28641A8120F}" destId="{26ED2F7B-9CB2-4EC0-94D3-6BEEA19679AD}" srcOrd="0" destOrd="0" presId="urn:microsoft.com/office/officeart/2008/layout/VerticalCurvedList"/>
    <dgm:cxn modelId="{9E90D520-CA3C-4780-B4FE-8622B8979F1F}" type="presParOf" srcId="{40D81C01-E950-4F53-8606-1319D45BB5EC}" destId="{9A1D8C8C-863B-40F4-A66B-A7FA623CA26A}" srcOrd="11" destOrd="0" presId="urn:microsoft.com/office/officeart/2008/layout/VerticalCurvedList"/>
    <dgm:cxn modelId="{AE2FF059-1E1F-4CF1-BB15-F4B14E2477A9}" type="presParOf" srcId="{40D81C01-E950-4F53-8606-1319D45BB5EC}" destId="{8BD69ACC-29FA-4CAD-B653-D1D431598E03}" srcOrd="12" destOrd="0" presId="urn:microsoft.com/office/officeart/2008/layout/VerticalCurvedList"/>
    <dgm:cxn modelId="{FF9FAE5B-B53F-445D-A084-2B59780337A4}" type="presParOf" srcId="{8BD69ACC-29FA-4CAD-B653-D1D431598E03}" destId="{8DD2DDDB-8346-4A70-9202-58CA4FBBF2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981DEA-3548-44C3-A157-E07D273CD08D}"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5EF99375-69A7-494B-8434-C6FB89FF5537}">
      <dgm:prSet custT="1"/>
      <dgm:spPr/>
      <dgm:t>
        <a:bodyPr/>
        <a:lstStyle/>
        <a:p>
          <a:pPr rtl="0"/>
          <a:r>
            <a:rPr lang="tr-TR" sz="2000" b="1" u="sng" dirty="0" err="1" smtClean="0"/>
            <a:t>Atipik</a:t>
          </a:r>
          <a:r>
            <a:rPr lang="tr-TR" sz="2000" b="1" u="sng" dirty="0" smtClean="0"/>
            <a:t> </a:t>
          </a:r>
          <a:r>
            <a:rPr lang="tr-TR" sz="2000" b="1" u="sng" dirty="0" err="1" smtClean="0"/>
            <a:t>pnömonilerde</a:t>
          </a:r>
          <a:r>
            <a:rPr lang="tr-TR" sz="2000" b="1" u="sng" dirty="0" smtClean="0"/>
            <a:t>;</a:t>
          </a:r>
          <a:endParaRPr lang="tr-TR" sz="2000" b="1" dirty="0"/>
        </a:p>
      </dgm:t>
    </dgm:pt>
    <dgm:pt modelId="{DA910BC6-3B58-4B07-8345-30F148C114E8}" type="parTrans" cxnId="{35A5B73B-ECAC-4543-B8AF-72556D5EA7BB}">
      <dgm:prSet/>
      <dgm:spPr/>
      <dgm:t>
        <a:bodyPr/>
        <a:lstStyle/>
        <a:p>
          <a:endParaRPr lang="tr-TR"/>
        </a:p>
      </dgm:t>
    </dgm:pt>
    <dgm:pt modelId="{B1D20DE5-784A-445D-9F2B-F1942DBA5ACE}" type="sibTrans" cxnId="{35A5B73B-ECAC-4543-B8AF-72556D5EA7BB}">
      <dgm:prSet/>
      <dgm:spPr/>
      <dgm:t>
        <a:bodyPr/>
        <a:lstStyle/>
        <a:p>
          <a:endParaRPr lang="tr-TR"/>
        </a:p>
      </dgm:t>
    </dgm:pt>
    <dgm:pt modelId="{46369C66-0411-4DC3-BE66-732C7BE97DB5}">
      <dgm:prSet/>
      <dgm:spPr/>
      <dgm:t>
        <a:bodyPr/>
        <a:lstStyle/>
        <a:p>
          <a:pPr rtl="0"/>
          <a:r>
            <a:rPr lang="tr-TR" smtClean="0"/>
            <a:t>Hastalığın başlangıcı yavaş ve sinsi, genel durum iyidir</a:t>
          </a:r>
          <a:endParaRPr lang="tr-TR"/>
        </a:p>
      </dgm:t>
    </dgm:pt>
    <dgm:pt modelId="{475E5782-E25F-4EAB-AC19-D639DE3C7605}" type="parTrans" cxnId="{611A0BCB-2E36-46E1-BE2B-2CEF65685F4C}">
      <dgm:prSet/>
      <dgm:spPr/>
      <dgm:t>
        <a:bodyPr/>
        <a:lstStyle/>
        <a:p>
          <a:endParaRPr lang="tr-TR"/>
        </a:p>
      </dgm:t>
    </dgm:pt>
    <dgm:pt modelId="{60F147C9-9578-41FF-B07D-0D41411E073E}" type="sibTrans" cxnId="{611A0BCB-2E36-46E1-BE2B-2CEF65685F4C}">
      <dgm:prSet/>
      <dgm:spPr/>
      <dgm:t>
        <a:bodyPr/>
        <a:lstStyle/>
        <a:p>
          <a:endParaRPr lang="tr-TR"/>
        </a:p>
      </dgm:t>
    </dgm:pt>
    <dgm:pt modelId="{EA167831-C56C-4E99-9227-55172DE83864}">
      <dgm:prSet/>
      <dgm:spPr/>
      <dgm:t>
        <a:bodyPr/>
        <a:lstStyle/>
        <a:p>
          <a:pPr rtl="0"/>
          <a:r>
            <a:rPr lang="tr-TR" smtClean="0"/>
            <a:t>Akciğerde dinleme bulgusu olmayabilir</a:t>
          </a:r>
          <a:endParaRPr lang="tr-TR"/>
        </a:p>
      </dgm:t>
    </dgm:pt>
    <dgm:pt modelId="{56DFE418-72D1-4013-9631-36DE3C0B2DF2}" type="parTrans" cxnId="{4CD3C59F-B307-4FD4-B4A6-7ABF0358E0D4}">
      <dgm:prSet/>
      <dgm:spPr/>
      <dgm:t>
        <a:bodyPr/>
        <a:lstStyle/>
        <a:p>
          <a:endParaRPr lang="tr-TR"/>
        </a:p>
      </dgm:t>
    </dgm:pt>
    <dgm:pt modelId="{98D02D7C-60BB-4717-A475-7E6D6250ED67}" type="sibTrans" cxnId="{4CD3C59F-B307-4FD4-B4A6-7ABF0358E0D4}">
      <dgm:prSet/>
      <dgm:spPr/>
      <dgm:t>
        <a:bodyPr/>
        <a:lstStyle/>
        <a:p>
          <a:endParaRPr lang="tr-TR"/>
        </a:p>
      </dgm:t>
    </dgm:pt>
    <dgm:pt modelId="{0447F989-2795-444B-95BD-076480EFCBA5}">
      <dgm:prSet/>
      <dgm:spPr/>
      <dgm:t>
        <a:bodyPr/>
        <a:lstStyle/>
        <a:p>
          <a:pPr rtl="0"/>
          <a:r>
            <a:rPr lang="tr-TR" smtClean="0"/>
            <a:t>Hastaların göğüs grafilerinde, klinik bulgular ile uyumsuz (genellikle iyi) yama tarzında infiltrasyonlar bulunur</a:t>
          </a:r>
          <a:endParaRPr lang="tr-TR"/>
        </a:p>
      </dgm:t>
    </dgm:pt>
    <dgm:pt modelId="{FB990497-F4DB-4DE7-950D-12C25F95A110}" type="parTrans" cxnId="{D90BBE2F-947C-4524-B242-8DC230BC1429}">
      <dgm:prSet/>
      <dgm:spPr/>
      <dgm:t>
        <a:bodyPr/>
        <a:lstStyle/>
        <a:p>
          <a:endParaRPr lang="tr-TR"/>
        </a:p>
      </dgm:t>
    </dgm:pt>
    <dgm:pt modelId="{AB5BB18A-4544-45DF-A61F-583D0ACD2609}" type="sibTrans" cxnId="{D90BBE2F-947C-4524-B242-8DC230BC1429}">
      <dgm:prSet/>
      <dgm:spPr/>
      <dgm:t>
        <a:bodyPr/>
        <a:lstStyle/>
        <a:p>
          <a:endParaRPr lang="tr-TR"/>
        </a:p>
      </dgm:t>
    </dgm:pt>
    <dgm:pt modelId="{70BE072E-32C2-40DC-B8C8-1E97C2A1D281}">
      <dgm:prSet/>
      <dgm:spPr/>
      <dgm:t>
        <a:bodyPr/>
        <a:lstStyle/>
        <a:p>
          <a:pPr rtl="0"/>
          <a:r>
            <a:rPr lang="tr-TR" smtClean="0"/>
            <a:t>Pnömoniye sıklıkla farenjit, servikal lenfadenopati, konjonktivit, büllöz mirinjit ve otitis media eşlik eder</a:t>
          </a:r>
          <a:endParaRPr lang="tr-TR"/>
        </a:p>
      </dgm:t>
    </dgm:pt>
    <dgm:pt modelId="{188BD185-E5EE-48F2-BEB5-C592C180E6D0}" type="parTrans" cxnId="{C64FBE52-093E-445D-A655-EDBAEC2C75A5}">
      <dgm:prSet/>
      <dgm:spPr/>
      <dgm:t>
        <a:bodyPr/>
        <a:lstStyle/>
        <a:p>
          <a:endParaRPr lang="tr-TR"/>
        </a:p>
      </dgm:t>
    </dgm:pt>
    <dgm:pt modelId="{674CF1E7-8E8E-4882-A466-2E553A41E82B}" type="sibTrans" cxnId="{C64FBE52-093E-445D-A655-EDBAEC2C75A5}">
      <dgm:prSet/>
      <dgm:spPr/>
      <dgm:t>
        <a:bodyPr/>
        <a:lstStyle/>
        <a:p>
          <a:endParaRPr lang="tr-TR"/>
        </a:p>
      </dgm:t>
    </dgm:pt>
    <dgm:pt modelId="{10282426-FB2C-49C9-97FB-688D04055360}" type="pres">
      <dgm:prSet presAssocID="{7B981DEA-3548-44C3-A157-E07D273CD08D}" presName="Name0" presStyleCnt="0">
        <dgm:presLayoutVars>
          <dgm:chMax val="7"/>
          <dgm:chPref val="7"/>
          <dgm:dir/>
        </dgm:presLayoutVars>
      </dgm:prSet>
      <dgm:spPr/>
      <dgm:t>
        <a:bodyPr/>
        <a:lstStyle/>
        <a:p>
          <a:endParaRPr lang="tr-TR"/>
        </a:p>
      </dgm:t>
    </dgm:pt>
    <dgm:pt modelId="{F08367E7-6602-46B5-A457-C2072ADDEE02}" type="pres">
      <dgm:prSet presAssocID="{7B981DEA-3548-44C3-A157-E07D273CD08D}" presName="Name1" presStyleCnt="0"/>
      <dgm:spPr/>
    </dgm:pt>
    <dgm:pt modelId="{E687116E-0D02-4F39-A5AC-2D560A4D2AC1}" type="pres">
      <dgm:prSet presAssocID="{7B981DEA-3548-44C3-A157-E07D273CD08D}" presName="cycle" presStyleCnt="0"/>
      <dgm:spPr/>
    </dgm:pt>
    <dgm:pt modelId="{ED6E762C-EF8B-48FA-ADDA-C7EA5DA5F67B}" type="pres">
      <dgm:prSet presAssocID="{7B981DEA-3548-44C3-A157-E07D273CD08D}" presName="srcNode" presStyleLbl="node1" presStyleIdx="0" presStyleCnt="5"/>
      <dgm:spPr/>
    </dgm:pt>
    <dgm:pt modelId="{62F2D9D9-401C-45EF-8A21-3FD4FDC0513D}" type="pres">
      <dgm:prSet presAssocID="{7B981DEA-3548-44C3-A157-E07D273CD08D}" presName="conn" presStyleLbl="parChTrans1D2" presStyleIdx="0" presStyleCnt="1"/>
      <dgm:spPr/>
      <dgm:t>
        <a:bodyPr/>
        <a:lstStyle/>
        <a:p>
          <a:endParaRPr lang="tr-TR"/>
        </a:p>
      </dgm:t>
    </dgm:pt>
    <dgm:pt modelId="{F43A03B6-7B61-4B82-868D-243AD5A12564}" type="pres">
      <dgm:prSet presAssocID="{7B981DEA-3548-44C3-A157-E07D273CD08D}" presName="extraNode" presStyleLbl="node1" presStyleIdx="0" presStyleCnt="5"/>
      <dgm:spPr/>
    </dgm:pt>
    <dgm:pt modelId="{E0B1D73B-A71D-43FB-975B-C0AC1025AA98}" type="pres">
      <dgm:prSet presAssocID="{7B981DEA-3548-44C3-A157-E07D273CD08D}" presName="dstNode" presStyleLbl="node1" presStyleIdx="0" presStyleCnt="5"/>
      <dgm:spPr/>
    </dgm:pt>
    <dgm:pt modelId="{91E9DD45-89B5-4951-AA5A-0A6A68B69121}" type="pres">
      <dgm:prSet presAssocID="{5EF99375-69A7-494B-8434-C6FB89FF5537}" presName="text_1" presStyleLbl="node1" presStyleIdx="0" presStyleCnt="5" custScaleX="41698">
        <dgm:presLayoutVars>
          <dgm:bulletEnabled val="1"/>
        </dgm:presLayoutVars>
      </dgm:prSet>
      <dgm:spPr/>
      <dgm:t>
        <a:bodyPr/>
        <a:lstStyle/>
        <a:p>
          <a:endParaRPr lang="tr-TR"/>
        </a:p>
      </dgm:t>
    </dgm:pt>
    <dgm:pt modelId="{0ED097C5-B095-4796-ABDB-F8E3C8652280}" type="pres">
      <dgm:prSet presAssocID="{5EF99375-69A7-494B-8434-C6FB89FF5537}" presName="accent_1" presStyleCnt="0"/>
      <dgm:spPr/>
    </dgm:pt>
    <dgm:pt modelId="{3E62BC15-CF09-4352-B292-82F9C73F4B7A}" type="pres">
      <dgm:prSet presAssocID="{5EF99375-69A7-494B-8434-C6FB89FF5537}" presName="accentRepeatNode" presStyleLbl="solidFgAcc1" presStyleIdx="0" presStyleCnt="5"/>
      <dgm:spPr/>
    </dgm:pt>
    <dgm:pt modelId="{2AD3534C-5352-4AD3-85AD-D7B29B5B5EA4}" type="pres">
      <dgm:prSet presAssocID="{46369C66-0411-4DC3-BE66-732C7BE97DB5}" presName="text_2" presStyleLbl="node1" presStyleIdx="1" presStyleCnt="5">
        <dgm:presLayoutVars>
          <dgm:bulletEnabled val="1"/>
        </dgm:presLayoutVars>
      </dgm:prSet>
      <dgm:spPr/>
      <dgm:t>
        <a:bodyPr/>
        <a:lstStyle/>
        <a:p>
          <a:endParaRPr lang="tr-TR"/>
        </a:p>
      </dgm:t>
    </dgm:pt>
    <dgm:pt modelId="{BC143DC2-CA38-4061-AE41-4129B7BE5494}" type="pres">
      <dgm:prSet presAssocID="{46369C66-0411-4DC3-BE66-732C7BE97DB5}" presName="accent_2" presStyleCnt="0"/>
      <dgm:spPr/>
    </dgm:pt>
    <dgm:pt modelId="{9128CA9E-F232-411E-9A4F-CABA65CFED1D}" type="pres">
      <dgm:prSet presAssocID="{46369C66-0411-4DC3-BE66-732C7BE97DB5}" presName="accentRepeatNode" presStyleLbl="solidFgAcc1" presStyleIdx="1" presStyleCnt="5"/>
      <dgm:spPr/>
    </dgm:pt>
    <dgm:pt modelId="{CA41062E-196B-4F53-A415-086F42DD1F14}" type="pres">
      <dgm:prSet presAssocID="{EA167831-C56C-4E99-9227-55172DE83864}" presName="text_3" presStyleLbl="node1" presStyleIdx="2" presStyleCnt="5">
        <dgm:presLayoutVars>
          <dgm:bulletEnabled val="1"/>
        </dgm:presLayoutVars>
      </dgm:prSet>
      <dgm:spPr/>
      <dgm:t>
        <a:bodyPr/>
        <a:lstStyle/>
        <a:p>
          <a:endParaRPr lang="tr-TR"/>
        </a:p>
      </dgm:t>
    </dgm:pt>
    <dgm:pt modelId="{34AB97EF-EE8E-4FDE-9B0E-AD8E3444B863}" type="pres">
      <dgm:prSet presAssocID="{EA167831-C56C-4E99-9227-55172DE83864}" presName="accent_3" presStyleCnt="0"/>
      <dgm:spPr/>
    </dgm:pt>
    <dgm:pt modelId="{CCF1A371-476A-406E-82B8-7101274EC715}" type="pres">
      <dgm:prSet presAssocID="{EA167831-C56C-4E99-9227-55172DE83864}" presName="accentRepeatNode" presStyleLbl="solidFgAcc1" presStyleIdx="2" presStyleCnt="5"/>
      <dgm:spPr/>
    </dgm:pt>
    <dgm:pt modelId="{C99A1E75-37A2-4EDC-95EE-58BB8238DB81}" type="pres">
      <dgm:prSet presAssocID="{0447F989-2795-444B-95BD-076480EFCBA5}" presName="text_4" presStyleLbl="node1" presStyleIdx="3" presStyleCnt="5">
        <dgm:presLayoutVars>
          <dgm:bulletEnabled val="1"/>
        </dgm:presLayoutVars>
      </dgm:prSet>
      <dgm:spPr/>
      <dgm:t>
        <a:bodyPr/>
        <a:lstStyle/>
        <a:p>
          <a:endParaRPr lang="tr-TR"/>
        </a:p>
      </dgm:t>
    </dgm:pt>
    <dgm:pt modelId="{B36BC663-B980-4930-BCD7-8C93287B6598}" type="pres">
      <dgm:prSet presAssocID="{0447F989-2795-444B-95BD-076480EFCBA5}" presName="accent_4" presStyleCnt="0"/>
      <dgm:spPr/>
    </dgm:pt>
    <dgm:pt modelId="{CE77F1E7-AB3A-4F7F-8B8C-9D6474FEE338}" type="pres">
      <dgm:prSet presAssocID="{0447F989-2795-444B-95BD-076480EFCBA5}" presName="accentRepeatNode" presStyleLbl="solidFgAcc1" presStyleIdx="3" presStyleCnt="5"/>
      <dgm:spPr/>
    </dgm:pt>
    <dgm:pt modelId="{62C1DCBA-C720-4019-9727-3E8132D6BA52}" type="pres">
      <dgm:prSet presAssocID="{70BE072E-32C2-40DC-B8C8-1E97C2A1D281}" presName="text_5" presStyleLbl="node1" presStyleIdx="4" presStyleCnt="5">
        <dgm:presLayoutVars>
          <dgm:bulletEnabled val="1"/>
        </dgm:presLayoutVars>
      </dgm:prSet>
      <dgm:spPr/>
      <dgm:t>
        <a:bodyPr/>
        <a:lstStyle/>
        <a:p>
          <a:endParaRPr lang="tr-TR"/>
        </a:p>
      </dgm:t>
    </dgm:pt>
    <dgm:pt modelId="{A7828308-168F-400E-8908-A3B3EAF572FC}" type="pres">
      <dgm:prSet presAssocID="{70BE072E-32C2-40DC-B8C8-1E97C2A1D281}" presName="accent_5" presStyleCnt="0"/>
      <dgm:spPr/>
    </dgm:pt>
    <dgm:pt modelId="{5C63E5D7-6F64-4210-92A6-C07E2879DD60}" type="pres">
      <dgm:prSet presAssocID="{70BE072E-32C2-40DC-B8C8-1E97C2A1D281}" presName="accentRepeatNode" presStyleLbl="solidFgAcc1" presStyleIdx="4" presStyleCnt="5"/>
      <dgm:spPr/>
    </dgm:pt>
  </dgm:ptLst>
  <dgm:cxnLst>
    <dgm:cxn modelId="{AAF8464E-16D1-4505-85BE-93EA3B86176F}" type="presOf" srcId="{7B981DEA-3548-44C3-A157-E07D273CD08D}" destId="{10282426-FB2C-49C9-97FB-688D04055360}" srcOrd="0" destOrd="0" presId="urn:microsoft.com/office/officeart/2008/layout/VerticalCurvedList"/>
    <dgm:cxn modelId="{1E32F794-1CA3-46C8-A740-0A0A8D4F350E}" type="presOf" srcId="{EA167831-C56C-4E99-9227-55172DE83864}" destId="{CA41062E-196B-4F53-A415-086F42DD1F14}" srcOrd="0" destOrd="0" presId="urn:microsoft.com/office/officeart/2008/layout/VerticalCurvedList"/>
    <dgm:cxn modelId="{4CD3C59F-B307-4FD4-B4A6-7ABF0358E0D4}" srcId="{7B981DEA-3548-44C3-A157-E07D273CD08D}" destId="{EA167831-C56C-4E99-9227-55172DE83864}" srcOrd="2" destOrd="0" parTransId="{56DFE418-72D1-4013-9631-36DE3C0B2DF2}" sibTransId="{98D02D7C-60BB-4717-A475-7E6D6250ED67}"/>
    <dgm:cxn modelId="{E931EE83-8843-4FD4-8112-74B5CCD83743}" type="presOf" srcId="{70BE072E-32C2-40DC-B8C8-1E97C2A1D281}" destId="{62C1DCBA-C720-4019-9727-3E8132D6BA52}" srcOrd="0" destOrd="0" presId="urn:microsoft.com/office/officeart/2008/layout/VerticalCurvedList"/>
    <dgm:cxn modelId="{35A5B73B-ECAC-4543-B8AF-72556D5EA7BB}" srcId="{7B981DEA-3548-44C3-A157-E07D273CD08D}" destId="{5EF99375-69A7-494B-8434-C6FB89FF5537}" srcOrd="0" destOrd="0" parTransId="{DA910BC6-3B58-4B07-8345-30F148C114E8}" sibTransId="{B1D20DE5-784A-445D-9F2B-F1942DBA5ACE}"/>
    <dgm:cxn modelId="{94A48E3D-80F3-4EE9-814B-05C976C611C4}" type="presOf" srcId="{0447F989-2795-444B-95BD-076480EFCBA5}" destId="{C99A1E75-37A2-4EDC-95EE-58BB8238DB81}" srcOrd="0" destOrd="0" presId="urn:microsoft.com/office/officeart/2008/layout/VerticalCurvedList"/>
    <dgm:cxn modelId="{611A0BCB-2E36-46E1-BE2B-2CEF65685F4C}" srcId="{7B981DEA-3548-44C3-A157-E07D273CD08D}" destId="{46369C66-0411-4DC3-BE66-732C7BE97DB5}" srcOrd="1" destOrd="0" parTransId="{475E5782-E25F-4EAB-AC19-D639DE3C7605}" sibTransId="{60F147C9-9578-41FF-B07D-0D41411E073E}"/>
    <dgm:cxn modelId="{C64FBE52-093E-445D-A655-EDBAEC2C75A5}" srcId="{7B981DEA-3548-44C3-A157-E07D273CD08D}" destId="{70BE072E-32C2-40DC-B8C8-1E97C2A1D281}" srcOrd="4" destOrd="0" parTransId="{188BD185-E5EE-48F2-BEB5-C592C180E6D0}" sibTransId="{674CF1E7-8E8E-4882-A466-2E553A41E82B}"/>
    <dgm:cxn modelId="{5CBBE24F-02F6-435D-BC18-4B37F3B17E6D}" type="presOf" srcId="{5EF99375-69A7-494B-8434-C6FB89FF5537}" destId="{91E9DD45-89B5-4951-AA5A-0A6A68B69121}" srcOrd="0" destOrd="0" presId="urn:microsoft.com/office/officeart/2008/layout/VerticalCurvedList"/>
    <dgm:cxn modelId="{37F3FB2A-A093-4EE6-81AD-92C4BA363F5C}" type="presOf" srcId="{46369C66-0411-4DC3-BE66-732C7BE97DB5}" destId="{2AD3534C-5352-4AD3-85AD-D7B29B5B5EA4}" srcOrd="0" destOrd="0" presId="urn:microsoft.com/office/officeart/2008/layout/VerticalCurvedList"/>
    <dgm:cxn modelId="{0F698D63-4AE9-478B-86B9-8E5ABC5BB99D}" type="presOf" srcId="{B1D20DE5-784A-445D-9F2B-F1942DBA5ACE}" destId="{62F2D9D9-401C-45EF-8A21-3FD4FDC0513D}" srcOrd="0" destOrd="0" presId="urn:microsoft.com/office/officeart/2008/layout/VerticalCurvedList"/>
    <dgm:cxn modelId="{D90BBE2F-947C-4524-B242-8DC230BC1429}" srcId="{7B981DEA-3548-44C3-A157-E07D273CD08D}" destId="{0447F989-2795-444B-95BD-076480EFCBA5}" srcOrd="3" destOrd="0" parTransId="{FB990497-F4DB-4DE7-950D-12C25F95A110}" sibTransId="{AB5BB18A-4544-45DF-A61F-583D0ACD2609}"/>
    <dgm:cxn modelId="{22764BFB-7067-4B0E-ACB6-1A6988F28297}" type="presParOf" srcId="{10282426-FB2C-49C9-97FB-688D04055360}" destId="{F08367E7-6602-46B5-A457-C2072ADDEE02}" srcOrd="0" destOrd="0" presId="urn:microsoft.com/office/officeart/2008/layout/VerticalCurvedList"/>
    <dgm:cxn modelId="{B03D0EE1-7420-4B9B-A9C9-424C649A0590}" type="presParOf" srcId="{F08367E7-6602-46B5-A457-C2072ADDEE02}" destId="{E687116E-0D02-4F39-A5AC-2D560A4D2AC1}" srcOrd="0" destOrd="0" presId="urn:microsoft.com/office/officeart/2008/layout/VerticalCurvedList"/>
    <dgm:cxn modelId="{F78D3CBB-91EC-4D8B-B09D-2AF30B349385}" type="presParOf" srcId="{E687116E-0D02-4F39-A5AC-2D560A4D2AC1}" destId="{ED6E762C-EF8B-48FA-ADDA-C7EA5DA5F67B}" srcOrd="0" destOrd="0" presId="urn:microsoft.com/office/officeart/2008/layout/VerticalCurvedList"/>
    <dgm:cxn modelId="{22F7307C-20CA-4C4F-BD68-660CF156E0AB}" type="presParOf" srcId="{E687116E-0D02-4F39-A5AC-2D560A4D2AC1}" destId="{62F2D9D9-401C-45EF-8A21-3FD4FDC0513D}" srcOrd="1" destOrd="0" presId="urn:microsoft.com/office/officeart/2008/layout/VerticalCurvedList"/>
    <dgm:cxn modelId="{B93036FB-4DBC-4DBD-BB9B-FC4CEE31AF8D}" type="presParOf" srcId="{E687116E-0D02-4F39-A5AC-2D560A4D2AC1}" destId="{F43A03B6-7B61-4B82-868D-243AD5A12564}" srcOrd="2" destOrd="0" presId="urn:microsoft.com/office/officeart/2008/layout/VerticalCurvedList"/>
    <dgm:cxn modelId="{32ED500B-FF27-47C6-B0D9-A3C9C74D29B5}" type="presParOf" srcId="{E687116E-0D02-4F39-A5AC-2D560A4D2AC1}" destId="{E0B1D73B-A71D-43FB-975B-C0AC1025AA98}" srcOrd="3" destOrd="0" presId="urn:microsoft.com/office/officeart/2008/layout/VerticalCurvedList"/>
    <dgm:cxn modelId="{EAE0A019-20E8-4335-9462-6502CDB65C43}" type="presParOf" srcId="{F08367E7-6602-46B5-A457-C2072ADDEE02}" destId="{91E9DD45-89B5-4951-AA5A-0A6A68B69121}" srcOrd="1" destOrd="0" presId="urn:microsoft.com/office/officeart/2008/layout/VerticalCurvedList"/>
    <dgm:cxn modelId="{7E94B479-1458-466E-99A8-5A20FC2CEB53}" type="presParOf" srcId="{F08367E7-6602-46B5-A457-C2072ADDEE02}" destId="{0ED097C5-B095-4796-ABDB-F8E3C8652280}" srcOrd="2" destOrd="0" presId="urn:microsoft.com/office/officeart/2008/layout/VerticalCurvedList"/>
    <dgm:cxn modelId="{7E48A395-0EC5-4828-BCD4-D8C687877EF3}" type="presParOf" srcId="{0ED097C5-B095-4796-ABDB-F8E3C8652280}" destId="{3E62BC15-CF09-4352-B292-82F9C73F4B7A}" srcOrd="0" destOrd="0" presId="urn:microsoft.com/office/officeart/2008/layout/VerticalCurvedList"/>
    <dgm:cxn modelId="{F85751E8-A06D-4C95-A40A-9987D0F59AC5}" type="presParOf" srcId="{F08367E7-6602-46B5-A457-C2072ADDEE02}" destId="{2AD3534C-5352-4AD3-85AD-D7B29B5B5EA4}" srcOrd="3" destOrd="0" presId="urn:microsoft.com/office/officeart/2008/layout/VerticalCurvedList"/>
    <dgm:cxn modelId="{4F0C0110-FAE3-4E70-B56A-761B0F0F2D7E}" type="presParOf" srcId="{F08367E7-6602-46B5-A457-C2072ADDEE02}" destId="{BC143DC2-CA38-4061-AE41-4129B7BE5494}" srcOrd="4" destOrd="0" presId="urn:microsoft.com/office/officeart/2008/layout/VerticalCurvedList"/>
    <dgm:cxn modelId="{1BC559CB-4B86-4D01-994C-2253D09F76F6}" type="presParOf" srcId="{BC143DC2-CA38-4061-AE41-4129B7BE5494}" destId="{9128CA9E-F232-411E-9A4F-CABA65CFED1D}" srcOrd="0" destOrd="0" presId="urn:microsoft.com/office/officeart/2008/layout/VerticalCurvedList"/>
    <dgm:cxn modelId="{6B5DDCDC-03AF-4FE2-B96F-0CE545757C22}" type="presParOf" srcId="{F08367E7-6602-46B5-A457-C2072ADDEE02}" destId="{CA41062E-196B-4F53-A415-086F42DD1F14}" srcOrd="5" destOrd="0" presId="urn:microsoft.com/office/officeart/2008/layout/VerticalCurvedList"/>
    <dgm:cxn modelId="{A9FB5855-9FE0-4621-AB0E-395B103A97E1}" type="presParOf" srcId="{F08367E7-6602-46B5-A457-C2072ADDEE02}" destId="{34AB97EF-EE8E-4FDE-9B0E-AD8E3444B863}" srcOrd="6" destOrd="0" presId="urn:microsoft.com/office/officeart/2008/layout/VerticalCurvedList"/>
    <dgm:cxn modelId="{E2A4A08B-77CA-430A-A848-294F2CD9CE15}" type="presParOf" srcId="{34AB97EF-EE8E-4FDE-9B0E-AD8E3444B863}" destId="{CCF1A371-476A-406E-82B8-7101274EC715}" srcOrd="0" destOrd="0" presId="urn:microsoft.com/office/officeart/2008/layout/VerticalCurvedList"/>
    <dgm:cxn modelId="{94A865C4-8B3C-4D3E-914A-E92CE201F149}" type="presParOf" srcId="{F08367E7-6602-46B5-A457-C2072ADDEE02}" destId="{C99A1E75-37A2-4EDC-95EE-58BB8238DB81}" srcOrd="7" destOrd="0" presId="urn:microsoft.com/office/officeart/2008/layout/VerticalCurvedList"/>
    <dgm:cxn modelId="{E3C91940-051C-41DC-9175-5F3B4984F9BC}" type="presParOf" srcId="{F08367E7-6602-46B5-A457-C2072ADDEE02}" destId="{B36BC663-B980-4930-BCD7-8C93287B6598}" srcOrd="8" destOrd="0" presId="urn:microsoft.com/office/officeart/2008/layout/VerticalCurvedList"/>
    <dgm:cxn modelId="{B3A14ECE-F9C6-44BC-B42F-EB0AD420B770}" type="presParOf" srcId="{B36BC663-B980-4930-BCD7-8C93287B6598}" destId="{CE77F1E7-AB3A-4F7F-8B8C-9D6474FEE338}" srcOrd="0" destOrd="0" presId="urn:microsoft.com/office/officeart/2008/layout/VerticalCurvedList"/>
    <dgm:cxn modelId="{1F694E54-20B0-444D-852D-75937A3CE7F9}" type="presParOf" srcId="{F08367E7-6602-46B5-A457-C2072ADDEE02}" destId="{62C1DCBA-C720-4019-9727-3E8132D6BA52}" srcOrd="9" destOrd="0" presId="urn:microsoft.com/office/officeart/2008/layout/VerticalCurvedList"/>
    <dgm:cxn modelId="{B83EAD27-7987-4F80-B95B-A5C7C77FCFC9}" type="presParOf" srcId="{F08367E7-6602-46B5-A457-C2072ADDEE02}" destId="{A7828308-168F-400E-8908-A3B3EAF572FC}" srcOrd="10" destOrd="0" presId="urn:microsoft.com/office/officeart/2008/layout/VerticalCurvedList"/>
    <dgm:cxn modelId="{5C4ADA71-BA51-4ACF-9D8A-A698BD530D74}" type="presParOf" srcId="{A7828308-168F-400E-8908-A3B3EAF572FC}" destId="{5C63E5D7-6F64-4210-92A6-C07E2879DD6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F8666-821D-4229-AD42-6965CA248D56}">
      <dsp:nvSpPr>
        <dsp:cNvPr id="0" name=""/>
        <dsp:cNvSpPr/>
      </dsp:nvSpPr>
      <dsp:spPr>
        <a:xfrm>
          <a:off x="-4975736" y="-762658"/>
          <a:ext cx="5927983" cy="5927983"/>
        </a:xfrm>
        <a:prstGeom prst="blockArc">
          <a:avLst>
            <a:gd name="adj1" fmla="val 18900000"/>
            <a:gd name="adj2" fmla="val 2700000"/>
            <a:gd name="adj3" fmla="val 36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3BDCF9-BBD9-492B-A8E8-87A2F9D3B246}">
      <dsp:nvSpPr>
        <dsp:cNvPr id="0" name=""/>
        <dsp:cNvSpPr/>
      </dsp:nvSpPr>
      <dsp:spPr>
        <a:xfrm>
          <a:off x="308847" y="200145"/>
          <a:ext cx="7176178" cy="400114"/>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91" tIns="40640" rIns="40640" bIns="40640" numCol="1" spcCol="1270" anchor="ctr" anchorCtr="0">
          <a:noAutofit/>
        </a:bodyPr>
        <a:lstStyle/>
        <a:p>
          <a:pPr lvl="0" algn="l" defTabSz="711200" rtl="0">
            <a:lnSpc>
              <a:spcPct val="90000"/>
            </a:lnSpc>
            <a:spcBef>
              <a:spcPct val="0"/>
            </a:spcBef>
            <a:spcAft>
              <a:spcPct val="35000"/>
            </a:spcAft>
          </a:pPr>
          <a:r>
            <a:rPr lang="tr-TR" sz="1600" kern="1200" smtClean="0"/>
            <a:t>6 ay-3 yaş </a:t>
          </a:r>
          <a:endParaRPr lang="tr-TR" sz="1600" kern="1200"/>
        </a:p>
      </dsp:txBody>
      <dsp:txXfrm>
        <a:off x="308847" y="200145"/>
        <a:ext cx="7176178" cy="400114"/>
      </dsp:txXfrm>
    </dsp:sp>
    <dsp:sp modelId="{50949B90-69BE-4CE7-BA95-33B7EA583AF0}">
      <dsp:nvSpPr>
        <dsp:cNvPr id="0" name=""/>
        <dsp:cNvSpPr/>
      </dsp:nvSpPr>
      <dsp:spPr>
        <a:xfrm>
          <a:off x="58775" y="150130"/>
          <a:ext cx="500142" cy="500142"/>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5A1092F-8F4D-445E-AC78-E9CA5F6FDCC9}">
      <dsp:nvSpPr>
        <dsp:cNvPr id="0" name=""/>
        <dsp:cNvSpPr/>
      </dsp:nvSpPr>
      <dsp:spPr>
        <a:xfrm>
          <a:off x="671186" y="800668"/>
          <a:ext cx="6813838" cy="400114"/>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91" tIns="40640" rIns="40640" bIns="40640" numCol="1" spcCol="1270" anchor="ctr" anchorCtr="0">
          <a:noAutofit/>
        </a:bodyPr>
        <a:lstStyle/>
        <a:p>
          <a:pPr lvl="0" algn="l" defTabSz="711200" rtl="0">
            <a:lnSpc>
              <a:spcPct val="90000"/>
            </a:lnSpc>
            <a:spcBef>
              <a:spcPct val="0"/>
            </a:spcBef>
            <a:spcAft>
              <a:spcPct val="35000"/>
            </a:spcAft>
          </a:pPr>
          <a:r>
            <a:rPr lang="tr-TR" sz="1600" kern="1200" smtClean="0"/>
            <a:t>Parainfluenza tip 1 ve 2 </a:t>
          </a:r>
          <a:endParaRPr lang="tr-TR" sz="1600" kern="1200"/>
        </a:p>
      </dsp:txBody>
      <dsp:txXfrm>
        <a:off x="671186" y="800668"/>
        <a:ext cx="6813838" cy="400114"/>
      </dsp:txXfrm>
    </dsp:sp>
    <dsp:sp modelId="{0BE99E3A-E255-4B6F-BB89-D9A8205B67F9}">
      <dsp:nvSpPr>
        <dsp:cNvPr id="0" name=""/>
        <dsp:cNvSpPr/>
      </dsp:nvSpPr>
      <dsp:spPr>
        <a:xfrm>
          <a:off x="421115" y="750654"/>
          <a:ext cx="500142" cy="500142"/>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17178EA-A426-4CEA-83D9-87E5C9F58A5F}">
      <dsp:nvSpPr>
        <dsp:cNvPr id="0" name=""/>
        <dsp:cNvSpPr/>
      </dsp:nvSpPr>
      <dsp:spPr>
        <a:xfrm>
          <a:off x="869746" y="1400752"/>
          <a:ext cx="6615278" cy="400114"/>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91" tIns="40640" rIns="40640" bIns="40640" numCol="1" spcCol="1270" anchor="ctr" anchorCtr="0">
          <a:noAutofit/>
        </a:bodyPr>
        <a:lstStyle/>
        <a:p>
          <a:pPr lvl="0" algn="l" defTabSz="711200" rtl="0">
            <a:lnSpc>
              <a:spcPct val="90000"/>
            </a:lnSpc>
            <a:spcBef>
              <a:spcPct val="0"/>
            </a:spcBef>
            <a:spcAft>
              <a:spcPct val="35000"/>
            </a:spcAft>
          </a:pPr>
          <a:r>
            <a:rPr lang="tr-TR" sz="1600" kern="1200" smtClean="0"/>
            <a:t>Burun akıntısı, boğaz ağrısı, öksürük gibi spesifik olmayan semptomlar</a:t>
          </a:r>
          <a:endParaRPr lang="tr-TR" sz="1600" kern="1200"/>
        </a:p>
      </dsp:txBody>
      <dsp:txXfrm>
        <a:off x="869746" y="1400752"/>
        <a:ext cx="6615278" cy="400114"/>
      </dsp:txXfrm>
    </dsp:sp>
    <dsp:sp modelId="{2623FD4C-CFB5-4C4E-ABD2-4AF76FB69354}">
      <dsp:nvSpPr>
        <dsp:cNvPr id="0" name=""/>
        <dsp:cNvSpPr/>
      </dsp:nvSpPr>
      <dsp:spPr>
        <a:xfrm>
          <a:off x="619675" y="1350737"/>
          <a:ext cx="500142" cy="500142"/>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195BB05-8CD2-4F75-B569-C956D666AFF6}">
      <dsp:nvSpPr>
        <dsp:cNvPr id="0" name=""/>
        <dsp:cNvSpPr/>
      </dsp:nvSpPr>
      <dsp:spPr>
        <a:xfrm>
          <a:off x="933145" y="2001275"/>
          <a:ext cx="6551880" cy="400114"/>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91" tIns="40640" rIns="40640" bIns="40640" numCol="1" spcCol="1270" anchor="ctr" anchorCtr="0">
          <a:noAutofit/>
        </a:bodyPr>
        <a:lstStyle/>
        <a:p>
          <a:pPr lvl="0" algn="l" defTabSz="711200" rtl="0">
            <a:lnSpc>
              <a:spcPct val="90000"/>
            </a:lnSpc>
            <a:spcBef>
              <a:spcPct val="0"/>
            </a:spcBef>
            <a:spcAft>
              <a:spcPct val="35000"/>
            </a:spcAft>
          </a:pPr>
          <a:r>
            <a:rPr lang="tr-TR" sz="1600" kern="1200" smtClean="0"/>
            <a:t>1-2 gün içerisinde karakteristik olarak ses kısıklığı, havlama tarzı öksürük</a:t>
          </a:r>
          <a:endParaRPr lang="tr-TR" sz="1600" kern="1200"/>
        </a:p>
      </dsp:txBody>
      <dsp:txXfrm>
        <a:off x="933145" y="2001275"/>
        <a:ext cx="6551880" cy="400114"/>
      </dsp:txXfrm>
    </dsp:sp>
    <dsp:sp modelId="{CBAFD4AF-F54B-4A91-926C-887A5C35A216}">
      <dsp:nvSpPr>
        <dsp:cNvPr id="0" name=""/>
        <dsp:cNvSpPr/>
      </dsp:nvSpPr>
      <dsp:spPr>
        <a:xfrm>
          <a:off x="683073" y="1951261"/>
          <a:ext cx="500142" cy="500142"/>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B442F6A-A4F5-4466-8A60-89401409062D}">
      <dsp:nvSpPr>
        <dsp:cNvPr id="0" name=""/>
        <dsp:cNvSpPr/>
      </dsp:nvSpPr>
      <dsp:spPr>
        <a:xfrm>
          <a:off x="869746" y="2601799"/>
          <a:ext cx="6615278" cy="400114"/>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91" tIns="40640" rIns="40640" bIns="40640" numCol="1" spcCol="1270" anchor="ctr" anchorCtr="0">
          <a:noAutofit/>
        </a:bodyPr>
        <a:lstStyle/>
        <a:p>
          <a:pPr lvl="0" algn="l" defTabSz="711200" rtl="0">
            <a:lnSpc>
              <a:spcPct val="90000"/>
            </a:lnSpc>
            <a:spcBef>
              <a:spcPct val="0"/>
            </a:spcBef>
            <a:spcAft>
              <a:spcPct val="35000"/>
            </a:spcAft>
          </a:pPr>
          <a:r>
            <a:rPr lang="tr-TR" sz="1600" kern="1200" smtClean="0"/>
            <a:t>Çocuklarda akut stridorun en sık nedeni</a:t>
          </a:r>
          <a:endParaRPr lang="tr-TR" sz="1600" kern="1200"/>
        </a:p>
      </dsp:txBody>
      <dsp:txXfrm>
        <a:off x="869746" y="2601799"/>
        <a:ext cx="6615278" cy="400114"/>
      </dsp:txXfrm>
    </dsp:sp>
    <dsp:sp modelId="{15D210A4-A9DB-432C-9407-8B682F9DA335}">
      <dsp:nvSpPr>
        <dsp:cNvPr id="0" name=""/>
        <dsp:cNvSpPr/>
      </dsp:nvSpPr>
      <dsp:spPr>
        <a:xfrm>
          <a:off x="619675" y="2551785"/>
          <a:ext cx="500142" cy="500142"/>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511D50C-9F4F-4AC4-81E1-276BD45961FE}">
      <dsp:nvSpPr>
        <dsp:cNvPr id="0" name=""/>
        <dsp:cNvSpPr/>
      </dsp:nvSpPr>
      <dsp:spPr>
        <a:xfrm>
          <a:off x="671186" y="3201882"/>
          <a:ext cx="6813838" cy="400114"/>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91" tIns="40640" rIns="40640" bIns="40640" numCol="1" spcCol="1270" anchor="ctr" anchorCtr="0">
          <a:noAutofit/>
        </a:bodyPr>
        <a:lstStyle/>
        <a:p>
          <a:pPr lvl="0" algn="l" defTabSz="711200" rtl="0">
            <a:lnSpc>
              <a:spcPct val="90000"/>
            </a:lnSpc>
            <a:spcBef>
              <a:spcPct val="0"/>
            </a:spcBef>
            <a:spcAft>
              <a:spcPct val="35000"/>
            </a:spcAft>
          </a:pPr>
          <a:r>
            <a:rPr lang="tr-TR" sz="1600" kern="1200" smtClean="0"/>
            <a:t>Akşamları kötüleşen semptomlar</a:t>
          </a:r>
          <a:endParaRPr lang="tr-TR" sz="1600" kern="1200"/>
        </a:p>
      </dsp:txBody>
      <dsp:txXfrm>
        <a:off x="671186" y="3201882"/>
        <a:ext cx="6813838" cy="400114"/>
      </dsp:txXfrm>
    </dsp:sp>
    <dsp:sp modelId="{0F3356DD-FAB7-404A-97C0-D6B5F20EC4A9}">
      <dsp:nvSpPr>
        <dsp:cNvPr id="0" name=""/>
        <dsp:cNvSpPr/>
      </dsp:nvSpPr>
      <dsp:spPr>
        <a:xfrm>
          <a:off x="421115" y="3151868"/>
          <a:ext cx="500142" cy="500142"/>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167F953-F52A-4362-8140-E77C84C81247}">
      <dsp:nvSpPr>
        <dsp:cNvPr id="0" name=""/>
        <dsp:cNvSpPr/>
      </dsp:nvSpPr>
      <dsp:spPr>
        <a:xfrm>
          <a:off x="308847" y="3802406"/>
          <a:ext cx="7176178" cy="400114"/>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91" tIns="40640" rIns="40640" bIns="40640" numCol="1" spcCol="1270" anchor="ctr" anchorCtr="0">
          <a:noAutofit/>
        </a:bodyPr>
        <a:lstStyle/>
        <a:p>
          <a:pPr lvl="0" algn="l" defTabSz="711200" rtl="0">
            <a:lnSpc>
              <a:spcPct val="90000"/>
            </a:lnSpc>
            <a:spcBef>
              <a:spcPct val="0"/>
            </a:spcBef>
            <a:spcAft>
              <a:spcPct val="35000"/>
            </a:spcAft>
          </a:pPr>
          <a:r>
            <a:rPr lang="tr-TR" sz="1600" kern="1200" smtClean="0"/>
            <a:t>3-7 gün içinde gerileme</a:t>
          </a:r>
          <a:endParaRPr lang="tr-TR" sz="1600" kern="1200"/>
        </a:p>
      </dsp:txBody>
      <dsp:txXfrm>
        <a:off x="308847" y="3802406"/>
        <a:ext cx="7176178" cy="400114"/>
      </dsp:txXfrm>
    </dsp:sp>
    <dsp:sp modelId="{51775B8C-6B9C-44BF-B69A-083CC091537C}">
      <dsp:nvSpPr>
        <dsp:cNvPr id="0" name=""/>
        <dsp:cNvSpPr/>
      </dsp:nvSpPr>
      <dsp:spPr>
        <a:xfrm>
          <a:off x="58775" y="3752392"/>
          <a:ext cx="500142" cy="500142"/>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36A7C-990C-4C10-BCD6-A44659CA99DE}">
      <dsp:nvSpPr>
        <dsp:cNvPr id="0" name=""/>
        <dsp:cNvSpPr/>
      </dsp:nvSpPr>
      <dsp:spPr>
        <a:xfrm>
          <a:off x="-5149918" y="-788871"/>
          <a:ext cx="6132808" cy="6132808"/>
        </a:xfrm>
        <a:prstGeom prst="blockArc">
          <a:avLst>
            <a:gd name="adj1" fmla="val 18900000"/>
            <a:gd name="adj2" fmla="val 2700000"/>
            <a:gd name="adj3" fmla="val 352"/>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0908AF-12FC-49A2-859E-6301E4ED2F08}">
      <dsp:nvSpPr>
        <dsp:cNvPr id="0" name=""/>
        <dsp:cNvSpPr/>
      </dsp:nvSpPr>
      <dsp:spPr>
        <a:xfrm>
          <a:off x="429915" y="284600"/>
          <a:ext cx="7050942" cy="56956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093" tIns="60960" rIns="60960" bIns="60960" numCol="1" spcCol="1270" anchor="ctr" anchorCtr="0">
          <a:noAutofit/>
        </a:bodyPr>
        <a:lstStyle/>
        <a:p>
          <a:pPr lvl="0" algn="l" defTabSz="1066800" rtl="0">
            <a:lnSpc>
              <a:spcPct val="90000"/>
            </a:lnSpc>
            <a:spcBef>
              <a:spcPct val="0"/>
            </a:spcBef>
            <a:spcAft>
              <a:spcPct val="35000"/>
            </a:spcAft>
          </a:pPr>
          <a:r>
            <a:rPr lang="tr-TR" sz="2400" kern="1200" dirty="0" smtClean="0"/>
            <a:t>Seyrek görülen ancak yaşamı tehdit eden bir tablo</a:t>
          </a:r>
          <a:endParaRPr lang="tr-TR" sz="2400" kern="1200" dirty="0"/>
        </a:p>
      </dsp:txBody>
      <dsp:txXfrm>
        <a:off x="429915" y="284600"/>
        <a:ext cx="7050942" cy="569565"/>
      </dsp:txXfrm>
    </dsp:sp>
    <dsp:sp modelId="{1A313299-A1A0-446F-AA70-BF140828CBC7}">
      <dsp:nvSpPr>
        <dsp:cNvPr id="0" name=""/>
        <dsp:cNvSpPr/>
      </dsp:nvSpPr>
      <dsp:spPr>
        <a:xfrm>
          <a:off x="73937" y="213404"/>
          <a:ext cx="711956" cy="711956"/>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AC5D3C3-2CC0-4295-AC43-D754C2E3DA80}">
      <dsp:nvSpPr>
        <dsp:cNvPr id="0" name=""/>
        <dsp:cNvSpPr/>
      </dsp:nvSpPr>
      <dsp:spPr>
        <a:xfrm>
          <a:off x="838049" y="1138675"/>
          <a:ext cx="6642808" cy="56956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093" tIns="60960" rIns="60960" bIns="60960" numCol="1" spcCol="1270" anchor="ctr" anchorCtr="0">
          <a:noAutofit/>
        </a:bodyPr>
        <a:lstStyle/>
        <a:p>
          <a:pPr lvl="0" algn="l" defTabSz="1066800" rtl="0">
            <a:lnSpc>
              <a:spcPct val="90000"/>
            </a:lnSpc>
            <a:spcBef>
              <a:spcPct val="0"/>
            </a:spcBef>
            <a:spcAft>
              <a:spcPct val="35000"/>
            </a:spcAft>
          </a:pPr>
          <a:r>
            <a:rPr lang="tr-TR" sz="2400" kern="1200" smtClean="0"/>
            <a:t>1-6 yaş arasındaki çocuklar</a:t>
          </a:r>
          <a:endParaRPr lang="tr-TR" sz="2400" kern="1200"/>
        </a:p>
      </dsp:txBody>
      <dsp:txXfrm>
        <a:off x="838049" y="1138675"/>
        <a:ext cx="6642808" cy="569565"/>
      </dsp:txXfrm>
    </dsp:sp>
    <dsp:sp modelId="{DA639E0F-F1DF-4777-B001-113BBE1164D8}">
      <dsp:nvSpPr>
        <dsp:cNvPr id="0" name=""/>
        <dsp:cNvSpPr/>
      </dsp:nvSpPr>
      <dsp:spPr>
        <a:xfrm>
          <a:off x="482071" y="1067479"/>
          <a:ext cx="711956" cy="711956"/>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80A616C-0EAD-4851-B1AF-D7960875FFE5}">
      <dsp:nvSpPr>
        <dsp:cNvPr id="0" name=""/>
        <dsp:cNvSpPr/>
      </dsp:nvSpPr>
      <dsp:spPr>
        <a:xfrm>
          <a:off x="963313" y="1992750"/>
          <a:ext cx="6517544" cy="56956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093" tIns="60960" rIns="60960" bIns="60960" numCol="1" spcCol="1270" anchor="ctr" anchorCtr="0">
          <a:noAutofit/>
        </a:bodyPr>
        <a:lstStyle/>
        <a:p>
          <a:pPr lvl="0" algn="l" defTabSz="1066800" rtl="0">
            <a:lnSpc>
              <a:spcPct val="90000"/>
            </a:lnSpc>
            <a:spcBef>
              <a:spcPct val="0"/>
            </a:spcBef>
            <a:spcAft>
              <a:spcPct val="35000"/>
            </a:spcAft>
          </a:pPr>
          <a:r>
            <a:rPr lang="tr-TR" sz="2400" kern="1200" smtClean="0"/>
            <a:t>H. influenzae tip B</a:t>
          </a:r>
          <a:endParaRPr lang="tr-TR" sz="2400" kern="1200"/>
        </a:p>
      </dsp:txBody>
      <dsp:txXfrm>
        <a:off x="963313" y="1992750"/>
        <a:ext cx="6517544" cy="569565"/>
      </dsp:txXfrm>
    </dsp:sp>
    <dsp:sp modelId="{80430A99-2769-4677-80C8-9C22FB571FB7}">
      <dsp:nvSpPr>
        <dsp:cNvPr id="0" name=""/>
        <dsp:cNvSpPr/>
      </dsp:nvSpPr>
      <dsp:spPr>
        <a:xfrm>
          <a:off x="607335" y="1921554"/>
          <a:ext cx="711956" cy="711956"/>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AD178DE-939F-4A15-ABB9-72DD1FEC01BF}">
      <dsp:nvSpPr>
        <dsp:cNvPr id="0" name=""/>
        <dsp:cNvSpPr/>
      </dsp:nvSpPr>
      <dsp:spPr>
        <a:xfrm>
          <a:off x="838049" y="2846825"/>
          <a:ext cx="6642808" cy="56956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093" tIns="60960" rIns="60960" bIns="60960" numCol="1" spcCol="1270" anchor="ctr" anchorCtr="0">
          <a:noAutofit/>
        </a:bodyPr>
        <a:lstStyle/>
        <a:p>
          <a:pPr lvl="0" algn="l" defTabSz="1066800" rtl="0">
            <a:lnSpc>
              <a:spcPct val="90000"/>
            </a:lnSpc>
            <a:spcBef>
              <a:spcPct val="0"/>
            </a:spcBef>
            <a:spcAft>
              <a:spcPct val="35000"/>
            </a:spcAft>
          </a:pPr>
          <a:r>
            <a:rPr lang="tr-TR" sz="2400" kern="1200" smtClean="0"/>
            <a:t>Viral kruptakinin tersine öksürük yok ya da çok az</a:t>
          </a:r>
          <a:endParaRPr lang="tr-TR" sz="2400" kern="1200"/>
        </a:p>
      </dsp:txBody>
      <dsp:txXfrm>
        <a:off x="838049" y="2846825"/>
        <a:ext cx="6642808" cy="569565"/>
      </dsp:txXfrm>
    </dsp:sp>
    <dsp:sp modelId="{8433E42D-89A7-45AF-B88F-489E404A6502}">
      <dsp:nvSpPr>
        <dsp:cNvPr id="0" name=""/>
        <dsp:cNvSpPr/>
      </dsp:nvSpPr>
      <dsp:spPr>
        <a:xfrm>
          <a:off x="482071" y="2775629"/>
          <a:ext cx="711956" cy="711956"/>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AD3664D-C530-4A51-8C39-87CF2F5D7F5B}">
      <dsp:nvSpPr>
        <dsp:cNvPr id="0" name=""/>
        <dsp:cNvSpPr/>
      </dsp:nvSpPr>
      <dsp:spPr>
        <a:xfrm>
          <a:off x="429915" y="3700900"/>
          <a:ext cx="7050942" cy="56956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093" tIns="60960" rIns="60960" bIns="60960" numCol="1" spcCol="1270" anchor="ctr" anchorCtr="0">
          <a:noAutofit/>
        </a:bodyPr>
        <a:lstStyle/>
        <a:p>
          <a:pPr lvl="0" algn="l" defTabSz="1066800" rtl="0">
            <a:lnSpc>
              <a:spcPct val="90000"/>
            </a:lnSpc>
            <a:spcBef>
              <a:spcPct val="0"/>
            </a:spcBef>
            <a:spcAft>
              <a:spcPct val="35000"/>
            </a:spcAft>
          </a:pPr>
          <a:r>
            <a:rPr lang="tr-TR" sz="2400" kern="1200" smtClean="0"/>
            <a:t>Ateş çok yüksek, toksik bir görünüm </a:t>
          </a:r>
          <a:endParaRPr lang="tr-TR" sz="2400" kern="1200"/>
        </a:p>
      </dsp:txBody>
      <dsp:txXfrm>
        <a:off x="429915" y="3700900"/>
        <a:ext cx="7050942" cy="569565"/>
      </dsp:txXfrm>
    </dsp:sp>
    <dsp:sp modelId="{96333FFB-6C2B-4827-9D85-AFD098C87A60}">
      <dsp:nvSpPr>
        <dsp:cNvPr id="0" name=""/>
        <dsp:cNvSpPr/>
      </dsp:nvSpPr>
      <dsp:spPr>
        <a:xfrm>
          <a:off x="73937" y="3629704"/>
          <a:ext cx="711956" cy="711956"/>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BD1D2-BE03-4DA7-ADCA-92B5E8248FB6}">
      <dsp:nvSpPr>
        <dsp:cNvPr id="0" name=""/>
        <dsp:cNvSpPr/>
      </dsp:nvSpPr>
      <dsp:spPr>
        <a:xfrm>
          <a:off x="-5769079" y="-883528"/>
          <a:ext cx="6872457" cy="6872457"/>
        </a:xfrm>
        <a:prstGeom prst="blockArc">
          <a:avLst>
            <a:gd name="adj1" fmla="val 18900000"/>
            <a:gd name="adj2" fmla="val 2700000"/>
            <a:gd name="adj3" fmla="val 314"/>
          </a:avLst>
        </a:pr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939178-DE3D-48BA-A055-C693BE192A73}">
      <dsp:nvSpPr>
        <dsp:cNvPr id="0" name=""/>
        <dsp:cNvSpPr/>
      </dsp:nvSpPr>
      <dsp:spPr>
        <a:xfrm>
          <a:off x="358143" y="232091"/>
          <a:ext cx="7117500" cy="463978"/>
        </a:xfrm>
        <a:prstGeom prst="rect">
          <a:avLst/>
        </a:prstGeom>
        <a:gradFill rotWithShape="0">
          <a:gsLst>
            <a:gs pos="0">
              <a:schemeClr val="accent1">
                <a:alpha val="90000"/>
                <a:hueOff val="0"/>
                <a:satOff val="0"/>
                <a:lumOff val="0"/>
                <a:alphaOff val="0"/>
                <a:tint val="65000"/>
                <a:shade val="92000"/>
                <a:satMod val="130000"/>
              </a:schemeClr>
            </a:gs>
            <a:gs pos="45000">
              <a:schemeClr val="accent1">
                <a:alpha val="90000"/>
                <a:hueOff val="0"/>
                <a:satOff val="0"/>
                <a:lumOff val="0"/>
                <a:alphaOff val="0"/>
                <a:tint val="60000"/>
                <a:shade val="99000"/>
                <a:satMod val="120000"/>
              </a:schemeClr>
            </a:gs>
            <a:gs pos="100000">
              <a:schemeClr val="accent1">
                <a:alpha val="9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283" tIns="35560" rIns="35560" bIns="35560" numCol="1" spcCol="1270" anchor="ctr" anchorCtr="0">
          <a:noAutofit/>
        </a:bodyPr>
        <a:lstStyle/>
        <a:p>
          <a:pPr lvl="0" algn="l" defTabSz="622300" rtl="0">
            <a:lnSpc>
              <a:spcPct val="90000"/>
            </a:lnSpc>
            <a:spcBef>
              <a:spcPct val="0"/>
            </a:spcBef>
            <a:spcAft>
              <a:spcPct val="35000"/>
            </a:spcAft>
          </a:pPr>
          <a:r>
            <a:rPr lang="tr-TR" sz="1400" kern="1200" smtClean="0"/>
            <a:t>Genellikle 5-7 yaş çocuklarda görülür.</a:t>
          </a:r>
          <a:endParaRPr lang="tr-TR" sz="1400" kern="1200"/>
        </a:p>
      </dsp:txBody>
      <dsp:txXfrm>
        <a:off x="358143" y="232091"/>
        <a:ext cx="7117500" cy="463978"/>
      </dsp:txXfrm>
    </dsp:sp>
    <dsp:sp modelId="{E2C8F685-A3BD-41B4-9B2A-FA2D8A20BEA8}">
      <dsp:nvSpPr>
        <dsp:cNvPr id="0" name=""/>
        <dsp:cNvSpPr/>
      </dsp:nvSpPr>
      <dsp:spPr>
        <a:xfrm>
          <a:off x="68157" y="174094"/>
          <a:ext cx="579973" cy="579973"/>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8A9D0E7-0618-41F6-9A0A-A910C4E5EE37}">
      <dsp:nvSpPr>
        <dsp:cNvPr id="0" name=""/>
        <dsp:cNvSpPr/>
      </dsp:nvSpPr>
      <dsp:spPr>
        <a:xfrm>
          <a:off x="778318" y="928468"/>
          <a:ext cx="6697325" cy="463978"/>
        </a:xfrm>
        <a:prstGeom prst="rect">
          <a:avLst/>
        </a:prstGeom>
        <a:gradFill rotWithShape="0">
          <a:gsLst>
            <a:gs pos="0">
              <a:schemeClr val="accent1">
                <a:alpha val="90000"/>
                <a:hueOff val="0"/>
                <a:satOff val="0"/>
                <a:lumOff val="0"/>
                <a:alphaOff val="-6667"/>
                <a:tint val="65000"/>
                <a:shade val="92000"/>
                <a:satMod val="130000"/>
              </a:schemeClr>
            </a:gs>
            <a:gs pos="45000">
              <a:schemeClr val="accent1">
                <a:alpha val="90000"/>
                <a:hueOff val="0"/>
                <a:satOff val="0"/>
                <a:lumOff val="0"/>
                <a:alphaOff val="-6667"/>
                <a:tint val="60000"/>
                <a:shade val="99000"/>
                <a:satMod val="120000"/>
              </a:schemeClr>
            </a:gs>
            <a:gs pos="100000">
              <a:schemeClr val="accent1">
                <a:alpha val="90000"/>
                <a:hueOff val="0"/>
                <a:satOff val="0"/>
                <a:lumOff val="0"/>
                <a:alphaOff val="-6667"/>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283" tIns="35560" rIns="35560" bIns="35560" numCol="1" spcCol="1270" anchor="ctr" anchorCtr="0">
          <a:noAutofit/>
        </a:bodyPr>
        <a:lstStyle/>
        <a:p>
          <a:pPr lvl="0" algn="l" defTabSz="622300" rtl="0">
            <a:lnSpc>
              <a:spcPct val="90000"/>
            </a:lnSpc>
            <a:spcBef>
              <a:spcPct val="0"/>
            </a:spcBef>
            <a:spcAft>
              <a:spcPct val="35000"/>
            </a:spcAft>
          </a:pPr>
          <a:r>
            <a:rPr lang="tr-TR" sz="1400" kern="1200" smtClean="0"/>
            <a:t>Viral enfeksiyonu takiben görülür.</a:t>
          </a:r>
          <a:endParaRPr lang="tr-TR" sz="1400" kern="1200"/>
        </a:p>
      </dsp:txBody>
      <dsp:txXfrm>
        <a:off x="778318" y="928468"/>
        <a:ext cx="6697325" cy="463978"/>
      </dsp:txXfrm>
    </dsp:sp>
    <dsp:sp modelId="{014F8FCD-2883-4C3A-B040-9C88BFD7455B}">
      <dsp:nvSpPr>
        <dsp:cNvPr id="0" name=""/>
        <dsp:cNvSpPr/>
      </dsp:nvSpPr>
      <dsp:spPr>
        <a:xfrm>
          <a:off x="488331" y="870470"/>
          <a:ext cx="579973" cy="579973"/>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alpha val="90000"/>
              <a:hueOff val="0"/>
              <a:satOff val="0"/>
              <a:lumOff val="0"/>
              <a:alphaOff val="-6667"/>
            </a:schemeClr>
          </a:solidFill>
          <a:prstDash val="solid"/>
        </a:ln>
        <a:effectLst/>
      </dsp:spPr>
      <dsp:style>
        <a:lnRef idx="1">
          <a:scrgbClr r="0" g="0" b="0"/>
        </a:lnRef>
        <a:fillRef idx="2">
          <a:scrgbClr r="0" g="0" b="0"/>
        </a:fillRef>
        <a:effectRef idx="0">
          <a:scrgbClr r="0" g="0" b="0"/>
        </a:effectRef>
        <a:fontRef idx="minor"/>
      </dsp:style>
    </dsp:sp>
    <dsp:sp modelId="{01DE2264-0BB3-4C53-9B5E-225E0CD13CE3}">
      <dsp:nvSpPr>
        <dsp:cNvPr id="0" name=""/>
        <dsp:cNvSpPr/>
      </dsp:nvSpPr>
      <dsp:spPr>
        <a:xfrm>
          <a:off x="1008571" y="1624334"/>
          <a:ext cx="6467072" cy="463978"/>
        </a:xfrm>
        <a:prstGeom prst="rect">
          <a:avLst/>
        </a:prstGeom>
        <a:gradFill rotWithShape="0">
          <a:gsLst>
            <a:gs pos="0">
              <a:schemeClr val="accent1">
                <a:alpha val="90000"/>
                <a:hueOff val="0"/>
                <a:satOff val="0"/>
                <a:lumOff val="0"/>
                <a:alphaOff val="-13333"/>
                <a:tint val="65000"/>
                <a:shade val="92000"/>
                <a:satMod val="130000"/>
              </a:schemeClr>
            </a:gs>
            <a:gs pos="45000">
              <a:schemeClr val="accent1">
                <a:alpha val="90000"/>
                <a:hueOff val="0"/>
                <a:satOff val="0"/>
                <a:lumOff val="0"/>
                <a:alphaOff val="-13333"/>
                <a:tint val="60000"/>
                <a:shade val="99000"/>
                <a:satMod val="120000"/>
              </a:schemeClr>
            </a:gs>
            <a:gs pos="100000">
              <a:schemeClr val="accent1">
                <a:alpha val="90000"/>
                <a:hueOff val="0"/>
                <a:satOff val="0"/>
                <a:lumOff val="0"/>
                <a:alphaOff val="-13333"/>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283" tIns="35560" rIns="35560" bIns="35560" numCol="1" spcCol="1270" anchor="ctr" anchorCtr="0">
          <a:noAutofit/>
        </a:bodyPr>
        <a:lstStyle/>
        <a:p>
          <a:pPr lvl="0" algn="l" defTabSz="622300" rtl="0">
            <a:lnSpc>
              <a:spcPct val="90000"/>
            </a:lnSpc>
            <a:spcBef>
              <a:spcPct val="0"/>
            </a:spcBef>
            <a:spcAft>
              <a:spcPct val="35000"/>
            </a:spcAft>
          </a:pPr>
          <a:r>
            <a:rPr lang="tr-TR" sz="1400" kern="1200" smtClean="0"/>
            <a:t>Arada kısa bir iyileşme dönemi bulunabilir.</a:t>
          </a:r>
          <a:endParaRPr lang="tr-TR" sz="1400" kern="1200"/>
        </a:p>
      </dsp:txBody>
      <dsp:txXfrm>
        <a:off x="1008571" y="1624334"/>
        <a:ext cx="6467072" cy="463978"/>
      </dsp:txXfrm>
    </dsp:sp>
    <dsp:sp modelId="{D02F2F59-2DE4-49EA-8FDC-5642542E8D7C}">
      <dsp:nvSpPr>
        <dsp:cNvPr id="0" name=""/>
        <dsp:cNvSpPr/>
      </dsp:nvSpPr>
      <dsp:spPr>
        <a:xfrm>
          <a:off x="718585" y="1566336"/>
          <a:ext cx="579973" cy="579973"/>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alpha val="90000"/>
              <a:hueOff val="0"/>
              <a:satOff val="0"/>
              <a:lumOff val="0"/>
              <a:alphaOff val="-13333"/>
            </a:schemeClr>
          </a:solidFill>
          <a:prstDash val="solid"/>
        </a:ln>
        <a:effectLst/>
      </dsp:spPr>
      <dsp:style>
        <a:lnRef idx="1">
          <a:scrgbClr r="0" g="0" b="0"/>
        </a:lnRef>
        <a:fillRef idx="2">
          <a:scrgbClr r="0" g="0" b="0"/>
        </a:fillRef>
        <a:effectRef idx="0">
          <a:scrgbClr r="0" g="0" b="0"/>
        </a:effectRef>
        <a:fontRef idx="minor"/>
      </dsp:style>
    </dsp:sp>
    <dsp:sp modelId="{3462FB71-FD80-4DEF-87E1-872AA53EFC5C}">
      <dsp:nvSpPr>
        <dsp:cNvPr id="0" name=""/>
        <dsp:cNvSpPr/>
      </dsp:nvSpPr>
      <dsp:spPr>
        <a:xfrm>
          <a:off x="1082089" y="2320710"/>
          <a:ext cx="6393554" cy="463978"/>
        </a:xfrm>
        <a:prstGeom prst="rect">
          <a:avLst/>
        </a:prstGeom>
        <a:gradFill rotWithShape="0">
          <a:gsLst>
            <a:gs pos="0">
              <a:schemeClr val="accent1">
                <a:alpha val="90000"/>
                <a:hueOff val="0"/>
                <a:satOff val="0"/>
                <a:lumOff val="0"/>
                <a:alphaOff val="-20000"/>
                <a:tint val="65000"/>
                <a:shade val="92000"/>
                <a:satMod val="130000"/>
              </a:schemeClr>
            </a:gs>
            <a:gs pos="45000">
              <a:schemeClr val="accent1">
                <a:alpha val="90000"/>
                <a:hueOff val="0"/>
                <a:satOff val="0"/>
                <a:lumOff val="0"/>
                <a:alphaOff val="-20000"/>
                <a:tint val="60000"/>
                <a:shade val="99000"/>
                <a:satMod val="120000"/>
              </a:schemeClr>
            </a:gs>
            <a:gs pos="100000">
              <a:schemeClr val="accent1">
                <a:alpha val="90000"/>
                <a:hueOff val="0"/>
                <a:satOff val="0"/>
                <a:lumOff val="0"/>
                <a:alphaOff val="-2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283" tIns="35560" rIns="35560" bIns="35560" numCol="1" spcCol="1270" anchor="ctr" anchorCtr="0">
          <a:noAutofit/>
        </a:bodyPr>
        <a:lstStyle/>
        <a:p>
          <a:pPr lvl="0" algn="l" defTabSz="622300" rtl="0">
            <a:lnSpc>
              <a:spcPct val="90000"/>
            </a:lnSpc>
            <a:spcBef>
              <a:spcPct val="0"/>
            </a:spcBef>
            <a:spcAft>
              <a:spcPct val="35000"/>
            </a:spcAft>
          </a:pPr>
          <a:r>
            <a:rPr lang="tr-TR" sz="1400" kern="1200" smtClean="0"/>
            <a:t>Etkenler genellikle Staphylococcus aureus,Moraxella catarrhalis Haemophilus influenzae dır.</a:t>
          </a:r>
          <a:endParaRPr lang="tr-TR" sz="1400" kern="1200"/>
        </a:p>
      </dsp:txBody>
      <dsp:txXfrm>
        <a:off x="1082089" y="2320710"/>
        <a:ext cx="6393554" cy="463978"/>
      </dsp:txXfrm>
    </dsp:sp>
    <dsp:sp modelId="{FBEEAB34-C6D4-4BC7-802F-4B846EA3BD62}">
      <dsp:nvSpPr>
        <dsp:cNvPr id="0" name=""/>
        <dsp:cNvSpPr/>
      </dsp:nvSpPr>
      <dsp:spPr>
        <a:xfrm>
          <a:off x="792102" y="2262713"/>
          <a:ext cx="579973" cy="579973"/>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alpha val="90000"/>
              <a:hueOff val="0"/>
              <a:satOff val="0"/>
              <a:lumOff val="0"/>
              <a:alphaOff val="-20000"/>
            </a:schemeClr>
          </a:solidFill>
          <a:prstDash val="solid"/>
        </a:ln>
        <a:effectLst/>
      </dsp:spPr>
      <dsp:style>
        <a:lnRef idx="1">
          <a:scrgbClr r="0" g="0" b="0"/>
        </a:lnRef>
        <a:fillRef idx="2">
          <a:scrgbClr r="0" g="0" b="0"/>
        </a:fillRef>
        <a:effectRef idx="0">
          <a:scrgbClr r="0" g="0" b="0"/>
        </a:effectRef>
        <a:fontRef idx="minor"/>
      </dsp:style>
    </dsp:sp>
    <dsp:sp modelId="{9A046169-6766-44F5-B96C-126075432F51}">
      <dsp:nvSpPr>
        <dsp:cNvPr id="0" name=""/>
        <dsp:cNvSpPr/>
      </dsp:nvSpPr>
      <dsp:spPr>
        <a:xfrm>
          <a:off x="1008571" y="3017087"/>
          <a:ext cx="6467072" cy="463978"/>
        </a:xfrm>
        <a:prstGeom prst="rect">
          <a:avLst/>
        </a:prstGeom>
        <a:gradFill rotWithShape="0">
          <a:gsLst>
            <a:gs pos="0">
              <a:schemeClr val="accent1">
                <a:alpha val="90000"/>
                <a:hueOff val="0"/>
                <a:satOff val="0"/>
                <a:lumOff val="0"/>
                <a:alphaOff val="-26667"/>
                <a:tint val="65000"/>
                <a:shade val="92000"/>
                <a:satMod val="130000"/>
              </a:schemeClr>
            </a:gs>
            <a:gs pos="45000">
              <a:schemeClr val="accent1">
                <a:alpha val="90000"/>
                <a:hueOff val="0"/>
                <a:satOff val="0"/>
                <a:lumOff val="0"/>
                <a:alphaOff val="-26667"/>
                <a:tint val="60000"/>
                <a:shade val="99000"/>
                <a:satMod val="120000"/>
              </a:schemeClr>
            </a:gs>
            <a:gs pos="100000">
              <a:schemeClr val="accent1">
                <a:alpha val="90000"/>
                <a:hueOff val="0"/>
                <a:satOff val="0"/>
                <a:lumOff val="0"/>
                <a:alphaOff val="-26667"/>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283" tIns="35560" rIns="35560" bIns="35560" numCol="1" spcCol="1270" anchor="ctr" anchorCtr="0">
          <a:noAutofit/>
        </a:bodyPr>
        <a:lstStyle/>
        <a:p>
          <a:pPr lvl="0" algn="l" defTabSz="622300" rtl="0">
            <a:lnSpc>
              <a:spcPct val="90000"/>
            </a:lnSpc>
            <a:spcBef>
              <a:spcPct val="0"/>
            </a:spcBef>
            <a:spcAft>
              <a:spcPct val="35000"/>
            </a:spcAft>
          </a:pPr>
          <a:r>
            <a:rPr lang="tr-TR" sz="1400" kern="1200" smtClean="0"/>
            <a:t>Yutma güçlüğü, salya akması  bulunmaz Hasta sırtüstü yatabilir. </a:t>
          </a:r>
          <a:endParaRPr lang="tr-TR" sz="1400" kern="1200"/>
        </a:p>
      </dsp:txBody>
      <dsp:txXfrm>
        <a:off x="1008571" y="3017087"/>
        <a:ext cx="6467072" cy="463978"/>
      </dsp:txXfrm>
    </dsp:sp>
    <dsp:sp modelId="{8F029BD9-265B-44B8-A6FE-CD58875BD238}">
      <dsp:nvSpPr>
        <dsp:cNvPr id="0" name=""/>
        <dsp:cNvSpPr/>
      </dsp:nvSpPr>
      <dsp:spPr>
        <a:xfrm>
          <a:off x="718585" y="2959089"/>
          <a:ext cx="579973" cy="579973"/>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alpha val="90000"/>
              <a:hueOff val="0"/>
              <a:satOff val="0"/>
              <a:lumOff val="0"/>
              <a:alphaOff val="-26667"/>
            </a:schemeClr>
          </a:solidFill>
          <a:prstDash val="solid"/>
        </a:ln>
        <a:effectLst/>
      </dsp:spPr>
      <dsp:style>
        <a:lnRef idx="1">
          <a:scrgbClr r="0" g="0" b="0"/>
        </a:lnRef>
        <a:fillRef idx="2">
          <a:scrgbClr r="0" g="0" b="0"/>
        </a:fillRef>
        <a:effectRef idx="0">
          <a:scrgbClr r="0" g="0" b="0"/>
        </a:effectRef>
        <a:fontRef idx="minor"/>
      </dsp:style>
    </dsp:sp>
    <dsp:sp modelId="{47A60350-CA42-4444-A853-F385176E23A0}">
      <dsp:nvSpPr>
        <dsp:cNvPr id="0" name=""/>
        <dsp:cNvSpPr/>
      </dsp:nvSpPr>
      <dsp:spPr>
        <a:xfrm>
          <a:off x="778318" y="3712953"/>
          <a:ext cx="6697325" cy="463978"/>
        </a:xfrm>
        <a:prstGeom prst="rect">
          <a:avLst/>
        </a:prstGeom>
        <a:gradFill rotWithShape="0">
          <a:gsLst>
            <a:gs pos="0">
              <a:schemeClr val="accent1">
                <a:alpha val="90000"/>
                <a:hueOff val="0"/>
                <a:satOff val="0"/>
                <a:lumOff val="0"/>
                <a:alphaOff val="-33333"/>
                <a:tint val="65000"/>
                <a:shade val="92000"/>
                <a:satMod val="130000"/>
              </a:schemeClr>
            </a:gs>
            <a:gs pos="45000">
              <a:schemeClr val="accent1">
                <a:alpha val="90000"/>
                <a:hueOff val="0"/>
                <a:satOff val="0"/>
                <a:lumOff val="0"/>
                <a:alphaOff val="-33333"/>
                <a:tint val="60000"/>
                <a:shade val="99000"/>
                <a:satMod val="120000"/>
              </a:schemeClr>
            </a:gs>
            <a:gs pos="100000">
              <a:schemeClr val="accent1">
                <a:alpha val="90000"/>
                <a:hueOff val="0"/>
                <a:satOff val="0"/>
                <a:lumOff val="0"/>
                <a:alphaOff val="-33333"/>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283" tIns="35560" rIns="35560" bIns="35560" numCol="1" spcCol="1270" anchor="ctr" anchorCtr="0">
          <a:noAutofit/>
        </a:bodyPr>
        <a:lstStyle/>
        <a:p>
          <a:pPr lvl="0" algn="l" defTabSz="622300" rtl="0">
            <a:lnSpc>
              <a:spcPct val="90000"/>
            </a:lnSpc>
            <a:spcBef>
              <a:spcPct val="0"/>
            </a:spcBef>
            <a:spcAft>
              <a:spcPct val="35000"/>
            </a:spcAft>
          </a:pPr>
          <a:r>
            <a:rPr lang="tr-TR" sz="1400" kern="1200" dirty="0" smtClean="0"/>
            <a:t>Adrenalinden fayda görmez, genelde </a:t>
          </a:r>
          <a:r>
            <a:rPr lang="tr-TR" sz="1400" kern="1200" dirty="0" err="1" smtClean="0"/>
            <a:t>entubasyon</a:t>
          </a:r>
          <a:r>
            <a:rPr lang="tr-TR" sz="1400" kern="1200" dirty="0" smtClean="0"/>
            <a:t> gerekir </a:t>
          </a:r>
          <a:endParaRPr lang="tr-TR" sz="1400" kern="1200" dirty="0"/>
        </a:p>
      </dsp:txBody>
      <dsp:txXfrm>
        <a:off x="778318" y="3712953"/>
        <a:ext cx="6697325" cy="463978"/>
      </dsp:txXfrm>
    </dsp:sp>
    <dsp:sp modelId="{A699EE37-8DCE-4E44-82AB-9D35061F9879}">
      <dsp:nvSpPr>
        <dsp:cNvPr id="0" name=""/>
        <dsp:cNvSpPr/>
      </dsp:nvSpPr>
      <dsp:spPr>
        <a:xfrm>
          <a:off x="488331" y="3654955"/>
          <a:ext cx="579973" cy="579973"/>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alpha val="90000"/>
              <a:hueOff val="0"/>
              <a:satOff val="0"/>
              <a:lumOff val="0"/>
              <a:alphaOff val="-33333"/>
            </a:schemeClr>
          </a:solidFill>
          <a:prstDash val="solid"/>
        </a:ln>
        <a:effectLst/>
      </dsp:spPr>
      <dsp:style>
        <a:lnRef idx="1">
          <a:scrgbClr r="0" g="0" b="0"/>
        </a:lnRef>
        <a:fillRef idx="2">
          <a:scrgbClr r="0" g="0" b="0"/>
        </a:fillRef>
        <a:effectRef idx="0">
          <a:scrgbClr r="0" g="0" b="0"/>
        </a:effectRef>
        <a:fontRef idx="minor"/>
      </dsp:style>
    </dsp:sp>
    <dsp:sp modelId="{92C4C1BB-1139-4122-9A28-88DB54F9EC44}">
      <dsp:nvSpPr>
        <dsp:cNvPr id="0" name=""/>
        <dsp:cNvSpPr/>
      </dsp:nvSpPr>
      <dsp:spPr>
        <a:xfrm>
          <a:off x="358143" y="4409329"/>
          <a:ext cx="7117500" cy="463978"/>
        </a:xfrm>
        <a:prstGeom prst="rect">
          <a:avLst/>
        </a:prstGeom>
        <a:gradFill rotWithShape="0">
          <a:gsLst>
            <a:gs pos="0">
              <a:schemeClr val="accent1">
                <a:alpha val="90000"/>
                <a:hueOff val="0"/>
                <a:satOff val="0"/>
                <a:lumOff val="0"/>
                <a:alphaOff val="-40000"/>
                <a:tint val="65000"/>
                <a:shade val="92000"/>
                <a:satMod val="130000"/>
              </a:schemeClr>
            </a:gs>
            <a:gs pos="45000">
              <a:schemeClr val="accent1">
                <a:alpha val="90000"/>
                <a:hueOff val="0"/>
                <a:satOff val="0"/>
                <a:lumOff val="0"/>
                <a:alphaOff val="-40000"/>
                <a:tint val="60000"/>
                <a:shade val="99000"/>
                <a:satMod val="120000"/>
              </a:schemeClr>
            </a:gs>
            <a:gs pos="100000">
              <a:schemeClr val="accent1">
                <a:alpha val="90000"/>
                <a:hueOff val="0"/>
                <a:satOff val="0"/>
                <a:lumOff val="0"/>
                <a:alphaOff val="-4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283" tIns="35560" rIns="35560" bIns="35560" numCol="1" spcCol="1270" anchor="b" anchorCtr="0">
          <a:noAutofit/>
        </a:bodyPr>
        <a:lstStyle/>
        <a:p>
          <a:pPr lvl="0" algn="l" defTabSz="622300" rtl="0">
            <a:lnSpc>
              <a:spcPct val="90000"/>
            </a:lnSpc>
            <a:spcBef>
              <a:spcPct val="0"/>
            </a:spcBef>
            <a:spcAft>
              <a:spcPct val="35000"/>
            </a:spcAft>
          </a:pPr>
          <a:r>
            <a:rPr lang="tr-TR" sz="1400" kern="1200" dirty="0" smtClean="0"/>
            <a:t>Tedavi; </a:t>
          </a:r>
          <a:r>
            <a:rPr lang="tr-TR" sz="1400" kern="1200" dirty="0" err="1" smtClean="0"/>
            <a:t>Vankomisin</a:t>
          </a:r>
          <a:r>
            <a:rPr lang="tr-TR" sz="1400" kern="1200" dirty="0" smtClean="0"/>
            <a:t> + Beta-</a:t>
          </a:r>
          <a:r>
            <a:rPr lang="tr-TR" sz="1400" kern="1200" dirty="0" err="1" smtClean="0"/>
            <a:t>laktam</a:t>
          </a:r>
          <a:r>
            <a:rPr lang="tr-TR" sz="1400" kern="1200" dirty="0" smtClean="0"/>
            <a:t> antibiyotiktir </a:t>
          </a:r>
          <a:endParaRPr lang="tr-TR" sz="1400" kern="1200" dirty="0"/>
        </a:p>
      </dsp:txBody>
      <dsp:txXfrm>
        <a:off x="358143" y="4409329"/>
        <a:ext cx="7117500" cy="463978"/>
      </dsp:txXfrm>
    </dsp:sp>
    <dsp:sp modelId="{758DC8BF-DF1C-4AB2-884D-AB8E47E9BD8B}">
      <dsp:nvSpPr>
        <dsp:cNvPr id="0" name=""/>
        <dsp:cNvSpPr/>
      </dsp:nvSpPr>
      <dsp:spPr>
        <a:xfrm>
          <a:off x="68157" y="4351332"/>
          <a:ext cx="579973" cy="579973"/>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67887-9411-455E-B984-F7F337675940}" type="datetimeFigureOut">
              <a:rPr lang="tr-TR" smtClean="0"/>
              <a:t>13.12.2018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8FB1A-0DE7-4813-8C81-344345D416B2}" type="slidenum">
              <a:rPr lang="tr-TR" smtClean="0"/>
              <a:t>‹#›</a:t>
            </a:fld>
            <a:endParaRPr lang="tr-TR"/>
          </a:p>
        </p:txBody>
      </p:sp>
    </p:spTree>
    <p:extLst>
      <p:ext uri="{BB962C8B-B14F-4D97-AF65-F5344CB8AC3E}">
        <p14:creationId xmlns:p14="http://schemas.microsoft.com/office/powerpoint/2010/main" val="263489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Soğuk buhar çocuğu rahatlatıyorsa verilmeli,</a:t>
            </a:r>
            <a:r>
              <a:rPr lang="tr-TR" baseline="0" dirty="0" smtClean="0"/>
              <a:t> daha fazla huzursuz ediyorsa verilmemeli, </a:t>
            </a:r>
          </a:p>
          <a:p>
            <a:r>
              <a:rPr lang="tr-TR" baseline="0" dirty="0" smtClean="0"/>
              <a:t>Oda havasının nemli tutulması sağlanmalı.</a:t>
            </a:r>
            <a:endParaRPr lang="tr-TR" dirty="0" smtClean="0"/>
          </a:p>
        </p:txBody>
      </p:sp>
      <p:sp>
        <p:nvSpPr>
          <p:cNvPr id="4" name="Slayt Numarası Yer Tutucusu 3"/>
          <p:cNvSpPr>
            <a:spLocks noGrp="1"/>
          </p:cNvSpPr>
          <p:nvPr>
            <p:ph type="sldNum" sz="quarter" idx="10"/>
          </p:nvPr>
        </p:nvSpPr>
        <p:spPr/>
        <p:txBody>
          <a:bodyPr/>
          <a:lstStyle/>
          <a:p>
            <a:fld id="{77F8FB1A-0DE7-4813-8C81-344345D416B2}" type="slidenum">
              <a:rPr lang="tr-TR" smtClean="0"/>
              <a:t>9</a:t>
            </a:fld>
            <a:endParaRPr lang="tr-TR"/>
          </a:p>
        </p:txBody>
      </p:sp>
    </p:spTree>
    <p:extLst>
      <p:ext uri="{BB962C8B-B14F-4D97-AF65-F5344CB8AC3E}">
        <p14:creationId xmlns:p14="http://schemas.microsoft.com/office/powerpoint/2010/main" val="172328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7F8FB1A-0DE7-4813-8C81-344345D416B2}" type="slidenum">
              <a:rPr lang="tr-TR" smtClean="0"/>
              <a:t>51</a:t>
            </a:fld>
            <a:endParaRPr lang="tr-TR"/>
          </a:p>
        </p:txBody>
      </p:sp>
    </p:spTree>
    <p:extLst>
      <p:ext uri="{BB962C8B-B14F-4D97-AF65-F5344CB8AC3E}">
        <p14:creationId xmlns:p14="http://schemas.microsoft.com/office/powerpoint/2010/main" val="289441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dexametazon</a:t>
            </a:r>
            <a:r>
              <a:rPr lang="tr-TR" dirty="0" smtClean="0"/>
              <a:t> ve metil </a:t>
            </a:r>
            <a:r>
              <a:rPr lang="tr-TR" dirty="0" err="1" smtClean="0"/>
              <a:t>prednizolon</a:t>
            </a:r>
            <a:r>
              <a:rPr lang="tr-TR" dirty="0" smtClean="0"/>
              <a:t> aynı etkinliğe sahiptir.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Ancak aynı şikayetlerle </a:t>
            </a:r>
            <a:r>
              <a:rPr lang="tr-TR" dirty="0" err="1" smtClean="0"/>
              <a:t>hasteneye</a:t>
            </a:r>
            <a:r>
              <a:rPr lang="tr-TR" dirty="0" smtClean="0"/>
              <a:t> tekrar başvurma sıklığı </a:t>
            </a:r>
            <a:r>
              <a:rPr lang="tr-TR" dirty="0" err="1" smtClean="0"/>
              <a:t>dexametazon</a:t>
            </a:r>
            <a:r>
              <a:rPr lang="tr-TR" dirty="0" smtClean="0"/>
              <a:t> alan hastalarda </a:t>
            </a:r>
            <a:r>
              <a:rPr lang="tr-TR" dirty="0" err="1" smtClean="0"/>
              <a:t>prednisolon</a:t>
            </a:r>
            <a:r>
              <a:rPr lang="tr-TR" dirty="0" smtClean="0"/>
              <a:t> alan hastalar göre daha azdır. </a:t>
            </a:r>
          </a:p>
          <a:p>
            <a:endParaRPr lang="tr-TR" dirty="0"/>
          </a:p>
        </p:txBody>
      </p:sp>
      <p:sp>
        <p:nvSpPr>
          <p:cNvPr id="4" name="Slayt Numarası Yer Tutucusu 3"/>
          <p:cNvSpPr>
            <a:spLocks noGrp="1"/>
          </p:cNvSpPr>
          <p:nvPr>
            <p:ph type="sldNum" sz="quarter" idx="10"/>
          </p:nvPr>
        </p:nvSpPr>
        <p:spPr/>
        <p:txBody>
          <a:bodyPr/>
          <a:lstStyle/>
          <a:p>
            <a:fld id="{77F8FB1A-0DE7-4813-8C81-344345D416B2}" type="slidenum">
              <a:rPr lang="tr-TR" smtClean="0"/>
              <a:t>10</a:t>
            </a:fld>
            <a:endParaRPr lang="tr-TR"/>
          </a:p>
        </p:txBody>
      </p:sp>
    </p:spTree>
    <p:extLst>
      <p:ext uri="{BB962C8B-B14F-4D97-AF65-F5344CB8AC3E}">
        <p14:creationId xmlns:p14="http://schemas.microsoft.com/office/powerpoint/2010/main" val="397443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Rsv</a:t>
            </a:r>
            <a:r>
              <a:rPr lang="tr-TR" dirty="0" smtClean="0"/>
              <a:t> sezonu: ekim-mart</a:t>
            </a:r>
            <a:r>
              <a:rPr lang="tr-TR" baseline="0" dirty="0" smtClean="0"/>
              <a:t> ayları arası</a:t>
            </a:r>
            <a:endParaRPr lang="tr-TR" dirty="0"/>
          </a:p>
        </p:txBody>
      </p:sp>
      <p:sp>
        <p:nvSpPr>
          <p:cNvPr id="4" name="Slayt Numarası Yer Tutucusu 3"/>
          <p:cNvSpPr>
            <a:spLocks noGrp="1"/>
          </p:cNvSpPr>
          <p:nvPr>
            <p:ph type="sldNum" sz="quarter" idx="10"/>
          </p:nvPr>
        </p:nvSpPr>
        <p:spPr/>
        <p:txBody>
          <a:bodyPr/>
          <a:lstStyle/>
          <a:p>
            <a:fld id="{77F8FB1A-0DE7-4813-8C81-344345D416B2}" type="slidenum">
              <a:rPr lang="tr-TR" smtClean="0"/>
              <a:t>25</a:t>
            </a:fld>
            <a:endParaRPr lang="tr-TR"/>
          </a:p>
        </p:txBody>
      </p:sp>
    </p:spTree>
    <p:extLst>
      <p:ext uri="{BB962C8B-B14F-4D97-AF65-F5344CB8AC3E}">
        <p14:creationId xmlns:p14="http://schemas.microsoft.com/office/powerpoint/2010/main" val="150063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1-Viral </a:t>
            </a:r>
            <a:r>
              <a:rPr lang="tr-TR" dirty="0" err="1" smtClean="0"/>
              <a:t>pnömoni</a:t>
            </a:r>
            <a:r>
              <a:rPr lang="tr-TR" dirty="0" smtClean="0"/>
              <a:t>, </a:t>
            </a:r>
            <a:r>
              <a:rPr lang="tr-TR" dirty="0" err="1" smtClean="0"/>
              <a:t>nonspesifik</a:t>
            </a:r>
            <a:r>
              <a:rPr lang="tr-TR" dirty="0" smtClean="0"/>
              <a:t> </a:t>
            </a:r>
            <a:r>
              <a:rPr lang="tr-TR" dirty="0" err="1" smtClean="0"/>
              <a:t>viral</a:t>
            </a:r>
            <a:r>
              <a:rPr lang="tr-TR" dirty="0" smtClean="0"/>
              <a:t> solunum yolu enfeksiyonu klinik bulgularına ek olarak </a:t>
            </a:r>
            <a:r>
              <a:rPr lang="tr-TR" dirty="0" err="1" smtClean="0"/>
              <a:t>takipne</a:t>
            </a:r>
            <a:r>
              <a:rPr lang="tr-TR" dirty="0" smtClean="0"/>
              <a:t>, bazen </a:t>
            </a:r>
            <a:r>
              <a:rPr lang="tr-TR" dirty="0" err="1" smtClean="0"/>
              <a:t>dispne</a:t>
            </a:r>
            <a:r>
              <a:rPr lang="tr-TR" dirty="0" smtClean="0"/>
              <a:t> ve dinlemekle </a:t>
            </a:r>
            <a:r>
              <a:rPr lang="tr-TR" dirty="0" err="1" smtClean="0"/>
              <a:t>krepitasyonla</a:t>
            </a:r>
            <a:r>
              <a:rPr lang="tr-TR" dirty="0" smtClean="0"/>
              <a:t> karşımıza gelir. </a:t>
            </a:r>
            <a:r>
              <a:rPr lang="tr-TR" dirty="0" err="1" smtClean="0"/>
              <a:t>Viral</a:t>
            </a:r>
            <a:r>
              <a:rPr lang="tr-TR" dirty="0" smtClean="0"/>
              <a:t> </a:t>
            </a:r>
            <a:r>
              <a:rPr lang="tr-TR" dirty="0" err="1" smtClean="0"/>
              <a:t>pnömoni</a:t>
            </a:r>
            <a:r>
              <a:rPr lang="tr-TR" dirty="0" smtClean="0"/>
              <a:t> etkenleri genellikle AB etkenleri ile benzerdir. Hışıltı veya yaygın </a:t>
            </a:r>
            <a:r>
              <a:rPr lang="tr-TR" dirty="0" err="1" smtClean="0"/>
              <a:t>sibilen</a:t>
            </a:r>
            <a:r>
              <a:rPr lang="tr-TR" dirty="0" smtClean="0"/>
              <a:t> </a:t>
            </a:r>
            <a:r>
              <a:rPr lang="tr-TR" dirty="0" err="1" smtClean="0"/>
              <a:t>ronküs</a:t>
            </a:r>
            <a:r>
              <a:rPr lang="tr-TR" dirty="0" smtClean="0"/>
              <a:t> olmadan ASYE düşünülen bir bebekte akciğerlerini dinlemede </a:t>
            </a:r>
            <a:r>
              <a:rPr lang="tr-TR" dirty="0" err="1" smtClean="0"/>
              <a:t>bilateral</a:t>
            </a:r>
            <a:r>
              <a:rPr lang="tr-TR" dirty="0" smtClean="0"/>
              <a:t> </a:t>
            </a:r>
            <a:r>
              <a:rPr lang="tr-TR" dirty="0" err="1" smtClean="0"/>
              <a:t>krepitasyon</a:t>
            </a:r>
            <a:r>
              <a:rPr lang="tr-TR" dirty="0" smtClean="0"/>
              <a:t> varlığı </a:t>
            </a:r>
            <a:r>
              <a:rPr lang="tr-TR" dirty="0" err="1" smtClean="0"/>
              <a:t>viral</a:t>
            </a:r>
            <a:r>
              <a:rPr lang="tr-TR" dirty="0" smtClean="0"/>
              <a:t> </a:t>
            </a:r>
            <a:r>
              <a:rPr lang="tr-TR" dirty="0" err="1" smtClean="0"/>
              <a:t>pnömoni</a:t>
            </a:r>
            <a:r>
              <a:rPr lang="tr-TR" dirty="0" smtClean="0"/>
              <a:t> ayırıcı tanısında yardımcıdır</a:t>
            </a:r>
          </a:p>
          <a:p>
            <a:endParaRPr lang="tr-TR" dirty="0" smtClean="0"/>
          </a:p>
          <a:p>
            <a:r>
              <a:rPr lang="tr-TR" dirty="0" smtClean="0"/>
              <a:t>2-Daha önceden tekrarlayan hışıltı ataklarının olması çocukta veya ailede astım, </a:t>
            </a:r>
            <a:r>
              <a:rPr lang="tr-TR" dirty="0" err="1" smtClean="0"/>
              <a:t>egzema</a:t>
            </a:r>
            <a:r>
              <a:rPr lang="tr-TR" dirty="0" smtClean="0"/>
              <a:t> ve diğer </a:t>
            </a:r>
            <a:r>
              <a:rPr lang="tr-TR" dirty="0" err="1" smtClean="0"/>
              <a:t>atopik</a:t>
            </a:r>
            <a:r>
              <a:rPr lang="tr-TR" dirty="0" smtClean="0"/>
              <a:t> bulgularının (klinik ve laboratuvar) olması zeminde yer alan </a:t>
            </a:r>
            <a:r>
              <a:rPr lang="tr-TR" dirty="0" err="1" smtClean="0"/>
              <a:t>allerjik</a:t>
            </a:r>
            <a:r>
              <a:rPr lang="tr-TR" dirty="0" smtClean="0"/>
              <a:t> astımı destekleyebilir. Daha önceden benzer atakların varlığı, ayırıcı tanıyı kolaylaştırır ama ilk atak sırasında bu ayrımı yapmak zor olabilir. </a:t>
            </a:r>
          </a:p>
          <a:p>
            <a:endParaRPr lang="tr-TR" dirty="0" smtClean="0"/>
          </a:p>
          <a:p>
            <a:r>
              <a:rPr lang="tr-TR" dirty="0" smtClean="0"/>
              <a:t>3-Altta yatan kronik akciğer hastalığı </a:t>
            </a:r>
            <a:r>
              <a:rPr lang="tr-TR" dirty="0" err="1" smtClean="0"/>
              <a:t>persistan</a:t>
            </a:r>
            <a:r>
              <a:rPr lang="tr-TR" dirty="0" smtClean="0"/>
              <a:t> veya tekrarlayan hışıltıya yol açabilir, araya giren </a:t>
            </a:r>
            <a:r>
              <a:rPr lang="tr-TR" dirty="0" err="1" smtClean="0"/>
              <a:t>viral</a:t>
            </a:r>
            <a:r>
              <a:rPr lang="tr-TR" dirty="0" smtClean="0"/>
              <a:t> veya diğer enfeksiyonlar bu durumu kolaylaştırır. Bu olgularda AB atağı olaya eklenebilir veya bu olgularda AB daha sık görülür ve daha ciddi ve hastaneye yatışı gerektirecek tabloya yol açabilir. Bu olgularda büyüme geriliği, tekrarlayan </a:t>
            </a:r>
            <a:r>
              <a:rPr lang="tr-TR" dirty="0" err="1" smtClean="0"/>
              <a:t>aspirasyon</a:t>
            </a:r>
            <a:r>
              <a:rPr lang="tr-TR" dirty="0" smtClean="0"/>
              <a:t>, </a:t>
            </a:r>
            <a:r>
              <a:rPr lang="tr-TR" dirty="0" err="1" smtClean="0"/>
              <a:t>stridor</a:t>
            </a:r>
            <a:r>
              <a:rPr lang="tr-TR" dirty="0" smtClean="0"/>
              <a:t> veya </a:t>
            </a:r>
            <a:r>
              <a:rPr lang="tr-TR" dirty="0" err="1" smtClean="0"/>
              <a:t>bronşiyolit</a:t>
            </a:r>
            <a:r>
              <a:rPr lang="tr-TR" dirty="0" smtClean="0"/>
              <a:t> dışı tekrarlayan alt ve üst solunum yolu enfeksiyonları da normal çocuklardan daha sık görülebilir.</a:t>
            </a:r>
          </a:p>
          <a:p>
            <a:endParaRPr lang="tr-TR" dirty="0" smtClean="0"/>
          </a:p>
          <a:p>
            <a:r>
              <a:rPr lang="tr-TR" dirty="0" smtClean="0"/>
              <a:t>4-Öyküde yabancı cisim </a:t>
            </a:r>
            <a:r>
              <a:rPr lang="tr-TR" dirty="0" err="1" smtClean="0"/>
              <a:t>aspirasyonu</a:t>
            </a:r>
            <a:r>
              <a:rPr lang="tr-TR" dirty="0" smtClean="0"/>
              <a:t> saptanması önemlidir. Ancak her zaman olamayabilir. </a:t>
            </a:r>
            <a:r>
              <a:rPr lang="tr-TR" dirty="0" err="1" smtClean="0"/>
              <a:t>Fokal</a:t>
            </a:r>
            <a:r>
              <a:rPr lang="tr-TR" dirty="0" smtClean="0"/>
              <a:t> </a:t>
            </a:r>
            <a:r>
              <a:rPr lang="tr-TR" dirty="0" err="1" smtClean="0"/>
              <a:t>monofonik</a:t>
            </a:r>
            <a:r>
              <a:rPr lang="tr-TR" dirty="0" smtClean="0"/>
              <a:t> hışıltı, akciğer </a:t>
            </a:r>
            <a:r>
              <a:rPr lang="tr-TR" dirty="0" err="1" smtClean="0"/>
              <a:t>grafisinde</a:t>
            </a:r>
            <a:r>
              <a:rPr lang="tr-TR" dirty="0" smtClean="0"/>
              <a:t> </a:t>
            </a:r>
            <a:r>
              <a:rPr lang="tr-TR" dirty="0" err="1" smtClean="0"/>
              <a:t>aspirasyon</a:t>
            </a:r>
            <a:r>
              <a:rPr lang="tr-TR" dirty="0" smtClean="0"/>
              <a:t> bölgesinde havalanma fazlalığı, yabancı cisim tam obstrüksiyona yol açmışsa </a:t>
            </a:r>
            <a:r>
              <a:rPr lang="tr-TR" dirty="0" err="1" smtClean="0"/>
              <a:t>atelektazi</a:t>
            </a:r>
            <a:r>
              <a:rPr lang="tr-TR" dirty="0" smtClean="0"/>
              <a:t> ve </a:t>
            </a:r>
            <a:r>
              <a:rPr lang="tr-TR" dirty="0" err="1" smtClean="0"/>
              <a:t>atelektazi</a:t>
            </a:r>
            <a:r>
              <a:rPr lang="tr-TR" dirty="0" smtClean="0"/>
              <a:t> bölgesinde üzerine eklenmiş bakteriyel </a:t>
            </a:r>
            <a:r>
              <a:rPr lang="tr-TR" dirty="0" err="1" smtClean="0"/>
              <a:t>pnömoni</a:t>
            </a:r>
            <a:r>
              <a:rPr lang="tr-TR" dirty="0" smtClean="0"/>
              <a:t> saptanabilir. </a:t>
            </a:r>
          </a:p>
          <a:p>
            <a:endParaRPr lang="tr-TR" dirty="0" smtClean="0"/>
          </a:p>
          <a:p>
            <a:r>
              <a:rPr lang="tr-TR" dirty="0" smtClean="0"/>
              <a:t>5-Altta yatan hastalığa ait üfürüm duyulması, kardiyak muayenede diğer özgül bulguların varlığı, büyüme geriliği, </a:t>
            </a:r>
            <a:r>
              <a:rPr lang="tr-TR" dirty="0" err="1" smtClean="0"/>
              <a:t>hepatomegali</a:t>
            </a:r>
            <a:r>
              <a:rPr lang="tr-TR" dirty="0" smtClean="0"/>
              <a:t> gibi fizik muayene bulguları sıklıkla yol göstericidir</a:t>
            </a:r>
            <a:endParaRPr lang="tr-TR" dirty="0"/>
          </a:p>
        </p:txBody>
      </p:sp>
      <p:sp>
        <p:nvSpPr>
          <p:cNvPr id="4" name="Slayt Numarası Yer Tutucusu 3"/>
          <p:cNvSpPr>
            <a:spLocks noGrp="1"/>
          </p:cNvSpPr>
          <p:nvPr>
            <p:ph type="sldNum" sz="quarter" idx="10"/>
          </p:nvPr>
        </p:nvSpPr>
        <p:spPr/>
        <p:txBody>
          <a:bodyPr/>
          <a:lstStyle/>
          <a:p>
            <a:fld id="{77F8FB1A-0DE7-4813-8C81-344345D416B2}" type="slidenum">
              <a:rPr lang="tr-TR" smtClean="0"/>
              <a:t>33</a:t>
            </a:fld>
            <a:endParaRPr lang="tr-TR"/>
          </a:p>
        </p:txBody>
      </p:sp>
    </p:spTree>
    <p:extLst>
      <p:ext uri="{BB962C8B-B14F-4D97-AF65-F5344CB8AC3E}">
        <p14:creationId xmlns:p14="http://schemas.microsoft.com/office/powerpoint/2010/main" val="263855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AAP ve NICE rehberi oksijen </a:t>
            </a:r>
            <a:r>
              <a:rPr lang="tr-TR" dirty="0" err="1" smtClean="0"/>
              <a:t>satürasyonu</a:t>
            </a:r>
            <a:r>
              <a:rPr lang="tr-TR" dirty="0" smtClean="0"/>
              <a:t> %92’nin altında olan olgulara oksijen verilmesini önermektedir</a:t>
            </a:r>
            <a:r>
              <a:rPr lang="tr-TR" baseline="0" dirty="0" smtClean="0"/>
              <a:t> </a:t>
            </a:r>
            <a:r>
              <a:rPr lang="tr-TR" dirty="0" smtClean="0"/>
              <a:t>oksijen </a:t>
            </a:r>
            <a:r>
              <a:rPr lang="tr-TR" dirty="0" err="1" smtClean="0"/>
              <a:t>satürasyonunun</a:t>
            </a:r>
            <a:r>
              <a:rPr lang="tr-TR" dirty="0" smtClean="0"/>
              <a:t> %92’nin üzerinde tutulması önerilmektedir. </a:t>
            </a:r>
          </a:p>
          <a:p>
            <a:r>
              <a:rPr lang="tr-TR" dirty="0" smtClean="0"/>
              <a:t>Oksijen </a:t>
            </a:r>
            <a:r>
              <a:rPr lang="tr-TR" dirty="0" err="1" smtClean="0"/>
              <a:t>satürasyonu</a:t>
            </a:r>
            <a:r>
              <a:rPr lang="tr-TR" dirty="0" smtClean="0"/>
              <a:t> düşük olan çocuklara, nemlendirilmiş oksijen nazal </a:t>
            </a:r>
            <a:r>
              <a:rPr lang="tr-TR" dirty="0" err="1" smtClean="0"/>
              <a:t>kanülle</a:t>
            </a:r>
            <a:r>
              <a:rPr lang="tr-TR" dirty="0" smtClean="0"/>
              <a:t> (maksimum akım hızı 2 L/dakika) ya da maske ile (minimum akım hızı 4 L/dakika) verilebilir </a:t>
            </a:r>
            <a:endParaRPr lang="tr-TR" dirty="0"/>
          </a:p>
        </p:txBody>
      </p:sp>
      <p:sp>
        <p:nvSpPr>
          <p:cNvPr id="4" name="Slayt Numarası Yer Tutucusu 3"/>
          <p:cNvSpPr>
            <a:spLocks noGrp="1"/>
          </p:cNvSpPr>
          <p:nvPr>
            <p:ph type="sldNum" sz="quarter" idx="10"/>
          </p:nvPr>
        </p:nvSpPr>
        <p:spPr/>
        <p:txBody>
          <a:bodyPr/>
          <a:lstStyle/>
          <a:p>
            <a:fld id="{77F8FB1A-0DE7-4813-8C81-344345D416B2}" type="slidenum">
              <a:rPr lang="tr-TR" smtClean="0"/>
              <a:t>39</a:t>
            </a:fld>
            <a:endParaRPr lang="tr-TR"/>
          </a:p>
        </p:txBody>
      </p:sp>
    </p:spTree>
    <p:extLst>
      <p:ext uri="{BB962C8B-B14F-4D97-AF65-F5344CB8AC3E}">
        <p14:creationId xmlns:p14="http://schemas.microsoft.com/office/powerpoint/2010/main" val="207399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smtClean="0"/>
              <a:t>Salbutamol</a:t>
            </a:r>
            <a:r>
              <a:rPr lang="tr-TR" b="1" dirty="0" smtClean="0"/>
              <a:t>: </a:t>
            </a:r>
            <a:r>
              <a:rPr lang="tr-TR" dirty="0" smtClean="0"/>
              <a:t>klinik skorda düzelme sağladığı bulunmuş, ancak hastaneye yatış oranında anlamlı azalma olmadığı gösterilmiştir   </a:t>
            </a:r>
          </a:p>
          <a:p>
            <a:r>
              <a:rPr lang="tr-TR" dirty="0" smtClean="0"/>
              <a:t>(0,15 mg/kg/doz, 3 cc SF içinde) Yirmi dakika ara ile üç kez tekrarlanır, daha sonra günde 8-12 kez verilebilir. </a:t>
            </a:r>
          </a:p>
          <a:p>
            <a:r>
              <a:rPr lang="tr-TR" dirty="0" smtClean="0"/>
              <a:t>Uzun süre kullanımında çarpıntı, tremor ve </a:t>
            </a:r>
            <a:r>
              <a:rPr lang="tr-TR" dirty="0" err="1" smtClean="0"/>
              <a:t>hipokalemiye</a:t>
            </a:r>
            <a:r>
              <a:rPr lang="tr-TR" dirty="0" smtClean="0"/>
              <a:t> dikkat edilmelidir. Oksijen ile birlikte verilmesi </a:t>
            </a:r>
            <a:r>
              <a:rPr lang="tr-TR" dirty="0" err="1" smtClean="0"/>
              <a:t>miyokard</a:t>
            </a:r>
            <a:r>
              <a:rPr lang="tr-TR" dirty="0" smtClean="0"/>
              <a:t> </a:t>
            </a:r>
            <a:r>
              <a:rPr lang="tr-TR" dirty="0" err="1" smtClean="0"/>
              <a:t>toksisitesini</a:t>
            </a:r>
            <a:r>
              <a:rPr lang="tr-TR" dirty="0" smtClean="0"/>
              <a:t> azaltır. </a:t>
            </a:r>
            <a:r>
              <a:rPr lang="tr-TR" dirty="0" err="1" smtClean="0"/>
              <a:t>Salbutamol</a:t>
            </a:r>
            <a:r>
              <a:rPr lang="tr-TR" dirty="0" smtClean="0"/>
              <a:t> verilirken oksijen 6-8 L/</a:t>
            </a:r>
            <a:r>
              <a:rPr lang="tr-TR" dirty="0" err="1" smtClean="0"/>
              <a:t>dak</a:t>
            </a:r>
            <a:r>
              <a:rPr lang="tr-TR" dirty="0" smtClean="0"/>
              <a:t> hız ile uygulanır</a:t>
            </a:r>
          </a:p>
          <a:p>
            <a:r>
              <a:rPr lang="tr-TR" dirty="0" smtClean="0"/>
              <a:t>Beta-2 </a:t>
            </a:r>
            <a:r>
              <a:rPr lang="tr-TR" dirty="0" err="1" smtClean="0"/>
              <a:t>agonistlerin</a:t>
            </a:r>
            <a:r>
              <a:rPr lang="tr-TR" dirty="0" smtClean="0"/>
              <a:t> (</a:t>
            </a:r>
            <a:r>
              <a:rPr lang="tr-TR" dirty="0" err="1" smtClean="0"/>
              <a:t>albuterol</a:t>
            </a:r>
            <a:r>
              <a:rPr lang="tr-TR" dirty="0" smtClean="0"/>
              <a:t>) kanıt düzeyi B’dir. Akut </a:t>
            </a:r>
            <a:r>
              <a:rPr lang="tr-TR" dirty="0" err="1" smtClean="0"/>
              <a:t>bronşiyolitte</a:t>
            </a:r>
            <a:r>
              <a:rPr lang="tr-TR" dirty="0" smtClean="0"/>
              <a:t> </a:t>
            </a:r>
            <a:r>
              <a:rPr lang="tr-TR" dirty="0" err="1" smtClean="0"/>
              <a:t>mukozal</a:t>
            </a:r>
            <a:r>
              <a:rPr lang="tr-TR" dirty="0" smtClean="0"/>
              <a:t> bölgede spazm değil ödem bulunmasından ötürü beta-2 </a:t>
            </a:r>
            <a:r>
              <a:rPr lang="tr-TR" dirty="0" err="1" smtClean="0"/>
              <a:t>agonistlerin</a:t>
            </a:r>
            <a:r>
              <a:rPr lang="tr-TR" dirty="0" smtClean="0"/>
              <a:t> olumlu etkisi </a:t>
            </a:r>
            <a:r>
              <a:rPr lang="tr-TR" dirty="0" err="1" smtClean="0"/>
              <a:t>plasebodan</a:t>
            </a:r>
            <a:r>
              <a:rPr lang="tr-TR" dirty="0" smtClean="0"/>
              <a:t> üstün değildir. Ancak akut </a:t>
            </a:r>
            <a:r>
              <a:rPr lang="tr-TR" dirty="0" err="1" smtClean="0"/>
              <a:t>bronşiolit</a:t>
            </a:r>
            <a:r>
              <a:rPr lang="tr-TR" dirty="0" smtClean="0"/>
              <a:t> tablosunda başvuran erken hışıltılı çocuklarda temel </a:t>
            </a:r>
            <a:r>
              <a:rPr lang="tr-TR" dirty="0" err="1" smtClean="0"/>
              <a:t>patofizyoloji</a:t>
            </a:r>
            <a:r>
              <a:rPr lang="tr-TR" dirty="0" smtClean="0"/>
              <a:t> </a:t>
            </a:r>
            <a:r>
              <a:rPr lang="tr-TR" dirty="0" err="1" smtClean="0"/>
              <a:t>bronkospazm</a:t>
            </a:r>
            <a:r>
              <a:rPr lang="tr-TR" dirty="0" smtClean="0"/>
              <a:t> olduğundan beta-2 </a:t>
            </a:r>
            <a:r>
              <a:rPr lang="tr-TR" dirty="0" err="1" smtClean="0"/>
              <a:t>agonist</a:t>
            </a:r>
            <a:r>
              <a:rPr lang="tr-TR" dirty="0" smtClean="0"/>
              <a:t> tedavisinden fayda görebilir. Bu nedenle </a:t>
            </a:r>
            <a:r>
              <a:rPr lang="tr-TR" dirty="0" err="1" smtClean="0"/>
              <a:t>inhale</a:t>
            </a:r>
            <a:r>
              <a:rPr lang="tr-TR" dirty="0" smtClean="0"/>
              <a:t> </a:t>
            </a:r>
            <a:r>
              <a:rPr lang="tr-TR" dirty="0" err="1" smtClean="0"/>
              <a:t>salbutamol</a:t>
            </a:r>
            <a:r>
              <a:rPr lang="tr-TR" dirty="0" smtClean="0"/>
              <a:t> tedavisi denenmeli, yarar görürse devam edilmelidir.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Salbutamolün</a:t>
            </a:r>
            <a:r>
              <a:rPr lang="tr-TR" dirty="0" smtClean="0"/>
              <a:t> akut </a:t>
            </a:r>
            <a:r>
              <a:rPr lang="tr-TR" dirty="0" err="1" smtClean="0"/>
              <a:t>bronşiolitte</a:t>
            </a:r>
            <a:r>
              <a:rPr lang="tr-TR" dirty="0" smtClean="0"/>
              <a:t> </a:t>
            </a:r>
            <a:r>
              <a:rPr lang="tr-TR" dirty="0" err="1" smtClean="0"/>
              <a:t>prognozu</a:t>
            </a:r>
            <a:r>
              <a:rPr lang="tr-TR" dirty="0" smtClean="0"/>
              <a:t> olumlu etkilediğinin kanıtı bulunmamaktadır. </a:t>
            </a:r>
            <a:r>
              <a:rPr lang="tr-TR" dirty="0" err="1" smtClean="0"/>
              <a:t>AB’da</a:t>
            </a:r>
            <a:r>
              <a:rPr lang="tr-TR" dirty="0" smtClean="0"/>
              <a:t> </a:t>
            </a:r>
            <a:r>
              <a:rPr lang="tr-TR" dirty="0" err="1" smtClean="0"/>
              <a:t>salbutamolün</a:t>
            </a:r>
            <a:r>
              <a:rPr lang="tr-TR" dirty="0" smtClean="0"/>
              <a:t> etkinliği yapılan çalışmalarda gösterilemediği için kullanımını önermemekteyiz. </a:t>
            </a:r>
          </a:p>
          <a:p>
            <a:endParaRPr lang="tr-TR" dirty="0" smtClean="0"/>
          </a:p>
          <a:p>
            <a:endParaRPr lang="tr-TR" dirty="0" smtClean="0"/>
          </a:p>
          <a:p>
            <a:r>
              <a:rPr lang="tr-TR" b="1" dirty="0" smtClean="0"/>
              <a:t>Epinefrin ya da </a:t>
            </a:r>
            <a:r>
              <a:rPr lang="tr-TR" b="1" dirty="0" err="1" smtClean="0"/>
              <a:t>rasemik</a:t>
            </a:r>
            <a:r>
              <a:rPr lang="tr-TR" b="1" dirty="0" smtClean="0"/>
              <a:t> epinefrin</a:t>
            </a:r>
          </a:p>
          <a:p>
            <a:r>
              <a:rPr lang="tr-TR" dirty="0" smtClean="0"/>
              <a:t> (0,05 ml/kg/doz) 3 cc SF ile </a:t>
            </a:r>
            <a:r>
              <a:rPr lang="tr-TR" dirty="0" err="1" smtClean="0"/>
              <a:t>nebülizatörle</a:t>
            </a:r>
            <a:r>
              <a:rPr lang="tr-TR" dirty="0" smtClean="0"/>
              <a:t> (maksimum 0,5 ml) verilebilir. Hasta taşikardi açısından takip edilir. </a:t>
            </a:r>
            <a:r>
              <a:rPr lang="tr-TR" dirty="0" err="1" smtClean="0"/>
              <a:t>Cochraine</a:t>
            </a:r>
            <a:r>
              <a:rPr lang="tr-TR" dirty="0" smtClean="0"/>
              <a:t> verilerine göre </a:t>
            </a:r>
            <a:r>
              <a:rPr lang="tr-TR" dirty="0" err="1" smtClean="0"/>
              <a:t>inhale</a:t>
            </a:r>
            <a:r>
              <a:rPr lang="tr-TR" dirty="0" smtClean="0"/>
              <a:t> epinefrin tedavisi ile 60. dakikada solunum sayısının, oksijen </a:t>
            </a:r>
            <a:r>
              <a:rPr lang="tr-TR" dirty="0" err="1" smtClean="0"/>
              <a:t>satürasyonunun</a:t>
            </a:r>
            <a:r>
              <a:rPr lang="tr-TR" dirty="0" smtClean="0"/>
              <a:t> ve tedavi sonrası düzelmenin iyi olduğu bildirilmiştir. Etkisi uzun süreli değildir. 2014 yılına kadar yapılan meta-analiz çalışmalarda </a:t>
            </a:r>
            <a:r>
              <a:rPr lang="tr-TR" dirty="0" err="1" smtClean="0"/>
              <a:t>AB’lı</a:t>
            </a:r>
            <a:r>
              <a:rPr lang="tr-TR" dirty="0" smtClean="0"/>
              <a:t> çocuklarda etkinliği yeterince gösterilemediği için halen AAP ve NICE rehberleri </a:t>
            </a:r>
            <a:r>
              <a:rPr lang="tr-TR" dirty="0" err="1" smtClean="0"/>
              <a:t>AB’lı</a:t>
            </a:r>
            <a:r>
              <a:rPr lang="tr-TR" dirty="0" smtClean="0"/>
              <a:t> çocuklarda epinefrin kullanımını rutin olarak önermemektedir (2,93). Ancak son yıllarda (2015) yapılan çalışmalarda </a:t>
            </a:r>
            <a:r>
              <a:rPr lang="tr-TR" dirty="0" err="1" smtClean="0"/>
              <a:t>AB’da</a:t>
            </a:r>
            <a:r>
              <a:rPr lang="tr-TR" dirty="0" smtClean="0"/>
              <a:t> epinefrinin klinik bulgularda iyileştirici etkileri gösterildiği için rutin olmamakla birlikte seçilmiş olgularda kullanılabileceğini düşünmekteyiz.</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1" dirty="0" err="1" smtClean="0"/>
              <a:t>Hipertonik</a:t>
            </a:r>
            <a:r>
              <a:rPr lang="tr-TR" b="1" dirty="0" smtClean="0"/>
              <a:t> </a:t>
            </a:r>
            <a:r>
              <a:rPr lang="tr-TR" b="1" dirty="0" err="1" smtClean="0"/>
              <a:t>salin</a:t>
            </a:r>
            <a:r>
              <a:rPr lang="tr-TR" dirty="0" smtClean="0"/>
              <a:t>, solunum yolu yüzey sıvısının </a:t>
            </a:r>
            <a:r>
              <a:rPr lang="tr-TR" dirty="0" err="1" smtClean="0"/>
              <a:t>hidrasyonunu</a:t>
            </a:r>
            <a:r>
              <a:rPr lang="tr-TR" dirty="0" smtClean="0"/>
              <a:t> dolayısıyla da </a:t>
            </a:r>
            <a:r>
              <a:rPr lang="tr-TR" dirty="0" err="1" smtClean="0"/>
              <a:t>mukosiliyer</a:t>
            </a:r>
            <a:r>
              <a:rPr lang="tr-TR" dirty="0" smtClean="0"/>
              <a:t> </a:t>
            </a:r>
            <a:r>
              <a:rPr lang="tr-TR" dirty="0" err="1" smtClean="0"/>
              <a:t>klirensi</a:t>
            </a:r>
            <a:r>
              <a:rPr lang="tr-TR" dirty="0" smtClean="0"/>
              <a:t> artırması amacıyla geliştirilmiştir. </a:t>
            </a:r>
            <a:r>
              <a:rPr lang="tr-TR" dirty="0" err="1" smtClean="0"/>
              <a:t>Reflex</a:t>
            </a:r>
            <a:r>
              <a:rPr lang="tr-TR" dirty="0" smtClean="0"/>
              <a:t> </a:t>
            </a:r>
            <a:r>
              <a:rPr lang="tr-TR" dirty="0" err="1" smtClean="0"/>
              <a:t>bronkokontriksiyona</a:t>
            </a:r>
            <a:r>
              <a:rPr lang="tr-TR" dirty="0" smtClean="0"/>
              <a:t> neden olabileceği için tartışmalı, b2 </a:t>
            </a:r>
            <a:r>
              <a:rPr lang="tr-TR" dirty="0" err="1" smtClean="0"/>
              <a:t>agonistlerle</a:t>
            </a:r>
            <a:r>
              <a:rPr lang="tr-TR" dirty="0" smtClean="0"/>
              <a:t> beraber kullanımının daha üstün olduğu</a:t>
            </a:r>
            <a:r>
              <a:rPr lang="tr-TR" baseline="0" dirty="0" smtClean="0"/>
              <a:t> söyleniyor. Kanıtlanmış bir yarar yok.</a:t>
            </a:r>
            <a:r>
              <a:rPr lang="tr-T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AAP hastaneye yatış gerektiren </a:t>
            </a:r>
            <a:r>
              <a:rPr lang="tr-TR" dirty="0" err="1" smtClean="0"/>
              <a:t>bronşiyolitli</a:t>
            </a:r>
            <a:r>
              <a:rPr lang="tr-TR" dirty="0" smtClean="0"/>
              <a:t> olgularda HS kullanımını önermektedir (2). Ancak NICE rehberi </a:t>
            </a:r>
            <a:r>
              <a:rPr lang="tr-TR" dirty="0" err="1" smtClean="0"/>
              <a:t>AB’lı</a:t>
            </a:r>
            <a:r>
              <a:rPr lang="tr-TR" dirty="0" smtClean="0"/>
              <a:t> çocuklarda HS kullanımını önermemektedir (93). </a:t>
            </a:r>
            <a:r>
              <a:rPr lang="tr-TR" dirty="0" err="1" smtClean="0"/>
              <a:t>Nebulize</a:t>
            </a:r>
            <a:r>
              <a:rPr lang="tr-TR" dirty="0" smtClean="0"/>
              <a:t> HS tedavisinin </a:t>
            </a:r>
            <a:r>
              <a:rPr lang="tr-TR" dirty="0" err="1" smtClean="0"/>
              <a:t>AB’lı</a:t>
            </a:r>
            <a:r>
              <a:rPr lang="tr-TR" dirty="0" smtClean="0"/>
              <a:t> çocuklarda klinik düzelme sağladığı gösterildiği için kullanımının seçilmiş olgularda uygun olabileceğini düşünmekteyiz. </a:t>
            </a:r>
            <a:r>
              <a:rPr lang="tr-TR" dirty="0" err="1" smtClean="0"/>
              <a:t>Hipertonik</a:t>
            </a:r>
            <a:r>
              <a:rPr lang="tr-TR" dirty="0" smtClean="0"/>
              <a:t> </a:t>
            </a:r>
            <a:r>
              <a:rPr lang="tr-TR" dirty="0" err="1" smtClean="0"/>
              <a:t>salin</a:t>
            </a:r>
            <a:r>
              <a:rPr lang="tr-TR" dirty="0" smtClean="0"/>
              <a:t> tedavisi değişik çalışmalarda farklı protokollerle önerilmiştir (114-117). Genellikle %3 olmak üzere %3-6 </a:t>
            </a:r>
            <a:r>
              <a:rPr lang="tr-TR" dirty="0" err="1" smtClean="0"/>
              <a:t>hipertonik</a:t>
            </a:r>
            <a:r>
              <a:rPr lang="tr-TR" dirty="0" smtClean="0"/>
              <a:t> </a:t>
            </a:r>
            <a:r>
              <a:rPr lang="tr-TR" dirty="0" err="1" smtClean="0"/>
              <a:t>salin</a:t>
            </a:r>
            <a:r>
              <a:rPr lang="tr-TR" dirty="0" smtClean="0"/>
              <a:t>, 2.5-8 </a:t>
            </a:r>
            <a:r>
              <a:rPr lang="tr-TR" dirty="0" err="1" smtClean="0"/>
              <a:t>mL</a:t>
            </a:r>
            <a:r>
              <a:rPr lang="tr-TR" dirty="0" smtClean="0"/>
              <a:t>/doz, oda havası veya oksijen akımı (4-6 L) kullanan </a:t>
            </a:r>
            <a:r>
              <a:rPr lang="tr-TR" dirty="0" err="1" smtClean="0"/>
              <a:t>nebulizatör</a:t>
            </a:r>
            <a:r>
              <a:rPr lang="tr-TR" dirty="0" smtClean="0"/>
              <a:t> ile genellikle günde 3-6 defa (20 dakika-8 saatte bir) kullanılmıştır. Önerimiz hekim tarafından uygun görüldüğü takdirde; %3 </a:t>
            </a:r>
            <a:r>
              <a:rPr lang="tr-TR" dirty="0" err="1" smtClean="0"/>
              <a:t>hipertonik</a:t>
            </a:r>
            <a:r>
              <a:rPr lang="tr-TR" dirty="0" smtClean="0"/>
              <a:t> </a:t>
            </a:r>
            <a:r>
              <a:rPr lang="tr-TR" dirty="0" err="1" smtClean="0"/>
              <a:t>salinin</a:t>
            </a:r>
            <a:r>
              <a:rPr lang="tr-TR" dirty="0" smtClean="0"/>
              <a:t> 4 </a:t>
            </a:r>
            <a:r>
              <a:rPr lang="tr-TR" dirty="0" err="1" smtClean="0"/>
              <a:t>mL</a:t>
            </a:r>
            <a:r>
              <a:rPr lang="tr-TR" dirty="0" smtClean="0"/>
              <a:t>, </a:t>
            </a:r>
            <a:r>
              <a:rPr lang="tr-TR" dirty="0" err="1" smtClean="0"/>
              <a:t>nebulizatörle</a:t>
            </a:r>
            <a:r>
              <a:rPr lang="tr-TR" dirty="0" smtClean="0"/>
              <a:t>, günde 3 veya 4 defa (6-8 saatte bir), 2 gün veya taburcu oluncaya kadar verilebileceği yönündedir. </a:t>
            </a:r>
          </a:p>
          <a:p>
            <a:endParaRPr lang="tr-TR" dirty="0"/>
          </a:p>
        </p:txBody>
      </p:sp>
      <p:sp>
        <p:nvSpPr>
          <p:cNvPr id="4" name="Slayt Numarası Yer Tutucusu 3"/>
          <p:cNvSpPr>
            <a:spLocks noGrp="1"/>
          </p:cNvSpPr>
          <p:nvPr>
            <p:ph type="sldNum" sz="quarter" idx="10"/>
          </p:nvPr>
        </p:nvSpPr>
        <p:spPr/>
        <p:txBody>
          <a:bodyPr/>
          <a:lstStyle/>
          <a:p>
            <a:fld id="{77F8FB1A-0DE7-4813-8C81-344345D416B2}" type="slidenum">
              <a:rPr lang="tr-TR" smtClean="0"/>
              <a:t>40</a:t>
            </a:fld>
            <a:endParaRPr lang="tr-TR"/>
          </a:p>
        </p:txBody>
      </p:sp>
    </p:spTree>
    <p:extLst>
      <p:ext uri="{BB962C8B-B14F-4D97-AF65-F5344CB8AC3E}">
        <p14:creationId xmlns:p14="http://schemas.microsoft.com/office/powerpoint/2010/main" val="109399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Göğüs fizyoterapisi; doğumsal anomali, </a:t>
            </a:r>
            <a:r>
              <a:rPr lang="tr-TR" dirty="0" err="1" smtClean="0"/>
              <a:t>nöropskyatrik</a:t>
            </a:r>
            <a:r>
              <a:rPr lang="tr-TR" dirty="0" smtClean="0"/>
              <a:t> bozukluğu olan kendi başına </a:t>
            </a:r>
            <a:r>
              <a:rPr lang="tr-TR" dirty="0" err="1" smtClean="0"/>
              <a:t>sekresyon</a:t>
            </a:r>
            <a:r>
              <a:rPr lang="tr-TR" baseline="0" dirty="0" smtClean="0"/>
              <a:t> çıkaramayan çocuklar</a:t>
            </a:r>
            <a:r>
              <a:rPr lang="tr-TR" dirty="0" smtClean="0"/>
              <a:t> haricinde etkisiz</a:t>
            </a:r>
          </a:p>
          <a:p>
            <a:endParaRPr lang="tr-TR" dirty="0"/>
          </a:p>
        </p:txBody>
      </p:sp>
      <p:sp>
        <p:nvSpPr>
          <p:cNvPr id="4" name="Slayt Numarası Yer Tutucusu 3"/>
          <p:cNvSpPr>
            <a:spLocks noGrp="1"/>
          </p:cNvSpPr>
          <p:nvPr>
            <p:ph type="sldNum" sz="quarter" idx="10"/>
          </p:nvPr>
        </p:nvSpPr>
        <p:spPr/>
        <p:txBody>
          <a:bodyPr/>
          <a:lstStyle/>
          <a:p>
            <a:fld id="{77F8FB1A-0DE7-4813-8C81-344345D416B2}" type="slidenum">
              <a:rPr lang="tr-TR" smtClean="0"/>
              <a:t>42</a:t>
            </a:fld>
            <a:endParaRPr lang="tr-TR"/>
          </a:p>
        </p:txBody>
      </p:sp>
    </p:spTree>
    <p:extLst>
      <p:ext uri="{BB962C8B-B14F-4D97-AF65-F5344CB8AC3E}">
        <p14:creationId xmlns:p14="http://schemas.microsoft.com/office/powerpoint/2010/main" val="322943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Rsv</a:t>
            </a:r>
            <a:r>
              <a:rPr lang="tr-TR" dirty="0" smtClean="0"/>
              <a:t> sezonu olan; ekim-mart ayları arasında ayda 1 şeklinde uygulanıyor.</a:t>
            </a:r>
            <a:endParaRPr lang="tr-TR" dirty="0"/>
          </a:p>
        </p:txBody>
      </p:sp>
      <p:sp>
        <p:nvSpPr>
          <p:cNvPr id="4" name="Slayt Numarası Yer Tutucusu 3"/>
          <p:cNvSpPr>
            <a:spLocks noGrp="1"/>
          </p:cNvSpPr>
          <p:nvPr>
            <p:ph type="sldNum" sz="quarter" idx="10"/>
          </p:nvPr>
        </p:nvSpPr>
        <p:spPr/>
        <p:txBody>
          <a:bodyPr/>
          <a:lstStyle/>
          <a:p>
            <a:fld id="{77F8FB1A-0DE7-4813-8C81-344345D416B2}" type="slidenum">
              <a:rPr lang="tr-TR" smtClean="0"/>
              <a:t>44</a:t>
            </a:fld>
            <a:endParaRPr lang="tr-TR"/>
          </a:p>
        </p:txBody>
      </p:sp>
    </p:spTree>
    <p:extLst>
      <p:ext uri="{BB962C8B-B14F-4D97-AF65-F5344CB8AC3E}">
        <p14:creationId xmlns:p14="http://schemas.microsoft.com/office/powerpoint/2010/main" val="1585809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7F8FB1A-0DE7-4813-8C81-344345D416B2}" type="slidenum">
              <a:rPr lang="tr-TR" smtClean="0"/>
              <a:t>50</a:t>
            </a:fld>
            <a:endParaRPr lang="tr-TR"/>
          </a:p>
        </p:txBody>
      </p:sp>
    </p:spTree>
    <p:extLst>
      <p:ext uri="{BB962C8B-B14F-4D97-AF65-F5344CB8AC3E}">
        <p14:creationId xmlns:p14="http://schemas.microsoft.com/office/powerpoint/2010/main" val="125198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20978237-6E94-473C-9251-5B19C0D70AB2}" type="datetimeFigureOut">
              <a:rPr lang="tr-TR" smtClean="0"/>
              <a:pPr>
                <a:defRPr/>
              </a:pPr>
              <a:t>13.12.2018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88ABCF4-F60C-4D24-B8EB-A681E402E19F}" type="slidenum">
              <a:rPr lang="tr-TR" smtClean="0"/>
              <a:pPr>
                <a:defRPr/>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69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4FA0993A-3E29-42C9-A74D-C537EB482F76}" type="datetimeFigureOut">
              <a:rPr lang="tr-TR" smtClean="0"/>
              <a:pPr>
                <a:defRPr/>
              </a:pPr>
              <a:t>13.12.2018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331B138-2B7D-42DA-B306-0A409CFB06CA}" type="slidenum">
              <a:rPr lang="tr-TR" smtClean="0"/>
              <a:pPr>
                <a:defRPr/>
              </a:pPr>
              <a:t>‹#›</a:t>
            </a:fld>
            <a:endParaRPr lang="tr-TR"/>
          </a:p>
        </p:txBody>
      </p:sp>
    </p:spTree>
    <p:extLst>
      <p:ext uri="{BB962C8B-B14F-4D97-AF65-F5344CB8AC3E}">
        <p14:creationId xmlns:p14="http://schemas.microsoft.com/office/powerpoint/2010/main" val="52735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E9AED3DF-F247-4F6F-B607-224ADB56921B}" type="datetimeFigureOut">
              <a:rPr lang="tr-TR" smtClean="0"/>
              <a:pPr>
                <a:defRPr/>
              </a:pPr>
              <a:t>13.12.2018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FCAA4A7-928F-4275-BA38-16A699EAB9F0}" type="slidenum">
              <a:rPr lang="tr-TR" smtClean="0"/>
              <a:pPr>
                <a:defRPr/>
              </a:pPr>
              <a:t>‹#›</a:t>
            </a:fld>
            <a:endParaRPr lang="tr-TR"/>
          </a:p>
        </p:txBody>
      </p:sp>
    </p:spTree>
    <p:extLst>
      <p:ext uri="{BB962C8B-B14F-4D97-AF65-F5344CB8AC3E}">
        <p14:creationId xmlns:p14="http://schemas.microsoft.com/office/powerpoint/2010/main" val="14154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031FFF34-E8CC-4F48-8802-29357849BB54}" type="datetimeFigureOut">
              <a:rPr lang="tr-TR" smtClean="0"/>
              <a:pPr>
                <a:defRPr/>
              </a:pPr>
              <a:t>13.12.2018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449D660-52E0-449D-AA7D-A8D80141A14C}" type="slidenum">
              <a:rPr lang="tr-TR" smtClean="0"/>
              <a:pPr>
                <a:defRPr/>
              </a:pPr>
              <a:t>‹#›</a:t>
            </a:fld>
            <a:endParaRPr lang="tr-TR"/>
          </a:p>
        </p:txBody>
      </p:sp>
    </p:spTree>
    <p:extLst>
      <p:ext uri="{BB962C8B-B14F-4D97-AF65-F5344CB8AC3E}">
        <p14:creationId xmlns:p14="http://schemas.microsoft.com/office/powerpoint/2010/main" val="251344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126EF325-772B-4C95-A466-A7D23F4F6FC0}" type="datetimeFigureOut">
              <a:rPr lang="tr-TR" smtClean="0"/>
              <a:pPr>
                <a:defRPr/>
              </a:pPr>
              <a:t>13.12.2018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B004A16-2A8C-412A-B4BB-A7CFC35C0F5A}" type="slidenum">
              <a:rPr lang="tr-TR" smtClean="0"/>
              <a:pPr>
                <a:defRPr/>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83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3409EDB1-C409-4729-BAC8-2C53E6AB984E}" type="datetimeFigureOut">
              <a:rPr lang="tr-TR" smtClean="0"/>
              <a:pPr>
                <a:defRPr/>
              </a:pPr>
              <a:t>13.12.2018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9399E453-685E-46A6-8558-B68D78DC662D}" type="slidenum">
              <a:rPr lang="tr-TR" smtClean="0"/>
              <a:pPr>
                <a:defRPr/>
              </a:pPr>
              <a:t>‹#›</a:t>
            </a:fld>
            <a:endParaRPr lang="tr-TR"/>
          </a:p>
        </p:txBody>
      </p:sp>
    </p:spTree>
    <p:extLst>
      <p:ext uri="{BB962C8B-B14F-4D97-AF65-F5344CB8AC3E}">
        <p14:creationId xmlns:p14="http://schemas.microsoft.com/office/powerpoint/2010/main" val="187334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706C8FD9-663A-4612-9AD6-D5254DC33517}" type="datetimeFigureOut">
              <a:rPr lang="tr-TR" smtClean="0"/>
              <a:pPr>
                <a:defRPr/>
              </a:pPr>
              <a:t>13.12.2018</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A633BEED-E756-4620-B546-4FE7658D02A0}" type="slidenum">
              <a:rPr lang="tr-TR" smtClean="0"/>
              <a:pPr>
                <a:defRPr/>
              </a:pPr>
              <a:t>‹#›</a:t>
            </a:fld>
            <a:endParaRPr lang="tr-TR"/>
          </a:p>
        </p:txBody>
      </p:sp>
    </p:spTree>
    <p:extLst>
      <p:ext uri="{BB962C8B-B14F-4D97-AF65-F5344CB8AC3E}">
        <p14:creationId xmlns:p14="http://schemas.microsoft.com/office/powerpoint/2010/main" val="423906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8A082BE6-CA70-4BED-973E-A2EF58990658}" type="datetimeFigureOut">
              <a:rPr lang="tr-TR" smtClean="0"/>
              <a:pPr>
                <a:defRPr/>
              </a:pPr>
              <a:t>13.12.2018</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A2E121B6-F6D3-4997-8328-AC117CAF6124}" type="slidenum">
              <a:rPr lang="tr-TR" smtClean="0"/>
              <a:pPr>
                <a:defRPr/>
              </a:pPr>
              <a:t>‹#›</a:t>
            </a:fld>
            <a:endParaRPr lang="tr-TR"/>
          </a:p>
        </p:txBody>
      </p:sp>
    </p:spTree>
    <p:extLst>
      <p:ext uri="{BB962C8B-B14F-4D97-AF65-F5344CB8AC3E}">
        <p14:creationId xmlns:p14="http://schemas.microsoft.com/office/powerpoint/2010/main" val="43834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41F8329E-10B5-4473-BC29-9E8E3EE707D1}" type="datetimeFigureOut">
              <a:rPr lang="tr-TR" smtClean="0"/>
              <a:pPr>
                <a:defRPr/>
              </a:pPr>
              <a:t>13.12.2018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tr-TR"/>
          </a:p>
        </p:txBody>
      </p:sp>
      <p:sp>
        <p:nvSpPr>
          <p:cNvPr id="9" name="Slide Number Placeholder 8"/>
          <p:cNvSpPr>
            <a:spLocks noGrp="1"/>
          </p:cNvSpPr>
          <p:nvPr>
            <p:ph type="sldNum" sz="quarter" idx="12"/>
          </p:nvPr>
        </p:nvSpPr>
        <p:spPr/>
        <p:txBody>
          <a:bodyPr/>
          <a:lstStyle/>
          <a:p>
            <a:pPr>
              <a:defRPr/>
            </a:pPr>
            <a:fld id="{16416D58-9995-4CD3-95F4-D291BF482128}" type="slidenum">
              <a:rPr lang="tr-TR" smtClean="0"/>
              <a:pPr>
                <a:defRPr/>
              </a:pPr>
              <a:t>‹#›</a:t>
            </a:fld>
            <a:endParaRPr lang="tr-TR"/>
          </a:p>
        </p:txBody>
      </p:sp>
    </p:spTree>
    <p:extLst>
      <p:ext uri="{BB962C8B-B14F-4D97-AF65-F5344CB8AC3E}">
        <p14:creationId xmlns:p14="http://schemas.microsoft.com/office/powerpoint/2010/main" val="88400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47C41490-914A-428D-8F8D-E69DFEC5327D}" type="datetimeFigureOut">
              <a:rPr lang="tr-TR" smtClean="0"/>
              <a:pPr>
                <a:defRPr/>
              </a:pPr>
              <a:t>13.12.2018</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FC0B381-9EB0-4B53-8FE2-2135DE457339}" type="slidenum">
              <a:rPr lang="tr-TR" smtClean="0"/>
              <a:pPr>
                <a:defRPr/>
              </a:pPr>
              <a:t>‹#›</a:t>
            </a:fld>
            <a:endParaRPr lang="tr-TR"/>
          </a:p>
        </p:txBody>
      </p:sp>
    </p:spTree>
    <p:extLst>
      <p:ext uri="{BB962C8B-B14F-4D97-AF65-F5344CB8AC3E}">
        <p14:creationId xmlns:p14="http://schemas.microsoft.com/office/powerpoint/2010/main" val="175170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0C87D017-5B9C-4A64-B15A-2D026D1118C2}" type="datetimeFigureOut">
              <a:rPr lang="tr-TR" smtClean="0"/>
              <a:pPr>
                <a:defRPr/>
              </a:pPr>
              <a:t>13.12.2018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BF300C9-5A4D-4A25-8227-8A9C986A770D}" type="slidenum">
              <a:rPr lang="tr-TR" smtClean="0"/>
              <a:pPr>
                <a:defRPr/>
              </a:pPr>
              <a:t>‹#›</a:t>
            </a:fld>
            <a:endParaRPr lang="tr-TR"/>
          </a:p>
        </p:txBody>
      </p:sp>
    </p:spTree>
    <p:extLst>
      <p:ext uri="{BB962C8B-B14F-4D97-AF65-F5344CB8AC3E}">
        <p14:creationId xmlns:p14="http://schemas.microsoft.com/office/powerpoint/2010/main" val="207451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4FA0993A-3E29-42C9-A74D-C537EB482F76}" type="datetimeFigureOut">
              <a:rPr lang="tr-TR" smtClean="0"/>
              <a:pPr>
                <a:defRPr/>
              </a:pPr>
              <a:t>13.12.2018</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3331B138-2B7D-42DA-B306-0A409CFB06CA}" type="slidenum">
              <a:rPr lang="tr-TR" smtClean="0"/>
              <a:pPr>
                <a:defRPr/>
              </a:pPr>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674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Başlık 1"/>
          <p:cNvSpPr>
            <a:spLocks noGrp="1"/>
          </p:cNvSpPr>
          <p:nvPr>
            <p:ph type="ctrTitle"/>
          </p:nvPr>
        </p:nvSpPr>
        <p:spPr/>
        <p:txBody>
          <a:bodyPr/>
          <a:lstStyle/>
          <a:p>
            <a:pPr algn="ctr"/>
            <a:r>
              <a:rPr lang="tr-TR" sz="4000" dirty="0" smtClean="0"/>
              <a:t>ÇOCUKLARDA  ALT  SOLUNUM  YOLU ENFEKSİYONLARI</a:t>
            </a:r>
          </a:p>
        </p:txBody>
      </p:sp>
      <p:sp>
        <p:nvSpPr>
          <p:cNvPr id="3" name="Alt Başlık 2"/>
          <p:cNvSpPr>
            <a:spLocks noGrp="1"/>
          </p:cNvSpPr>
          <p:nvPr>
            <p:ph type="subTitle" idx="1"/>
          </p:nvPr>
        </p:nvSpPr>
        <p:spPr/>
        <p:txBody>
          <a:bodyPr>
            <a:normAutofit fontScale="85000" lnSpcReduction="20000"/>
          </a:bodyPr>
          <a:lstStyle/>
          <a:p>
            <a:r>
              <a:rPr lang="tr-TR" sz="2400" dirty="0" smtClean="0">
                <a:solidFill>
                  <a:schemeClr val="tx1"/>
                </a:solidFill>
                <a:latin typeface="Arial" charset="0"/>
              </a:rPr>
              <a:t>                Arş. Gör. Dr. HAVVA ŞEN</a:t>
            </a:r>
          </a:p>
          <a:p>
            <a:r>
              <a:rPr lang="tr-TR" sz="2400" dirty="0" smtClean="0">
                <a:solidFill>
                  <a:schemeClr val="tx1"/>
                </a:solidFill>
                <a:latin typeface="Arial" charset="0"/>
              </a:rPr>
              <a:t>                  KTU Aile Hekimliği ABD</a:t>
            </a:r>
          </a:p>
          <a:p>
            <a:r>
              <a:rPr lang="tr-TR" smtClean="0">
                <a:solidFill>
                  <a:schemeClr val="tx1"/>
                </a:solidFill>
                <a:latin typeface="Arial" charset="0"/>
              </a:rPr>
              <a:t>                            04</a:t>
            </a:r>
            <a:r>
              <a:rPr lang="tr-TR" sz="2400" smtClean="0">
                <a:solidFill>
                  <a:schemeClr val="tx1"/>
                </a:solidFill>
                <a:latin typeface="Arial" charset="0"/>
              </a:rPr>
              <a:t>.12.2018</a:t>
            </a:r>
            <a:endParaRPr lang="tr-TR" sz="2400" dirty="0" smtClean="0">
              <a:solidFill>
                <a:schemeClr val="tx1"/>
              </a:solidFill>
              <a:latin typeface="Arial" charset="0"/>
            </a:endParaRPr>
          </a:p>
        </p:txBody>
      </p:sp>
      <p:pic>
        <p:nvPicPr>
          <p:cNvPr id="2" name="Resim 1"/>
          <p:cNvPicPr>
            <a:picLocks noChangeAspect="1"/>
          </p:cNvPicPr>
          <p:nvPr/>
        </p:nvPicPr>
        <p:blipFill>
          <a:blip r:embed="rId2"/>
          <a:stretch>
            <a:fillRect/>
          </a:stretch>
        </p:blipFill>
        <p:spPr>
          <a:xfrm>
            <a:off x="1981200" y="628443"/>
            <a:ext cx="4724400" cy="23433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a:t>Krup</a:t>
            </a:r>
            <a:r>
              <a:rPr lang="tr-TR" dirty="0"/>
              <a:t> Tedavisi</a:t>
            </a:r>
          </a:p>
        </p:txBody>
      </p:sp>
      <p:sp>
        <p:nvSpPr>
          <p:cNvPr id="3" name="İçerik Yer Tutucusu 2"/>
          <p:cNvSpPr>
            <a:spLocks noGrp="1"/>
          </p:cNvSpPr>
          <p:nvPr>
            <p:ph idx="1"/>
          </p:nvPr>
        </p:nvSpPr>
        <p:spPr>
          <a:xfrm>
            <a:off x="822959" y="1845734"/>
            <a:ext cx="7543801" cy="4326466"/>
          </a:xfrm>
        </p:spPr>
        <p:txBody>
          <a:bodyPr>
            <a:normAutofit/>
          </a:bodyPr>
          <a:lstStyle/>
          <a:p>
            <a:pPr marL="0" indent="0">
              <a:buNone/>
            </a:pPr>
            <a:r>
              <a:rPr lang="tr-TR" sz="2400" b="1" u="sng" dirty="0" err="1"/>
              <a:t>Steroid</a:t>
            </a:r>
            <a:r>
              <a:rPr lang="tr-TR" sz="2400" dirty="0"/>
              <a:t>, </a:t>
            </a:r>
            <a:r>
              <a:rPr lang="tr-TR" sz="2400" dirty="0" smtClean="0"/>
              <a:t>tek doz</a:t>
            </a:r>
            <a:endParaRPr lang="tr-TR" sz="2400" dirty="0"/>
          </a:p>
          <a:p>
            <a:pPr>
              <a:buFont typeface="Wingdings" panose="05000000000000000000" pitchFamily="2" charset="2"/>
              <a:buChar char="Ø"/>
            </a:pPr>
            <a:r>
              <a:rPr lang="tr-TR" sz="2400" dirty="0" err="1" smtClean="0"/>
              <a:t>Steroidlerin</a:t>
            </a:r>
            <a:r>
              <a:rPr lang="tr-TR" sz="2400" dirty="0" smtClean="0"/>
              <a:t>;</a:t>
            </a:r>
          </a:p>
          <a:p>
            <a:pPr>
              <a:buFont typeface="Wingdings" panose="05000000000000000000" pitchFamily="2" charset="2"/>
              <a:buChar char="§"/>
            </a:pPr>
            <a:r>
              <a:rPr lang="tr-TR" sz="2400" dirty="0" smtClean="0"/>
              <a:t>  oral</a:t>
            </a:r>
          </a:p>
          <a:p>
            <a:pPr>
              <a:buFont typeface="Wingdings" panose="05000000000000000000" pitchFamily="2" charset="2"/>
              <a:buChar char="§"/>
            </a:pPr>
            <a:r>
              <a:rPr lang="tr-TR" sz="2400" dirty="0" smtClean="0"/>
              <a:t>  </a:t>
            </a:r>
            <a:r>
              <a:rPr lang="tr-TR" sz="2400" dirty="0" err="1" smtClean="0"/>
              <a:t>intramuskuler</a:t>
            </a:r>
            <a:r>
              <a:rPr lang="tr-TR" sz="2400" dirty="0" smtClean="0"/>
              <a:t>            fark yok</a:t>
            </a:r>
          </a:p>
          <a:p>
            <a:pPr>
              <a:buFont typeface="Wingdings" panose="05000000000000000000" pitchFamily="2" charset="2"/>
              <a:buChar char="§"/>
            </a:pPr>
            <a:r>
              <a:rPr lang="tr-TR" sz="2400" dirty="0" smtClean="0"/>
              <a:t>  </a:t>
            </a:r>
            <a:r>
              <a:rPr lang="tr-TR" sz="2400" dirty="0" err="1" smtClean="0"/>
              <a:t>inhaler</a:t>
            </a:r>
            <a:r>
              <a:rPr lang="tr-TR" sz="2400" dirty="0" smtClean="0"/>
              <a:t> </a:t>
            </a:r>
          </a:p>
          <a:p>
            <a:pPr marL="0" indent="0">
              <a:buNone/>
            </a:pPr>
            <a:endParaRPr lang="tr-TR" sz="2400" dirty="0"/>
          </a:p>
          <a:p>
            <a:r>
              <a:rPr lang="tr-TR" sz="2400" dirty="0" err="1"/>
              <a:t>Dexametazon</a:t>
            </a:r>
            <a:r>
              <a:rPr lang="tr-TR" sz="2400" dirty="0"/>
              <a:t>: 0,6 mg/kg</a:t>
            </a:r>
          </a:p>
          <a:p>
            <a:r>
              <a:rPr lang="tr-TR" sz="2400" dirty="0" err="1"/>
              <a:t>Prednisolon</a:t>
            </a:r>
            <a:r>
              <a:rPr lang="tr-TR" sz="2400" dirty="0"/>
              <a:t>: 1 mg/kg</a:t>
            </a:r>
          </a:p>
          <a:p>
            <a:endParaRPr lang="tr-TR" dirty="0"/>
          </a:p>
        </p:txBody>
      </p:sp>
      <p:sp>
        <p:nvSpPr>
          <p:cNvPr id="5" name="Sağ Ayraç 4"/>
          <p:cNvSpPr/>
          <p:nvPr/>
        </p:nvSpPr>
        <p:spPr>
          <a:xfrm>
            <a:off x="2743200" y="2895600"/>
            <a:ext cx="3810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14645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a:t>Krup</a:t>
            </a:r>
            <a:r>
              <a:rPr lang="tr-TR" dirty="0"/>
              <a:t> Tedavisi</a:t>
            </a:r>
          </a:p>
        </p:txBody>
      </p:sp>
      <p:sp>
        <p:nvSpPr>
          <p:cNvPr id="3" name="İçerik Yer Tutucusu 2"/>
          <p:cNvSpPr>
            <a:spLocks noGrp="1"/>
          </p:cNvSpPr>
          <p:nvPr>
            <p:ph idx="1"/>
          </p:nvPr>
        </p:nvSpPr>
        <p:spPr>
          <a:xfrm>
            <a:off x="822959" y="1845734"/>
            <a:ext cx="7543801" cy="4402666"/>
          </a:xfrm>
        </p:spPr>
        <p:txBody>
          <a:bodyPr/>
          <a:lstStyle/>
          <a:p>
            <a:pPr marL="0" indent="0">
              <a:buNone/>
            </a:pPr>
            <a:r>
              <a:rPr lang="tr-TR" sz="2400" b="1" u="sng" dirty="0" smtClean="0"/>
              <a:t>Epinefrin</a:t>
            </a:r>
          </a:p>
          <a:p>
            <a:pPr>
              <a:buFont typeface="Wingdings" panose="05000000000000000000" pitchFamily="2" charset="2"/>
              <a:buChar char="Ø"/>
            </a:pPr>
            <a:r>
              <a:rPr lang="tr-TR" sz="2400" dirty="0" smtClean="0"/>
              <a:t>Hızlı etkilidir</a:t>
            </a:r>
          </a:p>
          <a:p>
            <a:pPr>
              <a:buFont typeface="Wingdings" panose="05000000000000000000" pitchFamily="2" charset="2"/>
              <a:buChar char="Ø"/>
            </a:pPr>
            <a:r>
              <a:rPr lang="tr-TR" sz="2400" dirty="0" smtClean="0"/>
              <a:t>30 </a:t>
            </a:r>
            <a:r>
              <a:rPr lang="tr-TR" sz="2400" dirty="0" err="1" smtClean="0"/>
              <a:t>dk</a:t>
            </a:r>
            <a:r>
              <a:rPr lang="tr-TR" sz="2400" dirty="0" smtClean="0"/>
              <a:t> da başlar</a:t>
            </a:r>
            <a:endParaRPr lang="tr-TR" sz="2400" dirty="0"/>
          </a:p>
          <a:p>
            <a:pPr>
              <a:buFont typeface="Wingdings" panose="05000000000000000000" pitchFamily="2" charset="2"/>
              <a:buChar char="Ø"/>
            </a:pPr>
            <a:r>
              <a:rPr lang="tr-TR" sz="2400" dirty="0" smtClean="0"/>
              <a:t>2 </a:t>
            </a:r>
            <a:r>
              <a:rPr lang="tr-TR" sz="2400" dirty="0"/>
              <a:t>saat devam eder. </a:t>
            </a:r>
          </a:p>
          <a:p>
            <a:pPr>
              <a:buFont typeface="Wingdings" panose="05000000000000000000" pitchFamily="2" charset="2"/>
              <a:buChar char="Ø"/>
            </a:pPr>
            <a:r>
              <a:rPr lang="tr-TR" sz="2400" dirty="0"/>
              <a:t>Tercih edilen </a:t>
            </a:r>
            <a:r>
              <a:rPr lang="tr-TR" sz="2400" dirty="0" err="1"/>
              <a:t>rasemik</a:t>
            </a:r>
            <a:r>
              <a:rPr lang="tr-TR" sz="2400" dirty="0"/>
              <a:t> epinefrindir.</a:t>
            </a:r>
          </a:p>
          <a:p>
            <a:endParaRPr lang="tr-TR" sz="2400" dirty="0"/>
          </a:p>
          <a:p>
            <a:r>
              <a:rPr lang="tr-TR" sz="2400" dirty="0" err="1"/>
              <a:t>Rasemik</a:t>
            </a:r>
            <a:r>
              <a:rPr lang="tr-TR" sz="2400" dirty="0"/>
              <a:t> epinefrin; %2,25’ adrenalin’ den 0.5 ml + 3 ml serum fizyolojik,</a:t>
            </a:r>
          </a:p>
          <a:p>
            <a:r>
              <a:rPr lang="tr-TR" sz="2400" dirty="0"/>
              <a:t>L-epinefrin; 1:1000 adrenalin 0.5 ml/kg (maksimum 3 ml)</a:t>
            </a:r>
          </a:p>
          <a:p>
            <a:endParaRPr lang="tr-TR" dirty="0"/>
          </a:p>
        </p:txBody>
      </p:sp>
    </p:spTree>
    <p:extLst>
      <p:ext uri="{BB962C8B-B14F-4D97-AF65-F5344CB8AC3E}">
        <p14:creationId xmlns:p14="http://schemas.microsoft.com/office/powerpoint/2010/main" val="3690697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Akut </a:t>
            </a:r>
            <a:r>
              <a:rPr lang="tr-TR" dirty="0" err="1" smtClean="0"/>
              <a:t>Epiglottit</a:t>
            </a:r>
            <a:endParaRPr lang="tr-TR"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98949992"/>
              </p:ext>
            </p:extLst>
          </p:nvPr>
        </p:nvGraphicFramePr>
        <p:xfrm>
          <a:off x="822959" y="1845734"/>
          <a:ext cx="7543801" cy="4555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495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Akut </a:t>
            </a:r>
            <a:r>
              <a:rPr lang="tr-TR" dirty="0" err="1"/>
              <a:t>Epiglottit</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sz="2400" dirty="0"/>
              <a:t>Çocuk hava yollarını açık tutmak için hareketsiz pozisyonda ağzı açık şekilde oturur. Salya akması görülür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342" y="2590800"/>
            <a:ext cx="6481315" cy="3733801"/>
          </a:xfrm>
          <a:prstGeom prst="rect">
            <a:avLst/>
          </a:prstGeom>
        </p:spPr>
      </p:pic>
    </p:spTree>
    <p:extLst>
      <p:ext uri="{BB962C8B-B14F-4D97-AF65-F5344CB8AC3E}">
        <p14:creationId xmlns:p14="http://schemas.microsoft.com/office/powerpoint/2010/main" val="971314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685800"/>
            <a:ext cx="7543800" cy="5183189"/>
          </a:xfrm>
        </p:spPr>
      </p:pic>
    </p:spTree>
    <p:extLst>
      <p:ext uri="{BB962C8B-B14F-4D97-AF65-F5344CB8AC3E}">
        <p14:creationId xmlns:p14="http://schemas.microsoft.com/office/powerpoint/2010/main" val="1160184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457200"/>
            <a:ext cx="5867400" cy="5834586"/>
          </a:xfrm>
        </p:spPr>
      </p:pic>
    </p:spTree>
    <p:extLst>
      <p:ext uri="{BB962C8B-B14F-4D97-AF65-F5344CB8AC3E}">
        <p14:creationId xmlns:p14="http://schemas.microsoft.com/office/powerpoint/2010/main" val="82735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Akut </a:t>
            </a:r>
            <a:r>
              <a:rPr lang="tr-TR" dirty="0" err="1"/>
              <a:t>Epiglottit</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sz="2400" dirty="0"/>
              <a:t>Dil basacağı ile ağız muayenesi çok tehlikeli olup solunum yollarında tam obstrüksiyonu ve ölüme neden olabilir. </a:t>
            </a:r>
            <a:endParaRPr lang="tr-TR" sz="2400" dirty="0" smtClean="0"/>
          </a:p>
          <a:p>
            <a:pPr>
              <a:buFont typeface="Wingdings" panose="05000000000000000000" pitchFamily="2" charset="2"/>
              <a:buChar char="Ø"/>
            </a:pPr>
            <a:endParaRPr lang="tr-TR" sz="2400" dirty="0"/>
          </a:p>
          <a:p>
            <a:pPr>
              <a:buFont typeface="Wingdings" panose="05000000000000000000" pitchFamily="2" charset="2"/>
              <a:buChar char="Ø"/>
            </a:pPr>
            <a:r>
              <a:rPr lang="tr-TR" sz="2400" dirty="0"/>
              <a:t>Hastalar hemen </a:t>
            </a:r>
            <a:r>
              <a:rPr lang="tr-TR" sz="2400" dirty="0" err="1"/>
              <a:t>hospitalize</a:t>
            </a:r>
            <a:r>
              <a:rPr lang="tr-TR" sz="2400" dirty="0"/>
              <a:t> edilmeli, </a:t>
            </a:r>
            <a:r>
              <a:rPr lang="tr-TR" sz="2400" dirty="0" err="1"/>
              <a:t>entübasyon</a:t>
            </a:r>
            <a:r>
              <a:rPr lang="tr-TR" sz="2400" dirty="0"/>
              <a:t> yapılmalı ve </a:t>
            </a:r>
            <a:r>
              <a:rPr lang="tr-TR" sz="2400" dirty="0" err="1"/>
              <a:t>antibiyoterapi</a:t>
            </a:r>
            <a:r>
              <a:rPr lang="tr-TR" sz="2400" dirty="0"/>
              <a:t> başlanmalıdır. </a:t>
            </a:r>
            <a:endParaRPr lang="tr-TR" sz="2400" dirty="0" smtClean="0"/>
          </a:p>
          <a:p>
            <a:pPr>
              <a:buFont typeface="Wingdings" panose="05000000000000000000" pitchFamily="2" charset="2"/>
              <a:buChar char="Ø"/>
            </a:pPr>
            <a:endParaRPr lang="tr-TR" sz="2400" dirty="0"/>
          </a:p>
          <a:p>
            <a:pPr>
              <a:buFont typeface="Wingdings" panose="05000000000000000000" pitchFamily="2" charset="2"/>
              <a:buChar char="Ø"/>
            </a:pPr>
            <a:r>
              <a:rPr lang="tr-TR" sz="2400" dirty="0"/>
              <a:t>Bazen de </a:t>
            </a:r>
            <a:r>
              <a:rPr lang="tr-TR" sz="2400" dirty="0" err="1"/>
              <a:t>trakeostomi</a:t>
            </a:r>
            <a:r>
              <a:rPr lang="tr-TR" sz="2400" dirty="0"/>
              <a:t> yapmak gerekebilir.</a:t>
            </a:r>
          </a:p>
          <a:p>
            <a:endParaRPr lang="tr-TR" dirty="0"/>
          </a:p>
        </p:txBody>
      </p:sp>
    </p:spTree>
    <p:extLst>
      <p:ext uri="{BB962C8B-B14F-4D97-AF65-F5344CB8AC3E}">
        <p14:creationId xmlns:p14="http://schemas.microsoft.com/office/powerpoint/2010/main" val="3938161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04801"/>
            <a:ext cx="7543800" cy="914400"/>
          </a:xfrm>
        </p:spPr>
        <p:txBody>
          <a:bodyPr/>
          <a:lstStyle/>
          <a:p>
            <a:pPr algn="ctr"/>
            <a:r>
              <a:rPr lang="tr-TR" dirty="0" smtClean="0"/>
              <a:t>Bakteriyel </a:t>
            </a:r>
            <a:r>
              <a:rPr lang="tr-TR" dirty="0" err="1" smtClean="0"/>
              <a:t>Trakeit</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87477549"/>
              </p:ext>
            </p:extLst>
          </p:nvPr>
        </p:nvGraphicFramePr>
        <p:xfrm>
          <a:off x="762000" y="1295400"/>
          <a:ext cx="7543801"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807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Bakteriyel </a:t>
            </a:r>
            <a:r>
              <a:rPr lang="tr-TR" dirty="0" err="1"/>
              <a:t>Trakeit</a:t>
            </a:r>
            <a:endParaRPr lang="tr-TR"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905000"/>
            <a:ext cx="5105400" cy="4343400"/>
          </a:xfrm>
        </p:spPr>
      </p:pic>
    </p:spTree>
    <p:extLst>
      <p:ext uri="{BB962C8B-B14F-4D97-AF65-F5344CB8AC3E}">
        <p14:creationId xmlns:p14="http://schemas.microsoft.com/office/powerpoint/2010/main" val="978941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838200"/>
            <a:ext cx="6554845" cy="5410200"/>
          </a:xfrm>
        </p:spPr>
      </p:pic>
    </p:spTree>
    <p:extLst>
      <p:ext uri="{BB962C8B-B14F-4D97-AF65-F5344CB8AC3E}">
        <p14:creationId xmlns:p14="http://schemas.microsoft.com/office/powerpoint/2010/main" val="1628902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Unvan 1"/>
          <p:cNvSpPr>
            <a:spLocks noGrp="1"/>
          </p:cNvSpPr>
          <p:nvPr>
            <p:ph type="title"/>
          </p:nvPr>
        </p:nvSpPr>
        <p:spPr/>
        <p:txBody>
          <a:bodyPr>
            <a:normAutofit/>
          </a:bodyPr>
          <a:lstStyle/>
          <a:p>
            <a:pPr algn="ctr"/>
            <a:r>
              <a:rPr lang="tr-TR" sz="4000" dirty="0" smtClean="0">
                <a:latin typeface="+mn-lt"/>
              </a:rPr>
              <a:t>AMAÇ</a:t>
            </a:r>
          </a:p>
        </p:txBody>
      </p:sp>
      <p:sp>
        <p:nvSpPr>
          <p:cNvPr id="14338" name="İçerik Yer Tutucusu 2"/>
          <p:cNvSpPr>
            <a:spLocks noGrp="1"/>
          </p:cNvSpPr>
          <p:nvPr>
            <p:ph idx="1"/>
          </p:nvPr>
        </p:nvSpPr>
        <p:spPr/>
        <p:txBody>
          <a:bodyPr>
            <a:normAutofit/>
          </a:bodyPr>
          <a:lstStyle/>
          <a:p>
            <a:endParaRPr lang="tr-TR" sz="2800" dirty="0" smtClean="0"/>
          </a:p>
          <a:p>
            <a:pPr marL="0" indent="0">
              <a:buNone/>
            </a:pPr>
            <a:r>
              <a:rPr lang="tr-TR" sz="2800" dirty="0" smtClean="0"/>
              <a:t>Çocuklarda alt solunum yolu enfeksiyonlarının tanısı ve tedavisi hakkında bilgi vermek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Vaka 2</a:t>
            </a:r>
            <a:endParaRPr lang="tr-TR" dirty="0"/>
          </a:p>
        </p:txBody>
      </p:sp>
      <p:sp>
        <p:nvSpPr>
          <p:cNvPr id="3" name="İçerik Yer Tutucusu 2"/>
          <p:cNvSpPr>
            <a:spLocks noGrp="1"/>
          </p:cNvSpPr>
          <p:nvPr>
            <p:ph idx="1"/>
          </p:nvPr>
        </p:nvSpPr>
        <p:spPr>
          <a:xfrm>
            <a:off x="822959" y="1845734"/>
            <a:ext cx="7543801" cy="4250266"/>
          </a:xfrm>
        </p:spPr>
        <p:txBody>
          <a:bodyPr/>
          <a:lstStyle/>
          <a:p>
            <a:pPr marL="0" indent="0">
              <a:buNone/>
            </a:pPr>
            <a:r>
              <a:rPr lang="tr-TR" sz="2400" b="1" dirty="0" err="1" smtClean="0"/>
              <a:t>Anamnez</a:t>
            </a:r>
            <a:r>
              <a:rPr lang="tr-TR" sz="2400" b="1" dirty="0" smtClean="0"/>
              <a:t>:</a:t>
            </a:r>
          </a:p>
          <a:p>
            <a:pPr lvl="1">
              <a:lnSpc>
                <a:spcPct val="150000"/>
              </a:lnSpc>
              <a:buFont typeface="Arial" panose="020B0604020202020204" pitchFamily="34" charset="0"/>
              <a:buChar char="•"/>
            </a:pPr>
            <a:r>
              <a:rPr lang="tr-TR" sz="2200" dirty="0" smtClean="0"/>
              <a:t>15 aylık kız hasta</a:t>
            </a:r>
          </a:p>
          <a:p>
            <a:pPr lvl="1">
              <a:lnSpc>
                <a:spcPct val="150000"/>
              </a:lnSpc>
              <a:buFont typeface="Arial" panose="020B0604020202020204" pitchFamily="34" charset="0"/>
              <a:buChar char="•"/>
            </a:pPr>
            <a:r>
              <a:rPr lang="tr-TR" sz="2200" dirty="0" smtClean="0"/>
              <a:t>3 gündür halsizlik, burun akıntısı gibi </a:t>
            </a:r>
            <a:r>
              <a:rPr lang="tr-TR" sz="2200" dirty="0" err="1" smtClean="0"/>
              <a:t>üsye</a:t>
            </a:r>
            <a:r>
              <a:rPr lang="tr-TR" sz="2200" dirty="0" smtClean="0"/>
              <a:t> semptomları</a:t>
            </a:r>
          </a:p>
          <a:p>
            <a:pPr lvl="1">
              <a:lnSpc>
                <a:spcPct val="150000"/>
              </a:lnSpc>
              <a:buFont typeface="Arial" panose="020B0604020202020204" pitchFamily="34" charset="0"/>
              <a:buChar char="•"/>
            </a:pPr>
            <a:r>
              <a:rPr lang="tr-TR" sz="2200" dirty="0" smtClean="0"/>
              <a:t>Gittikçe artan öksürük ve solunum sıkıntısı </a:t>
            </a:r>
          </a:p>
          <a:p>
            <a:pPr lvl="1">
              <a:lnSpc>
                <a:spcPct val="150000"/>
              </a:lnSpc>
              <a:buFont typeface="Arial" panose="020B0604020202020204" pitchFamily="34" charset="0"/>
              <a:buChar char="•"/>
            </a:pPr>
            <a:r>
              <a:rPr lang="tr-TR" sz="2200" dirty="0" smtClean="0"/>
              <a:t>Hafif </a:t>
            </a:r>
            <a:r>
              <a:rPr lang="tr-TR" sz="2200" dirty="0" smtClean="0"/>
              <a:t>ateş</a:t>
            </a:r>
          </a:p>
          <a:p>
            <a:pPr lvl="1">
              <a:lnSpc>
                <a:spcPct val="150000"/>
              </a:lnSpc>
              <a:buFont typeface="Arial" panose="020B0604020202020204" pitchFamily="34" charset="0"/>
              <a:buChar char="•"/>
            </a:pPr>
            <a:r>
              <a:rPr lang="tr-TR" sz="2200" dirty="0" err="1" smtClean="0"/>
              <a:t>Konjenital</a:t>
            </a:r>
            <a:r>
              <a:rPr lang="tr-TR" sz="2200" dirty="0" smtClean="0"/>
              <a:t> </a:t>
            </a:r>
            <a:r>
              <a:rPr lang="tr-TR" sz="2200" dirty="0" smtClean="0"/>
              <a:t>hastalık yok</a:t>
            </a:r>
          </a:p>
          <a:p>
            <a:pPr lvl="1">
              <a:lnSpc>
                <a:spcPct val="150000"/>
              </a:lnSpc>
              <a:buFont typeface="Arial" panose="020B0604020202020204" pitchFamily="34" charset="0"/>
              <a:buChar char="•"/>
            </a:pPr>
            <a:r>
              <a:rPr lang="tr-TR" sz="2200" dirty="0" smtClean="0"/>
              <a:t>Pasif tütün </a:t>
            </a:r>
            <a:r>
              <a:rPr lang="tr-TR" sz="2200" dirty="0" err="1" smtClean="0"/>
              <a:t>maruziyeti</a:t>
            </a:r>
            <a:r>
              <a:rPr lang="tr-TR" sz="2200" dirty="0" smtClean="0"/>
              <a:t> mevcut</a:t>
            </a:r>
          </a:p>
          <a:p>
            <a:endParaRPr lang="tr-TR" dirty="0" smtClean="0"/>
          </a:p>
          <a:p>
            <a:endParaRPr lang="tr-TR" dirty="0" smtClean="0"/>
          </a:p>
          <a:p>
            <a:endParaRPr lang="tr-TR" dirty="0"/>
          </a:p>
        </p:txBody>
      </p:sp>
    </p:spTree>
    <p:extLst>
      <p:ext uri="{BB962C8B-B14F-4D97-AF65-F5344CB8AC3E}">
        <p14:creationId xmlns:p14="http://schemas.microsoft.com/office/powerpoint/2010/main" val="3909012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Vaka 2</a:t>
            </a:r>
          </a:p>
        </p:txBody>
      </p:sp>
      <p:sp>
        <p:nvSpPr>
          <p:cNvPr id="3" name="İçerik Yer Tutucusu 2"/>
          <p:cNvSpPr>
            <a:spLocks noGrp="1"/>
          </p:cNvSpPr>
          <p:nvPr>
            <p:ph idx="1"/>
          </p:nvPr>
        </p:nvSpPr>
        <p:spPr>
          <a:xfrm>
            <a:off x="762001" y="1845734"/>
            <a:ext cx="7604760" cy="4174066"/>
          </a:xfrm>
        </p:spPr>
        <p:txBody>
          <a:bodyPr>
            <a:normAutofit/>
          </a:bodyPr>
          <a:lstStyle/>
          <a:p>
            <a:pPr marL="0" indent="0">
              <a:buNone/>
            </a:pPr>
            <a:r>
              <a:rPr lang="tr-TR" sz="2800" b="1" dirty="0" smtClean="0"/>
              <a:t>     Fizik muayene:</a:t>
            </a:r>
          </a:p>
          <a:p>
            <a:pPr lvl="2">
              <a:lnSpc>
                <a:spcPct val="150000"/>
              </a:lnSpc>
              <a:buFont typeface="Arial" panose="020B0604020202020204" pitchFamily="34" charset="0"/>
              <a:buChar char="•"/>
            </a:pPr>
            <a:r>
              <a:rPr lang="tr-TR" sz="2400" dirty="0" smtClean="0"/>
              <a:t>Solunum </a:t>
            </a:r>
            <a:r>
              <a:rPr lang="tr-TR" sz="2400" dirty="0"/>
              <a:t>sayısı:45/</a:t>
            </a:r>
            <a:r>
              <a:rPr lang="tr-TR" sz="2400" dirty="0" err="1"/>
              <a:t>dk</a:t>
            </a:r>
            <a:endParaRPr lang="tr-TR" sz="2400" dirty="0"/>
          </a:p>
          <a:p>
            <a:pPr lvl="2">
              <a:lnSpc>
                <a:spcPct val="150000"/>
              </a:lnSpc>
              <a:buFont typeface="Arial" panose="020B0604020202020204" pitchFamily="34" charset="0"/>
              <a:buChar char="•"/>
            </a:pPr>
            <a:r>
              <a:rPr lang="tr-TR" sz="2400" dirty="0"/>
              <a:t>spO2: %</a:t>
            </a:r>
            <a:r>
              <a:rPr lang="tr-TR" sz="2400" dirty="0" smtClean="0"/>
              <a:t>95</a:t>
            </a:r>
          </a:p>
          <a:p>
            <a:pPr lvl="2">
              <a:lnSpc>
                <a:spcPct val="150000"/>
              </a:lnSpc>
              <a:buFont typeface="Arial" panose="020B0604020202020204" pitchFamily="34" charset="0"/>
              <a:buChar char="•"/>
            </a:pPr>
            <a:r>
              <a:rPr lang="tr-TR" sz="2400" dirty="0"/>
              <a:t>Solunum sistemi </a:t>
            </a:r>
            <a:r>
              <a:rPr lang="tr-TR" sz="2400" dirty="0" err="1" smtClean="0"/>
              <a:t>inspeksiyonda</a:t>
            </a:r>
            <a:r>
              <a:rPr lang="tr-TR" sz="2400" dirty="0" smtClean="0"/>
              <a:t> </a:t>
            </a:r>
            <a:r>
              <a:rPr lang="tr-TR" sz="2400" dirty="0" err="1"/>
              <a:t>İntercostal</a:t>
            </a:r>
            <a:r>
              <a:rPr lang="tr-TR" sz="2400" dirty="0"/>
              <a:t> ve </a:t>
            </a:r>
            <a:r>
              <a:rPr lang="tr-TR" sz="2400" dirty="0" err="1"/>
              <a:t>suprasternal</a:t>
            </a:r>
            <a:r>
              <a:rPr lang="tr-TR" sz="2400" dirty="0"/>
              <a:t> </a:t>
            </a:r>
            <a:r>
              <a:rPr lang="tr-TR" sz="2400" dirty="0" err="1" smtClean="0"/>
              <a:t>retraksiyonlar</a:t>
            </a:r>
            <a:r>
              <a:rPr lang="tr-TR" sz="2400" dirty="0" smtClean="0"/>
              <a:t>; </a:t>
            </a:r>
            <a:r>
              <a:rPr lang="tr-TR" sz="2400" dirty="0" err="1" smtClean="0"/>
              <a:t>oskultasyonda</a:t>
            </a:r>
            <a:r>
              <a:rPr lang="tr-TR" sz="2400" dirty="0" smtClean="0"/>
              <a:t> </a:t>
            </a:r>
            <a:r>
              <a:rPr lang="tr-TR" sz="2400" dirty="0" err="1" smtClean="0"/>
              <a:t>ekspiryumda</a:t>
            </a:r>
            <a:r>
              <a:rPr lang="tr-TR" sz="2400" dirty="0" smtClean="0"/>
              <a:t> uzama, </a:t>
            </a:r>
            <a:r>
              <a:rPr lang="tr-TR" sz="2400" dirty="0" err="1" smtClean="0"/>
              <a:t>sibilan</a:t>
            </a:r>
            <a:r>
              <a:rPr lang="tr-TR" sz="2400" dirty="0" smtClean="0"/>
              <a:t> </a:t>
            </a:r>
            <a:r>
              <a:rPr lang="tr-TR" sz="2400" dirty="0" err="1" smtClean="0"/>
              <a:t>ronküs</a:t>
            </a:r>
            <a:r>
              <a:rPr lang="tr-TR" sz="2400" dirty="0" smtClean="0"/>
              <a:t> </a:t>
            </a:r>
          </a:p>
          <a:p>
            <a:pPr marL="0" indent="0">
              <a:buNone/>
            </a:pPr>
            <a:endParaRPr lang="tr-TR" sz="2400" dirty="0" smtClean="0"/>
          </a:p>
          <a:p>
            <a:pPr marL="0" indent="0">
              <a:buNone/>
            </a:pPr>
            <a:endParaRPr lang="tr-TR" sz="2400" dirty="0"/>
          </a:p>
        </p:txBody>
      </p:sp>
    </p:spTree>
    <p:extLst>
      <p:ext uri="{BB962C8B-B14F-4D97-AF65-F5344CB8AC3E}">
        <p14:creationId xmlns:p14="http://schemas.microsoft.com/office/powerpoint/2010/main" val="1705131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Vaka 2</a:t>
            </a:r>
          </a:p>
        </p:txBody>
      </p:sp>
      <p:sp>
        <p:nvSpPr>
          <p:cNvPr id="3" name="İçerik Yer Tutucusu 2"/>
          <p:cNvSpPr>
            <a:spLocks noGrp="1"/>
          </p:cNvSpPr>
          <p:nvPr>
            <p:ph idx="1"/>
          </p:nvPr>
        </p:nvSpPr>
        <p:spPr>
          <a:xfrm>
            <a:off x="822959" y="1676400"/>
            <a:ext cx="7543801" cy="4192694"/>
          </a:xfrm>
        </p:spPr>
        <p:txBody>
          <a:bodyPr>
            <a:normAutofit/>
          </a:bodyPr>
          <a:lstStyle/>
          <a:p>
            <a:pPr marL="384048" lvl="2" indent="0">
              <a:lnSpc>
                <a:spcPct val="150000"/>
              </a:lnSpc>
              <a:buNone/>
            </a:pPr>
            <a:r>
              <a:rPr lang="tr-TR" sz="2400" b="1" dirty="0"/>
              <a:t>Tetkik:</a:t>
            </a:r>
          </a:p>
          <a:p>
            <a:pPr lvl="2">
              <a:lnSpc>
                <a:spcPct val="150000"/>
              </a:lnSpc>
              <a:buFont typeface="Arial" panose="020B0604020202020204" pitchFamily="34" charset="0"/>
              <a:buChar char="•"/>
            </a:pPr>
            <a:r>
              <a:rPr lang="tr-TR" sz="1800" dirty="0"/>
              <a:t>Laboratuvar: WBC normal, sedim </a:t>
            </a:r>
            <a:r>
              <a:rPr lang="tr-TR" sz="1800" dirty="0" err="1"/>
              <a:t>normal,Crp</a:t>
            </a:r>
            <a:r>
              <a:rPr lang="tr-TR" sz="1800" dirty="0"/>
              <a:t> normal</a:t>
            </a:r>
          </a:p>
          <a:p>
            <a:pPr lvl="2">
              <a:lnSpc>
                <a:spcPct val="150000"/>
              </a:lnSpc>
              <a:buFont typeface="Arial" panose="020B0604020202020204" pitchFamily="34" charset="0"/>
              <a:buChar char="•"/>
            </a:pPr>
            <a:r>
              <a:rPr lang="tr-TR" sz="1800" dirty="0"/>
              <a:t>Akciğer </a:t>
            </a:r>
            <a:r>
              <a:rPr lang="tr-TR" sz="1800" dirty="0" err="1"/>
              <a:t>grafisi</a:t>
            </a:r>
            <a:r>
              <a:rPr lang="tr-TR" sz="1800" dirty="0"/>
              <a:t>: Havalanma artışı, </a:t>
            </a:r>
            <a:r>
              <a:rPr lang="tr-TR" sz="1800" dirty="0" err="1"/>
              <a:t>kostalarda</a:t>
            </a:r>
            <a:r>
              <a:rPr lang="tr-TR" sz="1800" dirty="0"/>
              <a:t> düzleşme </a:t>
            </a:r>
          </a:p>
          <a:p>
            <a:endParaRPr lang="tr-TR" sz="2400" dirty="0"/>
          </a:p>
        </p:txBody>
      </p:sp>
      <p:pic>
        <p:nvPicPr>
          <p:cNvPr id="5" name="Resim 4"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429000"/>
            <a:ext cx="4039142" cy="28956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91000"/>
            <a:ext cx="16398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573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BRONŞİOLİT</a:t>
            </a:r>
            <a:endParaRPr lang="tr-TR" dirty="0"/>
          </a:p>
        </p:txBody>
      </p:sp>
      <p:sp>
        <p:nvSpPr>
          <p:cNvPr id="3" name="İçerik Yer Tutucusu 2"/>
          <p:cNvSpPr>
            <a:spLocks noGrp="1"/>
          </p:cNvSpPr>
          <p:nvPr>
            <p:ph idx="1"/>
          </p:nvPr>
        </p:nvSpPr>
        <p:spPr/>
        <p:txBody>
          <a:bodyPr>
            <a:normAutofit/>
          </a:bodyPr>
          <a:lstStyle/>
          <a:p>
            <a:pPr algn="ctr"/>
            <a:r>
              <a:rPr lang="tr-TR" sz="2400" dirty="0" smtClean="0"/>
              <a:t>TANIM</a:t>
            </a:r>
          </a:p>
          <a:p>
            <a:endParaRPr lang="tr-TR" sz="2400" dirty="0"/>
          </a:p>
          <a:p>
            <a:pPr algn="ctr"/>
            <a:r>
              <a:rPr lang="tr-TR" sz="2400" dirty="0"/>
              <a:t>Genellikle </a:t>
            </a:r>
            <a:r>
              <a:rPr lang="tr-TR" sz="2400" dirty="0" smtClean="0"/>
              <a:t>&lt;2 yaş </a:t>
            </a:r>
            <a:r>
              <a:rPr lang="tr-TR" sz="2400" dirty="0"/>
              <a:t>çocuklarda görülen, alt solunum yollarındaki küçük havayollarının </a:t>
            </a:r>
            <a:r>
              <a:rPr lang="tr-TR" sz="2400" dirty="0" err="1"/>
              <a:t>inflamasyonudur</a:t>
            </a:r>
            <a:r>
              <a:rPr lang="tr-TR" sz="2400" dirty="0"/>
              <a:t>.</a:t>
            </a:r>
          </a:p>
        </p:txBody>
      </p:sp>
    </p:spTree>
    <p:extLst>
      <p:ext uri="{BB962C8B-B14F-4D97-AF65-F5344CB8AC3E}">
        <p14:creationId xmlns:p14="http://schemas.microsoft.com/office/powerpoint/2010/main" val="3143685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685800"/>
            <a:ext cx="7543800" cy="1051561"/>
          </a:xfrm>
        </p:spPr>
        <p:txBody>
          <a:bodyPr>
            <a:normAutofit fontScale="90000"/>
          </a:bodyPr>
          <a:lstStyle/>
          <a:p>
            <a:pPr algn="ctr"/>
            <a:r>
              <a:rPr lang="tr-TR" b="1" dirty="0" smtClean="0"/>
              <a:t/>
            </a:r>
            <a:br>
              <a:rPr lang="tr-TR" b="1" dirty="0" smtClean="0"/>
            </a:br>
            <a:r>
              <a:rPr lang="tr-TR" b="1" dirty="0"/>
              <a:t/>
            </a:r>
            <a:br>
              <a:rPr lang="tr-TR" b="1" dirty="0"/>
            </a:br>
            <a:r>
              <a:rPr lang="tr-TR" dirty="0" smtClean="0"/>
              <a:t>Epidemiyoloji</a:t>
            </a:r>
            <a:endParaRPr lang="tr-TR" dirty="0"/>
          </a:p>
        </p:txBody>
      </p:sp>
      <p:sp>
        <p:nvSpPr>
          <p:cNvPr id="3" name="İçerik Yer Tutucusu 2"/>
          <p:cNvSpPr>
            <a:spLocks noGrp="1"/>
          </p:cNvSpPr>
          <p:nvPr>
            <p:ph idx="1"/>
          </p:nvPr>
        </p:nvSpPr>
        <p:spPr/>
        <p:txBody>
          <a:bodyPr/>
          <a:lstStyle/>
          <a:p>
            <a:pPr marL="201168" lvl="1" indent="0">
              <a:buNone/>
            </a:pPr>
            <a:r>
              <a:rPr lang="tr-TR" sz="2600" dirty="0" smtClean="0"/>
              <a:t> </a:t>
            </a:r>
          </a:p>
          <a:p>
            <a:pPr lvl="1">
              <a:buFont typeface="Wingdings" panose="05000000000000000000" pitchFamily="2" charset="2"/>
              <a:buChar char="§"/>
            </a:pPr>
            <a:r>
              <a:rPr lang="tr-TR" sz="2600" dirty="0" smtClean="0"/>
              <a:t>Tipik olarak &lt;2 yaş çocukları etkiler.</a:t>
            </a:r>
          </a:p>
          <a:p>
            <a:pPr lvl="1">
              <a:buFont typeface="Wingdings" panose="05000000000000000000" pitchFamily="2" charset="2"/>
              <a:buChar char="§"/>
            </a:pPr>
            <a:endParaRPr lang="tr-TR" sz="2600" dirty="0" smtClean="0"/>
          </a:p>
          <a:p>
            <a:pPr lvl="1">
              <a:buFont typeface="Wingdings" panose="05000000000000000000" pitchFamily="2" charset="2"/>
              <a:buChar char="§"/>
            </a:pPr>
            <a:r>
              <a:rPr lang="tr-TR" sz="2600" dirty="0" smtClean="0"/>
              <a:t>Sonbahar</a:t>
            </a:r>
            <a:r>
              <a:rPr lang="tr-TR" sz="2600" dirty="0" smtClean="0">
                <a:latin typeface="Arial" charset="0"/>
              </a:rPr>
              <a:t>-</a:t>
            </a:r>
            <a:r>
              <a:rPr lang="tr-TR" sz="2600" dirty="0" smtClean="0"/>
              <a:t>kış </a:t>
            </a:r>
            <a:r>
              <a:rPr lang="tr-TR" sz="2600" dirty="0"/>
              <a:t>aylarında daha sık görülür. </a:t>
            </a:r>
            <a:endParaRPr lang="tr-TR" sz="2600" dirty="0" smtClean="0"/>
          </a:p>
          <a:p>
            <a:pPr lvl="1">
              <a:buFont typeface="Wingdings" panose="05000000000000000000" pitchFamily="2" charset="2"/>
              <a:buChar char="§"/>
            </a:pPr>
            <a:endParaRPr lang="tr-TR" sz="2600" dirty="0"/>
          </a:p>
          <a:p>
            <a:pPr lvl="1">
              <a:buFont typeface="Wingdings" panose="05000000000000000000" pitchFamily="2" charset="2"/>
              <a:buChar char="§"/>
            </a:pPr>
            <a:r>
              <a:rPr lang="tr-TR" sz="2600" dirty="0" smtClean="0"/>
              <a:t>1 </a:t>
            </a:r>
            <a:r>
              <a:rPr lang="tr-TR" sz="2600" dirty="0"/>
              <a:t>yaşından küçük çocukların %70 i RSV ile karşılaşmakta ve %22sinde hastalık ortaya </a:t>
            </a:r>
            <a:r>
              <a:rPr lang="tr-TR" sz="2600" dirty="0" smtClean="0"/>
              <a:t>çıkmaktadır.</a:t>
            </a:r>
            <a:endParaRPr lang="tr-TR" dirty="0"/>
          </a:p>
        </p:txBody>
      </p:sp>
    </p:spTree>
    <p:extLst>
      <p:ext uri="{BB962C8B-B14F-4D97-AF65-F5344CB8AC3E}">
        <p14:creationId xmlns:p14="http://schemas.microsoft.com/office/powerpoint/2010/main" val="1028409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836612"/>
            <a:ext cx="8229600" cy="992187"/>
          </a:xfrm>
        </p:spPr>
        <p:txBody>
          <a:bodyPr rtlCol="0">
            <a:normAutofit fontScale="90000"/>
          </a:bodyPr>
          <a:lstStyle/>
          <a:p>
            <a:pPr>
              <a:defRPr/>
            </a:pPr>
            <a:r>
              <a:rPr lang="tr-TR" b="1" dirty="0" smtClean="0"/>
              <a:t/>
            </a:r>
            <a:br>
              <a:rPr lang="tr-TR" b="1" dirty="0" smtClean="0"/>
            </a:br>
            <a:r>
              <a:rPr lang="tr-TR" b="1" dirty="0"/>
              <a:t/>
            </a:r>
            <a:br>
              <a:rPr lang="tr-TR" b="1" dirty="0"/>
            </a:br>
            <a:endParaRPr lang="tr-TR" dirty="0"/>
          </a:p>
        </p:txBody>
      </p:sp>
      <p:sp>
        <p:nvSpPr>
          <p:cNvPr id="3" name="İçerik Yer Tutucusu 2"/>
          <p:cNvSpPr>
            <a:spLocks noGrp="1"/>
          </p:cNvSpPr>
          <p:nvPr>
            <p:ph idx="1"/>
          </p:nvPr>
        </p:nvSpPr>
        <p:spPr>
          <a:xfrm>
            <a:off x="457200" y="990599"/>
            <a:ext cx="8229600" cy="5135563"/>
          </a:xfrm>
        </p:spPr>
        <p:txBody>
          <a:bodyPr rtlCol="0">
            <a:normAutofit fontScale="92500" lnSpcReduction="10000"/>
          </a:bodyPr>
          <a:lstStyle/>
          <a:p>
            <a:pPr marL="0" indent="0" algn="ctr" fontAlgn="auto">
              <a:spcAft>
                <a:spcPts val="0"/>
              </a:spcAft>
              <a:buFont typeface="Arial" pitchFamily="34" charset="0"/>
              <a:buNone/>
              <a:defRPr/>
            </a:pPr>
            <a:r>
              <a:rPr lang="tr-TR" sz="4400" dirty="0" smtClean="0">
                <a:latin typeface="+mj-lt"/>
              </a:rPr>
              <a:t>    Etiyoloji</a:t>
            </a:r>
            <a:r>
              <a:rPr lang="tr-TR" b="1" dirty="0"/>
              <a:t/>
            </a:r>
            <a:br>
              <a:rPr lang="tr-TR" b="1" dirty="0"/>
            </a:br>
            <a:endParaRPr lang="tr-TR" b="1" dirty="0" smtClean="0"/>
          </a:p>
          <a:p>
            <a:pPr marL="0" indent="0" fontAlgn="auto">
              <a:spcAft>
                <a:spcPts val="0"/>
              </a:spcAft>
              <a:buFont typeface="Arial" pitchFamily="34" charset="0"/>
              <a:buNone/>
              <a:defRPr/>
            </a:pPr>
            <a:endParaRPr lang="tr-TR" b="1" dirty="0"/>
          </a:p>
          <a:p>
            <a:pPr lvl="1" fontAlgn="auto">
              <a:spcAft>
                <a:spcPts val="0"/>
              </a:spcAft>
              <a:buFont typeface="Arial" pitchFamily="34" charset="0"/>
              <a:buChar char="–"/>
              <a:defRPr/>
            </a:pPr>
            <a:r>
              <a:rPr lang="tr-TR" sz="2800" dirty="0" smtClean="0">
                <a:solidFill>
                  <a:srgbClr val="FF0000"/>
                </a:solidFill>
              </a:rPr>
              <a:t>RSV</a:t>
            </a:r>
            <a:r>
              <a:rPr lang="tr-TR" sz="2800" dirty="0"/>
              <a:t> </a:t>
            </a:r>
            <a:r>
              <a:rPr lang="tr-TR" sz="2800" dirty="0" smtClean="0"/>
              <a:t>[%70-90] </a:t>
            </a:r>
            <a:endParaRPr lang="tr-TR" sz="2800" dirty="0"/>
          </a:p>
          <a:p>
            <a:pPr lvl="1" fontAlgn="auto">
              <a:spcAft>
                <a:spcPts val="0"/>
              </a:spcAft>
              <a:buFont typeface="Arial" pitchFamily="34" charset="0"/>
              <a:buChar char="–"/>
              <a:defRPr/>
            </a:pPr>
            <a:r>
              <a:rPr lang="tr-TR" sz="2800" dirty="0" err="1"/>
              <a:t>Parainfluenza</a:t>
            </a:r>
            <a:r>
              <a:rPr lang="tr-TR" sz="2800" dirty="0"/>
              <a:t> virüs </a:t>
            </a:r>
          </a:p>
          <a:p>
            <a:pPr lvl="1" fontAlgn="auto">
              <a:spcAft>
                <a:spcPts val="0"/>
              </a:spcAft>
              <a:buFont typeface="Arial" pitchFamily="34" charset="0"/>
              <a:buChar char="–"/>
              <a:defRPr/>
            </a:pPr>
            <a:r>
              <a:rPr lang="tr-TR" sz="2800" dirty="0" err="1"/>
              <a:t>İnfluenza</a:t>
            </a:r>
            <a:r>
              <a:rPr lang="tr-TR" sz="2800" dirty="0"/>
              <a:t> virüs </a:t>
            </a:r>
          </a:p>
          <a:p>
            <a:pPr lvl="1" fontAlgn="auto">
              <a:spcAft>
                <a:spcPts val="0"/>
              </a:spcAft>
              <a:buFont typeface="Arial" pitchFamily="34" charset="0"/>
              <a:buChar char="–"/>
              <a:defRPr/>
            </a:pPr>
            <a:r>
              <a:rPr lang="tr-TR" sz="2800" dirty="0" err="1"/>
              <a:t>Adenovirüs</a:t>
            </a:r>
            <a:r>
              <a:rPr lang="tr-TR" sz="2800" dirty="0"/>
              <a:t> </a:t>
            </a:r>
          </a:p>
          <a:p>
            <a:pPr lvl="1" fontAlgn="auto">
              <a:spcAft>
                <a:spcPts val="0"/>
              </a:spcAft>
              <a:buFont typeface="Arial" pitchFamily="34" charset="0"/>
              <a:buChar char="–"/>
              <a:defRPr/>
            </a:pPr>
            <a:r>
              <a:rPr lang="tr-TR" sz="2800" dirty="0" err="1"/>
              <a:t>Rhinovirüs</a:t>
            </a:r>
            <a:r>
              <a:rPr lang="tr-TR" sz="2800" dirty="0"/>
              <a:t> </a:t>
            </a:r>
          </a:p>
          <a:p>
            <a:pPr lvl="1" fontAlgn="auto">
              <a:spcAft>
                <a:spcPts val="0"/>
              </a:spcAft>
              <a:buFont typeface="Arial" pitchFamily="34" charset="0"/>
              <a:buChar char="–"/>
              <a:defRPr/>
            </a:pPr>
            <a:r>
              <a:rPr lang="tr-TR" sz="2800" dirty="0" err="1"/>
              <a:t>Enterovirüs</a:t>
            </a:r>
            <a:r>
              <a:rPr lang="tr-TR" sz="2800" dirty="0"/>
              <a:t> </a:t>
            </a:r>
          </a:p>
          <a:p>
            <a:pPr lvl="1" fontAlgn="auto">
              <a:spcAft>
                <a:spcPts val="0"/>
              </a:spcAft>
              <a:buFont typeface="Arial" pitchFamily="34" charset="0"/>
              <a:buChar char="–"/>
              <a:defRPr/>
            </a:pPr>
            <a:r>
              <a:rPr lang="tr-TR" sz="2800" dirty="0" err="1"/>
              <a:t>Bocavirüs</a:t>
            </a:r>
            <a:r>
              <a:rPr lang="tr-TR" sz="2800" dirty="0"/>
              <a:t> </a:t>
            </a:r>
          </a:p>
          <a:p>
            <a:pPr lvl="1" fontAlgn="auto">
              <a:spcAft>
                <a:spcPts val="0"/>
              </a:spcAft>
              <a:buFont typeface="Arial" pitchFamily="34" charset="0"/>
              <a:buChar char="–"/>
              <a:defRPr/>
            </a:pPr>
            <a:r>
              <a:rPr lang="tr-TR" sz="2800" dirty="0" err="1"/>
              <a:t>Metapnömovirüs</a:t>
            </a:r>
            <a:r>
              <a:rPr lang="tr-TR" sz="2800" dirty="0"/>
              <a:t> </a:t>
            </a:r>
          </a:p>
          <a:p>
            <a:pPr lvl="1" fontAlgn="auto">
              <a:spcAft>
                <a:spcPts val="0"/>
              </a:spcAft>
              <a:buFont typeface="Arial" pitchFamily="34" charset="0"/>
              <a:buChar char="–"/>
              <a:defRPr/>
            </a:pPr>
            <a:r>
              <a:rPr lang="tr-TR" sz="2800" dirty="0" err="1"/>
              <a:t>Coronavirüs</a:t>
            </a:r>
            <a:r>
              <a:rPr lang="tr-TR" sz="2800" dirty="0"/>
              <a:t> </a:t>
            </a:r>
            <a:endParaRPr lang="tr-TR" sz="2800" dirty="0" smtClean="0"/>
          </a:p>
          <a:p>
            <a:pPr lvl="1" fontAlgn="auto">
              <a:spcAft>
                <a:spcPts val="0"/>
              </a:spcAft>
              <a:buFont typeface="Arial" pitchFamily="34" charset="0"/>
              <a:buChar char="–"/>
              <a:defRPr/>
            </a:pPr>
            <a:r>
              <a:rPr lang="tr-TR" sz="2800" dirty="0" err="1"/>
              <a:t>Mycoplasma</a:t>
            </a:r>
            <a:r>
              <a:rPr lang="tr-TR" sz="2800" dirty="0"/>
              <a:t> </a:t>
            </a:r>
            <a:r>
              <a:rPr lang="tr-TR" sz="2800" dirty="0" err="1"/>
              <a:t>pneumoniae</a:t>
            </a:r>
            <a:r>
              <a:rPr lang="tr-TR" sz="2800" dirty="0"/>
              <a:t>  </a:t>
            </a:r>
          </a:p>
          <a:p>
            <a:pPr lvl="1" fontAlgn="auto">
              <a:spcAft>
                <a:spcPts val="0"/>
              </a:spcAft>
              <a:buFont typeface="Arial" pitchFamily="34" charset="0"/>
              <a:buChar char="–"/>
              <a:defRPr/>
            </a:pPr>
            <a:r>
              <a:rPr lang="tr-TR" sz="2800" dirty="0" err="1"/>
              <a:t>Chlamydia</a:t>
            </a:r>
            <a:r>
              <a:rPr lang="tr-TR" sz="2800" dirty="0"/>
              <a:t> </a:t>
            </a:r>
            <a:r>
              <a:rPr lang="tr-TR" sz="2800" dirty="0" err="1"/>
              <a:t>trachomatis</a:t>
            </a:r>
            <a:r>
              <a:rPr lang="tr-TR" sz="2800" dirty="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685800"/>
            <a:ext cx="7543800" cy="1356361"/>
          </a:xfrm>
        </p:spPr>
        <p:txBody>
          <a:bodyPr>
            <a:normAutofit fontScale="90000"/>
          </a:bodyPr>
          <a:lstStyle/>
          <a:p>
            <a:pPr algn="ct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sz="4900" dirty="0" smtClean="0"/>
              <a:t>Risk </a:t>
            </a:r>
            <a:r>
              <a:rPr lang="tr-TR" sz="4900" dirty="0"/>
              <a:t>faktörleri  </a:t>
            </a:r>
            <a:r>
              <a:rPr lang="tr-TR" dirty="0"/>
              <a:t/>
            </a:r>
            <a:br>
              <a:rPr lang="tr-TR" dirty="0"/>
            </a:br>
            <a:endParaRPr lang="tr-TR" dirty="0"/>
          </a:p>
        </p:txBody>
      </p:sp>
      <p:sp>
        <p:nvSpPr>
          <p:cNvPr id="3" name="İçerik Yer Tutucusu 2"/>
          <p:cNvSpPr>
            <a:spLocks noGrp="1"/>
          </p:cNvSpPr>
          <p:nvPr>
            <p:ph idx="1"/>
          </p:nvPr>
        </p:nvSpPr>
        <p:spPr/>
        <p:txBody>
          <a:bodyPr>
            <a:noAutofit/>
          </a:bodyPr>
          <a:lstStyle/>
          <a:p>
            <a:pPr>
              <a:buFont typeface="Wingdings" panose="05000000000000000000" pitchFamily="2" charset="2"/>
              <a:buChar char="§"/>
            </a:pPr>
            <a:r>
              <a:rPr lang="tr-TR" sz="2400" dirty="0" smtClean="0"/>
              <a:t> </a:t>
            </a:r>
            <a:r>
              <a:rPr lang="tr-TR" dirty="0" smtClean="0"/>
              <a:t>Prematürelik</a:t>
            </a:r>
          </a:p>
          <a:p>
            <a:pPr>
              <a:buFont typeface="Wingdings" panose="05000000000000000000" pitchFamily="2" charset="2"/>
              <a:buChar char="§"/>
            </a:pPr>
            <a:r>
              <a:rPr lang="tr-TR" dirty="0" smtClean="0"/>
              <a:t> &lt;3 ay bebek</a:t>
            </a:r>
          </a:p>
          <a:p>
            <a:pPr>
              <a:buFont typeface="Wingdings" panose="05000000000000000000" pitchFamily="2" charset="2"/>
              <a:buChar char="§"/>
            </a:pPr>
            <a:r>
              <a:rPr lang="tr-TR" dirty="0" smtClean="0"/>
              <a:t> </a:t>
            </a:r>
            <a:r>
              <a:rPr lang="tr-TR" dirty="0"/>
              <a:t>Kronik akciğer hastalığı (BPD</a:t>
            </a:r>
            <a:r>
              <a:rPr lang="tr-TR" dirty="0" smtClean="0"/>
              <a:t>)</a:t>
            </a:r>
          </a:p>
          <a:p>
            <a:pPr>
              <a:buFont typeface="Wingdings" panose="05000000000000000000" pitchFamily="2" charset="2"/>
              <a:buChar char="§"/>
            </a:pPr>
            <a:r>
              <a:rPr lang="tr-TR" dirty="0" smtClean="0"/>
              <a:t> </a:t>
            </a:r>
            <a:r>
              <a:rPr lang="tr-TR" dirty="0" err="1"/>
              <a:t>Konjenital</a:t>
            </a:r>
            <a:r>
              <a:rPr lang="tr-TR" dirty="0"/>
              <a:t> ve anatomik havayolu </a:t>
            </a:r>
            <a:r>
              <a:rPr lang="tr-TR" dirty="0" err="1"/>
              <a:t>defektleri</a:t>
            </a:r>
            <a:r>
              <a:rPr lang="tr-TR" dirty="0"/>
              <a:t> </a:t>
            </a:r>
            <a:endParaRPr lang="tr-TR" dirty="0" smtClean="0"/>
          </a:p>
          <a:p>
            <a:pPr>
              <a:buFont typeface="Wingdings" panose="05000000000000000000" pitchFamily="2" charset="2"/>
              <a:buChar char="§"/>
            </a:pPr>
            <a:r>
              <a:rPr lang="tr-TR" dirty="0" err="1" smtClean="0"/>
              <a:t>Konjenital</a:t>
            </a:r>
            <a:r>
              <a:rPr lang="tr-TR" dirty="0" smtClean="0"/>
              <a:t> </a:t>
            </a:r>
            <a:r>
              <a:rPr lang="tr-TR" dirty="0"/>
              <a:t>kalp </a:t>
            </a:r>
            <a:r>
              <a:rPr lang="tr-TR" dirty="0" smtClean="0"/>
              <a:t>hastalığı</a:t>
            </a:r>
          </a:p>
          <a:p>
            <a:pPr>
              <a:buFont typeface="Wingdings" panose="05000000000000000000" pitchFamily="2" charset="2"/>
              <a:buChar char="§"/>
            </a:pPr>
            <a:r>
              <a:rPr lang="tr-TR" dirty="0" smtClean="0"/>
              <a:t> </a:t>
            </a:r>
            <a:r>
              <a:rPr lang="tr-TR" dirty="0" err="1"/>
              <a:t>İmmun</a:t>
            </a:r>
            <a:r>
              <a:rPr lang="tr-TR" dirty="0"/>
              <a:t> </a:t>
            </a:r>
            <a:r>
              <a:rPr lang="tr-TR" dirty="0" smtClean="0"/>
              <a:t>yetmezlikler</a:t>
            </a:r>
          </a:p>
          <a:p>
            <a:pPr>
              <a:buFont typeface="Wingdings" panose="05000000000000000000" pitchFamily="2" charset="2"/>
              <a:buChar char="§"/>
            </a:pPr>
            <a:r>
              <a:rPr lang="tr-TR" dirty="0" smtClean="0"/>
              <a:t> </a:t>
            </a:r>
            <a:r>
              <a:rPr lang="tr-TR" dirty="0"/>
              <a:t>Nörolojik </a:t>
            </a:r>
            <a:r>
              <a:rPr lang="tr-TR" dirty="0" smtClean="0"/>
              <a:t>hastalıklar</a:t>
            </a:r>
          </a:p>
          <a:p>
            <a:pPr>
              <a:buFont typeface="Wingdings" panose="05000000000000000000" pitchFamily="2" charset="2"/>
              <a:buChar char="§"/>
            </a:pPr>
            <a:r>
              <a:rPr lang="tr-TR" dirty="0" smtClean="0"/>
              <a:t> </a:t>
            </a:r>
            <a:r>
              <a:rPr lang="tr-TR" dirty="0"/>
              <a:t>Pasif sigara içimi </a:t>
            </a:r>
            <a:endParaRPr lang="tr-TR" dirty="0" smtClean="0"/>
          </a:p>
          <a:p>
            <a:pPr>
              <a:buFont typeface="Wingdings" panose="05000000000000000000" pitchFamily="2" charset="2"/>
              <a:buChar char="§"/>
            </a:pPr>
            <a:r>
              <a:rPr lang="tr-TR" dirty="0" smtClean="0"/>
              <a:t>Kalabalık </a:t>
            </a:r>
            <a:r>
              <a:rPr lang="tr-TR" dirty="0"/>
              <a:t>ev ortamı Kreş ve yuvaya gidiş/kardeş öyküsü </a:t>
            </a:r>
            <a:endParaRPr lang="tr-TR" dirty="0" smtClean="0"/>
          </a:p>
          <a:p>
            <a:pPr>
              <a:buFont typeface="Wingdings" panose="05000000000000000000" pitchFamily="2" charset="2"/>
              <a:buChar char="§"/>
            </a:pPr>
            <a:r>
              <a:rPr lang="tr-TR" dirty="0" smtClean="0"/>
              <a:t>Yüksek </a:t>
            </a:r>
            <a:r>
              <a:rPr lang="tr-TR" dirty="0"/>
              <a:t>rakımda (&gt;2500 metre) yaşama</a:t>
            </a:r>
          </a:p>
        </p:txBody>
      </p:sp>
    </p:spTree>
    <p:extLst>
      <p:ext uri="{BB962C8B-B14F-4D97-AF65-F5344CB8AC3E}">
        <p14:creationId xmlns:p14="http://schemas.microsoft.com/office/powerpoint/2010/main" val="2640890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Başlık 1"/>
          <p:cNvSpPr>
            <a:spLocks noGrp="1"/>
          </p:cNvSpPr>
          <p:nvPr>
            <p:ph type="title"/>
          </p:nvPr>
        </p:nvSpPr>
        <p:spPr>
          <a:xfrm>
            <a:off x="822959" y="685800"/>
            <a:ext cx="7543800" cy="1450757"/>
          </a:xfrm>
        </p:spPr>
        <p:txBody>
          <a:bodyPr/>
          <a:lstStyle/>
          <a:p>
            <a:pPr algn="ctr"/>
            <a:r>
              <a:rPr lang="tr-TR" sz="4400" dirty="0"/>
              <a:t>Belirti ve </a:t>
            </a:r>
            <a:r>
              <a:rPr lang="tr-TR" sz="4400" dirty="0" smtClean="0"/>
              <a:t>Bulgular </a:t>
            </a:r>
            <a:r>
              <a:rPr lang="tr-TR" b="1" dirty="0"/>
              <a:t/>
            </a:r>
            <a:br>
              <a:rPr lang="tr-TR" b="1" dirty="0"/>
            </a:br>
            <a:endParaRPr lang="tr-TR" dirty="0" smtClean="0"/>
          </a:p>
        </p:txBody>
      </p:sp>
      <p:sp>
        <p:nvSpPr>
          <p:cNvPr id="3" name="İçerik Yer Tutucusu 2"/>
          <p:cNvSpPr>
            <a:spLocks noGrp="1"/>
          </p:cNvSpPr>
          <p:nvPr>
            <p:ph idx="1"/>
          </p:nvPr>
        </p:nvSpPr>
        <p:spPr/>
        <p:txBody>
          <a:bodyPr>
            <a:normAutofit fontScale="92500" lnSpcReduction="20000"/>
          </a:bodyPr>
          <a:lstStyle/>
          <a:p>
            <a:pPr>
              <a:buFont typeface="Arial" charset="0"/>
              <a:buNone/>
            </a:pPr>
            <a:endParaRPr lang="tr-TR" b="1" dirty="0" smtClean="0"/>
          </a:p>
          <a:p>
            <a:pPr>
              <a:buFont typeface="Wingdings" panose="05000000000000000000" pitchFamily="2" charset="2"/>
              <a:buChar char="§"/>
            </a:pPr>
            <a:r>
              <a:rPr lang="tr-TR" sz="2800" dirty="0" smtClean="0"/>
              <a:t>Öksürük</a:t>
            </a:r>
          </a:p>
          <a:p>
            <a:pPr>
              <a:buFont typeface="Wingdings" panose="05000000000000000000" pitchFamily="2" charset="2"/>
              <a:buChar char="§"/>
            </a:pPr>
            <a:r>
              <a:rPr lang="tr-TR" sz="2800" dirty="0" smtClean="0"/>
              <a:t>Burun </a:t>
            </a:r>
            <a:r>
              <a:rPr lang="tr-TR" sz="2800" dirty="0"/>
              <a:t>akıntısı </a:t>
            </a:r>
          </a:p>
          <a:p>
            <a:pPr>
              <a:buFont typeface="Wingdings" panose="05000000000000000000" pitchFamily="2" charset="2"/>
              <a:buChar char="§"/>
            </a:pPr>
            <a:r>
              <a:rPr lang="tr-TR" sz="2800" dirty="0" smtClean="0"/>
              <a:t>Hafif </a:t>
            </a:r>
            <a:r>
              <a:rPr lang="tr-TR" sz="2800" dirty="0"/>
              <a:t>ateş </a:t>
            </a:r>
            <a:endParaRPr lang="tr-TR" sz="2800" dirty="0" smtClean="0"/>
          </a:p>
          <a:p>
            <a:pPr>
              <a:buFont typeface="Wingdings" panose="05000000000000000000" pitchFamily="2" charset="2"/>
              <a:buChar char="§"/>
            </a:pPr>
            <a:r>
              <a:rPr lang="tr-TR" sz="2800" dirty="0" smtClean="0"/>
              <a:t>Hışıltı</a:t>
            </a:r>
          </a:p>
          <a:p>
            <a:pPr>
              <a:buFont typeface="Wingdings" panose="05000000000000000000" pitchFamily="2" charset="2"/>
              <a:buChar char="§"/>
            </a:pPr>
            <a:r>
              <a:rPr lang="tr-TR" sz="2800" dirty="0" err="1" smtClean="0"/>
              <a:t>Takipne</a:t>
            </a:r>
            <a:r>
              <a:rPr lang="tr-TR" sz="2800" dirty="0" smtClean="0"/>
              <a:t> </a:t>
            </a:r>
          </a:p>
          <a:p>
            <a:pPr marL="91440" lvl="1" indent="-91440">
              <a:spcBef>
                <a:spcPts val="1200"/>
              </a:spcBef>
              <a:spcAft>
                <a:spcPts val="200"/>
              </a:spcAft>
              <a:buSzPct val="100000"/>
              <a:buFont typeface="Wingdings" panose="05000000000000000000" pitchFamily="2" charset="2"/>
              <a:buChar char="§"/>
            </a:pPr>
            <a:r>
              <a:rPr lang="tr-TR" sz="2800" dirty="0" err="1"/>
              <a:t>İnterkostal</a:t>
            </a:r>
            <a:r>
              <a:rPr lang="tr-TR" sz="2800" dirty="0"/>
              <a:t> ve </a:t>
            </a:r>
            <a:r>
              <a:rPr lang="tr-TR" sz="2800" dirty="0" err="1"/>
              <a:t>subkostal</a:t>
            </a:r>
            <a:r>
              <a:rPr lang="tr-TR" sz="2800" dirty="0"/>
              <a:t> </a:t>
            </a:r>
            <a:r>
              <a:rPr lang="tr-TR" sz="2800" dirty="0" err="1"/>
              <a:t>retraksiyonlar</a:t>
            </a:r>
            <a:endParaRPr lang="tr-TR" sz="2800" dirty="0"/>
          </a:p>
          <a:p>
            <a:pPr>
              <a:buFont typeface="Wingdings" panose="05000000000000000000" pitchFamily="2" charset="2"/>
              <a:buChar char="§"/>
            </a:pPr>
            <a:r>
              <a:rPr lang="tr-TR" sz="2800" dirty="0" err="1" smtClean="0"/>
              <a:t>Siyanoz</a:t>
            </a:r>
            <a:r>
              <a:rPr lang="tr-TR" sz="2800" dirty="0" smtClean="0"/>
              <a:t> </a:t>
            </a:r>
          </a:p>
          <a:p>
            <a:pPr>
              <a:buFont typeface="Wingdings" panose="05000000000000000000" pitchFamily="2" charset="2"/>
              <a:buChar char="§"/>
            </a:pPr>
            <a:r>
              <a:rPr lang="tr-TR" sz="2800" dirty="0" err="1" smtClean="0"/>
              <a:t>Apne</a:t>
            </a:r>
            <a:endParaRPr lang="tr-TR" sz="2800" dirty="0" smtClean="0"/>
          </a:p>
          <a:p>
            <a:endParaRPr lang="tr-TR"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dirty="0" err="1" smtClean="0"/>
              <a:t>Takipne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36176796"/>
              </p:ext>
            </p:extLst>
          </p:nvPr>
        </p:nvGraphicFramePr>
        <p:xfrm>
          <a:off x="822959" y="1845734"/>
          <a:ext cx="7543801" cy="4326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292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Klinik Seyir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208966087"/>
              </p:ext>
            </p:extLst>
          </p:nvPr>
        </p:nvGraphicFramePr>
        <p:xfrm>
          <a:off x="822959" y="1845734"/>
          <a:ext cx="754380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851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Unvan 1"/>
          <p:cNvSpPr>
            <a:spLocks noGrp="1"/>
          </p:cNvSpPr>
          <p:nvPr>
            <p:ph type="title"/>
          </p:nvPr>
        </p:nvSpPr>
        <p:spPr/>
        <p:txBody>
          <a:bodyPr>
            <a:normAutofit/>
          </a:bodyPr>
          <a:lstStyle/>
          <a:p>
            <a:pPr algn="ctr"/>
            <a:r>
              <a:rPr lang="tr-TR" sz="4000" dirty="0" smtClean="0">
                <a:latin typeface="+mn-lt"/>
              </a:rPr>
              <a:t>Öğrenim Hedefleri </a:t>
            </a:r>
          </a:p>
        </p:txBody>
      </p:sp>
      <p:sp>
        <p:nvSpPr>
          <p:cNvPr id="15362" name="İçerik Yer Tutucusu 2"/>
          <p:cNvSpPr>
            <a:spLocks noGrp="1"/>
          </p:cNvSpPr>
          <p:nvPr>
            <p:ph idx="1"/>
          </p:nvPr>
        </p:nvSpPr>
        <p:spPr/>
        <p:txBody>
          <a:bodyPr>
            <a:normAutofit fontScale="92500" lnSpcReduction="10000"/>
          </a:bodyPr>
          <a:lstStyle/>
          <a:p>
            <a:pPr>
              <a:buFont typeface="Courier New" panose="02070309020205020404" pitchFamily="49" charset="0"/>
              <a:buChar char="o"/>
            </a:pPr>
            <a:r>
              <a:rPr lang="tr-TR" sz="2800" dirty="0" smtClean="0"/>
              <a:t>Çocuklarda üst solunum yolu tıkanıklığı yapan </a:t>
            </a:r>
            <a:r>
              <a:rPr lang="tr-TR" sz="2800" dirty="0" err="1" smtClean="0"/>
              <a:t>krup</a:t>
            </a:r>
            <a:r>
              <a:rPr lang="tr-TR" sz="2800" dirty="0" smtClean="0"/>
              <a:t>, bakteriyel </a:t>
            </a:r>
            <a:r>
              <a:rPr lang="tr-TR" sz="2800" dirty="0" err="1" smtClean="0"/>
              <a:t>trakeit</a:t>
            </a:r>
            <a:r>
              <a:rPr lang="tr-TR" sz="2800" dirty="0" smtClean="0"/>
              <a:t> ve </a:t>
            </a:r>
            <a:r>
              <a:rPr lang="tr-TR" sz="2800" dirty="0" err="1" smtClean="0"/>
              <a:t>epiglottitin</a:t>
            </a:r>
            <a:r>
              <a:rPr lang="tr-TR" sz="2800" dirty="0" smtClean="0"/>
              <a:t> tanı ve tedavisini yapabilme</a:t>
            </a:r>
            <a:endParaRPr lang="tr-TR" sz="2800" dirty="0"/>
          </a:p>
          <a:p>
            <a:pPr>
              <a:buFont typeface="Courier New" panose="02070309020205020404" pitchFamily="49" charset="0"/>
              <a:buChar char="o"/>
            </a:pPr>
            <a:r>
              <a:rPr lang="tr-TR" sz="2800" dirty="0" smtClean="0"/>
              <a:t>Çocuklarda </a:t>
            </a:r>
            <a:r>
              <a:rPr lang="tr-TR" sz="2800" dirty="0" err="1" smtClean="0"/>
              <a:t>Bronşiolit</a:t>
            </a:r>
            <a:r>
              <a:rPr lang="tr-TR" sz="2800" dirty="0" smtClean="0"/>
              <a:t> ve </a:t>
            </a:r>
            <a:r>
              <a:rPr lang="tr-TR" sz="2800" dirty="0" err="1" smtClean="0"/>
              <a:t>pnömoninin</a:t>
            </a:r>
            <a:r>
              <a:rPr lang="tr-TR" sz="2800" dirty="0" smtClean="0"/>
              <a:t>;</a:t>
            </a:r>
          </a:p>
          <a:p>
            <a:pPr lvl="1"/>
            <a:r>
              <a:rPr lang="tr-TR" sz="2800" dirty="0" smtClean="0"/>
              <a:t>Yaşa göre </a:t>
            </a:r>
            <a:r>
              <a:rPr lang="tr-TR" sz="2800" dirty="0" err="1" smtClean="0"/>
              <a:t>etyolojik</a:t>
            </a:r>
            <a:r>
              <a:rPr lang="tr-TR" sz="2800" dirty="0" smtClean="0"/>
              <a:t> ajanlarını sayabilme</a:t>
            </a:r>
          </a:p>
          <a:p>
            <a:pPr lvl="1"/>
            <a:r>
              <a:rPr lang="tr-TR" sz="2800" dirty="0" smtClean="0"/>
              <a:t>Fizik muayene bulgularını sayabilme</a:t>
            </a:r>
          </a:p>
          <a:p>
            <a:pPr lvl="1"/>
            <a:r>
              <a:rPr lang="tr-TR" sz="2800" dirty="0" smtClean="0"/>
              <a:t>Şiddetli ve şiddetli olmayan ayrımını yapabilme </a:t>
            </a:r>
          </a:p>
          <a:p>
            <a:pPr lvl="1"/>
            <a:r>
              <a:rPr lang="tr-TR" sz="2800" dirty="0" smtClean="0"/>
              <a:t>Radyografi </a:t>
            </a:r>
            <a:r>
              <a:rPr lang="tr-TR" sz="2800" dirty="0" err="1" smtClean="0"/>
              <a:t>endikasyonlarını</a:t>
            </a:r>
            <a:r>
              <a:rPr lang="tr-TR" sz="2800" dirty="0" smtClean="0"/>
              <a:t> sayabilme </a:t>
            </a:r>
          </a:p>
          <a:p>
            <a:pPr lvl="1"/>
            <a:r>
              <a:rPr lang="tr-TR" sz="2800" dirty="0" smtClean="0"/>
              <a:t>Tedavilerini düzenleyebilme </a:t>
            </a:r>
            <a:endParaRPr lang="tr-TR" sz="2800" dirty="0" smtClean="0">
              <a:latin typeface="Arial" charset="0"/>
            </a:endParaRPr>
          </a:p>
          <a:p>
            <a:pPr lvl="1"/>
            <a:r>
              <a:rPr lang="tr-TR" sz="2800" dirty="0" smtClean="0">
                <a:latin typeface="Arial" charset="0"/>
              </a:rPr>
              <a:t>Sevk kriterlerini sayabilme </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TANI</a:t>
            </a:r>
            <a:endParaRPr lang="tr-TR" dirty="0"/>
          </a:p>
        </p:txBody>
      </p:sp>
      <p:sp>
        <p:nvSpPr>
          <p:cNvPr id="3" name="İçerik Yer Tutucusu 2"/>
          <p:cNvSpPr>
            <a:spLocks noGrp="1"/>
          </p:cNvSpPr>
          <p:nvPr>
            <p:ph idx="1"/>
          </p:nvPr>
        </p:nvSpPr>
        <p:spPr/>
        <p:txBody>
          <a:bodyPr>
            <a:normAutofit/>
          </a:bodyPr>
          <a:lstStyle/>
          <a:p>
            <a:endParaRPr lang="tr-TR" sz="2400" dirty="0" smtClean="0"/>
          </a:p>
          <a:p>
            <a:endParaRPr lang="tr-TR" sz="2400" dirty="0"/>
          </a:p>
          <a:p>
            <a:pPr marL="0" indent="0">
              <a:buNone/>
            </a:pPr>
            <a:r>
              <a:rPr lang="tr-TR" sz="2400" dirty="0" err="1"/>
              <a:t>B</a:t>
            </a:r>
            <a:r>
              <a:rPr lang="tr-TR" sz="2400" dirty="0" err="1" smtClean="0"/>
              <a:t>ronşiyolit</a:t>
            </a:r>
            <a:r>
              <a:rPr lang="tr-TR" sz="2400" dirty="0" smtClean="0"/>
              <a:t> tanısı: </a:t>
            </a:r>
            <a:r>
              <a:rPr lang="tr-TR" sz="2400" dirty="0"/>
              <a:t>öykü ve fizik muayene bulgularıyla konulur</a:t>
            </a:r>
            <a:r>
              <a:rPr lang="tr-TR" sz="2400" dirty="0" smtClean="0"/>
              <a:t>, </a:t>
            </a:r>
            <a:r>
              <a:rPr lang="tr-TR" sz="2400" dirty="0"/>
              <a:t>ağır vakalar dışında radyolojik tetkikler ve etkenin gösterilmesi için laboratuvar </a:t>
            </a:r>
            <a:r>
              <a:rPr lang="tr-TR" sz="2400" dirty="0" smtClean="0"/>
              <a:t>incelemelerinin </a:t>
            </a:r>
            <a:r>
              <a:rPr lang="tr-TR" sz="2400" dirty="0"/>
              <a:t>yapılmasına gerek </a:t>
            </a:r>
            <a:r>
              <a:rPr lang="tr-TR" sz="2400" dirty="0" smtClean="0"/>
              <a:t>yoktur!!!!!</a:t>
            </a:r>
            <a:endParaRPr lang="tr-TR" sz="2400" dirty="0"/>
          </a:p>
        </p:txBody>
      </p:sp>
    </p:spTree>
    <p:extLst>
      <p:ext uri="{BB962C8B-B14F-4D97-AF65-F5344CB8AC3E}">
        <p14:creationId xmlns:p14="http://schemas.microsoft.com/office/powerpoint/2010/main" val="2200691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TANI</a:t>
            </a:r>
            <a:endParaRPr lang="tr-TR" dirty="0"/>
          </a:p>
        </p:txBody>
      </p:sp>
      <p:sp>
        <p:nvSpPr>
          <p:cNvPr id="3" name="İçerik Yer Tutucusu 2"/>
          <p:cNvSpPr>
            <a:spLocks noGrp="1"/>
          </p:cNvSpPr>
          <p:nvPr>
            <p:ph sz="half" idx="1"/>
          </p:nvPr>
        </p:nvSpPr>
        <p:spPr/>
        <p:txBody>
          <a:bodyPr>
            <a:normAutofit/>
          </a:bodyPr>
          <a:lstStyle/>
          <a:p>
            <a:pPr>
              <a:buFont typeface="Wingdings" panose="05000000000000000000" pitchFamily="2" charset="2"/>
              <a:buChar char="Ø"/>
            </a:pPr>
            <a:r>
              <a:rPr lang="tr-TR" sz="2400" dirty="0"/>
              <a:t> </a:t>
            </a:r>
            <a:r>
              <a:rPr lang="tr-TR" sz="2400" b="1" dirty="0"/>
              <a:t>Akut faz </a:t>
            </a:r>
            <a:r>
              <a:rPr lang="tr-TR" sz="2400" b="1" dirty="0" err="1"/>
              <a:t>reaktanları</a:t>
            </a:r>
            <a:r>
              <a:rPr lang="tr-TR" sz="2400" b="1" dirty="0"/>
              <a:t>:</a:t>
            </a:r>
          </a:p>
          <a:p>
            <a:pPr>
              <a:buFont typeface="Wingdings" panose="05000000000000000000" pitchFamily="2" charset="2"/>
              <a:buChar char="§"/>
            </a:pPr>
            <a:r>
              <a:rPr lang="tr-TR" sz="2400" dirty="0"/>
              <a:t>Lökosit </a:t>
            </a:r>
            <a:r>
              <a:rPr lang="tr-TR" sz="2400" dirty="0" smtClean="0"/>
              <a:t>sayısı, Eritrosit </a:t>
            </a:r>
            <a:r>
              <a:rPr lang="tr-TR" sz="2400" dirty="0" err="1" smtClean="0"/>
              <a:t>Sedimentasyon</a:t>
            </a:r>
            <a:r>
              <a:rPr lang="tr-TR" sz="2400" dirty="0" smtClean="0"/>
              <a:t> Hızı(ESH), </a:t>
            </a:r>
            <a:r>
              <a:rPr lang="tr-TR" sz="2400" dirty="0"/>
              <a:t>CRP normal veya hafif yüksek </a:t>
            </a:r>
          </a:p>
          <a:p>
            <a:pPr>
              <a:buFont typeface="Wingdings" panose="05000000000000000000" pitchFamily="2" charset="2"/>
              <a:buChar char="§"/>
            </a:pPr>
            <a:r>
              <a:rPr lang="tr-TR" sz="2400" dirty="0" err="1"/>
              <a:t>Periferik</a:t>
            </a:r>
            <a:r>
              <a:rPr lang="tr-TR" sz="2400" dirty="0"/>
              <a:t> yaymada lenfosit hakimiyeti</a:t>
            </a:r>
          </a:p>
        </p:txBody>
      </p:sp>
      <p:sp>
        <p:nvSpPr>
          <p:cNvPr id="4" name="İçerik Yer Tutucusu 3"/>
          <p:cNvSpPr>
            <a:spLocks noGrp="1"/>
          </p:cNvSpPr>
          <p:nvPr>
            <p:ph sz="half" idx="2"/>
          </p:nvPr>
        </p:nvSpPr>
        <p:spPr/>
        <p:txBody>
          <a:bodyPr>
            <a:normAutofit/>
          </a:bodyPr>
          <a:lstStyle/>
          <a:p>
            <a:pPr>
              <a:buFont typeface="Wingdings" panose="05000000000000000000" pitchFamily="2" charset="2"/>
              <a:buChar char="Ø"/>
            </a:pPr>
            <a:r>
              <a:rPr lang="tr-TR" sz="2400" dirty="0"/>
              <a:t> </a:t>
            </a:r>
            <a:r>
              <a:rPr lang="tr-TR" sz="2400" b="1" dirty="0"/>
              <a:t>Akciğer </a:t>
            </a:r>
            <a:r>
              <a:rPr lang="tr-TR" sz="2400" b="1" dirty="0" err="1"/>
              <a:t>grafisi</a:t>
            </a:r>
            <a:r>
              <a:rPr lang="tr-TR" sz="2400" b="1" dirty="0"/>
              <a:t>:</a:t>
            </a:r>
          </a:p>
          <a:p>
            <a:pPr>
              <a:buFont typeface="Wingdings" panose="05000000000000000000" pitchFamily="2" charset="2"/>
              <a:buChar char="§"/>
            </a:pPr>
            <a:r>
              <a:rPr lang="tr-TR" sz="2400" dirty="0"/>
              <a:t>Havalanma artışı </a:t>
            </a:r>
          </a:p>
          <a:p>
            <a:pPr>
              <a:buFont typeface="Wingdings" panose="05000000000000000000" pitchFamily="2" charset="2"/>
              <a:buChar char="§"/>
            </a:pPr>
            <a:r>
              <a:rPr lang="tr-TR" sz="2400" dirty="0" err="1" smtClean="0"/>
              <a:t>Kostalarda</a:t>
            </a:r>
            <a:r>
              <a:rPr lang="tr-TR" sz="2400" dirty="0" smtClean="0"/>
              <a:t> </a:t>
            </a:r>
            <a:r>
              <a:rPr lang="tr-TR" sz="2400" dirty="0"/>
              <a:t>düzleşme </a:t>
            </a:r>
          </a:p>
          <a:p>
            <a:pPr>
              <a:buFont typeface="Wingdings" panose="05000000000000000000" pitchFamily="2" charset="2"/>
              <a:buChar char="§"/>
            </a:pPr>
            <a:r>
              <a:rPr lang="tr-TR" sz="2400" dirty="0" err="1" smtClean="0"/>
              <a:t>Diyafragma</a:t>
            </a:r>
            <a:r>
              <a:rPr lang="tr-TR" sz="2400" dirty="0" smtClean="0"/>
              <a:t> </a:t>
            </a:r>
            <a:r>
              <a:rPr lang="tr-TR" sz="2400" dirty="0"/>
              <a:t>düzlenmesi </a:t>
            </a:r>
          </a:p>
          <a:p>
            <a:pPr>
              <a:buFont typeface="Wingdings" panose="05000000000000000000" pitchFamily="2" charset="2"/>
              <a:buChar char="§"/>
            </a:pPr>
            <a:r>
              <a:rPr lang="tr-TR" sz="2400" dirty="0" err="1" smtClean="0"/>
              <a:t>Kardiyotorasik</a:t>
            </a:r>
            <a:r>
              <a:rPr lang="tr-TR" sz="2400" dirty="0" smtClean="0"/>
              <a:t> indekste azalma </a:t>
            </a:r>
            <a:endParaRPr lang="tr-TR" sz="2400" dirty="0"/>
          </a:p>
          <a:p>
            <a:pPr>
              <a:buFont typeface="Wingdings" panose="05000000000000000000" pitchFamily="2" charset="2"/>
              <a:buChar char="§"/>
            </a:pPr>
            <a:r>
              <a:rPr lang="tr-TR" sz="2400" dirty="0" err="1"/>
              <a:t>İnfiltrasyon</a:t>
            </a:r>
            <a:r>
              <a:rPr lang="tr-TR" sz="2400" dirty="0"/>
              <a:t> </a:t>
            </a:r>
          </a:p>
          <a:p>
            <a:pPr>
              <a:buFont typeface="Wingdings" panose="05000000000000000000" pitchFamily="2" charset="2"/>
              <a:buChar char="§"/>
            </a:pPr>
            <a:r>
              <a:rPr lang="tr-TR" sz="2400" dirty="0" err="1"/>
              <a:t>Atelektazi</a:t>
            </a:r>
            <a:r>
              <a:rPr lang="tr-TR" sz="2400" dirty="0"/>
              <a:t> </a:t>
            </a:r>
          </a:p>
        </p:txBody>
      </p:sp>
      <p:pic>
        <p:nvPicPr>
          <p:cNvPr id="5" name="Resim 4"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710" y="3390894"/>
            <a:ext cx="28579" cy="76211"/>
          </a:xfrm>
          <a:prstGeom prst="rect">
            <a:avLst/>
          </a:prstGeom>
        </p:spPr>
      </p:pic>
    </p:spTree>
    <p:extLst>
      <p:ext uri="{BB962C8B-B14F-4D97-AF65-F5344CB8AC3E}">
        <p14:creationId xmlns:p14="http://schemas.microsoft.com/office/powerpoint/2010/main" val="2336203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descr="Ekran Kırpm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81200" y="977720"/>
            <a:ext cx="5105400" cy="4889679"/>
          </a:xfrm>
        </p:spPr>
      </p:pic>
      <p:sp>
        <p:nvSpPr>
          <p:cNvPr id="4" name="İçerik Yer Tutucusu 3"/>
          <p:cNvSpPr>
            <a:spLocks noGrp="1"/>
          </p:cNvSpPr>
          <p:nvPr>
            <p:ph sz="half" idx="2"/>
          </p:nvPr>
        </p:nvSpPr>
        <p:spPr>
          <a:xfrm>
            <a:off x="2971800" y="5867400"/>
            <a:ext cx="3474720" cy="457200"/>
          </a:xfrm>
        </p:spPr>
        <p:txBody>
          <a:bodyPr>
            <a:normAutofit/>
          </a:bodyPr>
          <a:lstStyle/>
          <a:p>
            <a:r>
              <a:rPr lang="tr-TR" dirty="0" smtClean="0"/>
              <a:t>       </a:t>
            </a:r>
            <a:r>
              <a:rPr lang="tr-TR" dirty="0" err="1" smtClean="0"/>
              <a:t>Bilateral</a:t>
            </a:r>
            <a:r>
              <a:rPr lang="tr-TR" dirty="0" smtClean="0"/>
              <a:t> </a:t>
            </a:r>
            <a:r>
              <a:rPr lang="tr-TR" dirty="0" err="1" smtClean="0"/>
              <a:t>hiler</a:t>
            </a:r>
            <a:r>
              <a:rPr lang="tr-TR" dirty="0" smtClean="0"/>
              <a:t> dolgunluk</a:t>
            </a:r>
            <a:endParaRPr lang="tr-TR" dirty="0"/>
          </a:p>
        </p:txBody>
      </p:sp>
    </p:spTree>
    <p:extLst>
      <p:ext uri="{BB962C8B-B14F-4D97-AF65-F5344CB8AC3E}">
        <p14:creationId xmlns:p14="http://schemas.microsoft.com/office/powerpoint/2010/main" val="1552299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Başlık 1"/>
          <p:cNvSpPr>
            <a:spLocks noGrp="1"/>
          </p:cNvSpPr>
          <p:nvPr>
            <p:ph type="title"/>
          </p:nvPr>
        </p:nvSpPr>
        <p:spPr/>
        <p:txBody>
          <a:bodyPr/>
          <a:lstStyle/>
          <a:p>
            <a:pPr algn="ctr"/>
            <a:r>
              <a:rPr lang="tr-TR" dirty="0" smtClean="0"/>
              <a:t>AYIRICI TANI</a:t>
            </a:r>
          </a:p>
        </p:txBody>
      </p:sp>
      <p:sp>
        <p:nvSpPr>
          <p:cNvPr id="3" name="İçerik Yer Tutucusu 2"/>
          <p:cNvSpPr>
            <a:spLocks noGrp="1"/>
          </p:cNvSpPr>
          <p:nvPr>
            <p:ph idx="1"/>
          </p:nvPr>
        </p:nvSpPr>
        <p:spPr/>
        <p:txBody>
          <a:bodyPr rtlCol="0">
            <a:normAutofit lnSpcReduction="10000"/>
          </a:bodyPr>
          <a:lstStyle/>
          <a:p>
            <a:pPr marL="0" indent="0" fontAlgn="auto">
              <a:spcAft>
                <a:spcPts val="0"/>
              </a:spcAft>
              <a:buFont typeface="Arial" pitchFamily="34" charset="0"/>
              <a:buNone/>
              <a:defRPr/>
            </a:pPr>
            <a:endParaRPr lang="tr-TR" dirty="0"/>
          </a:p>
          <a:p>
            <a:pPr lvl="1" fontAlgn="auto">
              <a:spcAft>
                <a:spcPts val="0"/>
              </a:spcAft>
              <a:buFont typeface="Arial" pitchFamily="34" charset="0"/>
              <a:buChar char="–"/>
              <a:defRPr/>
            </a:pPr>
            <a:r>
              <a:rPr lang="tr-TR" sz="2400" dirty="0" err="1" smtClean="0"/>
              <a:t>Pnömoni</a:t>
            </a:r>
            <a:endParaRPr lang="tr-TR" sz="2400" dirty="0" smtClean="0"/>
          </a:p>
          <a:p>
            <a:pPr marL="201168" lvl="1" indent="0" fontAlgn="auto">
              <a:spcAft>
                <a:spcPts val="0"/>
              </a:spcAft>
              <a:buNone/>
              <a:defRPr/>
            </a:pPr>
            <a:endParaRPr lang="tr-TR" sz="2400" dirty="0" smtClean="0"/>
          </a:p>
          <a:p>
            <a:pPr lvl="1">
              <a:spcAft>
                <a:spcPts val="0"/>
              </a:spcAft>
              <a:buFont typeface="Arial" pitchFamily="34" charset="0"/>
              <a:buChar char="–"/>
              <a:defRPr/>
            </a:pPr>
            <a:r>
              <a:rPr lang="tr-TR" sz="2400" dirty="0"/>
              <a:t>Astım </a:t>
            </a:r>
            <a:r>
              <a:rPr lang="tr-TR" sz="2400" dirty="0" err="1" smtClean="0"/>
              <a:t>bronşiale</a:t>
            </a:r>
            <a:endParaRPr lang="tr-TR" sz="2400" dirty="0" smtClean="0"/>
          </a:p>
          <a:p>
            <a:pPr lvl="1">
              <a:spcAft>
                <a:spcPts val="0"/>
              </a:spcAft>
              <a:buFont typeface="Arial" pitchFamily="34" charset="0"/>
              <a:buChar char="–"/>
              <a:defRPr/>
            </a:pPr>
            <a:endParaRPr lang="tr-TR" sz="2400" dirty="0"/>
          </a:p>
          <a:p>
            <a:pPr lvl="1" fontAlgn="auto">
              <a:spcAft>
                <a:spcPts val="0"/>
              </a:spcAft>
              <a:buFont typeface="Arial" pitchFamily="34" charset="0"/>
              <a:buChar char="–"/>
              <a:defRPr/>
            </a:pPr>
            <a:r>
              <a:rPr lang="tr-TR" sz="2400" dirty="0"/>
              <a:t>Kronik akciğer </a:t>
            </a:r>
            <a:r>
              <a:rPr lang="tr-TR" sz="2400" dirty="0" smtClean="0"/>
              <a:t>hastalığı</a:t>
            </a:r>
          </a:p>
          <a:p>
            <a:pPr lvl="1" fontAlgn="auto">
              <a:spcAft>
                <a:spcPts val="0"/>
              </a:spcAft>
              <a:buFont typeface="Arial" pitchFamily="34" charset="0"/>
              <a:buChar char="–"/>
              <a:defRPr/>
            </a:pPr>
            <a:endParaRPr lang="tr-TR" sz="2400" dirty="0"/>
          </a:p>
          <a:p>
            <a:pPr lvl="1" fontAlgn="auto">
              <a:spcAft>
                <a:spcPts val="0"/>
              </a:spcAft>
              <a:buFont typeface="Arial" pitchFamily="34" charset="0"/>
              <a:buChar char="–"/>
              <a:defRPr/>
            </a:pPr>
            <a:r>
              <a:rPr lang="tr-TR" sz="2400" dirty="0"/>
              <a:t>Yabancı cisim </a:t>
            </a:r>
            <a:r>
              <a:rPr lang="tr-TR" sz="2400" dirty="0" err="1" smtClean="0"/>
              <a:t>aspirasyonu</a:t>
            </a:r>
            <a:endParaRPr lang="tr-TR" sz="2400" dirty="0" smtClean="0"/>
          </a:p>
          <a:p>
            <a:pPr lvl="1" fontAlgn="auto">
              <a:spcAft>
                <a:spcPts val="0"/>
              </a:spcAft>
              <a:buFont typeface="Arial" pitchFamily="34" charset="0"/>
              <a:buChar char="–"/>
              <a:defRPr/>
            </a:pPr>
            <a:endParaRPr lang="tr-TR" sz="2400" dirty="0"/>
          </a:p>
          <a:p>
            <a:pPr lvl="1" fontAlgn="auto">
              <a:spcAft>
                <a:spcPts val="0"/>
              </a:spcAft>
              <a:buFont typeface="Arial" pitchFamily="34" charset="0"/>
              <a:buChar char="–"/>
              <a:defRPr/>
            </a:pPr>
            <a:r>
              <a:rPr lang="tr-TR" sz="2400" dirty="0" err="1"/>
              <a:t>Konjenital</a:t>
            </a:r>
            <a:r>
              <a:rPr lang="tr-TR" sz="2400" dirty="0"/>
              <a:t> kalp hastalıkları</a:t>
            </a:r>
          </a:p>
          <a:p>
            <a:pPr marL="0" indent="0" fontAlgn="auto">
              <a:spcAft>
                <a:spcPts val="0"/>
              </a:spcAft>
              <a:buFont typeface="Arial" pitchFamily="34" charset="0"/>
              <a:buNone/>
              <a:defRPr/>
            </a:pPr>
            <a:r>
              <a:rPr lang="tr-TR" sz="2800" dirty="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Hastaneye Yatış(Sevk) </a:t>
            </a:r>
            <a:r>
              <a:rPr lang="tr-TR" dirty="0" err="1"/>
              <a:t>Endikasyonları</a:t>
            </a:r>
            <a:endParaRPr lang="tr-TR" dirty="0"/>
          </a:p>
        </p:txBody>
      </p:sp>
      <p:sp>
        <p:nvSpPr>
          <p:cNvPr id="3" name="İçerik Yer Tutucusu 2"/>
          <p:cNvSpPr>
            <a:spLocks noGrp="1"/>
          </p:cNvSpPr>
          <p:nvPr>
            <p:ph idx="1"/>
          </p:nvPr>
        </p:nvSpPr>
        <p:spPr>
          <a:xfrm>
            <a:off x="822959" y="1845734"/>
            <a:ext cx="7543801" cy="4402666"/>
          </a:xfrm>
        </p:spPr>
        <p:txBody>
          <a:bodyPr>
            <a:normAutofit lnSpcReduction="10000"/>
          </a:bodyPr>
          <a:lstStyle/>
          <a:p>
            <a:pPr>
              <a:buFont typeface="Wingdings" panose="05000000000000000000" pitchFamily="2" charset="2"/>
              <a:buChar char="§"/>
            </a:pPr>
            <a:r>
              <a:rPr lang="tr-TR" sz="2400" dirty="0"/>
              <a:t>Oda havasında sO2&lt;92 </a:t>
            </a:r>
            <a:r>
              <a:rPr lang="tr-TR" sz="2400" dirty="0" smtClean="0"/>
              <a:t>olanlar</a:t>
            </a:r>
          </a:p>
          <a:p>
            <a:pPr>
              <a:buFont typeface="Wingdings" panose="05000000000000000000" pitchFamily="2" charset="2"/>
              <a:buChar char="§"/>
            </a:pPr>
            <a:endParaRPr lang="tr-TR" sz="2400" dirty="0"/>
          </a:p>
          <a:p>
            <a:pPr>
              <a:buFont typeface="Wingdings" panose="05000000000000000000" pitchFamily="2" charset="2"/>
              <a:buChar char="§"/>
            </a:pPr>
            <a:r>
              <a:rPr lang="tr-TR" sz="2400" dirty="0"/>
              <a:t>Ciddi solunum sıkıntısı olanlar </a:t>
            </a:r>
            <a:endParaRPr lang="tr-TR" sz="2400" dirty="0" smtClean="0"/>
          </a:p>
          <a:p>
            <a:pPr marL="0" indent="0">
              <a:buNone/>
            </a:pPr>
            <a:endParaRPr lang="tr-TR" sz="2400" dirty="0"/>
          </a:p>
          <a:p>
            <a:pPr>
              <a:buFont typeface="Wingdings" panose="05000000000000000000" pitchFamily="2" charset="2"/>
              <a:buChar char="§"/>
            </a:pPr>
            <a:r>
              <a:rPr lang="tr-TR" sz="2400" dirty="0" err="1"/>
              <a:t>Apnesi</a:t>
            </a:r>
            <a:r>
              <a:rPr lang="tr-TR" sz="2400" dirty="0"/>
              <a:t> olanlar </a:t>
            </a:r>
            <a:endParaRPr lang="tr-TR" sz="2400" dirty="0" smtClean="0"/>
          </a:p>
          <a:p>
            <a:pPr>
              <a:buFont typeface="Wingdings" panose="05000000000000000000" pitchFamily="2" charset="2"/>
              <a:buChar char="§"/>
            </a:pPr>
            <a:endParaRPr lang="tr-TR" sz="2400" dirty="0"/>
          </a:p>
          <a:p>
            <a:pPr>
              <a:buFont typeface="Wingdings" panose="05000000000000000000" pitchFamily="2" charset="2"/>
              <a:buChar char="§"/>
            </a:pPr>
            <a:r>
              <a:rPr lang="tr-TR" sz="2400" dirty="0"/>
              <a:t>Yetersiz oral </a:t>
            </a:r>
            <a:r>
              <a:rPr lang="tr-TR" sz="2400" dirty="0" smtClean="0"/>
              <a:t>alım</a:t>
            </a:r>
          </a:p>
          <a:p>
            <a:pPr>
              <a:buFont typeface="Wingdings" panose="05000000000000000000" pitchFamily="2" charset="2"/>
              <a:buChar char="§"/>
            </a:pPr>
            <a:endParaRPr lang="tr-TR" sz="2400" dirty="0"/>
          </a:p>
          <a:p>
            <a:pPr>
              <a:buFont typeface="Wingdings" panose="05000000000000000000" pitchFamily="2" charset="2"/>
              <a:buChar char="§"/>
            </a:pPr>
            <a:r>
              <a:rPr lang="tr-TR" sz="2400" dirty="0"/>
              <a:t>Ağır </a:t>
            </a:r>
            <a:r>
              <a:rPr lang="tr-TR" sz="2400" dirty="0" err="1"/>
              <a:t>malnütrisyonu</a:t>
            </a:r>
            <a:r>
              <a:rPr lang="tr-TR" sz="2400" dirty="0"/>
              <a:t> olanlar </a:t>
            </a:r>
          </a:p>
          <a:p>
            <a:endParaRPr lang="tr-TR" dirty="0"/>
          </a:p>
        </p:txBody>
      </p:sp>
    </p:spTree>
    <p:extLst>
      <p:ext uri="{BB962C8B-B14F-4D97-AF65-F5344CB8AC3E}">
        <p14:creationId xmlns:p14="http://schemas.microsoft.com/office/powerpoint/2010/main" val="2148485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Hastaneye Yatış(Sevk) </a:t>
            </a:r>
            <a:r>
              <a:rPr lang="tr-TR" dirty="0" err="1"/>
              <a:t>Endikasyonları</a:t>
            </a:r>
            <a:endParaRPr lang="tr-TR" dirty="0"/>
          </a:p>
        </p:txBody>
      </p:sp>
      <p:sp>
        <p:nvSpPr>
          <p:cNvPr id="3" name="İçerik Yer Tutucusu 2"/>
          <p:cNvSpPr>
            <a:spLocks noGrp="1"/>
          </p:cNvSpPr>
          <p:nvPr>
            <p:ph idx="1"/>
          </p:nvPr>
        </p:nvSpPr>
        <p:spPr>
          <a:xfrm>
            <a:off x="800099" y="1743223"/>
            <a:ext cx="7543801" cy="4023360"/>
          </a:xfrm>
        </p:spPr>
        <p:txBody>
          <a:bodyPr>
            <a:normAutofit fontScale="92500" lnSpcReduction="10000"/>
          </a:bodyPr>
          <a:lstStyle/>
          <a:p>
            <a:pPr>
              <a:buFont typeface="Wingdings" panose="05000000000000000000" pitchFamily="2" charset="2"/>
              <a:buChar char="§"/>
            </a:pPr>
            <a:r>
              <a:rPr lang="tr-TR" sz="2400" dirty="0"/>
              <a:t>Birkaç risk faktörünü de beraberinde taşıyan </a:t>
            </a:r>
            <a:r>
              <a:rPr lang="tr-TR" sz="2400" dirty="0" err="1"/>
              <a:t>preterm</a:t>
            </a:r>
            <a:r>
              <a:rPr lang="tr-TR" sz="2400" dirty="0"/>
              <a:t> süt </a:t>
            </a:r>
            <a:r>
              <a:rPr lang="tr-TR" sz="2400" dirty="0" smtClean="0"/>
              <a:t>çocukları</a:t>
            </a:r>
          </a:p>
          <a:p>
            <a:pPr>
              <a:buFont typeface="Wingdings" panose="05000000000000000000" pitchFamily="2" charset="2"/>
              <a:buChar char="§"/>
            </a:pPr>
            <a:endParaRPr lang="tr-TR" sz="2400" dirty="0" smtClean="0"/>
          </a:p>
          <a:p>
            <a:pPr>
              <a:buFont typeface="Wingdings" panose="05000000000000000000" pitchFamily="2" charset="2"/>
              <a:buChar char="§"/>
            </a:pPr>
            <a:r>
              <a:rPr lang="tr-TR" sz="2400" dirty="0" smtClean="0"/>
              <a:t>&lt;12 hafta bebekler</a:t>
            </a:r>
          </a:p>
          <a:p>
            <a:pPr>
              <a:buFont typeface="Wingdings" panose="05000000000000000000" pitchFamily="2" charset="2"/>
              <a:buChar char="§"/>
            </a:pPr>
            <a:endParaRPr lang="tr-TR" sz="2400" dirty="0"/>
          </a:p>
          <a:p>
            <a:pPr>
              <a:buFont typeface="Wingdings" panose="05000000000000000000" pitchFamily="2" charset="2"/>
              <a:buChar char="§"/>
            </a:pPr>
            <a:r>
              <a:rPr lang="tr-TR" sz="2400" dirty="0"/>
              <a:t> Kronik hastalığı olanlar(</a:t>
            </a:r>
            <a:r>
              <a:rPr lang="tr-TR" sz="2400" dirty="0" err="1"/>
              <a:t>konjenital</a:t>
            </a:r>
            <a:r>
              <a:rPr lang="tr-TR" sz="2400" dirty="0"/>
              <a:t> kalp hastalıkları, kronik akciğer sorunları gibi</a:t>
            </a:r>
            <a:r>
              <a:rPr lang="tr-TR" sz="2400" dirty="0" smtClean="0"/>
              <a:t>..)</a:t>
            </a:r>
          </a:p>
          <a:p>
            <a:pPr>
              <a:buFont typeface="Wingdings" panose="05000000000000000000" pitchFamily="2" charset="2"/>
              <a:buChar char="§"/>
            </a:pPr>
            <a:endParaRPr lang="tr-TR" sz="2400" dirty="0"/>
          </a:p>
          <a:p>
            <a:pPr>
              <a:buFont typeface="Wingdings" panose="05000000000000000000" pitchFamily="2" charset="2"/>
              <a:buChar char="§"/>
            </a:pPr>
            <a:r>
              <a:rPr lang="tr-TR" sz="2400" dirty="0"/>
              <a:t>Verilecek tedaviyi uygulamada emniyetli, güvenilir olamayan aileler</a:t>
            </a:r>
          </a:p>
          <a:p>
            <a:endParaRPr lang="tr-TR" dirty="0"/>
          </a:p>
        </p:txBody>
      </p:sp>
    </p:spTree>
    <p:extLst>
      <p:ext uri="{BB962C8B-B14F-4D97-AF65-F5344CB8AC3E}">
        <p14:creationId xmlns:p14="http://schemas.microsoft.com/office/powerpoint/2010/main" val="4281728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Ağır </a:t>
            </a:r>
            <a:r>
              <a:rPr lang="tr-TR" dirty="0" err="1" smtClean="0"/>
              <a:t>Bronşiolit</a:t>
            </a:r>
            <a:r>
              <a:rPr lang="tr-TR" dirty="0" smtClean="0"/>
              <a:t> kriterleri</a:t>
            </a:r>
            <a:endParaRPr lang="tr-TR" dirty="0"/>
          </a:p>
        </p:txBody>
      </p:sp>
      <p:sp>
        <p:nvSpPr>
          <p:cNvPr id="3" name="İçerik Yer Tutucusu 2"/>
          <p:cNvSpPr>
            <a:spLocks noGrp="1"/>
          </p:cNvSpPr>
          <p:nvPr>
            <p:ph sz="half" idx="1"/>
          </p:nvPr>
        </p:nvSpPr>
        <p:spPr>
          <a:xfrm>
            <a:off x="822960" y="1845734"/>
            <a:ext cx="3703320" cy="4631266"/>
          </a:xfrm>
        </p:spPr>
        <p:txBody>
          <a:bodyPr>
            <a:normAutofit/>
          </a:bodyPr>
          <a:lstStyle/>
          <a:p>
            <a:pPr>
              <a:buFont typeface="Wingdings" panose="05000000000000000000" pitchFamily="2" charset="2"/>
              <a:buChar char="ü"/>
            </a:pPr>
            <a:r>
              <a:rPr lang="tr-TR" sz="2400" dirty="0"/>
              <a:t>Artmış solunum çabası </a:t>
            </a:r>
          </a:p>
          <a:p>
            <a:pPr lvl="1" fontAlgn="auto">
              <a:spcAft>
                <a:spcPts val="0"/>
              </a:spcAft>
              <a:buFont typeface="Wingdings" panose="05000000000000000000" pitchFamily="2" charset="2"/>
              <a:buChar char="§"/>
              <a:defRPr/>
            </a:pPr>
            <a:r>
              <a:rPr lang="tr-TR" sz="2000" dirty="0" err="1" smtClean="0"/>
              <a:t>Takipne</a:t>
            </a:r>
            <a:r>
              <a:rPr lang="tr-TR" sz="2000" dirty="0"/>
              <a:t>; </a:t>
            </a:r>
            <a:endParaRPr lang="tr-TR" sz="2000" dirty="0" smtClean="0"/>
          </a:p>
          <a:p>
            <a:pPr lvl="1" fontAlgn="auto">
              <a:spcAft>
                <a:spcPts val="0"/>
              </a:spcAft>
              <a:buFont typeface="Wingdings" panose="05000000000000000000" pitchFamily="2" charset="2"/>
              <a:buChar char="q"/>
              <a:defRPr/>
            </a:pPr>
            <a:r>
              <a:rPr lang="tr-TR" sz="2000" dirty="0" smtClean="0"/>
              <a:t>0-2 </a:t>
            </a:r>
            <a:r>
              <a:rPr lang="tr-TR" sz="2000" dirty="0"/>
              <a:t>ay  </a:t>
            </a:r>
            <a:r>
              <a:rPr lang="tr-TR" sz="2000" dirty="0" smtClean="0"/>
              <a:t>      </a:t>
            </a:r>
            <a:r>
              <a:rPr lang="tr-TR" sz="2000" dirty="0"/>
              <a:t>&gt;60/</a:t>
            </a:r>
            <a:r>
              <a:rPr lang="tr-TR" sz="2000" dirty="0" err="1"/>
              <a:t>dk</a:t>
            </a:r>
            <a:endParaRPr lang="tr-TR" sz="2000" dirty="0"/>
          </a:p>
          <a:p>
            <a:pPr lvl="1" fontAlgn="auto">
              <a:spcAft>
                <a:spcPts val="0"/>
              </a:spcAft>
              <a:buFont typeface="Wingdings" panose="05000000000000000000" pitchFamily="2" charset="2"/>
              <a:buChar char="q"/>
              <a:defRPr/>
            </a:pPr>
            <a:r>
              <a:rPr lang="tr-TR" sz="2000" dirty="0"/>
              <a:t>2 ay-1yaş  &gt;50/</a:t>
            </a:r>
            <a:r>
              <a:rPr lang="tr-TR" sz="2000" dirty="0" err="1"/>
              <a:t>dk</a:t>
            </a:r>
            <a:endParaRPr lang="tr-TR" sz="2000" dirty="0"/>
          </a:p>
          <a:p>
            <a:pPr lvl="1" fontAlgn="auto">
              <a:spcAft>
                <a:spcPts val="0"/>
              </a:spcAft>
              <a:buFont typeface="Wingdings" panose="05000000000000000000" pitchFamily="2" charset="2"/>
              <a:buChar char="q"/>
              <a:defRPr/>
            </a:pPr>
            <a:r>
              <a:rPr lang="tr-TR" sz="2000" dirty="0"/>
              <a:t>1yaş-5yaş &gt;40/</a:t>
            </a:r>
            <a:r>
              <a:rPr lang="tr-TR" sz="2000" dirty="0" err="1"/>
              <a:t>dk</a:t>
            </a:r>
            <a:r>
              <a:rPr lang="tr-TR" sz="2000" dirty="0"/>
              <a:t>  </a:t>
            </a:r>
          </a:p>
          <a:p>
            <a:pPr lvl="1">
              <a:buFont typeface="Wingdings" panose="05000000000000000000" pitchFamily="2" charset="2"/>
              <a:buChar char="§"/>
            </a:pPr>
            <a:endParaRPr lang="tr-TR" sz="2000" dirty="0"/>
          </a:p>
          <a:p>
            <a:pPr lvl="1">
              <a:buFont typeface="Wingdings" panose="05000000000000000000" pitchFamily="2" charset="2"/>
              <a:buChar char="§"/>
            </a:pPr>
            <a:r>
              <a:rPr lang="tr-TR" sz="2000" dirty="0"/>
              <a:t>B</a:t>
            </a:r>
            <a:r>
              <a:rPr lang="tr-TR" sz="2000" dirty="0" smtClean="0"/>
              <a:t>urun </a:t>
            </a:r>
            <a:r>
              <a:rPr lang="tr-TR" sz="2000" dirty="0"/>
              <a:t>kanadı solunumu </a:t>
            </a:r>
            <a:endParaRPr lang="tr-TR" sz="2000" dirty="0" smtClean="0"/>
          </a:p>
          <a:p>
            <a:pPr lvl="1">
              <a:buFont typeface="Wingdings" panose="05000000000000000000" pitchFamily="2" charset="2"/>
              <a:buChar char="§"/>
            </a:pPr>
            <a:endParaRPr lang="tr-TR" sz="2000" dirty="0"/>
          </a:p>
          <a:p>
            <a:pPr lvl="1">
              <a:buFont typeface="Wingdings" panose="05000000000000000000" pitchFamily="2" charset="2"/>
              <a:buChar char="§"/>
            </a:pPr>
            <a:r>
              <a:rPr lang="tr-TR" sz="2000" dirty="0" err="1"/>
              <a:t>İ</a:t>
            </a:r>
            <a:r>
              <a:rPr lang="tr-TR" sz="2000" dirty="0" err="1" smtClean="0"/>
              <a:t>nterkostal</a:t>
            </a:r>
            <a:r>
              <a:rPr lang="tr-TR" sz="2000" dirty="0"/>
              <a:t>, </a:t>
            </a:r>
            <a:r>
              <a:rPr lang="tr-TR" sz="2000" dirty="0" err="1"/>
              <a:t>subkostal</a:t>
            </a:r>
            <a:r>
              <a:rPr lang="tr-TR" sz="2000" dirty="0"/>
              <a:t> veya </a:t>
            </a:r>
            <a:r>
              <a:rPr lang="tr-TR" sz="2000" dirty="0" err="1"/>
              <a:t>suprasternal</a:t>
            </a:r>
            <a:r>
              <a:rPr lang="tr-TR" sz="2000" dirty="0"/>
              <a:t> </a:t>
            </a:r>
            <a:r>
              <a:rPr lang="tr-TR" sz="2000" dirty="0" err="1" smtClean="0"/>
              <a:t>retraksiyonlar</a:t>
            </a:r>
            <a:endParaRPr lang="tr-TR" sz="2000" dirty="0"/>
          </a:p>
          <a:p>
            <a:pPr lvl="1">
              <a:buFont typeface="Wingdings" panose="05000000000000000000" pitchFamily="2" charset="2"/>
              <a:buChar char="§"/>
            </a:pPr>
            <a:endParaRPr lang="tr-TR" sz="2000" dirty="0"/>
          </a:p>
          <a:p>
            <a:pPr lvl="1">
              <a:buFont typeface="Wingdings" panose="05000000000000000000" pitchFamily="2" charset="2"/>
              <a:buChar char="§"/>
            </a:pPr>
            <a:r>
              <a:rPr lang="tr-TR" sz="2000" dirty="0"/>
              <a:t>A</a:t>
            </a:r>
            <a:r>
              <a:rPr lang="tr-TR" sz="2000" dirty="0" smtClean="0"/>
              <a:t>ksesuar </a:t>
            </a:r>
            <a:r>
              <a:rPr lang="tr-TR" sz="2000" dirty="0"/>
              <a:t>kas kullanımı</a:t>
            </a:r>
          </a:p>
          <a:p>
            <a:endParaRPr lang="tr-TR" dirty="0"/>
          </a:p>
        </p:txBody>
      </p:sp>
      <p:sp>
        <p:nvSpPr>
          <p:cNvPr id="4" name="İçerik Yer Tutucusu 3"/>
          <p:cNvSpPr>
            <a:spLocks noGrp="1"/>
          </p:cNvSpPr>
          <p:nvPr>
            <p:ph sz="half" idx="2"/>
          </p:nvPr>
        </p:nvSpPr>
        <p:spPr/>
        <p:txBody>
          <a:bodyPr>
            <a:normAutofit/>
          </a:bodyPr>
          <a:lstStyle/>
          <a:p>
            <a:pPr>
              <a:buFont typeface="Wingdings" panose="05000000000000000000" pitchFamily="2" charset="2"/>
              <a:buChar char="ü"/>
            </a:pPr>
            <a:r>
              <a:rPr lang="tr-TR" sz="2400" dirty="0" err="1"/>
              <a:t>Hipoksemi</a:t>
            </a:r>
            <a:r>
              <a:rPr lang="tr-TR" sz="2400" dirty="0"/>
              <a:t> (SpO</a:t>
            </a:r>
            <a:r>
              <a:rPr lang="tr-TR" sz="2400" baseline="-25000" dirty="0"/>
              <a:t>2</a:t>
            </a:r>
            <a:r>
              <a:rPr lang="tr-TR" sz="2400" dirty="0"/>
              <a:t> &lt;%</a:t>
            </a:r>
            <a:r>
              <a:rPr lang="tr-TR" sz="2400" dirty="0" smtClean="0"/>
              <a:t>92 )</a:t>
            </a:r>
          </a:p>
          <a:p>
            <a:pPr>
              <a:buFont typeface="Wingdings" panose="05000000000000000000" pitchFamily="2" charset="2"/>
              <a:buChar char="ü"/>
            </a:pPr>
            <a:endParaRPr lang="tr-TR" sz="2400" dirty="0"/>
          </a:p>
          <a:p>
            <a:pPr>
              <a:buFont typeface="Wingdings" panose="05000000000000000000" pitchFamily="2" charset="2"/>
              <a:buChar char="ü"/>
            </a:pPr>
            <a:r>
              <a:rPr lang="tr-TR" sz="2400" dirty="0" err="1" smtClean="0"/>
              <a:t>Apne</a:t>
            </a:r>
            <a:endParaRPr lang="tr-TR" sz="2400" dirty="0" smtClean="0"/>
          </a:p>
          <a:p>
            <a:pPr>
              <a:buFont typeface="Wingdings" panose="05000000000000000000" pitchFamily="2" charset="2"/>
              <a:buChar char="ü"/>
            </a:pPr>
            <a:endParaRPr lang="tr-TR" sz="2400" dirty="0"/>
          </a:p>
          <a:p>
            <a:pPr>
              <a:buFont typeface="Wingdings" panose="05000000000000000000" pitchFamily="2" charset="2"/>
              <a:buChar char="ü"/>
            </a:pPr>
            <a:r>
              <a:rPr lang="tr-TR" sz="2400" dirty="0"/>
              <a:t>Akut solunum yetmezliği </a:t>
            </a:r>
          </a:p>
          <a:p>
            <a:endParaRPr lang="tr-TR" dirty="0"/>
          </a:p>
        </p:txBody>
      </p:sp>
    </p:spTree>
    <p:extLst>
      <p:ext uri="{BB962C8B-B14F-4D97-AF65-F5344CB8AC3E}">
        <p14:creationId xmlns:p14="http://schemas.microsoft.com/office/powerpoint/2010/main" val="1146987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endParaRPr lang="tr-TR" sz="2800" dirty="0" smtClean="0"/>
          </a:p>
          <a:p>
            <a:pPr>
              <a:buFont typeface="Wingdings" panose="05000000000000000000" pitchFamily="2" charset="2"/>
              <a:buChar char="Ø"/>
            </a:pPr>
            <a:endParaRPr lang="tr-TR" sz="2800" dirty="0"/>
          </a:p>
          <a:p>
            <a:pPr>
              <a:buFont typeface="Wingdings" panose="05000000000000000000" pitchFamily="2" charset="2"/>
              <a:buChar char="Ø"/>
            </a:pPr>
            <a:r>
              <a:rPr lang="tr-TR" sz="2800" dirty="0" smtClean="0"/>
              <a:t>Bu kriterlerden hiçbirinin olmaması durumunda; </a:t>
            </a:r>
            <a:r>
              <a:rPr lang="tr-TR" sz="2800" u="sng" dirty="0" smtClean="0"/>
              <a:t>ağır olmayan </a:t>
            </a:r>
            <a:r>
              <a:rPr lang="tr-TR" sz="2800" u="sng" dirty="0" err="1" smtClean="0"/>
              <a:t>bronşiolit</a:t>
            </a:r>
            <a:r>
              <a:rPr lang="tr-TR" sz="2800" u="sng" dirty="0" smtClean="0"/>
              <a:t> </a:t>
            </a:r>
            <a:r>
              <a:rPr lang="tr-TR" sz="2800" dirty="0" smtClean="0"/>
              <a:t>olarak adlandırılır.</a:t>
            </a:r>
            <a:endParaRPr lang="tr-TR" sz="2800" dirty="0"/>
          </a:p>
        </p:txBody>
      </p:sp>
    </p:spTree>
    <p:extLst>
      <p:ext uri="{BB962C8B-B14F-4D97-AF65-F5344CB8AC3E}">
        <p14:creationId xmlns:p14="http://schemas.microsoft.com/office/powerpoint/2010/main" val="1929758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Başlık 1"/>
          <p:cNvSpPr>
            <a:spLocks noGrp="1"/>
          </p:cNvSpPr>
          <p:nvPr>
            <p:ph type="title"/>
          </p:nvPr>
        </p:nvSpPr>
        <p:spPr/>
        <p:txBody>
          <a:bodyPr/>
          <a:lstStyle/>
          <a:p>
            <a:pPr algn="ctr"/>
            <a:r>
              <a:rPr lang="tr-TR" dirty="0" smtClean="0"/>
              <a:t>TEDAVİ</a:t>
            </a:r>
          </a:p>
        </p:txBody>
      </p:sp>
      <p:sp>
        <p:nvSpPr>
          <p:cNvPr id="3" name="İçerik Yer Tutucusu 2"/>
          <p:cNvSpPr>
            <a:spLocks noGrp="1"/>
          </p:cNvSpPr>
          <p:nvPr>
            <p:ph idx="1"/>
          </p:nvPr>
        </p:nvSpPr>
        <p:spPr/>
        <p:txBody>
          <a:bodyPr rtlCol="0">
            <a:normAutofit/>
          </a:bodyPr>
          <a:lstStyle/>
          <a:p>
            <a:pPr marL="0" indent="0" fontAlgn="auto">
              <a:spcAft>
                <a:spcPts val="0"/>
              </a:spcAft>
              <a:buFont typeface="Arial" pitchFamily="34" charset="0"/>
              <a:buNone/>
              <a:defRPr/>
            </a:pPr>
            <a:endParaRPr lang="tr-TR" sz="2800" b="1" dirty="0" smtClean="0"/>
          </a:p>
          <a:p>
            <a:pPr marL="0" indent="0">
              <a:spcAft>
                <a:spcPts val="0"/>
              </a:spcAft>
              <a:buNone/>
              <a:defRPr/>
            </a:pPr>
            <a:r>
              <a:rPr lang="tr-TR" sz="2800" dirty="0" err="1" smtClean="0"/>
              <a:t>Bronşiolit</a:t>
            </a:r>
            <a:r>
              <a:rPr lang="tr-TR" sz="2800" dirty="0" smtClean="0"/>
              <a:t> tedavisinde temel prensip; </a:t>
            </a:r>
            <a:r>
              <a:rPr lang="tr-TR" sz="2800" dirty="0"/>
              <a:t>destekleyici bakım ve ileriye yönelik </a:t>
            </a:r>
            <a:r>
              <a:rPr lang="tr-TR" sz="2800" dirty="0" smtClean="0"/>
              <a:t>rehberliktir. </a:t>
            </a:r>
          </a:p>
          <a:p>
            <a:pPr marL="0" indent="0">
              <a:spcAft>
                <a:spcPts val="0"/>
              </a:spcAft>
              <a:buNone/>
              <a:defRPr/>
            </a:pPr>
            <a:r>
              <a:rPr lang="tr-TR" sz="2800" dirty="0" smtClean="0"/>
              <a:t>1.Yeterli </a:t>
            </a:r>
            <a:r>
              <a:rPr lang="tr-TR" sz="2800" dirty="0" err="1"/>
              <a:t>oksijenizasyonun</a:t>
            </a:r>
            <a:r>
              <a:rPr lang="tr-TR" sz="2800" dirty="0"/>
              <a:t> sağlanması ve </a:t>
            </a:r>
            <a:r>
              <a:rPr lang="tr-TR" sz="2800" dirty="0" smtClean="0"/>
              <a:t>sürdürülmesi</a:t>
            </a:r>
          </a:p>
          <a:p>
            <a:pPr marL="0" indent="0" fontAlgn="auto">
              <a:spcAft>
                <a:spcPts val="0"/>
              </a:spcAft>
              <a:buFont typeface="Arial" pitchFamily="34" charset="0"/>
              <a:buNone/>
              <a:defRPr/>
            </a:pPr>
            <a:r>
              <a:rPr lang="tr-TR" sz="2800" dirty="0" smtClean="0"/>
              <a:t>2.Sıvı </a:t>
            </a:r>
            <a:r>
              <a:rPr lang="tr-TR" sz="2800" dirty="0"/>
              <a:t>ve elektrolit dengesinin </a:t>
            </a:r>
            <a:r>
              <a:rPr lang="tr-TR" sz="2800" dirty="0" smtClean="0"/>
              <a:t>korunması</a:t>
            </a:r>
          </a:p>
          <a:p>
            <a:pPr marL="0" indent="0" fontAlgn="auto">
              <a:spcAft>
                <a:spcPts val="0"/>
              </a:spcAft>
              <a:buFont typeface="Arial" pitchFamily="34" charset="0"/>
              <a:buNone/>
              <a:defRPr/>
            </a:pPr>
            <a:r>
              <a:rPr lang="tr-TR" sz="2800" dirty="0" smtClean="0"/>
              <a:t>3.Beslenmesinin </a:t>
            </a:r>
            <a:r>
              <a:rPr lang="tr-TR" sz="2800" dirty="0"/>
              <a:t>desteklenmesi </a:t>
            </a:r>
          </a:p>
          <a:p>
            <a:pPr marL="0" indent="0" fontAlgn="auto">
              <a:spcAft>
                <a:spcPts val="0"/>
              </a:spcAft>
              <a:buFont typeface="Arial" pitchFamily="34" charset="0"/>
              <a:buNone/>
              <a:defRPr/>
            </a:pPr>
            <a:r>
              <a:rPr lang="tr-TR" sz="2800" dirty="0" smtClean="0"/>
              <a:t>4</a:t>
            </a:r>
            <a:r>
              <a:rPr lang="tr-TR" sz="2800" dirty="0"/>
              <a:t>. İlaç </a:t>
            </a:r>
            <a:r>
              <a:rPr lang="tr-TR" sz="2800" dirty="0" smtClean="0"/>
              <a:t>tedavileri</a:t>
            </a:r>
            <a:endParaRPr lang="tr-TR" sz="2800" dirty="0"/>
          </a:p>
          <a:p>
            <a:pPr marL="0" indent="0" fontAlgn="auto">
              <a:spcAft>
                <a:spcPts val="0"/>
              </a:spcAft>
              <a:buFont typeface="Arial" pitchFamily="34" charset="0"/>
              <a:buNone/>
              <a:defRPr/>
            </a:pPr>
            <a:endParaRPr lang="tr-TR"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p:cNvSpPr>
            <a:spLocks noGrp="1"/>
          </p:cNvSpPr>
          <p:nvPr>
            <p:ph type="title"/>
          </p:nvPr>
        </p:nvSpPr>
        <p:spPr/>
        <p:txBody>
          <a:bodyPr/>
          <a:lstStyle/>
          <a:p>
            <a:pPr algn="ctr"/>
            <a:r>
              <a:rPr lang="tr-TR" dirty="0" smtClean="0"/>
              <a:t>TEDAVİ</a:t>
            </a:r>
          </a:p>
        </p:txBody>
      </p:sp>
      <p:sp>
        <p:nvSpPr>
          <p:cNvPr id="3" name="İçerik Yer Tutucusu 2"/>
          <p:cNvSpPr>
            <a:spLocks noGrp="1"/>
          </p:cNvSpPr>
          <p:nvPr>
            <p:ph idx="1"/>
          </p:nvPr>
        </p:nvSpPr>
        <p:spPr/>
        <p:txBody>
          <a:bodyPr rtlCol="0">
            <a:normAutofit/>
          </a:bodyPr>
          <a:lstStyle/>
          <a:p>
            <a:pPr fontAlgn="auto">
              <a:spcAft>
                <a:spcPts val="0"/>
              </a:spcAft>
              <a:buFont typeface="Wingdings" panose="05000000000000000000" pitchFamily="2" charset="2"/>
              <a:buChar char="ü"/>
              <a:defRPr/>
            </a:pPr>
            <a:r>
              <a:rPr lang="tr-TR" sz="2800" dirty="0" err="1" smtClean="0"/>
              <a:t>Hidrasyon</a:t>
            </a:r>
            <a:endParaRPr lang="tr-TR" sz="2800" dirty="0" smtClean="0"/>
          </a:p>
          <a:p>
            <a:pPr fontAlgn="auto">
              <a:spcAft>
                <a:spcPts val="0"/>
              </a:spcAft>
              <a:buFont typeface="Wingdings" panose="05000000000000000000" pitchFamily="2" charset="2"/>
              <a:buChar char="ü"/>
              <a:defRPr/>
            </a:pPr>
            <a:endParaRPr lang="tr-TR" sz="2800" dirty="0" smtClean="0"/>
          </a:p>
          <a:p>
            <a:pPr fontAlgn="auto">
              <a:spcAft>
                <a:spcPts val="0"/>
              </a:spcAft>
              <a:buFont typeface="Wingdings" panose="05000000000000000000" pitchFamily="2" charset="2"/>
              <a:buChar char="ü"/>
              <a:defRPr/>
            </a:pPr>
            <a:r>
              <a:rPr lang="tr-TR" sz="2800" dirty="0" smtClean="0"/>
              <a:t>Oksijen</a:t>
            </a:r>
          </a:p>
          <a:p>
            <a:pPr fontAlgn="auto">
              <a:spcAft>
                <a:spcPts val="0"/>
              </a:spcAft>
              <a:buFont typeface="Wingdings" panose="05000000000000000000" pitchFamily="2" charset="2"/>
              <a:buChar char="Ø"/>
              <a:defRPr/>
            </a:pPr>
            <a:endParaRPr lang="tr-TR" sz="2800" dirty="0" smtClean="0"/>
          </a:p>
          <a:p>
            <a:pPr marL="0" indent="0" fontAlgn="auto">
              <a:spcAft>
                <a:spcPts val="0"/>
              </a:spcAft>
              <a:buFont typeface="Arial" pitchFamily="34" charset="0"/>
              <a:buNone/>
              <a:defRPr/>
            </a:pPr>
            <a:endParaRPr lang="tr-TR" sz="2800" dirty="0" smtClean="0"/>
          </a:p>
          <a:p>
            <a:pPr marL="0" indent="0" fontAlgn="auto">
              <a:spcAft>
                <a:spcPts val="0"/>
              </a:spcAft>
              <a:buFont typeface="Arial" pitchFamily="34" charset="0"/>
              <a:buNone/>
              <a:defRPr/>
            </a:pPr>
            <a:endParaRPr lang="tr-TR" sz="2800" dirty="0"/>
          </a:p>
          <a:p>
            <a:pPr marL="0" indent="0" fontAlgn="auto">
              <a:spcAft>
                <a:spcPts val="0"/>
              </a:spcAft>
              <a:buFont typeface="Arial" pitchFamily="34" charset="0"/>
              <a:buNone/>
              <a:defRPr/>
            </a:pPr>
            <a:endParaRPr lang="tr-TR" sz="2800" dirty="0"/>
          </a:p>
          <a:p>
            <a:pPr marL="0" indent="0" fontAlgn="auto">
              <a:spcAft>
                <a:spcPts val="0"/>
              </a:spcAft>
              <a:buNone/>
              <a:defRPr/>
            </a:pPr>
            <a:endParaRPr lang="tr-TR" sz="2800" dirty="0"/>
          </a:p>
        </p:txBody>
      </p:sp>
      <p:sp>
        <p:nvSpPr>
          <p:cNvPr id="29699" name="Metin kutusu 3"/>
          <p:cNvSpPr txBox="1">
            <a:spLocks noChangeArrowheads="1"/>
          </p:cNvSpPr>
          <p:nvPr/>
        </p:nvSpPr>
        <p:spPr bwMode="auto">
          <a:xfrm>
            <a:off x="0" y="6126163"/>
            <a:ext cx="9612313" cy="477054"/>
          </a:xfrm>
          <a:prstGeom prst="rect">
            <a:avLst/>
          </a:prstGeom>
          <a:noFill/>
          <a:ln w="9525">
            <a:noFill/>
            <a:miter lim="800000"/>
            <a:headEnd/>
            <a:tailEnd/>
          </a:ln>
        </p:spPr>
        <p:txBody>
          <a:bodyPr>
            <a:spAutoFit/>
          </a:bodyPr>
          <a:lstStyle/>
          <a:p>
            <a:r>
              <a:rPr lang="tr-TR" sz="1100" dirty="0" smtClean="0">
                <a:latin typeface="Calibri" pitchFamily="34" charset="0"/>
              </a:rPr>
              <a:t> </a:t>
            </a:r>
            <a:r>
              <a:rPr lang="en-US" sz="1400" b="1" dirty="0">
                <a:latin typeface="Calibri" pitchFamily="34" charset="0"/>
              </a:rPr>
              <a:t/>
            </a:r>
            <a:br>
              <a:rPr lang="en-US" sz="1400" b="1" dirty="0">
                <a:latin typeface="Calibri" pitchFamily="34" charset="0"/>
              </a:rPr>
            </a:br>
            <a:endParaRPr lang="tr-TR" sz="14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400" dirty="0" smtClean="0"/>
              <a:t>Vaka 1</a:t>
            </a:r>
            <a:endParaRPr lang="tr-TR" sz="4400" dirty="0"/>
          </a:p>
        </p:txBody>
      </p:sp>
      <p:sp>
        <p:nvSpPr>
          <p:cNvPr id="3" name="İçerik Yer Tutucusu 2"/>
          <p:cNvSpPr>
            <a:spLocks noGrp="1"/>
          </p:cNvSpPr>
          <p:nvPr>
            <p:ph idx="1"/>
          </p:nvPr>
        </p:nvSpPr>
        <p:spPr/>
        <p:txBody>
          <a:bodyPr>
            <a:noAutofit/>
          </a:bodyPr>
          <a:lstStyle/>
          <a:p>
            <a:pPr>
              <a:buFont typeface="Wingdings" panose="05000000000000000000" pitchFamily="2" charset="2"/>
              <a:buChar char="Ø"/>
            </a:pPr>
            <a:r>
              <a:rPr lang="tr-TR" sz="2400" b="1" dirty="0" err="1"/>
              <a:t>Anamnez</a:t>
            </a:r>
            <a:r>
              <a:rPr lang="tr-TR" sz="2400" b="1" dirty="0"/>
              <a:t>: </a:t>
            </a:r>
          </a:p>
          <a:p>
            <a:pPr lvl="1">
              <a:lnSpc>
                <a:spcPct val="150000"/>
              </a:lnSpc>
              <a:buFont typeface="Arial" panose="020B0604020202020204" pitchFamily="34" charset="0"/>
              <a:buChar char="•"/>
            </a:pPr>
            <a:r>
              <a:rPr lang="tr-TR" sz="2000" dirty="0"/>
              <a:t>15 aylık kız hasta</a:t>
            </a:r>
          </a:p>
          <a:p>
            <a:pPr lvl="1">
              <a:lnSpc>
                <a:spcPct val="150000"/>
              </a:lnSpc>
              <a:buFont typeface="Arial" panose="020B0604020202020204" pitchFamily="34" charset="0"/>
              <a:buChar char="•"/>
            </a:pPr>
            <a:r>
              <a:rPr lang="tr-TR" sz="2000" dirty="0"/>
              <a:t>Saat 23:00 te öksürükte kabalaşma ve ses kısıklığı nedeniyle acil servis başvurusu</a:t>
            </a:r>
          </a:p>
          <a:p>
            <a:pPr lvl="1">
              <a:lnSpc>
                <a:spcPct val="150000"/>
              </a:lnSpc>
              <a:buFont typeface="Arial" panose="020B0604020202020204" pitchFamily="34" charset="0"/>
              <a:buChar char="•"/>
            </a:pPr>
            <a:r>
              <a:rPr lang="tr-TR" sz="2000" dirty="0"/>
              <a:t>2 gündür öksürük, halsizlik, burun akıntısı semptomları mevcut</a:t>
            </a:r>
          </a:p>
          <a:p>
            <a:pPr lvl="1">
              <a:lnSpc>
                <a:spcPct val="150000"/>
              </a:lnSpc>
              <a:buFont typeface="Arial" panose="020B0604020202020204" pitchFamily="34" charset="0"/>
              <a:buChar char="•"/>
            </a:pPr>
            <a:r>
              <a:rPr lang="tr-TR" sz="2000" dirty="0" smtClean="0"/>
              <a:t>Hafif ateş</a:t>
            </a:r>
            <a:endParaRPr lang="tr-TR" sz="2000" dirty="0"/>
          </a:p>
          <a:p>
            <a:pPr lvl="1">
              <a:lnSpc>
                <a:spcPct val="150000"/>
              </a:lnSpc>
              <a:buFont typeface="Arial" panose="020B0604020202020204" pitchFamily="34" charset="0"/>
              <a:buChar char="•"/>
            </a:pPr>
            <a:r>
              <a:rPr lang="tr-TR" sz="2000" dirty="0"/>
              <a:t>2 gündür </a:t>
            </a:r>
            <a:r>
              <a:rPr lang="tr-TR" sz="2000" dirty="0" err="1" smtClean="0"/>
              <a:t>dolven</a:t>
            </a:r>
            <a:r>
              <a:rPr lang="tr-TR" sz="2000" dirty="0" smtClean="0"/>
              <a:t> </a:t>
            </a:r>
            <a:r>
              <a:rPr lang="tr-TR" sz="2000" dirty="0"/>
              <a:t>şurup 4*1 ve </a:t>
            </a:r>
            <a:r>
              <a:rPr lang="tr-TR" sz="2000" dirty="0" err="1"/>
              <a:t>illiadin</a:t>
            </a:r>
            <a:r>
              <a:rPr lang="tr-TR" sz="2000" dirty="0"/>
              <a:t> </a:t>
            </a:r>
            <a:r>
              <a:rPr lang="tr-TR" sz="2000" dirty="0" err="1"/>
              <a:t>spray</a:t>
            </a:r>
            <a:r>
              <a:rPr lang="tr-TR" sz="2000" dirty="0"/>
              <a:t> 2*1 kullanıyor</a:t>
            </a:r>
          </a:p>
          <a:p>
            <a:endParaRPr lang="tr-TR" sz="2400" dirty="0"/>
          </a:p>
        </p:txBody>
      </p:sp>
    </p:spTree>
    <p:extLst>
      <p:ext uri="{BB962C8B-B14F-4D97-AF65-F5344CB8AC3E}">
        <p14:creationId xmlns:p14="http://schemas.microsoft.com/office/powerpoint/2010/main" val="3507709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TEDAVİ</a:t>
            </a:r>
          </a:p>
        </p:txBody>
      </p:sp>
      <p:sp>
        <p:nvSpPr>
          <p:cNvPr id="3" name="İçerik Yer Tutucusu 2"/>
          <p:cNvSpPr>
            <a:spLocks noGrp="1"/>
          </p:cNvSpPr>
          <p:nvPr>
            <p:ph idx="1"/>
          </p:nvPr>
        </p:nvSpPr>
        <p:spPr/>
        <p:txBody>
          <a:bodyPr/>
          <a:lstStyle/>
          <a:p>
            <a:pPr fontAlgn="auto">
              <a:spcAft>
                <a:spcPts val="0"/>
              </a:spcAft>
              <a:buFont typeface="Wingdings" panose="05000000000000000000" pitchFamily="2" charset="2"/>
              <a:buChar char="v"/>
              <a:defRPr/>
            </a:pPr>
            <a:r>
              <a:rPr lang="tr-TR" sz="2800" dirty="0" err="1"/>
              <a:t>Bronkodilatatör</a:t>
            </a:r>
            <a:r>
              <a:rPr lang="tr-TR" sz="2800" dirty="0"/>
              <a:t> (beta2 </a:t>
            </a:r>
            <a:r>
              <a:rPr lang="tr-TR" sz="2800" dirty="0" err="1"/>
              <a:t>agonist</a:t>
            </a:r>
            <a:r>
              <a:rPr lang="tr-TR" sz="2800" dirty="0" smtClean="0"/>
              <a:t>)</a:t>
            </a:r>
          </a:p>
          <a:p>
            <a:pPr fontAlgn="auto">
              <a:spcAft>
                <a:spcPts val="0"/>
              </a:spcAft>
              <a:buFont typeface="Wingdings" panose="05000000000000000000" pitchFamily="2" charset="2"/>
              <a:buChar char="v"/>
              <a:defRPr/>
            </a:pPr>
            <a:endParaRPr lang="tr-TR" sz="2800" dirty="0"/>
          </a:p>
          <a:p>
            <a:pPr fontAlgn="auto">
              <a:spcAft>
                <a:spcPts val="0"/>
              </a:spcAft>
              <a:buFont typeface="Wingdings" panose="05000000000000000000" pitchFamily="2" charset="2"/>
              <a:buChar char="v"/>
              <a:defRPr/>
            </a:pPr>
            <a:r>
              <a:rPr lang="tr-TR" sz="2800" dirty="0" smtClean="0"/>
              <a:t>Adrenalin                                               </a:t>
            </a:r>
            <a:r>
              <a:rPr lang="tr-TR" dirty="0" smtClean="0"/>
              <a:t>yeterli kanıt yok                      </a:t>
            </a:r>
          </a:p>
          <a:p>
            <a:pPr fontAlgn="auto">
              <a:spcAft>
                <a:spcPts val="0"/>
              </a:spcAft>
              <a:buFont typeface="Wingdings" panose="05000000000000000000" pitchFamily="2" charset="2"/>
              <a:buChar char="v"/>
              <a:defRPr/>
            </a:pPr>
            <a:endParaRPr lang="tr-TR" sz="2800" dirty="0"/>
          </a:p>
          <a:p>
            <a:pPr fontAlgn="auto">
              <a:spcAft>
                <a:spcPts val="0"/>
              </a:spcAft>
              <a:buFont typeface="Wingdings" panose="05000000000000000000" pitchFamily="2" charset="2"/>
              <a:buChar char="v"/>
              <a:defRPr/>
            </a:pPr>
            <a:r>
              <a:rPr lang="tr-TR" sz="2800" dirty="0" err="1"/>
              <a:t>Hipertonik</a:t>
            </a:r>
            <a:r>
              <a:rPr lang="tr-TR" sz="2800" dirty="0"/>
              <a:t> </a:t>
            </a:r>
            <a:r>
              <a:rPr lang="tr-TR" sz="2800" dirty="0" err="1"/>
              <a:t>salin</a:t>
            </a:r>
            <a:endParaRPr lang="tr-TR" sz="2800" dirty="0"/>
          </a:p>
          <a:p>
            <a:endParaRPr lang="tr-TR" dirty="0"/>
          </a:p>
        </p:txBody>
      </p:sp>
      <p:sp>
        <p:nvSpPr>
          <p:cNvPr id="4" name="Sağ Ayraç 3"/>
          <p:cNvSpPr/>
          <p:nvPr/>
        </p:nvSpPr>
        <p:spPr>
          <a:xfrm>
            <a:off x="5951764" y="1981200"/>
            <a:ext cx="228600" cy="2438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775911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TEDAVİ</a:t>
            </a:r>
          </a:p>
        </p:txBody>
      </p:sp>
      <p:sp>
        <p:nvSpPr>
          <p:cNvPr id="3" name="İçerik Yer Tutucusu 2"/>
          <p:cNvSpPr>
            <a:spLocks noGrp="1"/>
          </p:cNvSpPr>
          <p:nvPr>
            <p:ph idx="1"/>
          </p:nvPr>
        </p:nvSpPr>
        <p:spPr/>
        <p:txBody>
          <a:bodyPr>
            <a:normAutofit fontScale="92500" lnSpcReduction="20000"/>
          </a:bodyPr>
          <a:lstStyle/>
          <a:p>
            <a:pPr fontAlgn="auto">
              <a:spcAft>
                <a:spcPts val="0"/>
              </a:spcAft>
              <a:buFont typeface="Wingdings" panose="05000000000000000000" pitchFamily="2" charset="2"/>
              <a:buChar char="v"/>
              <a:defRPr/>
            </a:pPr>
            <a:r>
              <a:rPr lang="tr-TR" sz="3000" dirty="0" err="1" smtClean="0"/>
              <a:t>Glukokortikoid</a:t>
            </a:r>
            <a:endParaRPr lang="tr-TR" sz="3000" dirty="0" smtClean="0"/>
          </a:p>
          <a:p>
            <a:pPr fontAlgn="auto">
              <a:spcAft>
                <a:spcPts val="0"/>
              </a:spcAft>
              <a:buFont typeface="Wingdings" panose="05000000000000000000" pitchFamily="2" charset="2"/>
              <a:buChar char="v"/>
              <a:defRPr/>
            </a:pPr>
            <a:endParaRPr lang="tr-TR" sz="3000" dirty="0"/>
          </a:p>
          <a:p>
            <a:pPr fontAlgn="auto">
              <a:spcAft>
                <a:spcPts val="0"/>
              </a:spcAft>
              <a:buFont typeface="Wingdings" panose="05000000000000000000" pitchFamily="2" charset="2"/>
              <a:buChar char="v"/>
              <a:defRPr/>
            </a:pPr>
            <a:r>
              <a:rPr lang="tr-TR" sz="3000" dirty="0" err="1"/>
              <a:t>Lökotrien</a:t>
            </a:r>
            <a:r>
              <a:rPr lang="tr-TR" sz="3000" dirty="0"/>
              <a:t> reseptör </a:t>
            </a:r>
            <a:r>
              <a:rPr lang="tr-TR" sz="3000" dirty="0" smtClean="0"/>
              <a:t>antagonisti</a:t>
            </a:r>
          </a:p>
          <a:p>
            <a:pPr fontAlgn="auto">
              <a:spcAft>
                <a:spcPts val="0"/>
              </a:spcAft>
              <a:buFont typeface="Wingdings" panose="05000000000000000000" pitchFamily="2" charset="2"/>
              <a:buChar char="v"/>
              <a:defRPr/>
            </a:pPr>
            <a:endParaRPr lang="tr-TR" sz="3000" dirty="0" smtClean="0"/>
          </a:p>
          <a:p>
            <a:pPr fontAlgn="auto">
              <a:spcAft>
                <a:spcPts val="0"/>
              </a:spcAft>
              <a:buFont typeface="Wingdings" panose="05000000000000000000" pitchFamily="2" charset="2"/>
              <a:buChar char="v"/>
              <a:defRPr/>
            </a:pPr>
            <a:r>
              <a:rPr lang="tr-TR" sz="3000" dirty="0" smtClean="0"/>
              <a:t>Antibiyotik                                                  önerilmez</a:t>
            </a:r>
          </a:p>
          <a:p>
            <a:pPr marL="0" indent="0" fontAlgn="auto">
              <a:spcAft>
                <a:spcPts val="0"/>
              </a:spcAft>
              <a:buNone/>
              <a:defRPr/>
            </a:pPr>
            <a:r>
              <a:rPr lang="tr-TR" sz="3000" dirty="0" smtClean="0"/>
              <a:t>                                                                     </a:t>
            </a:r>
            <a:endParaRPr lang="tr-TR" sz="3000" dirty="0"/>
          </a:p>
          <a:p>
            <a:pPr fontAlgn="auto">
              <a:spcAft>
                <a:spcPts val="0"/>
              </a:spcAft>
              <a:buFont typeface="Wingdings" panose="05000000000000000000" pitchFamily="2" charset="2"/>
              <a:buChar char="v"/>
              <a:defRPr/>
            </a:pPr>
            <a:r>
              <a:rPr lang="tr-TR" sz="3000" dirty="0" err="1" smtClean="0"/>
              <a:t>Antihistaminik</a:t>
            </a:r>
            <a:endParaRPr lang="tr-TR" sz="3000" dirty="0" smtClean="0"/>
          </a:p>
          <a:p>
            <a:pPr fontAlgn="auto">
              <a:spcAft>
                <a:spcPts val="0"/>
              </a:spcAft>
              <a:buFont typeface="Wingdings" panose="05000000000000000000" pitchFamily="2" charset="2"/>
              <a:buChar char="v"/>
              <a:defRPr/>
            </a:pPr>
            <a:endParaRPr lang="tr-TR" sz="3000" dirty="0" smtClean="0"/>
          </a:p>
          <a:p>
            <a:pPr fontAlgn="auto">
              <a:spcAft>
                <a:spcPts val="0"/>
              </a:spcAft>
              <a:buFont typeface="Wingdings" panose="05000000000000000000" pitchFamily="2" charset="2"/>
              <a:buChar char="v"/>
              <a:defRPr/>
            </a:pPr>
            <a:r>
              <a:rPr lang="tr-TR" sz="3000" dirty="0" smtClean="0"/>
              <a:t>Öksürük şurubu</a:t>
            </a:r>
            <a:endParaRPr lang="tr-TR" sz="3000" dirty="0"/>
          </a:p>
          <a:p>
            <a:endParaRPr lang="tr-TR" dirty="0"/>
          </a:p>
        </p:txBody>
      </p:sp>
      <p:sp>
        <p:nvSpPr>
          <p:cNvPr id="5" name="Sağ Ayraç 4"/>
          <p:cNvSpPr/>
          <p:nvPr/>
        </p:nvSpPr>
        <p:spPr>
          <a:xfrm>
            <a:off x="5772228" y="1981200"/>
            <a:ext cx="552372" cy="3581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340519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TEDAVİ</a:t>
            </a:r>
            <a:endParaRPr lang="tr-TR" dirty="0"/>
          </a:p>
        </p:txBody>
      </p:sp>
      <p:sp>
        <p:nvSpPr>
          <p:cNvPr id="3" name="İçerik Yer Tutucusu 2"/>
          <p:cNvSpPr>
            <a:spLocks noGrp="1"/>
          </p:cNvSpPr>
          <p:nvPr>
            <p:ph idx="1"/>
          </p:nvPr>
        </p:nvSpPr>
        <p:spPr/>
        <p:txBody>
          <a:bodyPr>
            <a:normAutofit/>
          </a:bodyPr>
          <a:lstStyle/>
          <a:p>
            <a:pPr>
              <a:spcAft>
                <a:spcPts val="0"/>
              </a:spcAft>
              <a:buFont typeface="Wingdings" panose="05000000000000000000" pitchFamily="2" charset="2"/>
              <a:buChar char="v"/>
              <a:defRPr/>
            </a:pPr>
            <a:r>
              <a:rPr lang="tr-TR" sz="2800" dirty="0"/>
              <a:t>Göğüs </a:t>
            </a:r>
            <a:r>
              <a:rPr lang="tr-TR" sz="2800" dirty="0" smtClean="0"/>
              <a:t>fizyoterapisi</a:t>
            </a:r>
          </a:p>
          <a:p>
            <a:pPr fontAlgn="auto">
              <a:spcAft>
                <a:spcPts val="0"/>
              </a:spcAft>
              <a:buFont typeface="Wingdings" panose="05000000000000000000" pitchFamily="2" charset="2"/>
              <a:buChar char="v"/>
              <a:defRPr/>
            </a:pPr>
            <a:r>
              <a:rPr lang="tr-TR" sz="2800" dirty="0" err="1" smtClean="0"/>
              <a:t>Ribavirin</a:t>
            </a:r>
            <a:endParaRPr lang="tr-TR" sz="2800" dirty="0"/>
          </a:p>
          <a:p>
            <a:pPr>
              <a:buFont typeface="Wingdings" panose="05000000000000000000" pitchFamily="2" charset="2"/>
              <a:buChar char="v"/>
            </a:pPr>
            <a:r>
              <a:rPr lang="tr-TR" sz="2800" dirty="0"/>
              <a:t>HFNC (ısıtılmış nemlendirilmiş yüksek akımlı burun </a:t>
            </a:r>
            <a:r>
              <a:rPr lang="tr-TR" sz="2800" dirty="0" err="1"/>
              <a:t>kanülü</a:t>
            </a:r>
            <a:r>
              <a:rPr lang="tr-TR" sz="2800" dirty="0"/>
              <a:t>)tedavisi</a:t>
            </a:r>
          </a:p>
          <a:p>
            <a:pPr>
              <a:buFont typeface="Wingdings" panose="05000000000000000000" pitchFamily="2" charset="2"/>
              <a:buChar char="v"/>
            </a:pPr>
            <a:r>
              <a:rPr lang="tr-TR" sz="2800" dirty="0"/>
              <a:t>CPAP (sürekli pozitif hava yolu basıncı) </a:t>
            </a:r>
          </a:p>
          <a:p>
            <a:pPr>
              <a:buFont typeface="Wingdings" panose="05000000000000000000" pitchFamily="2" charset="2"/>
              <a:buChar char="v"/>
            </a:pPr>
            <a:r>
              <a:rPr lang="tr-TR" sz="2800" dirty="0" err="1"/>
              <a:t>Endotrakeal</a:t>
            </a:r>
            <a:r>
              <a:rPr lang="tr-TR" sz="2800" dirty="0"/>
              <a:t> </a:t>
            </a:r>
            <a:r>
              <a:rPr lang="tr-TR" sz="2800" dirty="0" err="1"/>
              <a:t>entübasyon</a:t>
            </a:r>
            <a:endParaRPr lang="tr-TR" sz="2800" dirty="0"/>
          </a:p>
          <a:p>
            <a:pPr fontAlgn="auto">
              <a:spcAft>
                <a:spcPts val="0"/>
              </a:spcAft>
              <a:buFont typeface="Wingdings" panose="05000000000000000000" pitchFamily="2" charset="2"/>
              <a:buChar char="Ø"/>
              <a:defRPr/>
            </a:pPr>
            <a:endParaRPr lang="tr-TR" sz="2400" dirty="0"/>
          </a:p>
        </p:txBody>
      </p:sp>
    </p:spTree>
    <p:extLst>
      <p:ext uri="{BB962C8B-B14F-4D97-AF65-F5344CB8AC3E}">
        <p14:creationId xmlns:p14="http://schemas.microsoft.com/office/powerpoint/2010/main" val="4118598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smtClean="0"/>
              <a:t>Göğüs fizyoterapisi</a:t>
            </a:r>
            <a:endParaRPr lang="tr-TR" sz="4000"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737361"/>
            <a:ext cx="6324600" cy="4206239"/>
          </a:xfrm>
        </p:spPr>
      </p:pic>
    </p:spTree>
    <p:extLst>
      <p:ext uri="{BB962C8B-B14F-4D97-AF65-F5344CB8AC3E}">
        <p14:creationId xmlns:p14="http://schemas.microsoft.com/office/powerpoint/2010/main" val="30898290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PROFLAKSİ</a:t>
            </a:r>
            <a:endParaRPr lang="tr-TR" dirty="0"/>
          </a:p>
        </p:txBody>
      </p:sp>
      <p:sp>
        <p:nvSpPr>
          <p:cNvPr id="3" name="İçerik Yer Tutucusu 2"/>
          <p:cNvSpPr>
            <a:spLocks noGrp="1"/>
          </p:cNvSpPr>
          <p:nvPr>
            <p:ph idx="1"/>
          </p:nvPr>
        </p:nvSpPr>
        <p:spPr>
          <a:xfrm>
            <a:off x="822959" y="1845734"/>
            <a:ext cx="7543801" cy="4555066"/>
          </a:xfrm>
        </p:spPr>
        <p:txBody>
          <a:bodyPr/>
          <a:lstStyle/>
          <a:p>
            <a:r>
              <a:rPr lang="tr-TR" sz="2800" dirty="0" smtClean="0"/>
              <a:t>Anti-RSV antikoru (</a:t>
            </a:r>
            <a:r>
              <a:rPr lang="tr-TR" sz="2800" dirty="0" err="1" smtClean="0"/>
              <a:t>palivizumab</a:t>
            </a:r>
            <a:r>
              <a:rPr lang="tr-TR" sz="2800" dirty="0" smtClean="0"/>
              <a:t>)</a:t>
            </a:r>
          </a:p>
          <a:p>
            <a:pPr>
              <a:buFont typeface="Wingdings" panose="05000000000000000000" pitchFamily="2" charset="2"/>
              <a:buChar char="ü"/>
            </a:pPr>
            <a:r>
              <a:rPr lang="tr-TR" dirty="0"/>
              <a:t> </a:t>
            </a:r>
            <a:r>
              <a:rPr lang="tr-TR" sz="2400" dirty="0" err="1" smtClean="0"/>
              <a:t>Bronkopulmoner</a:t>
            </a:r>
            <a:r>
              <a:rPr lang="tr-TR" sz="2400" dirty="0" smtClean="0"/>
              <a:t> </a:t>
            </a:r>
            <a:r>
              <a:rPr lang="tr-TR" sz="2400" dirty="0" err="1" smtClean="0"/>
              <a:t>displazi</a:t>
            </a:r>
            <a:r>
              <a:rPr lang="tr-TR" sz="2400" dirty="0" smtClean="0"/>
              <a:t> olan bebeklerde (&lt;2 yaş, medikal tedaviye ihtiyaç duyan)</a:t>
            </a:r>
            <a:endParaRPr lang="tr-TR" sz="2400" dirty="0"/>
          </a:p>
          <a:p>
            <a:pPr>
              <a:buFont typeface="Wingdings" panose="05000000000000000000" pitchFamily="2" charset="2"/>
              <a:buChar char="ü"/>
            </a:pPr>
            <a:r>
              <a:rPr lang="tr-TR" sz="2400" dirty="0" err="1" smtClean="0"/>
              <a:t>Bronkopulmoner</a:t>
            </a:r>
            <a:r>
              <a:rPr lang="tr-TR" sz="2400" dirty="0" smtClean="0"/>
              <a:t> </a:t>
            </a:r>
            <a:r>
              <a:rPr lang="tr-TR" sz="2400" dirty="0" err="1" smtClean="0"/>
              <a:t>displazisi</a:t>
            </a:r>
            <a:r>
              <a:rPr lang="tr-TR" sz="2400" dirty="0" smtClean="0"/>
              <a:t> olmayan; </a:t>
            </a:r>
          </a:p>
          <a:p>
            <a:pPr>
              <a:buFontTx/>
              <a:buChar char="-"/>
            </a:pPr>
            <a:r>
              <a:rPr lang="tr-TR" dirty="0"/>
              <a:t>28 hafta yada daha erken doğanlar, RSV sezonu başında &lt;</a:t>
            </a:r>
            <a:r>
              <a:rPr lang="tr-TR" dirty="0" smtClean="0"/>
              <a:t>1 </a:t>
            </a:r>
            <a:r>
              <a:rPr lang="tr-TR" dirty="0"/>
              <a:t>yaş </a:t>
            </a:r>
            <a:r>
              <a:rPr lang="tr-TR" dirty="0" smtClean="0"/>
              <a:t>ise</a:t>
            </a:r>
            <a:r>
              <a:rPr lang="tr-TR" dirty="0"/>
              <a:t>, </a:t>
            </a:r>
            <a:endParaRPr lang="tr-TR" dirty="0" smtClean="0"/>
          </a:p>
          <a:p>
            <a:pPr>
              <a:buFontTx/>
              <a:buChar char="-"/>
            </a:pPr>
            <a:r>
              <a:rPr lang="tr-TR" dirty="0" smtClean="0"/>
              <a:t>29-32 </a:t>
            </a:r>
            <a:r>
              <a:rPr lang="tr-TR" dirty="0"/>
              <a:t>haftalık doğanlara, RSV sezonu başında &lt;</a:t>
            </a:r>
            <a:r>
              <a:rPr lang="tr-TR" dirty="0" smtClean="0"/>
              <a:t>6 ay ise , </a:t>
            </a:r>
          </a:p>
          <a:p>
            <a:pPr>
              <a:buFontTx/>
              <a:buChar char="-"/>
            </a:pPr>
            <a:r>
              <a:rPr lang="tr-TR" dirty="0" smtClean="0"/>
              <a:t>32-35 </a:t>
            </a:r>
            <a:r>
              <a:rPr lang="tr-TR" dirty="0"/>
              <a:t>haftalık doğan bebeklerde i</a:t>
            </a:r>
            <a:r>
              <a:rPr lang="tr-TR" dirty="0" smtClean="0"/>
              <a:t>lacın </a:t>
            </a:r>
            <a:r>
              <a:rPr lang="tr-TR" dirty="0"/>
              <a:t>maliyetinin yüksekliği ve etkinliğinin sınırlılığı göz önüne </a:t>
            </a:r>
            <a:r>
              <a:rPr lang="tr-TR" dirty="0" smtClean="0"/>
              <a:t>alındığında </a:t>
            </a:r>
            <a:r>
              <a:rPr lang="tr-TR" dirty="0"/>
              <a:t>kullanımı tartışmalıdır.</a:t>
            </a:r>
          </a:p>
          <a:p>
            <a:endParaRPr lang="tr-TR" dirty="0"/>
          </a:p>
        </p:txBody>
      </p:sp>
    </p:spTree>
    <p:extLst>
      <p:ext uri="{BB962C8B-B14F-4D97-AF65-F5344CB8AC3E}">
        <p14:creationId xmlns:p14="http://schemas.microsoft.com/office/powerpoint/2010/main" val="5605878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Klinik izlem</a:t>
            </a:r>
            <a:endParaRPr lang="tr-TR" dirty="0"/>
          </a:p>
        </p:txBody>
      </p:sp>
      <p:sp>
        <p:nvSpPr>
          <p:cNvPr id="3" name="İçerik Yer Tutucusu 2"/>
          <p:cNvSpPr>
            <a:spLocks noGrp="1"/>
          </p:cNvSpPr>
          <p:nvPr>
            <p:ph idx="1"/>
          </p:nvPr>
        </p:nvSpPr>
        <p:spPr>
          <a:xfrm>
            <a:off x="822959" y="1845734"/>
            <a:ext cx="7543801" cy="4402666"/>
          </a:xfrm>
        </p:spPr>
        <p:txBody>
          <a:bodyPr>
            <a:normAutofit/>
          </a:bodyPr>
          <a:lstStyle/>
          <a:p>
            <a:pPr>
              <a:buFont typeface="Wingdings" panose="05000000000000000000" pitchFamily="2" charset="2"/>
              <a:buChar char="§"/>
            </a:pPr>
            <a:r>
              <a:rPr lang="tr-TR" sz="2400" dirty="0" smtClean="0"/>
              <a:t>Aileye Solunum sıkıntısı bulguları anlatılması </a:t>
            </a:r>
          </a:p>
          <a:p>
            <a:pPr>
              <a:buFont typeface="Wingdings" panose="05000000000000000000" pitchFamily="2" charset="2"/>
              <a:buChar char="§"/>
            </a:pPr>
            <a:r>
              <a:rPr lang="tr-TR" sz="2400" dirty="0" smtClean="0"/>
              <a:t>Yeterli sıvı alımının sağlanması</a:t>
            </a:r>
          </a:p>
          <a:p>
            <a:pPr>
              <a:buFont typeface="Wingdings" panose="05000000000000000000" pitchFamily="2" charset="2"/>
              <a:buChar char="§"/>
            </a:pPr>
            <a:r>
              <a:rPr lang="tr-TR" sz="2400" dirty="0">
                <a:latin typeface="Arial" charset="0"/>
              </a:rPr>
              <a:t>A</a:t>
            </a:r>
            <a:r>
              <a:rPr lang="tr-TR" sz="2400" dirty="0"/>
              <a:t>nne sütü ile beslenmenin desteklenmesi </a:t>
            </a:r>
            <a:endParaRPr lang="tr-TR" sz="2400" dirty="0">
              <a:latin typeface="Arial" charset="0"/>
            </a:endParaRPr>
          </a:p>
          <a:p>
            <a:pPr>
              <a:buFont typeface="Wingdings" panose="05000000000000000000" pitchFamily="2" charset="2"/>
              <a:buChar char="§"/>
            </a:pPr>
            <a:r>
              <a:rPr lang="tr-TR" sz="2400" dirty="0" smtClean="0"/>
              <a:t>Burun tıkanıklığının giderilmesi</a:t>
            </a:r>
          </a:p>
          <a:p>
            <a:pPr>
              <a:buFont typeface="Wingdings" panose="05000000000000000000" pitchFamily="2" charset="2"/>
              <a:buChar char="§"/>
            </a:pPr>
            <a:r>
              <a:rPr lang="tr-TR" sz="2400" dirty="0" smtClean="0"/>
              <a:t>Sigara </a:t>
            </a:r>
            <a:r>
              <a:rPr lang="tr-TR" sz="2400" dirty="0"/>
              <a:t>dumanına </a:t>
            </a:r>
            <a:r>
              <a:rPr lang="tr-TR" sz="2400" dirty="0" err="1"/>
              <a:t>maruziyetin</a:t>
            </a:r>
            <a:r>
              <a:rPr lang="tr-TR" sz="2400" dirty="0"/>
              <a:t> </a:t>
            </a:r>
            <a:r>
              <a:rPr lang="tr-TR" sz="2400" dirty="0" smtClean="0"/>
              <a:t>engellenmesi</a:t>
            </a:r>
          </a:p>
          <a:p>
            <a:pPr>
              <a:buFont typeface="Wingdings" panose="05000000000000000000" pitchFamily="2" charset="2"/>
              <a:buChar char="§"/>
            </a:pPr>
            <a:endParaRPr lang="tr-TR" sz="2400" dirty="0"/>
          </a:p>
          <a:p>
            <a:pPr>
              <a:buFont typeface="Wingdings" panose="05000000000000000000" pitchFamily="2" charset="2"/>
              <a:buChar char="Ø"/>
            </a:pPr>
            <a:r>
              <a:rPr lang="tr-TR" sz="2400" dirty="0" smtClean="0"/>
              <a:t>48 saat sonra kontrole çağırılır.</a:t>
            </a:r>
            <a:endParaRPr lang="tr-TR" sz="2400" dirty="0"/>
          </a:p>
          <a:p>
            <a:pPr>
              <a:buFont typeface="Wingdings" panose="05000000000000000000" pitchFamily="2" charset="2"/>
              <a:buChar char="Ø"/>
            </a:pPr>
            <a:r>
              <a:rPr lang="tr-TR" sz="2400" dirty="0"/>
              <a:t>Acil tıbbi bakıma geri dönme </a:t>
            </a:r>
            <a:r>
              <a:rPr lang="tr-TR" sz="2400" dirty="0" err="1" smtClean="0"/>
              <a:t>endikasyonlarının</a:t>
            </a:r>
            <a:r>
              <a:rPr lang="tr-TR" sz="2400" dirty="0" smtClean="0"/>
              <a:t> olması durumunda vakit kaybetmeden başvurması önerilir!!!!</a:t>
            </a:r>
            <a:endParaRPr lang="tr-TR" sz="2400" dirty="0"/>
          </a:p>
          <a:p>
            <a:endParaRPr lang="tr-TR" dirty="0"/>
          </a:p>
        </p:txBody>
      </p:sp>
    </p:spTree>
    <p:extLst>
      <p:ext uri="{BB962C8B-B14F-4D97-AF65-F5344CB8AC3E}">
        <p14:creationId xmlns:p14="http://schemas.microsoft.com/office/powerpoint/2010/main" val="2371497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1"/>
          <p:cNvSpPr>
            <a:spLocks noGrp="1"/>
          </p:cNvSpPr>
          <p:nvPr>
            <p:ph type="title"/>
          </p:nvPr>
        </p:nvSpPr>
        <p:spPr>
          <a:xfrm>
            <a:off x="914400" y="1143000"/>
            <a:ext cx="7543800" cy="914400"/>
          </a:xfrm>
        </p:spPr>
        <p:txBody>
          <a:bodyPr>
            <a:noAutofit/>
          </a:bodyPr>
          <a:lstStyle/>
          <a:p>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a:t/>
            </a:r>
            <a:br>
              <a:rPr lang="tr-TR" sz="2800" dirty="0"/>
            </a:br>
            <a:r>
              <a:rPr lang="tr-TR" sz="3200" dirty="0" smtClean="0"/>
              <a:t>Acil </a:t>
            </a:r>
            <a:r>
              <a:rPr lang="tr-TR" sz="3200" dirty="0"/>
              <a:t>tıbbi bakıma geri dönme </a:t>
            </a:r>
            <a:r>
              <a:rPr lang="tr-TR" sz="3200" dirty="0" err="1"/>
              <a:t>endikasyonları</a:t>
            </a:r>
            <a:r>
              <a:rPr lang="tr-TR" sz="3200" dirty="0"/>
              <a:t>:</a:t>
            </a:r>
            <a:r>
              <a:rPr lang="tr-TR" sz="2800" dirty="0"/>
              <a:t/>
            </a:r>
            <a:br>
              <a:rPr lang="tr-TR" sz="2800" dirty="0"/>
            </a:br>
            <a:endParaRPr lang="tr-TR" sz="2800" dirty="0" smtClean="0"/>
          </a:p>
        </p:txBody>
      </p:sp>
      <p:sp>
        <p:nvSpPr>
          <p:cNvPr id="3" name="İçerik Yer Tutucusu 2"/>
          <p:cNvSpPr>
            <a:spLocks noGrp="1"/>
          </p:cNvSpPr>
          <p:nvPr>
            <p:ph idx="1"/>
          </p:nvPr>
        </p:nvSpPr>
        <p:spPr/>
        <p:txBody>
          <a:bodyPr rtlCol="0">
            <a:normAutofit/>
          </a:bodyPr>
          <a:lstStyle/>
          <a:p>
            <a:pPr lvl="1" fontAlgn="auto">
              <a:spcAft>
                <a:spcPts val="0"/>
              </a:spcAft>
              <a:buFont typeface="Arial" pitchFamily="34" charset="0"/>
              <a:buChar char="–"/>
              <a:defRPr/>
            </a:pPr>
            <a:r>
              <a:rPr lang="tr-TR" sz="2400" dirty="0" err="1" smtClean="0"/>
              <a:t>Apne</a:t>
            </a:r>
            <a:r>
              <a:rPr lang="tr-TR" sz="2400" dirty="0"/>
              <a:t>, </a:t>
            </a:r>
          </a:p>
          <a:p>
            <a:pPr lvl="1" fontAlgn="auto">
              <a:spcAft>
                <a:spcPts val="0"/>
              </a:spcAft>
              <a:buFont typeface="Arial" pitchFamily="34" charset="0"/>
              <a:buChar char="–"/>
              <a:defRPr/>
            </a:pPr>
            <a:r>
              <a:rPr lang="tr-TR" sz="2400" dirty="0" err="1"/>
              <a:t>Siyanoz</a:t>
            </a:r>
            <a:r>
              <a:rPr lang="tr-TR" sz="2400" dirty="0"/>
              <a:t>, </a:t>
            </a:r>
          </a:p>
          <a:p>
            <a:pPr lvl="1" fontAlgn="auto">
              <a:spcAft>
                <a:spcPts val="0"/>
              </a:spcAft>
              <a:buFont typeface="Arial" pitchFamily="34" charset="0"/>
              <a:buChar char="–"/>
              <a:defRPr/>
            </a:pPr>
            <a:r>
              <a:rPr lang="tr-TR" sz="2400" dirty="0"/>
              <a:t>Yetersiz beslenme, </a:t>
            </a:r>
          </a:p>
          <a:p>
            <a:pPr lvl="1" fontAlgn="auto">
              <a:spcAft>
                <a:spcPts val="0"/>
              </a:spcAft>
              <a:buFont typeface="Arial" pitchFamily="34" charset="0"/>
              <a:buChar char="–"/>
              <a:defRPr/>
            </a:pPr>
            <a:r>
              <a:rPr lang="tr-TR" sz="2400" dirty="0"/>
              <a:t>Yeni ateş, </a:t>
            </a:r>
          </a:p>
          <a:p>
            <a:pPr lvl="1" fontAlgn="auto">
              <a:spcAft>
                <a:spcPts val="0"/>
              </a:spcAft>
              <a:buFont typeface="Arial" pitchFamily="34" charset="0"/>
              <a:buChar char="–"/>
              <a:defRPr/>
            </a:pPr>
            <a:r>
              <a:rPr lang="tr-TR" sz="2400" dirty="0"/>
              <a:t>Artmış solunum sayısı ve / veya artmış solunum eforu (</a:t>
            </a:r>
            <a:r>
              <a:rPr lang="tr-TR" sz="2400" dirty="0" err="1"/>
              <a:t>retraksiyonlar</a:t>
            </a:r>
            <a:r>
              <a:rPr lang="tr-TR" sz="2400" dirty="0"/>
              <a:t>, burun kanadı solunumu), </a:t>
            </a:r>
          </a:p>
          <a:p>
            <a:pPr lvl="1" fontAlgn="auto">
              <a:spcAft>
                <a:spcPts val="0"/>
              </a:spcAft>
              <a:buFont typeface="Arial" pitchFamily="34" charset="0"/>
              <a:buChar char="–"/>
              <a:defRPr/>
            </a:pPr>
            <a:r>
              <a:rPr lang="tr-TR" sz="2400" dirty="0"/>
              <a:t>Sıvı alımı azalması </a:t>
            </a:r>
            <a:r>
              <a:rPr lang="tr-TR" sz="2400" dirty="0" smtClean="0"/>
              <a:t>(&lt;normalin </a:t>
            </a:r>
            <a:r>
              <a:rPr lang="tr-TR" sz="2400" dirty="0"/>
              <a:t>yüzde 75'i, 12 saat boyunca ıslak bezinin olmaması), </a:t>
            </a:r>
          </a:p>
          <a:p>
            <a:pPr lvl="1" fontAlgn="auto">
              <a:spcAft>
                <a:spcPts val="0"/>
              </a:spcAft>
              <a:buFont typeface="Arial" pitchFamily="34" charset="0"/>
              <a:buChar char="–"/>
              <a:defRPr/>
            </a:pPr>
            <a:r>
              <a:rPr lang="tr-TR" sz="2400" dirty="0"/>
              <a:t>Bitkinlik (örneğin, sosyal uyarılara cevap verememe, yalnızca uzun süreli uyarı ile uyanma)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dirty="0" smtClean="0"/>
              <a:t>Vaka 3</a:t>
            </a:r>
            <a:endParaRPr lang="tr-TR" sz="3600" dirty="0"/>
          </a:p>
        </p:txBody>
      </p:sp>
      <p:sp>
        <p:nvSpPr>
          <p:cNvPr id="3" name="İçerik Yer Tutucusu 2"/>
          <p:cNvSpPr>
            <a:spLocks noGrp="1"/>
          </p:cNvSpPr>
          <p:nvPr>
            <p:ph idx="1"/>
          </p:nvPr>
        </p:nvSpPr>
        <p:spPr>
          <a:xfrm>
            <a:off x="822959" y="1845734"/>
            <a:ext cx="7543801" cy="4326466"/>
          </a:xfrm>
        </p:spPr>
        <p:txBody>
          <a:bodyPr/>
          <a:lstStyle/>
          <a:p>
            <a:pPr>
              <a:buFont typeface="Wingdings" panose="05000000000000000000" pitchFamily="2" charset="2"/>
              <a:buChar char="Ø"/>
            </a:pPr>
            <a:r>
              <a:rPr lang="tr-TR" sz="2400" dirty="0" err="1" smtClean="0"/>
              <a:t>Anamnez</a:t>
            </a:r>
            <a:r>
              <a:rPr lang="tr-TR" sz="2400" dirty="0" smtClean="0"/>
              <a:t>: </a:t>
            </a:r>
          </a:p>
          <a:p>
            <a:pPr lvl="1">
              <a:buFont typeface="Arial" panose="020B0604020202020204" pitchFamily="34" charset="0"/>
              <a:buChar char="•"/>
            </a:pPr>
            <a:r>
              <a:rPr lang="tr-TR" sz="2000" dirty="0" smtClean="0"/>
              <a:t>4 </a:t>
            </a:r>
            <a:r>
              <a:rPr lang="tr-TR" sz="2000" dirty="0"/>
              <a:t>yaşında erkek hasta</a:t>
            </a:r>
          </a:p>
          <a:p>
            <a:pPr lvl="1">
              <a:buFont typeface="Arial" panose="020B0604020202020204" pitchFamily="34" charset="0"/>
              <a:buChar char="•"/>
            </a:pPr>
            <a:r>
              <a:rPr lang="tr-TR" sz="2000" dirty="0"/>
              <a:t>Dün başlayan  öksürük, </a:t>
            </a:r>
            <a:r>
              <a:rPr lang="tr-TR" sz="2000" dirty="0" smtClean="0"/>
              <a:t>ateş, solunum </a:t>
            </a:r>
            <a:r>
              <a:rPr lang="tr-TR" sz="2000" dirty="0"/>
              <a:t>sıkıntısı, </a:t>
            </a:r>
            <a:r>
              <a:rPr lang="tr-TR" sz="2000" dirty="0" smtClean="0"/>
              <a:t>halsizlik</a:t>
            </a:r>
          </a:p>
          <a:p>
            <a:pPr>
              <a:buFont typeface="Wingdings" panose="05000000000000000000" pitchFamily="2" charset="2"/>
              <a:buChar char="Ø"/>
            </a:pPr>
            <a:r>
              <a:rPr lang="tr-TR" sz="2400" dirty="0" smtClean="0"/>
              <a:t>Fizik muayene:</a:t>
            </a:r>
          </a:p>
          <a:p>
            <a:pPr lvl="1">
              <a:buFont typeface="Arial" panose="020B0604020202020204" pitchFamily="34" charset="0"/>
              <a:buChar char="•"/>
            </a:pPr>
            <a:r>
              <a:rPr lang="tr-TR" sz="2000" dirty="0"/>
              <a:t>Vücut sıcaklığı: </a:t>
            </a:r>
            <a:r>
              <a:rPr lang="tr-TR" sz="2000" dirty="0" smtClean="0"/>
              <a:t>38,8 </a:t>
            </a:r>
            <a:r>
              <a:rPr lang="tr-TR" sz="2000" dirty="0"/>
              <a:t>°</a:t>
            </a:r>
            <a:r>
              <a:rPr lang="tr-TR" sz="2000" dirty="0" smtClean="0"/>
              <a:t>C</a:t>
            </a:r>
          </a:p>
          <a:p>
            <a:pPr lvl="1">
              <a:buFont typeface="Arial" panose="020B0604020202020204" pitchFamily="34" charset="0"/>
              <a:buChar char="•"/>
            </a:pPr>
            <a:r>
              <a:rPr lang="tr-TR" sz="2000" dirty="0" smtClean="0"/>
              <a:t>Solunum </a:t>
            </a:r>
            <a:r>
              <a:rPr lang="tr-TR" sz="2000" dirty="0"/>
              <a:t>sayısı: 44/</a:t>
            </a:r>
            <a:r>
              <a:rPr lang="tr-TR" sz="2000" dirty="0" err="1"/>
              <a:t>dk</a:t>
            </a:r>
            <a:endParaRPr lang="tr-TR" sz="2000" dirty="0"/>
          </a:p>
          <a:p>
            <a:pPr lvl="1">
              <a:buFont typeface="Arial" panose="020B0604020202020204" pitchFamily="34" charset="0"/>
              <a:buChar char="•"/>
            </a:pPr>
            <a:r>
              <a:rPr lang="tr-TR" sz="2000" dirty="0"/>
              <a:t>S02: %</a:t>
            </a:r>
            <a:r>
              <a:rPr lang="tr-TR" sz="2000" dirty="0" smtClean="0"/>
              <a:t>95 </a:t>
            </a:r>
            <a:endParaRPr lang="tr-TR" sz="2000" dirty="0"/>
          </a:p>
          <a:p>
            <a:pPr lvl="1">
              <a:buFont typeface="Arial" panose="020B0604020202020204" pitchFamily="34" charset="0"/>
              <a:buChar char="•"/>
            </a:pPr>
            <a:r>
              <a:rPr lang="tr-TR" sz="2000" dirty="0" err="1" smtClean="0"/>
              <a:t>Orofarenks</a:t>
            </a:r>
            <a:r>
              <a:rPr lang="tr-TR" sz="2000" dirty="0" smtClean="0"/>
              <a:t> doğal</a:t>
            </a:r>
          </a:p>
          <a:p>
            <a:pPr lvl="1">
              <a:buFont typeface="Arial" panose="020B0604020202020204" pitchFamily="34" charset="0"/>
              <a:buChar char="•"/>
            </a:pPr>
            <a:r>
              <a:rPr lang="tr-TR" sz="2000" dirty="0" err="1" smtClean="0"/>
              <a:t>Bilateral</a:t>
            </a:r>
            <a:r>
              <a:rPr lang="tr-TR" sz="2000" dirty="0" smtClean="0"/>
              <a:t> dış kulak yolu doğal, </a:t>
            </a:r>
            <a:r>
              <a:rPr lang="tr-TR" sz="2000" dirty="0" err="1" smtClean="0"/>
              <a:t>bilateral</a:t>
            </a:r>
            <a:r>
              <a:rPr lang="tr-TR" sz="2000" dirty="0" smtClean="0"/>
              <a:t> </a:t>
            </a:r>
            <a:r>
              <a:rPr lang="tr-TR" sz="2000" dirty="0" err="1" smtClean="0"/>
              <a:t>timpanik</a:t>
            </a:r>
            <a:r>
              <a:rPr lang="tr-TR" sz="2000" dirty="0" smtClean="0"/>
              <a:t> </a:t>
            </a:r>
            <a:r>
              <a:rPr lang="tr-TR" sz="2000" dirty="0" err="1" smtClean="0"/>
              <a:t>membran</a:t>
            </a:r>
            <a:r>
              <a:rPr lang="tr-TR" sz="2000" dirty="0" smtClean="0"/>
              <a:t> doğal görünümde</a:t>
            </a:r>
            <a:endParaRPr lang="tr-TR" sz="2000" dirty="0"/>
          </a:p>
          <a:p>
            <a:pPr lvl="1">
              <a:buFont typeface="Arial" panose="020B0604020202020204" pitchFamily="34" charset="0"/>
              <a:buChar char="•"/>
            </a:pPr>
            <a:r>
              <a:rPr lang="tr-TR" sz="2000" dirty="0"/>
              <a:t>Solunum </a:t>
            </a:r>
            <a:r>
              <a:rPr lang="tr-TR" sz="2000" dirty="0" smtClean="0"/>
              <a:t>sisteminde </a:t>
            </a:r>
            <a:r>
              <a:rPr lang="tr-TR" sz="2000" dirty="0" err="1" smtClean="0"/>
              <a:t>oskültasyonla</a:t>
            </a:r>
            <a:r>
              <a:rPr lang="tr-TR" sz="2000" dirty="0" smtClean="0"/>
              <a:t>  </a:t>
            </a:r>
            <a:r>
              <a:rPr lang="tr-TR" sz="2000" dirty="0"/>
              <a:t>sol alt </a:t>
            </a:r>
            <a:r>
              <a:rPr lang="tr-TR" sz="2000" dirty="0" err="1"/>
              <a:t>zonda</a:t>
            </a:r>
            <a:r>
              <a:rPr lang="tr-TR" sz="2000" dirty="0"/>
              <a:t> </a:t>
            </a:r>
            <a:r>
              <a:rPr lang="tr-TR" sz="2000" dirty="0" err="1"/>
              <a:t>inspiryum</a:t>
            </a:r>
            <a:r>
              <a:rPr lang="tr-TR" sz="2000" dirty="0"/>
              <a:t> sonu </a:t>
            </a:r>
            <a:r>
              <a:rPr lang="tr-TR" sz="2000" dirty="0" err="1"/>
              <a:t>ral</a:t>
            </a:r>
            <a:endParaRPr lang="tr-TR" sz="2000" dirty="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a:p>
            <a:endParaRPr lang="tr-TR" dirty="0" smtClean="0"/>
          </a:p>
          <a:p>
            <a:endParaRPr lang="tr-TR" dirty="0"/>
          </a:p>
        </p:txBody>
      </p:sp>
    </p:spTree>
    <p:extLst>
      <p:ext uri="{BB962C8B-B14F-4D97-AF65-F5344CB8AC3E}">
        <p14:creationId xmlns:p14="http://schemas.microsoft.com/office/powerpoint/2010/main" val="42148470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dirty="0" smtClean="0"/>
              <a:t>Vaka 3 </a:t>
            </a:r>
            <a:endParaRPr lang="tr-TR" sz="3600"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Laboratuvar: WBC:13000(H), CRP:6(H)</a:t>
            </a:r>
            <a:endParaRPr lang="tr-TR" dirty="0"/>
          </a:p>
          <a:p>
            <a:pPr>
              <a:buFont typeface="Wingdings" panose="05000000000000000000" pitchFamily="2" charset="2"/>
              <a:buChar char="Ø"/>
            </a:pPr>
            <a:r>
              <a:rPr lang="tr-TR" dirty="0" smtClean="0"/>
              <a:t>PA Akciğer Radyografisi:</a:t>
            </a:r>
          </a:p>
          <a:p>
            <a:endParaRPr lang="tr-TR" dirty="0"/>
          </a:p>
          <a:p>
            <a:endParaRPr lang="tr-TR" dirty="0" smtClean="0"/>
          </a:p>
          <a:p>
            <a:endParaRPr lang="tr-TR" dirty="0"/>
          </a:p>
        </p:txBody>
      </p:sp>
      <p:pic>
        <p:nvPicPr>
          <p:cNvPr id="4" name="İçerik Yer Tutucusu 3"/>
          <p:cNvPicPr>
            <a:picLocks noChangeAspect="1"/>
          </p:cNvPicPr>
          <p:nvPr/>
        </p:nvPicPr>
        <p:blipFill>
          <a:blip r:embed="rId2"/>
          <a:stretch>
            <a:fillRect/>
          </a:stretch>
        </p:blipFill>
        <p:spPr>
          <a:xfrm>
            <a:off x="1066800" y="2667000"/>
            <a:ext cx="3657600" cy="349169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050038"/>
            <a:ext cx="1731963" cy="199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397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Başlık 1"/>
          <p:cNvSpPr>
            <a:spLocks noGrp="1"/>
          </p:cNvSpPr>
          <p:nvPr>
            <p:ph type="title"/>
          </p:nvPr>
        </p:nvSpPr>
        <p:spPr/>
        <p:txBody>
          <a:bodyPr/>
          <a:lstStyle/>
          <a:p>
            <a:pPr algn="ctr"/>
            <a:r>
              <a:rPr lang="tr-TR" dirty="0" smtClean="0"/>
              <a:t>PNÖMONİ</a:t>
            </a:r>
          </a:p>
        </p:txBody>
      </p:sp>
      <p:sp>
        <p:nvSpPr>
          <p:cNvPr id="40962" name="İçerik Yer Tutucusu 2"/>
          <p:cNvSpPr>
            <a:spLocks noGrp="1"/>
          </p:cNvSpPr>
          <p:nvPr>
            <p:ph idx="1"/>
          </p:nvPr>
        </p:nvSpPr>
        <p:spPr/>
        <p:txBody>
          <a:bodyPr/>
          <a:lstStyle/>
          <a:p>
            <a:pPr algn="ctr"/>
            <a:r>
              <a:rPr lang="tr-TR" sz="2800" b="1" dirty="0" smtClean="0"/>
              <a:t>Tanım</a:t>
            </a:r>
          </a:p>
          <a:p>
            <a:pPr algn="ctr"/>
            <a:endParaRPr lang="tr-TR" dirty="0" smtClean="0"/>
          </a:p>
          <a:p>
            <a:pPr algn="ctr"/>
            <a:r>
              <a:rPr lang="tr-TR" sz="2400" dirty="0" smtClean="0"/>
              <a:t>Akciğerdeki </a:t>
            </a:r>
            <a:r>
              <a:rPr lang="tr-TR" sz="2400" dirty="0" err="1" smtClean="0"/>
              <a:t>interstisyel</a:t>
            </a:r>
            <a:r>
              <a:rPr lang="tr-TR" sz="2400" dirty="0" smtClean="0"/>
              <a:t> dokunun ve alveollerin </a:t>
            </a:r>
            <a:r>
              <a:rPr lang="tr-TR" sz="2400" dirty="0" err="1" smtClean="0"/>
              <a:t>inflamasyonu</a:t>
            </a:r>
            <a:r>
              <a:rPr lang="tr-TR" sz="2400" dirty="0" smtClean="0"/>
              <a:t> sonucunda akut solunum sıkıntısı bulgularının oluştuğu bir klinik tablodur. </a:t>
            </a:r>
          </a:p>
          <a:p>
            <a:endParaRPr lang="tr-T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400" dirty="0" smtClean="0"/>
              <a:t>Vaka 1</a:t>
            </a:r>
            <a:endParaRPr lang="tr-TR" sz="4400" dirty="0"/>
          </a:p>
        </p:txBody>
      </p:sp>
      <p:sp>
        <p:nvSpPr>
          <p:cNvPr id="3" name="İçerik Yer Tutucusu 2"/>
          <p:cNvSpPr>
            <a:spLocks noGrp="1"/>
          </p:cNvSpPr>
          <p:nvPr>
            <p:ph idx="1"/>
          </p:nvPr>
        </p:nvSpPr>
        <p:spPr>
          <a:xfrm>
            <a:off x="822959" y="1752600"/>
            <a:ext cx="7543801" cy="4495800"/>
          </a:xfrm>
        </p:spPr>
        <p:txBody>
          <a:bodyPr>
            <a:noAutofit/>
          </a:bodyPr>
          <a:lstStyle/>
          <a:p>
            <a:pPr>
              <a:buFont typeface="Wingdings" panose="05000000000000000000" pitchFamily="2" charset="2"/>
              <a:buChar char="Ø"/>
            </a:pPr>
            <a:r>
              <a:rPr lang="tr-TR" sz="2400" b="1" dirty="0"/>
              <a:t>Fizik </a:t>
            </a:r>
            <a:r>
              <a:rPr lang="tr-TR" sz="2400" b="1" dirty="0" smtClean="0"/>
              <a:t>muayene:</a:t>
            </a:r>
            <a:endParaRPr lang="tr-TR" sz="2400" b="1" dirty="0"/>
          </a:p>
          <a:p>
            <a:pPr lvl="1">
              <a:lnSpc>
                <a:spcPct val="150000"/>
              </a:lnSpc>
              <a:buFont typeface="Arial" panose="020B0604020202020204" pitchFamily="34" charset="0"/>
              <a:buChar char="•"/>
            </a:pPr>
            <a:r>
              <a:rPr lang="tr-TR" sz="2000" dirty="0"/>
              <a:t>Vücut sıcaklığı: </a:t>
            </a:r>
            <a:r>
              <a:rPr lang="tr-TR" sz="2000" dirty="0" smtClean="0"/>
              <a:t>37,8 </a:t>
            </a:r>
            <a:r>
              <a:rPr lang="tr-TR" sz="2000" dirty="0"/>
              <a:t>°C</a:t>
            </a:r>
          </a:p>
          <a:p>
            <a:pPr lvl="1">
              <a:lnSpc>
                <a:spcPct val="150000"/>
              </a:lnSpc>
              <a:buFont typeface="Arial" panose="020B0604020202020204" pitchFamily="34" charset="0"/>
              <a:buChar char="•"/>
            </a:pPr>
            <a:r>
              <a:rPr lang="tr-TR" sz="2000" dirty="0"/>
              <a:t>Solunum sayısı: </a:t>
            </a:r>
            <a:r>
              <a:rPr lang="tr-TR" sz="2000" dirty="0" smtClean="0"/>
              <a:t>36/</a:t>
            </a:r>
            <a:r>
              <a:rPr lang="tr-TR" sz="2000" dirty="0" err="1" smtClean="0"/>
              <a:t>dk</a:t>
            </a:r>
            <a:endParaRPr lang="tr-TR" sz="2000" dirty="0"/>
          </a:p>
          <a:p>
            <a:pPr lvl="1">
              <a:lnSpc>
                <a:spcPct val="150000"/>
              </a:lnSpc>
              <a:buFont typeface="Arial" panose="020B0604020202020204" pitchFamily="34" charset="0"/>
              <a:buChar char="•"/>
            </a:pPr>
            <a:r>
              <a:rPr lang="tr-TR" sz="2000" dirty="0"/>
              <a:t>S02: %</a:t>
            </a:r>
            <a:r>
              <a:rPr lang="tr-TR" sz="2000" dirty="0" smtClean="0"/>
              <a:t>96</a:t>
            </a:r>
            <a:endParaRPr lang="tr-TR" sz="2000" dirty="0"/>
          </a:p>
          <a:p>
            <a:pPr lvl="1">
              <a:lnSpc>
                <a:spcPct val="150000"/>
              </a:lnSpc>
              <a:buFont typeface="Arial" panose="020B0604020202020204" pitchFamily="34" charset="0"/>
              <a:buChar char="•"/>
            </a:pPr>
            <a:r>
              <a:rPr lang="tr-TR" sz="2000" dirty="0" err="1"/>
              <a:t>Orofarenks</a:t>
            </a:r>
            <a:r>
              <a:rPr lang="tr-TR" sz="2000" dirty="0"/>
              <a:t> </a:t>
            </a:r>
            <a:r>
              <a:rPr lang="tr-TR" sz="2000" dirty="0" err="1" smtClean="0"/>
              <a:t>hiperemik</a:t>
            </a:r>
            <a:r>
              <a:rPr lang="tr-TR" sz="2000" dirty="0" smtClean="0"/>
              <a:t>, </a:t>
            </a:r>
            <a:r>
              <a:rPr lang="tr-TR" sz="2000" dirty="0" err="1" smtClean="0"/>
              <a:t>tonsiller</a:t>
            </a:r>
            <a:r>
              <a:rPr lang="tr-TR" sz="2000" dirty="0" smtClean="0"/>
              <a:t> doğal görünümde</a:t>
            </a:r>
            <a:endParaRPr lang="tr-TR" sz="2000" dirty="0"/>
          </a:p>
          <a:p>
            <a:pPr lvl="1">
              <a:lnSpc>
                <a:spcPct val="150000"/>
              </a:lnSpc>
              <a:buFont typeface="Arial" panose="020B0604020202020204" pitchFamily="34" charset="0"/>
              <a:buChar char="•"/>
            </a:pPr>
            <a:r>
              <a:rPr lang="tr-TR" sz="2000" dirty="0" err="1"/>
              <a:t>Bilateral</a:t>
            </a:r>
            <a:r>
              <a:rPr lang="tr-TR" sz="2000" dirty="0"/>
              <a:t> dış kulak yolu doğal, </a:t>
            </a:r>
            <a:r>
              <a:rPr lang="tr-TR" sz="2000" dirty="0" err="1"/>
              <a:t>bilateral</a:t>
            </a:r>
            <a:r>
              <a:rPr lang="tr-TR" sz="2000" dirty="0"/>
              <a:t> </a:t>
            </a:r>
            <a:r>
              <a:rPr lang="tr-TR" sz="2000" dirty="0" err="1"/>
              <a:t>timpanik</a:t>
            </a:r>
            <a:r>
              <a:rPr lang="tr-TR" sz="2000" dirty="0"/>
              <a:t> </a:t>
            </a:r>
            <a:r>
              <a:rPr lang="tr-TR" sz="2000" dirty="0" err="1"/>
              <a:t>membran</a:t>
            </a:r>
            <a:r>
              <a:rPr lang="tr-TR" sz="2000" dirty="0"/>
              <a:t> doğal görünümde</a:t>
            </a:r>
          </a:p>
          <a:p>
            <a:pPr lvl="1">
              <a:lnSpc>
                <a:spcPct val="150000"/>
              </a:lnSpc>
              <a:buFont typeface="Arial" panose="020B0604020202020204" pitchFamily="34" charset="0"/>
              <a:buChar char="•"/>
            </a:pPr>
            <a:r>
              <a:rPr lang="tr-TR" sz="2000" dirty="0"/>
              <a:t>Solunum </a:t>
            </a:r>
            <a:r>
              <a:rPr lang="tr-TR" sz="2000" dirty="0" smtClean="0"/>
              <a:t>sistemi muayenesinde </a:t>
            </a:r>
            <a:r>
              <a:rPr lang="tr-TR" sz="2000" dirty="0" err="1" smtClean="0"/>
              <a:t>stridor</a:t>
            </a:r>
            <a:r>
              <a:rPr lang="tr-TR" sz="2000" dirty="0" smtClean="0"/>
              <a:t> +, </a:t>
            </a:r>
            <a:r>
              <a:rPr lang="tr-TR" sz="2000" dirty="0" err="1" smtClean="0"/>
              <a:t>bilateral</a:t>
            </a:r>
            <a:r>
              <a:rPr lang="tr-TR" sz="2000" dirty="0" smtClean="0"/>
              <a:t> </a:t>
            </a:r>
            <a:r>
              <a:rPr lang="tr-TR" sz="2000" dirty="0" err="1" smtClean="0"/>
              <a:t>ral</a:t>
            </a:r>
            <a:r>
              <a:rPr lang="tr-TR" sz="2000" dirty="0" smtClean="0"/>
              <a:t> - , </a:t>
            </a:r>
            <a:r>
              <a:rPr lang="tr-TR" sz="2000" dirty="0" err="1" smtClean="0"/>
              <a:t>ronküs</a:t>
            </a:r>
            <a:r>
              <a:rPr lang="tr-TR" sz="2000" dirty="0" smtClean="0"/>
              <a:t> -  </a:t>
            </a:r>
            <a:r>
              <a:rPr lang="tr-TR" sz="2000" dirty="0"/>
              <a:t>, her iki akciğer sesleri solunuma eşit katılıyor</a:t>
            </a:r>
            <a:endParaRPr lang="tr-TR" sz="2000" dirty="0" smtClean="0"/>
          </a:p>
          <a:p>
            <a:endParaRPr lang="tr-TR" sz="2400" dirty="0"/>
          </a:p>
          <a:p>
            <a:pPr marL="201168" lvl="1" indent="0">
              <a:buNone/>
            </a:pPr>
            <a:endParaRPr lang="tr-TR" sz="2000" dirty="0"/>
          </a:p>
          <a:p>
            <a:endParaRPr lang="tr-TR" sz="2400" dirty="0"/>
          </a:p>
        </p:txBody>
      </p:sp>
      <p:pic>
        <p:nvPicPr>
          <p:cNvPr id="4" name="Resim 3"/>
          <p:cNvPicPr>
            <a:picLocks noChangeAspect="1"/>
          </p:cNvPicPr>
          <p:nvPr/>
        </p:nvPicPr>
        <p:blipFill>
          <a:blip r:embed="rId2"/>
          <a:stretch>
            <a:fillRect/>
          </a:stretch>
        </p:blipFill>
        <p:spPr>
          <a:xfrm>
            <a:off x="7013121" y="2133600"/>
            <a:ext cx="1447800" cy="1664441"/>
          </a:xfrm>
          <a:prstGeom prst="rect">
            <a:avLst/>
          </a:prstGeom>
        </p:spPr>
      </p:pic>
    </p:spTree>
    <p:extLst>
      <p:ext uri="{BB962C8B-B14F-4D97-AF65-F5344CB8AC3E}">
        <p14:creationId xmlns:p14="http://schemas.microsoft.com/office/powerpoint/2010/main" val="4899087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Başlık 1"/>
          <p:cNvSpPr>
            <a:spLocks noGrp="1"/>
          </p:cNvSpPr>
          <p:nvPr>
            <p:ph type="title"/>
          </p:nvPr>
        </p:nvSpPr>
        <p:spPr>
          <a:xfrm>
            <a:off x="822960" y="533400"/>
            <a:ext cx="7543800" cy="1600200"/>
          </a:xfrm>
        </p:spPr>
        <p:txBody>
          <a:bodyPr>
            <a:normAutofit/>
          </a:bodyPr>
          <a:lstStyle/>
          <a:p>
            <a:pPr algn="ctr"/>
            <a:r>
              <a:rPr lang="tr-TR" sz="4400" dirty="0"/>
              <a:t>Epidemiyoloji </a:t>
            </a:r>
            <a:r>
              <a:rPr lang="tr-TR" b="1" dirty="0"/>
              <a:t/>
            </a:r>
            <a:br>
              <a:rPr lang="tr-TR" b="1" dirty="0"/>
            </a:br>
            <a:endParaRPr lang="tr-TR" dirty="0" smtClean="0"/>
          </a:p>
        </p:txBody>
      </p:sp>
      <p:sp>
        <p:nvSpPr>
          <p:cNvPr id="3" name="İçerik Yer Tutucusu 2"/>
          <p:cNvSpPr>
            <a:spLocks noGrp="1"/>
          </p:cNvSpPr>
          <p:nvPr>
            <p:ph idx="1"/>
          </p:nvPr>
        </p:nvSpPr>
        <p:spPr/>
        <p:txBody>
          <a:bodyPr rtlCol="0">
            <a:normAutofit/>
          </a:bodyPr>
          <a:lstStyle/>
          <a:p>
            <a:pPr marL="0" indent="0" fontAlgn="auto">
              <a:spcAft>
                <a:spcPts val="0"/>
              </a:spcAft>
              <a:buFont typeface="Arial" pitchFamily="34" charset="0"/>
              <a:buNone/>
              <a:defRPr/>
            </a:pPr>
            <a:endParaRPr lang="tr-TR" b="1" dirty="0"/>
          </a:p>
          <a:p>
            <a:pPr fontAlgn="auto">
              <a:spcAft>
                <a:spcPts val="0"/>
              </a:spcAft>
              <a:buFont typeface="Arial" pitchFamily="34" charset="0"/>
              <a:buChar char="•"/>
              <a:defRPr/>
            </a:pPr>
            <a:r>
              <a:rPr lang="tr-TR" sz="2800" dirty="0"/>
              <a:t>Tüm dünyada yılda yaklaşık 155 milyon çocuk </a:t>
            </a:r>
            <a:r>
              <a:rPr lang="tr-TR" sz="2800" dirty="0" err="1"/>
              <a:t>pnömoni</a:t>
            </a:r>
            <a:r>
              <a:rPr lang="tr-TR" sz="2800" dirty="0"/>
              <a:t> tanısı </a:t>
            </a:r>
            <a:r>
              <a:rPr lang="tr-TR" sz="2800" dirty="0" smtClean="0"/>
              <a:t>almakta</a:t>
            </a:r>
          </a:p>
          <a:p>
            <a:pPr fontAlgn="auto">
              <a:spcAft>
                <a:spcPts val="0"/>
              </a:spcAft>
              <a:buFont typeface="Arial" pitchFamily="34" charset="0"/>
              <a:buChar char="•"/>
              <a:defRPr/>
            </a:pPr>
            <a:endParaRPr lang="tr-TR" sz="2800" dirty="0"/>
          </a:p>
          <a:p>
            <a:pPr fontAlgn="auto">
              <a:spcAft>
                <a:spcPts val="0"/>
              </a:spcAft>
              <a:buFont typeface="Arial" pitchFamily="34" charset="0"/>
              <a:buChar char="•"/>
              <a:defRPr/>
            </a:pPr>
            <a:r>
              <a:rPr lang="tr-TR" sz="2800" dirty="0"/>
              <a:t>Yılda yaklaşık 3 milyon çocuk </a:t>
            </a:r>
            <a:r>
              <a:rPr lang="tr-TR" sz="2800" dirty="0" err="1"/>
              <a:t>pnömoni</a:t>
            </a:r>
            <a:r>
              <a:rPr lang="tr-TR" sz="2800" dirty="0"/>
              <a:t> nedeniyle </a:t>
            </a:r>
            <a:r>
              <a:rPr lang="tr-TR" sz="2800" dirty="0" smtClean="0"/>
              <a:t>ölmekte</a:t>
            </a:r>
          </a:p>
          <a:p>
            <a:pPr fontAlgn="auto">
              <a:spcAft>
                <a:spcPts val="0"/>
              </a:spcAft>
              <a:buFont typeface="Arial" pitchFamily="34" charset="0"/>
              <a:buChar char="•"/>
              <a:defRPr/>
            </a:pPr>
            <a:endParaRPr lang="tr-TR" sz="2800" dirty="0"/>
          </a:p>
          <a:p>
            <a:pPr fontAlgn="auto">
              <a:spcAft>
                <a:spcPts val="0"/>
              </a:spcAft>
              <a:buFont typeface="Arial" pitchFamily="34" charset="0"/>
              <a:buChar char="•"/>
              <a:defRPr/>
            </a:pPr>
            <a:r>
              <a:rPr lang="tr-TR" sz="2800" dirty="0" smtClean="0"/>
              <a:t>&lt;5 yaş çocuklar </a:t>
            </a:r>
            <a:r>
              <a:rPr lang="tr-TR" sz="2800" dirty="0"/>
              <a:t>daha fazla </a:t>
            </a:r>
            <a:r>
              <a:rPr lang="tr-TR" sz="2800" dirty="0" smtClean="0"/>
              <a:t>etkilenmekte</a:t>
            </a:r>
            <a:endParaRPr lang="tr-TR" sz="2800" dirty="0"/>
          </a:p>
          <a:p>
            <a:pPr fontAlgn="auto">
              <a:spcAft>
                <a:spcPts val="0"/>
              </a:spcAft>
              <a:buFont typeface="Arial" pitchFamily="34" charset="0"/>
              <a:buChar char="•"/>
              <a:defRPr/>
            </a:pPr>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Başlık 1"/>
          <p:cNvSpPr>
            <a:spLocks noGrp="1"/>
          </p:cNvSpPr>
          <p:nvPr>
            <p:ph type="title"/>
          </p:nvPr>
        </p:nvSpPr>
        <p:spPr>
          <a:xfrm>
            <a:off x="822960" y="286605"/>
            <a:ext cx="7543800" cy="1237396"/>
          </a:xfrm>
        </p:spPr>
        <p:txBody>
          <a:bodyPr/>
          <a:lstStyle/>
          <a:p>
            <a:pPr algn="ctr"/>
            <a:r>
              <a:rPr lang="tr-TR" dirty="0" smtClean="0"/>
              <a:t>Etiyoloji</a:t>
            </a:r>
          </a:p>
        </p:txBody>
      </p:sp>
      <p:sp>
        <p:nvSpPr>
          <p:cNvPr id="3" name="İçerik Yer Tutucusu 2"/>
          <p:cNvSpPr>
            <a:spLocks noGrp="1"/>
          </p:cNvSpPr>
          <p:nvPr>
            <p:ph idx="1"/>
          </p:nvPr>
        </p:nvSpPr>
        <p:spPr/>
        <p:txBody>
          <a:bodyPr rtlCol="0">
            <a:normAutofit/>
          </a:bodyPr>
          <a:lstStyle/>
          <a:p>
            <a:pPr fontAlgn="auto">
              <a:spcAft>
                <a:spcPts val="0"/>
              </a:spcAft>
              <a:buFont typeface="Arial" pitchFamily="34" charset="0"/>
              <a:buChar char="•"/>
              <a:defRPr/>
            </a:pPr>
            <a:endParaRPr lang="tr-TR" b="1"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74" y="1419014"/>
            <a:ext cx="7315200" cy="48768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62000"/>
            <a:ext cx="8229600" cy="1295400"/>
          </a:xfrm>
        </p:spPr>
        <p:txBody>
          <a:bodyPr rtlCol="0">
            <a:normAutofit fontScale="90000"/>
          </a:bodyPr>
          <a:lstStyle/>
          <a:p>
            <a:pPr algn="ctr">
              <a:defRPr/>
            </a:pPr>
            <a:r>
              <a:rPr lang="tr-TR" sz="4400" dirty="0" smtClean="0"/>
              <a:t/>
            </a:r>
            <a:br>
              <a:rPr lang="tr-TR" sz="4400" dirty="0" smtClean="0"/>
            </a:br>
            <a:r>
              <a:rPr lang="tr-TR" sz="4400" dirty="0" smtClean="0"/>
              <a:t>Risk Faktörleri</a:t>
            </a:r>
            <a:r>
              <a:rPr lang="tr-TR" b="1" dirty="0"/>
              <a:t/>
            </a:r>
            <a:br>
              <a:rPr lang="tr-TR" b="1" dirty="0"/>
            </a:br>
            <a:endParaRPr lang="tr-TR" dirty="0"/>
          </a:p>
        </p:txBody>
      </p:sp>
      <p:sp>
        <p:nvSpPr>
          <p:cNvPr id="3" name="İçerik Yer Tutucusu 2"/>
          <p:cNvSpPr>
            <a:spLocks noGrp="1"/>
          </p:cNvSpPr>
          <p:nvPr>
            <p:ph idx="1"/>
          </p:nvPr>
        </p:nvSpPr>
        <p:spPr>
          <a:xfrm>
            <a:off x="457200" y="836613"/>
            <a:ext cx="8229600" cy="5289550"/>
          </a:xfrm>
        </p:spPr>
        <p:txBody>
          <a:bodyPr rtlCol="0">
            <a:normAutofit fontScale="92500" lnSpcReduction="10000"/>
          </a:bodyPr>
          <a:lstStyle/>
          <a:p>
            <a:pPr fontAlgn="auto">
              <a:spcAft>
                <a:spcPts val="0"/>
              </a:spcAft>
              <a:buFont typeface="Arial" pitchFamily="34" charset="0"/>
              <a:buChar char="•"/>
              <a:defRPr/>
            </a:pPr>
            <a:endParaRPr lang="tr-TR" sz="2800" b="1" dirty="0"/>
          </a:p>
          <a:p>
            <a:pPr fontAlgn="auto">
              <a:spcAft>
                <a:spcPts val="0"/>
              </a:spcAft>
              <a:buFont typeface="Arial" pitchFamily="34" charset="0"/>
              <a:buChar char="•"/>
              <a:defRPr/>
            </a:pPr>
            <a:endParaRPr lang="tr-TR" sz="2800" dirty="0" smtClean="0"/>
          </a:p>
          <a:p>
            <a:pPr fontAlgn="auto">
              <a:spcAft>
                <a:spcPts val="0"/>
              </a:spcAft>
              <a:buFont typeface="Arial" pitchFamily="34" charset="0"/>
              <a:buChar char="•"/>
              <a:defRPr/>
            </a:pPr>
            <a:r>
              <a:rPr lang="tr-TR" sz="2800" dirty="0" smtClean="0"/>
              <a:t>Anne </a:t>
            </a:r>
            <a:r>
              <a:rPr lang="tr-TR" sz="2800" dirty="0"/>
              <a:t>sütü ile beslenememe</a:t>
            </a:r>
          </a:p>
          <a:p>
            <a:pPr fontAlgn="auto">
              <a:spcAft>
                <a:spcPts val="0"/>
              </a:spcAft>
              <a:buFont typeface="Arial" pitchFamily="34" charset="0"/>
              <a:buChar char="•"/>
              <a:defRPr/>
            </a:pPr>
            <a:r>
              <a:rPr lang="tr-TR" sz="2800" dirty="0"/>
              <a:t>Yetersiz </a:t>
            </a:r>
            <a:r>
              <a:rPr lang="tr-TR" sz="2800" dirty="0" err="1"/>
              <a:t>bağışıklanma</a:t>
            </a:r>
            <a:endParaRPr lang="tr-TR" sz="2800" dirty="0"/>
          </a:p>
          <a:p>
            <a:pPr fontAlgn="auto">
              <a:spcAft>
                <a:spcPts val="0"/>
              </a:spcAft>
              <a:buFont typeface="Arial" pitchFamily="34" charset="0"/>
              <a:buChar char="•"/>
              <a:defRPr/>
            </a:pPr>
            <a:r>
              <a:rPr lang="tr-TR" sz="2800" dirty="0"/>
              <a:t>Erken doğum, düşük doğum ağırlığı</a:t>
            </a:r>
          </a:p>
          <a:p>
            <a:pPr fontAlgn="auto">
              <a:spcAft>
                <a:spcPts val="0"/>
              </a:spcAft>
              <a:buFont typeface="Arial" pitchFamily="34" charset="0"/>
              <a:buChar char="•"/>
              <a:defRPr/>
            </a:pPr>
            <a:r>
              <a:rPr lang="tr-TR" sz="2800" dirty="0" smtClean="0"/>
              <a:t>&lt;2 yaş</a:t>
            </a:r>
          </a:p>
          <a:p>
            <a:pPr fontAlgn="auto">
              <a:spcAft>
                <a:spcPts val="0"/>
              </a:spcAft>
              <a:buFont typeface="Arial" pitchFamily="34" charset="0"/>
              <a:buChar char="•"/>
              <a:defRPr/>
            </a:pPr>
            <a:r>
              <a:rPr lang="tr-TR" sz="2800" dirty="0" smtClean="0"/>
              <a:t>Beslenme </a:t>
            </a:r>
            <a:r>
              <a:rPr lang="tr-TR" sz="2800" dirty="0"/>
              <a:t>bozukluğu</a:t>
            </a:r>
          </a:p>
          <a:p>
            <a:pPr fontAlgn="auto">
              <a:spcAft>
                <a:spcPts val="0"/>
              </a:spcAft>
              <a:buFont typeface="Arial" pitchFamily="34" charset="0"/>
              <a:buChar char="•"/>
              <a:defRPr/>
            </a:pPr>
            <a:r>
              <a:rPr lang="tr-TR" sz="2800" dirty="0"/>
              <a:t>Kalabalık ev ve okul ortamı</a:t>
            </a:r>
          </a:p>
          <a:p>
            <a:pPr fontAlgn="auto">
              <a:spcAft>
                <a:spcPts val="0"/>
              </a:spcAft>
              <a:buFont typeface="Arial" pitchFamily="34" charset="0"/>
              <a:buChar char="•"/>
              <a:defRPr/>
            </a:pPr>
            <a:r>
              <a:rPr lang="tr-TR" sz="2800" dirty="0"/>
              <a:t>Başta sigara olmak üzere ev ve ev dışı hava kirliliği </a:t>
            </a:r>
          </a:p>
          <a:p>
            <a:pPr fontAlgn="auto">
              <a:spcAft>
                <a:spcPts val="0"/>
              </a:spcAft>
              <a:buFont typeface="Arial" pitchFamily="34" charset="0"/>
              <a:buChar char="•"/>
              <a:defRPr/>
            </a:pPr>
            <a:r>
              <a:rPr lang="tr-TR" sz="2800" dirty="0"/>
              <a:t>Doğuştan kalp, solunum ,kas, iskelet sistemi hastalıkları</a:t>
            </a:r>
          </a:p>
          <a:p>
            <a:pPr fontAlgn="auto">
              <a:spcAft>
                <a:spcPts val="0"/>
              </a:spcAft>
              <a:buFont typeface="Arial" pitchFamily="34" charset="0"/>
              <a:buChar char="•"/>
              <a:defRPr/>
            </a:pPr>
            <a:r>
              <a:rPr lang="tr-TR" sz="2800" dirty="0"/>
              <a:t>Bağışıklık sistemini baskılayıcı hastalıklar </a:t>
            </a:r>
          </a:p>
          <a:p>
            <a:pPr fontAlgn="auto">
              <a:spcAft>
                <a:spcPts val="0"/>
              </a:spcAft>
              <a:buFont typeface="Arial" pitchFamily="34" charset="0"/>
              <a:buChar char="•"/>
              <a:defRPr/>
            </a:pP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59" y="71847"/>
            <a:ext cx="7543800" cy="1450757"/>
          </a:xfrm>
        </p:spPr>
        <p:txBody>
          <a:bodyPr/>
          <a:lstStyle/>
          <a:p>
            <a:pPr algn="ctr"/>
            <a:r>
              <a:rPr lang="tr-TR" dirty="0" smtClean="0"/>
              <a:t>Sınıflama</a:t>
            </a:r>
            <a:endParaRPr lang="tr-TR" dirty="0"/>
          </a:p>
        </p:txBody>
      </p:sp>
      <p:pic>
        <p:nvPicPr>
          <p:cNvPr id="4" name="İçerik Yer Tutucusu 3"/>
          <p:cNvPicPr>
            <a:picLocks noGrp="1" noChangeAspect="1"/>
          </p:cNvPicPr>
          <p:nvPr>
            <p:ph idx="1"/>
          </p:nvPr>
        </p:nvPicPr>
        <p:blipFill>
          <a:blip r:embed="rId2"/>
          <a:stretch>
            <a:fillRect/>
          </a:stretch>
        </p:blipFill>
        <p:spPr>
          <a:xfrm>
            <a:off x="416168" y="1676400"/>
            <a:ext cx="8311664" cy="4267200"/>
          </a:xfrm>
          <a:prstGeom prst="rect">
            <a:avLst/>
          </a:prstGeom>
        </p:spPr>
      </p:pic>
    </p:spTree>
    <p:extLst>
      <p:ext uri="{BB962C8B-B14F-4D97-AF65-F5344CB8AC3E}">
        <p14:creationId xmlns:p14="http://schemas.microsoft.com/office/powerpoint/2010/main" val="14918110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Başlık 1"/>
          <p:cNvSpPr>
            <a:spLocks noGrp="1"/>
          </p:cNvSpPr>
          <p:nvPr>
            <p:ph type="title"/>
          </p:nvPr>
        </p:nvSpPr>
        <p:spPr>
          <a:xfrm>
            <a:off x="822960" y="762000"/>
            <a:ext cx="7543800" cy="1447800"/>
          </a:xfrm>
        </p:spPr>
        <p:txBody>
          <a:bodyPr>
            <a:normAutofit fontScale="90000"/>
          </a:bodyPr>
          <a:lstStyle/>
          <a:p>
            <a:pPr algn="ctr"/>
            <a:r>
              <a:rPr lang="tr-TR" b="1" dirty="0" smtClean="0"/>
              <a:t/>
            </a:r>
            <a:br>
              <a:rPr lang="tr-TR" b="1" dirty="0" smtClean="0"/>
            </a:br>
            <a:r>
              <a:rPr lang="tr-TR" b="1" dirty="0"/>
              <a:t/>
            </a:r>
            <a:br>
              <a:rPr lang="tr-TR" b="1" dirty="0"/>
            </a:br>
            <a:r>
              <a:rPr lang="tr-TR" b="1" dirty="0" smtClean="0"/>
              <a:t/>
            </a:r>
            <a:br>
              <a:rPr lang="tr-TR" b="1" dirty="0" smtClean="0"/>
            </a:br>
            <a:r>
              <a:rPr lang="tr-TR" b="1" dirty="0" smtClean="0"/>
              <a:t>Belirti </a:t>
            </a:r>
            <a:r>
              <a:rPr lang="tr-TR" b="1" dirty="0"/>
              <a:t>ve Bulgular </a:t>
            </a:r>
            <a:br>
              <a:rPr lang="tr-TR" b="1" dirty="0"/>
            </a:br>
            <a:endParaRPr lang="tr-TR" dirty="0" smtClean="0"/>
          </a:p>
        </p:txBody>
      </p:sp>
      <p:sp>
        <p:nvSpPr>
          <p:cNvPr id="3" name="İçerik Yer Tutucusu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tr-TR" sz="2800" dirty="0" err="1" smtClean="0"/>
              <a:t>Takipne</a:t>
            </a:r>
            <a:r>
              <a:rPr lang="tr-TR" sz="2800" dirty="0" smtClean="0"/>
              <a:t> </a:t>
            </a:r>
          </a:p>
          <a:p>
            <a:pPr fontAlgn="auto">
              <a:spcAft>
                <a:spcPts val="0"/>
              </a:spcAft>
              <a:buFont typeface="Wingdings" panose="05000000000000000000" pitchFamily="2" charset="2"/>
              <a:buChar char="Ø"/>
              <a:defRPr/>
            </a:pPr>
            <a:r>
              <a:rPr lang="tr-TR" sz="2400" dirty="0" smtClean="0"/>
              <a:t>0-2 </a:t>
            </a:r>
            <a:r>
              <a:rPr lang="tr-TR" sz="2400" dirty="0"/>
              <a:t>ay için &gt;</a:t>
            </a:r>
            <a:r>
              <a:rPr lang="tr-TR" sz="2400" dirty="0" smtClean="0"/>
              <a:t>60/</a:t>
            </a:r>
            <a:r>
              <a:rPr lang="tr-TR" sz="2400" dirty="0" err="1" smtClean="0"/>
              <a:t>dk</a:t>
            </a:r>
            <a:endParaRPr lang="tr-TR" sz="2400" dirty="0"/>
          </a:p>
          <a:p>
            <a:pPr fontAlgn="auto">
              <a:spcAft>
                <a:spcPts val="0"/>
              </a:spcAft>
              <a:buFont typeface="Wingdings" panose="05000000000000000000" pitchFamily="2" charset="2"/>
              <a:buChar char="Ø"/>
              <a:defRPr/>
            </a:pPr>
            <a:r>
              <a:rPr lang="tr-TR" sz="2400" dirty="0"/>
              <a:t> </a:t>
            </a:r>
            <a:r>
              <a:rPr lang="tr-TR" sz="2400" dirty="0" smtClean="0"/>
              <a:t>2 </a:t>
            </a:r>
            <a:r>
              <a:rPr lang="tr-TR" sz="2400" dirty="0"/>
              <a:t>ay-1yaş  &gt;</a:t>
            </a:r>
            <a:r>
              <a:rPr lang="tr-TR" sz="2400" dirty="0" smtClean="0"/>
              <a:t>50/</a:t>
            </a:r>
            <a:r>
              <a:rPr lang="tr-TR" sz="2400" dirty="0" err="1" smtClean="0"/>
              <a:t>dk</a:t>
            </a:r>
            <a:endParaRPr lang="tr-TR" sz="2400" dirty="0"/>
          </a:p>
          <a:p>
            <a:pPr fontAlgn="auto">
              <a:spcAft>
                <a:spcPts val="0"/>
              </a:spcAft>
              <a:buFont typeface="Wingdings" panose="05000000000000000000" pitchFamily="2" charset="2"/>
              <a:buChar char="Ø"/>
              <a:defRPr/>
            </a:pPr>
            <a:r>
              <a:rPr lang="tr-TR" sz="2400" dirty="0"/>
              <a:t> </a:t>
            </a:r>
            <a:r>
              <a:rPr lang="tr-TR" sz="2400" dirty="0" smtClean="0"/>
              <a:t>1yaş-5yaş </a:t>
            </a:r>
            <a:r>
              <a:rPr lang="tr-TR" sz="2400" dirty="0"/>
              <a:t>&gt;40/</a:t>
            </a:r>
            <a:r>
              <a:rPr lang="tr-TR" sz="2400" dirty="0" err="1"/>
              <a:t>dk</a:t>
            </a:r>
            <a:r>
              <a:rPr lang="tr-TR" sz="2400" dirty="0"/>
              <a:t>  </a:t>
            </a:r>
          </a:p>
          <a:p>
            <a:pPr fontAlgn="auto">
              <a:spcAft>
                <a:spcPts val="0"/>
              </a:spcAft>
              <a:buFont typeface="Arial" pitchFamily="34" charset="0"/>
              <a:buChar char="•"/>
              <a:defRPr/>
            </a:pPr>
            <a:r>
              <a:rPr lang="tr-TR" sz="2800" dirty="0"/>
              <a:t>Ateş </a:t>
            </a:r>
          </a:p>
          <a:p>
            <a:pPr fontAlgn="auto">
              <a:spcAft>
                <a:spcPts val="0"/>
              </a:spcAft>
              <a:buFont typeface="Arial" pitchFamily="34" charset="0"/>
              <a:buChar char="•"/>
              <a:defRPr/>
            </a:pPr>
            <a:r>
              <a:rPr lang="tr-TR" sz="2800" dirty="0"/>
              <a:t>Solunum sıkıntısı bulguları </a:t>
            </a:r>
            <a:r>
              <a:rPr lang="tr-TR" sz="2800" dirty="0" smtClean="0"/>
              <a:t>(burun </a:t>
            </a:r>
            <a:r>
              <a:rPr lang="tr-TR" sz="2800" dirty="0"/>
              <a:t>kanadı solunumu, </a:t>
            </a:r>
            <a:r>
              <a:rPr lang="tr-TR" sz="2800" dirty="0" err="1"/>
              <a:t>interkostal</a:t>
            </a:r>
            <a:r>
              <a:rPr lang="tr-TR" sz="2800" dirty="0"/>
              <a:t> </a:t>
            </a:r>
            <a:r>
              <a:rPr lang="tr-TR" sz="2800" dirty="0" err="1"/>
              <a:t>subkostal</a:t>
            </a:r>
            <a:r>
              <a:rPr lang="tr-TR" sz="2800" dirty="0"/>
              <a:t> çekilmeler, öksürük) </a:t>
            </a:r>
          </a:p>
          <a:p>
            <a:pPr fontAlgn="auto">
              <a:spcAft>
                <a:spcPts val="0"/>
              </a:spcAft>
              <a:buFont typeface="Arial" pitchFamily="34" charset="0"/>
              <a:buChar char="•"/>
              <a:defRPr/>
            </a:pPr>
            <a:r>
              <a:rPr lang="tr-TR" sz="2800" dirty="0" err="1" smtClean="0"/>
              <a:t>İnspiryum</a:t>
            </a:r>
            <a:r>
              <a:rPr lang="tr-TR" sz="2800" dirty="0" smtClean="0"/>
              <a:t> sonu duyulan </a:t>
            </a:r>
            <a:r>
              <a:rPr lang="tr-TR" sz="2800" dirty="0" err="1" smtClean="0"/>
              <a:t>Raller</a:t>
            </a:r>
            <a:endParaRPr lang="tr-TR" sz="2800" dirty="0" smtClean="0"/>
          </a:p>
          <a:p>
            <a:pPr fontAlgn="auto">
              <a:spcAft>
                <a:spcPts val="0"/>
              </a:spcAft>
              <a:buFont typeface="Arial" pitchFamily="34" charset="0"/>
              <a:buChar char="•"/>
              <a:defRPr/>
            </a:pPr>
            <a:r>
              <a:rPr lang="tr-TR" sz="2800" dirty="0" smtClean="0"/>
              <a:t>Dinlemekle solunum seslerinin azalması</a:t>
            </a: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Başlık 1"/>
          <p:cNvSpPr>
            <a:spLocks noGrp="1"/>
          </p:cNvSpPr>
          <p:nvPr>
            <p:ph type="title"/>
          </p:nvPr>
        </p:nvSpPr>
        <p:spPr/>
        <p:txBody>
          <a:bodyPr/>
          <a:lstStyle/>
          <a:p>
            <a:pPr algn="ctr"/>
            <a:r>
              <a:rPr lang="tr-TR" dirty="0"/>
              <a:t>Belirti ve Bulgular</a:t>
            </a:r>
            <a:endParaRPr lang="tr-TR" dirty="0" smtClean="0"/>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4166453136"/>
              </p:ext>
            </p:extLst>
          </p:nvPr>
        </p:nvGraphicFramePr>
        <p:xfrm>
          <a:off x="822959" y="1845734"/>
          <a:ext cx="754380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Belirti ve Bulgular</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
            </a:pPr>
            <a:r>
              <a:rPr lang="tr-TR" sz="2400" dirty="0" smtClean="0"/>
              <a:t>H. </a:t>
            </a:r>
            <a:r>
              <a:rPr lang="tr-TR" sz="2400" dirty="0" err="1" smtClean="0"/>
              <a:t>İnfluenza</a:t>
            </a:r>
            <a:r>
              <a:rPr lang="tr-TR" sz="2400" dirty="0" smtClean="0"/>
              <a:t> </a:t>
            </a:r>
            <a:r>
              <a:rPr lang="tr-TR" sz="2400" dirty="0" err="1" smtClean="0"/>
              <a:t>pnömonisinde</a:t>
            </a:r>
            <a:r>
              <a:rPr lang="tr-TR" sz="2400" dirty="0"/>
              <a:t>;</a:t>
            </a:r>
            <a:r>
              <a:rPr lang="tr-TR" sz="2400" dirty="0" smtClean="0"/>
              <a:t> sıklıkla </a:t>
            </a:r>
            <a:r>
              <a:rPr lang="tr-TR" sz="2400" dirty="0" err="1"/>
              <a:t>otitis</a:t>
            </a:r>
            <a:r>
              <a:rPr lang="tr-TR" sz="2400" dirty="0"/>
              <a:t> </a:t>
            </a:r>
            <a:r>
              <a:rPr lang="tr-TR" sz="2400" dirty="0" err="1"/>
              <a:t>media</a:t>
            </a:r>
            <a:r>
              <a:rPr lang="tr-TR" sz="2400" dirty="0"/>
              <a:t> </a:t>
            </a:r>
            <a:r>
              <a:rPr lang="tr-TR" sz="2400" dirty="0" err="1"/>
              <a:t>pnömoniye</a:t>
            </a:r>
            <a:r>
              <a:rPr lang="tr-TR" sz="2400" dirty="0"/>
              <a:t> eşlik eder.</a:t>
            </a:r>
            <a:endParaRPr lang="tr-TR" sz="2400" dirty="0" smtClean="0"/>
          </a:p>
          <a:p>
            <a:pPr>
              <a:buFont typeface="Wingdings" panose="05000000000000000000" pitchFamily="2" charset="2"/>
              <a:buChar char="§"/>
            </a:pPr>
            <a:endParaRPr lang="tr-TR" sz="2400" dirty="0"/>
          </a:p>
          <a:p>
            <a:pPr>
              <a:buFont typeface="Wingdings" panose="05000000000000000000" pitchFamily="2" charset="2"/>
              <a:buChar char="§"/>
            </a:pPr>
            <a:r>
              <a:rPr lang="tr-TR" sz="2400" u="sng" dirty="0" err="1"/>
              <a:t>S.aureus</a:t>
            </a:r>
            <a:r>
              <a:rPr lang="tr-TR" sz="2400" u="sng" dirty="0"/>
              <a:t> </a:t>
            </a:r>
            <a:r>
              <a:rPr lang="tr-TR" sz="2400" u="sng" dirty="0" err="1" smtClean="0"/>
              <a:t>pnömonisinde</a:t>
            </a:r>
            <a:r>
              <a:rPr lang="tr-TR" sz="2400" u="sng" dirty="0" smtClean="0"/>
              <a:t>; </a:t>
            </a:r>
            <a:r>
              <a:rPr lang="tr-TR" sz="2400" dirty="0" err="1" smtClean="0"/>
              <a:t>fokal</a:t>
            </a:r>
            <a:r>
              <a:rPr lang="tr-TR" sz="2400" dirty="0" smtClean="0"/>
              <a:t> apseler, </a:t>
            </a:r>
            <a:r>
              <a:rPr lang="tr-TR" sz="2400" dirty="0" err="1" smtClean="0"/>
              <a:t>pnömotoseller</a:t>
            </a:r>
            <a:r>
              <a:rPr lang="tr-TR" sz="2400" dirty="0" smtClean="0"/>
              <a:t> görülebilir.</a:t>
            </a:r>
          </a:p>
          <a:p>
            <a:pPr>
              <a:buFont typeface="Wingdings" panose="05000000000000000000" pitchFamily="2" charset="2"/>
              <a:buChar char="§"/>
            </a:pPr>
            <a:endParaRPr lang="tr-TR" sz="2400" dirty="0" smtClean="0"/>
          </a:p>
          <a:p>
            <a:pPr>
              <a:buFont typeface="Wingdings" panose="05000000000000000000" pitchFamily="2" charset="2"/>
              <a:buChar char="§"/>
            </a:pPr>
            <a:r>
              <a:rPr lang="tr-TR" sz="2400" dirty="0"/>
              <a:t> </a:t>
            </a:r>
            <a:r>
              <a:rPr lang="tr-TR" sz="2400" u="sng" dirty="0"/>
              <a:t>Grup A Streptokok (GAS) </a:t>
            </a:r>
            <a:r>
              <a:rPr lang="tr-TR" sz="2400" u="sng" dirty="0" err="1"/>
              <a:t>pnömonisi</a:t>
            </a:r>
            <a:r>
              <a:rPr lang="tr-TR" sz="2400" u="sng" dirty="0"/>
              <a:t> </a:t>
            </a:r>
            <a:r>
              <a:rPr lang="tr-TR" sz="2400" u="sng" dirty="0" smtClean="0"/>
              <a:t>; </a:t>
            </a:r>
            <a:r>
              <a:rPr lang="tr-TR" sz="2400" dirty="0" smtClean="0"/>
              <a:t>suçiçeği </a:t>
            </a:r>
            <a:r>
              <a:rPr lang="tr-TR" sz="2400" dirty="0"/>
              <a:t>başta olmak üzere kızamık, </a:t>
            </a:r>
            <a:r>
              <a:rPr lang="tr-TR" sz="2400" dirty="0" err="1"/>
              <a:t>influenza</a:t>
            </a:r>
            <a:r>
              <a:rPr lang="tr-TR" sz="2400" dirty="0"/>
              <a:t> gibi bazı </a:t>
            </a:r>
            <a:r>
              <a:rPr lang="tr-TR" sz="2400" dirty="0" err="1"/>
              <a:t>viral</a:t>
            </a:r>
            <a:r>
              <a:rPr lang="tr-TR" sz="2400" dirty="0"/>
              <a:t> </a:t>
            </a:r>
            <a:r>
              <a:rPr lang="tr-TR" sz="2400" dirty="0" err="1"/>
              <a:t>infeksiyonlardan</a:t>
            </a:r>
            <a:r>
              <a:rPr lang="tr-TR" sz="2400" dirty="0"/>
              <a:t> sonra görülen </a:t>
            </a:r>
            <a:r>
              <a:rPr lang="tr-TR" sz="2400" dirty="0" err="1"/>
              <a:t>pnömonidir</a:t>
            </a:r>
            <a:r>
              <a:rPr lang="tr-TR" sz="2400" dirty="0"/>
              <a:t>.</a:t>
            </a:r>
          </a:p>
        </p:txBody>
      </p:sp>
    </p:spTree>
    <p:extLst>
      <p:ext uri="{BB962C8B-B14F-4D97-AF65-F5344CB8AC3E}">
        <p14:creationId xmlns:p14="http://schemas.microsoft.com/office/powerpoint/2010/main" val="27278919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err="1"/>
              <a:t>S.aureus</a:t>
            </a:r>
            <a:r>
              <a:rPr lang="tr-TR" sz="4000" dirty="0"/>
              <a:t> </a:t>
            </a:r>
            <a:r>
              <a:rPr lang="tr-TR" sz="4000" dirty="0" err="1"/>
              <a:t>pnömonisi</a:t>
            </a:r>
            <a:endParaRPr lang="tr-TR" sz="4000"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362200"/>
            <a:ext cx="3352800" cy="3945134"/>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860" y="2362200"/>
            <a:ext cx="3733800" cy="3352800"/>
          </a:xfrm>
          <a:prstGeom prst="rect">
            <a:avLst/>
          </a:prstGeom>
        </p:spPr>
      </p:pic>
    </p:spTree>
    <p:extLst>
      <p:ext uri="{BB962C8B-B14F-4D97-AF65-F5344CB8AC3E}">
        <p14:creationId xmlns:p14="http://schemas.microsoft.com/office/powerpoint/2010/main" val="33184809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Belirti ve Bulgular</a:t>
            </a: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4134830185"/>
              </p:ext>
            </p:extLst>
          </p:nvPr>
        </p:nvGraphicFramePr>
        <p:xfrm>
          <a:off x="838200" y="1676400"/>
          <a:ext cx="7543801"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2837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t>Viral</a:t>
            </a:r>
            <a:r>
              <a:rPr lang="tr-TR" dirty="0" smtClean="0"/>
              <a:t> </a:t>
            </a:r>
            <a:r>
              <a:rPr lang="tr-TR" dirty="0" err="1" smtClean="0"/>
              <a:t>pnömoni</a:t>
            </a:r>
            <a:endParaRPr lang="tr-TR"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518" y="1737361"/>
            <a:ext cx="5346964" cy="4587239"/>
          </a:xfrm>
        </p:spPr>
      </p:pic>
    </p:spTree>
    <p:extLst>
      <p:ext uri="{BB962C8B-B14F-4D97-AF65-F5344CB8AC3E}">
        <p14:creationId xmlns:p14="http://schemas.microsoft.com/office/powerpoint/2010/main" val="4107990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Laringotrakeobronşit</a:t>
            </a:r>
            <a:r>
              <a:rPr lang="tr-TR" dirty="0" smtClean="0"/>
              <a:t>(</a:t>
            </a:r>
            <a:r>
              <a:rPr lang="tr-TR" dirty="0" err="1" smtClean="0"/>
              <a:t>Krup</a:t>
            </a:r>
            <a:r>
              <a:rPr lang="tr-TR" dirty="0" smtClean="0"/>
              <a:t>)</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44922755"/>
              </p:ext>
            </p:extLst>
          </p:nvPr>
        </p:nvGraphicFramePr>
        <p:xfrm>
          <a:off x="822959" y="1845734"/>
          <a:ext cx="7543801" cy="4402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733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Belirti ve Bulgular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711280"/>
              </p:ext>
            </p:extLst>
          </p:nvPr>
        </p:nvGraphicFramePr>
        <p:xfrm>
          <a:off x="822959" y="1845734"/>
          <a:ext cx="7543801" cy="4555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13812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Belirti ve Bulgular</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
            </a:pPr>
            <a:r>
              <a:rPr lang="tr-TR" sz="2400" u="sng" dirty="0" err="1"/>
              <a:t>M.pneumonia</a:t>
            </a:r>
            <a:r>
              <a:rPr lang="tr-TR" sz="2400" u="sng" dirty="0"/>
              <a:t> </a:t>
            </a:r>
            <a:r>
              <a:rPr lang="tr-TR" sz="2400" u="sng" dirty="0" err="1" smtClean="0"/>
              <a:t>pnömonisinde</a:t>
            </a:r>
            <a:r>
              <a:rPr lang="tr-TR" sz="2400" u="sng" dirty="0" smtClean="0"/>
              <a:t>; </a:t>
            </a:r>
            <a:r>
              <a:rPr lang="tr-TR" sz="2400" dirty="0"/>
              <a:t>yama tarzında </a:t>
            </a:r>
            <a:r>
              <a:rPr lang="tr-TR" sz="2400" dirty="0" err="1"/>
              <a:t>alveoler</a:t>
            </a:r>
            <a:r>
              <a:rPr lang="tr-TR" sz="2400" dirty="0"/>
              <a:t> </a:t>
            </a:r>
            <a:r>
              <a:rPr lang="tr-TR" sz="2400" dirty="0" err="1" smtClean="0"/>
              <a:t>infiltrasyon</a:t>
            </a:r>
            <a:r>
              <a:rPr lang="tr-TR" sz="2400" dirty="0" smtClean="0"/>
              <a:t>, </a:t>
            </a:r>
            <a:r>
              <a:rPr lang="tr-TR" sz="2400" dirty="0" err="1" smtClean="0"/>
              <a:t>hiler</a:t>
            </a:r>
            <a:r>
              <a:rPr lang="tr-TR" sz="2400" dirty="0" smtClean="0"/>
              <a:t> LAP,  </a:t>
            </a:r>
            <a:r>
              <a:rPr lang="tr-TR" sz="2400" dirty="0" err="1" smtClean="0"/>
              <a:t>büllöz</a:t>
            </a:r>
            <a:r>
              <a:rPr lang="tr-TR" sz="2400" dirty="0" smtClean="0"/>
              <a:t> </a:t>
            </a:r>
            <a:r>
              <a:rPr lang="tr-TR" sz="2400" dirty="0" err="1" smtClean="0"/>
              <a:t>mirinjit</a:t>
            </a:r>
            <a:r>
              <a:rPr lang="tr-TR" sz="2400" dirty="0" smtClean="0"/>
              <a:t> olabilir</a:t>
            </a:r>
          </a:p>
          <a:p>
            <a:pPr>
              <a:buFont typeface="Wingdings" panose="05000000000000000000" pitchFamily="2" charset="2"/>
              <a:buChar char="§"/>
            </a:pPr>
            <a:endParaRPr lang="tr-TR" sz="2400" dirty="0" smtClean="0"/>
          </a:p>
          <a:p>
            <a:pPr>
              <a:buFont typeface="Wingdings" panose="05000000000000000000" pitchFamily="2" charset="2"/>
              <a:buChar char="§"/>
            </a:pPr>
            <a:r>
              <a:rPr lang="tr-TR" sz="2400" u="sng" dirty="0"/>
              <a:t>C. </a:t>
            </a:r>
            <a:r>
              <a:rPr lang="tr-TR" sz="2400" u="sng" dirty="0" err="1"/>
              <a:t>trachomatis</a:t>
            </a:r>
            <a:r>
              <a:rPr lang="tr-TR" sz="2400" u="sng" dirty="0"/>
              <a:t> </a:t>
            </a:r>
            <a:r>
              <a:rPr lang="tr-TR" sz="2400" u="sng" dirty="0" err="1" smtClean="0"/>
              <a:t>pnömonisinde</a:t>
            </a:r>
            <a:r>
              <a:rPr lang="tr-TR" sz="2400" dirty="0"/>
              <a:t>; </a:t>
            </a:r>
            <a:r>
              <a:rPr lang="tr-TR" sz="2400" dirty="0" smtClean="0"/>
              <a:t>Etken </a:t>
            </a:r>
            <a:r>
              <a:rPr lang="tr-TR" sz="2400" dirty="0" err="1"/>
              <a:t>yenidoğan</a:t>
            </a:r>
            <a:r>
              <a:rPr lang="tr-TR" sz="2400" dirty="0"/>
              <a:t> döneminde </a:t>
            </a:r>
            <a:r>
              <a:rPr lang="tr-TR" sz="2400" dirty="0" err="1"/>
              <a:t>infekte</a:t>
            </a:r>
            <a:r>
              <a:rPr lang="tr-TR" sz="2400" dirty="0"/>
              <a:t> annenin doğum kanalından kazanılır. </a:t>
            </a:r>
            <a:r>
              <a:rPr lang="tr-TR" sz="2400" dirty="0" err="1" smtClean="0"/>
              <a:t>Pnömoniye</a:t>
            </a:r>
            <a:r>
              <a:rPr lang="tr-TR" sz="2400" dirty="0" smtClean="0"/>
              <a:t> </a:t>
            </a:r>
            <a:r>
              <a:rPr lang="tr-TR" sz="2400" dirty="0"/>
              <a:t>sıklıkla %50 oranında </a:t>
            </a:r>
            <a:r>
              <a:rPr lang="tr-TR" sz="2400" dirty="0" err="1"/>
              <a:t>konjonktivit</a:t>
            </a:r>
            <a:r>
              <a:rPr lang="tr-TR" sz="2400" dirty="0"/>
              <a:t> eşlik eder</a:t>
            </a:r>
          </a:p>
        </p:txBody>
      </p:sp>
    </p:spTree>
    <p:extLst>
      <p:ext uri="{BB962C8B-B14F-4D97-AF65-F5344CB8AC3E}">
        <p14:creationId xmlns:p14="http://schemas.microsoft.com/office/powerpoint/2010/main" val="2478403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smtClean="0"/>
              <a:t>M. </a:t>
            </a:r>
            <a:r>
              <a:rPr lang="tr-TR" sz="4000" dirty="0" err="1" smtClean="0"/>
              <a:t>Pneumonia</a:t>
            </a:r>
            <a:r>
              <a:rPr lang="tr-TR" sz="4000" dirty="0" smtClean="0"/>
              <a:t> </a:t>
            </a:r>
            <a:r>
              <a:rPr lang="tr-TR" sz="4000" dirty="0" err="1" smtClean="0"/>
              <a:t>pnömonisi</a:t>
            </a:r>
            <a:r>
              <a:rPr lang="tr-TR" sz="4000" dirty="0" smtClean="0"/>
              <a:t> </a:t>
            </a:r>
            <a:endParaRPr lang="tr-TR" sz="4000"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8441" y="1737361"/>
            <a:ext cx="6432838" cy="4648200"/>
          </a:xfrm>
        </p:spPr>
      </p:pic>
    </p:spTree>
    <p:extLst>
      <p:ext uri="{BB962C8B-B14F-4D97-AF65-F5344CB8AC3E}">
        <p14:creationId xmlns:p14="http://schemas.microsoft.com/office/powerpoint/2010/main" val="35061312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Başlık 1"/>
          <p:cNvSpPr>
            <a:spLocks noGrp="1"/>
          </p:cNvSpPr>
          <p:nvPr>
            <p:ph type="title"/>
          </p:nvPr>
        </p:nvSpPr>
        <p:spPr/>
        <p:txBody>
          <a:bodyPr/>
          <a:lstStyle/>
          <a:p>
            <a:endParaRPr lang="tr-TR" dirty="0" smtClean="0"/>
          </a:p>
        </p:txBody>
      </p:sp>
      <p:pic>
        <p:nvPicPr>
          <p:cNvPr id="51202" name="Picture 2"/>
          <p:cNvPicPr>
            <a:picLocks noGrp="1" noChangeAspect="1" noChangeArrowheads="1"/>
          </p:cNvPicPr>
          <p:nvPr>
            <p:ph idx="1"/>
          </p:nvPr>
        </p:nvPicPr>
        <p:blipFill>
          <a:blip r:embed="rId2"/>
          <a:srcRect l="32524" t="34975" r="34241" b="39294"/>
          <a:stretch>
            <a:fillRect/>
          </a:stretch>
        </p:blipFill>
        <p:spPr>
          <a:xfrm>
            <a:off x="609600" y="990600"/>
            <a:ext cx="7909775" cy="51054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Başlık 1"/>
          <p:cNvSpPr>
            <a:spLocks noGrp="1"/>
          </p:cNvSpPr>
          <p:nvPr>
            <p:ph type="title"/>
          </p:nvPr>
        </p:nvSpPr>
        <p:spPr/>
        <p:txBody>
          <a:bodyPr/>
          <a:lstStyle/>
          <a:p>
            <a:pPr algn="ctr"/>
            <a:r>
              <a:rPr lang="tr-TR" dirty="0"/>
              <a:t>T</a:t>
            </a:r>
            <a:r>
              <a:rPr lang="tr-TR" dirty="0" smtClean="0"/>
              <a:t>anı</a:t>
            </a:r>
          </a:p>
        </p:txBody>
      </p:sp>
      <p:sp>
        <p:nvSpPr>
          <p:cNvPr id="53250" name="İçerik Yer Tutucusu 2"/>
          <p:cNvSpPr>
            <a:spLocks noGrp="1"/>
          </p:cNvSpPr>
          <p:nvPr>
            <p:ph idx="1"/>
          </p:nvPr>
        </p:nvSpPr>
        <p:spPr/>
        <p:txBody>
          <a:bodyPr/>
          <a:lstStyle/>
          <a:p>
            <a:pPr algn="ctr"/>
            <a:endParaRPr lang="tr-TR" sz="2800" dirty="0" smtClean="0"/>
          </a:p>
          <a:p>
            <a:pPr algn="ctr"/>
            <a:r>
              <a:rPr lang="tr-TR" sz="2800" dirty="0" smtClean="0"/>
              <a:t>Hafif, komplikasyonsuz alt solunum yolu enfeksiyonu  olan ve  ayakta tedavi gören çocuklarda </a:t>
            </a:r>
            <a:r>
              <a:rPr lang="tr-TR" sz="2800" dirty="0" err="1" smtClean="0"/>
              <a:t>pnömoni</a:t>
            </a:r>
            <a:r>
              <a:rPr lang="tr-TR" sz="2800" dirty="0" smtClean="0"/>
              <a:t>  tanısını  doğrulamak için rutin göğüs radyografileri </a:t>
            </a:r>
            <a:r>
              <a:rPr lang="tr-TR" sz="2800" u="sng" dirty="0" smtClean="0"/>
              <a:t>gerekli değildir!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Başlık 1"/>
          <p:cNvSpPr>
            <a:spLocks noGrp="1"/>
          </p:cNvSpPr>
          <p:nvPr>
            <p:ph type="title"/>
          </p:nvPr>
        </p:nvSpPr>
        <p:spPr>
          <a:xfrm>
            <a:off x="822960" y="533400"/>
            <a:ext cx="7543800" cy="1752600"/>
          </a:xfrm>
        </p:spPr>
        <p:txBody>
          <a:bodyPr>
            <a:normAutofit/>
          </a:bodyPr>
          <a:lstStyle/>
          <a:p>
            <a:r>
              <a:rPr lang="tr-TR" sz="3600" dirty="0"/>
              <a:t>Klinik olarak </a:t>
            </a:r>
            <a:r>
              <a:rPr lang="tr-TR" sz="3600" dirty="0" err="1"/>
              <a:t>pnömoni</a:t>
            </a:r>
            <a:r>
              <a:rPr lang="tr-TR" sz="3600" dirty="0"/>
              <a:t> bulgusu olan çocuklarda radyografi </a:t>
            </a:r>
            <a:r>
              <a:rPr lang="tr-TR" sz="3600" dirty="0" err="1"/>
              <a:t>endikasyonları</a:t>
            </a:r>
            <a:r>
              <a:rPr lang="tr-TR" sz="3600" dirty="0"/>
              <a:t> </a:t>
            </a:r>
            <a:r>
              <a:rPr lang="tr-TR" b="1" dirty="0"/>
              <a:t/>
            </a:r>
            <a:br>
              <a:rPr lang="tr-TR" b="1" dirty="0"/>
            </a:br>
            <a:endParaRPr lang="tr-TR" dirty="0" smtClean="0"/>
          </a:p>
        </p:txBody>
      </p:sp>
      <p:sp>
        <p:nvSpPr>
          <p:cNvPr id="3" name="İçerik Yer Tutucusu 2"/>
          <p:cNvSpPr>
            <a:spLocks noGrp="1"/>
          </p:cNvSpPr>
          <p:nvPr>
            <p:ph idx="1"/>
          </p:nvPr>
        </p:nvSpPr>
        <p:spPr>
          <a:xfrm>
            <a:off x="822959" y="1600200"/>
            <a:ext cx="7543801" cy="4876800"/>
          </a:xfrm>
        </p:spPr>
        <p:txBody>
          <a:bodyPr>
            <a:normAutofit fontScale="92500" lnSpcReduction="20000"/>
          </a:bodyPr>
          <a:lstStyle/>
          <a:p>
            <a:pPr>
              <a:lnSpc>
                <a:spcPct val="80000"/>
              </a:lnSpc>
            </a:pPr>
            <a:endParaRPr lang="tr-TR" sz="2600" b="1" dirty="0" smtClean="0"/>
          </a:p>
          <a:p>
            <a:pPr lvl="1">
              <a:lnSpc>
                <a:spcPct val="80000"/>
              </a:lnSpc>
            </a:pPr>
            <a:r>
              <a:rPr lang="tr-TR" sz="2600" dirty="0" smtClean="0"/>
              <a:t>Ciddi </a:t>
            </a:r>
            <a:r>
              <a:rPr lang="tr-TR" sz="2600" dirty="0" err="1" smtClean="0"/>
              <a:t>pnömoni</a:t>
            </a:r>
            <a:endParaRPr lang="tr-TR" sz="2600" dirty="0" smtClean="0"/>
          </a:p>
          <a:p>
            <a:pPr lvl="1">
              <a:lnSpc>
                <a:spcPct val="80000"/>
              </a:lnSpc>
            </a:pPr>
            <a:endParaRPr lang="tr-TR" sz="2600" dirty="0" smtClean="0"/>
          </a:p>
          <a:p>
            <a:pPr lvl="1">
              <a:lnSpc>
                <a:spcPct val="80000"/>
              </a:lnSpc>
            </a:pPr>
            <a:r>
              <a:rPr lang="tr-TR" sz="2600" dirty="0" smtClean="0"/>
              <a:t>Kesin bulgular olmadığında tanıyı doğrulamak </a:t>
            </a:r>
          </a:p>
          <a:p>
            <a:pPr lvl="1">
              <a:lnSpc>
                <a:spcPct val="80000"/>
              </a:lnSpc>
            </a:pPr>
            <a:endParaRPr lang="tr-TR" sz="2600" dirty="0" smtClean="0"/>
          </a:p>
          <a:p>
            <a:pPr lvl="1">
              <a:lnSpc>
                <a:spcPct val="80000"/>
              </a:lnSpc>
            </a:pPr>
            <a:r>
              <a:rPr lang="tr-TR" sz="2600" dirty="0" smtClean="0"/>
              <a:t>Hastaneye yatış (</a:t>
            </a:r>
            <a:r>
              <a:rPr lang="tr-TR" sz="2600" dirty="0" err="1" smtClean="0"/>
              <a:t>parankimal</a:t>
            </a:r>
            <a:r>
              <a:rPr lang="tr-TR" sz="2600" dirty="0" smtClean="0"/>
              <a:t> </a:t>
            </a:r>
            <a:r>
              <a:rPr lang="tr-TR" sz="2600" dirty="0" err="1" smtClean="0"/>
              <a:t>infiltratların</a:t>
            </a:r>
            <a:r>
              <a:rPr lang="tr-TR" sz="2600" dirty="0" smtClean="0"/>
              <a:t> varlığını belgelemek ve olası komplikasyonları değerlendirmek için)</a:t>
            </a:r>
          </a:p>
          <a:p>
            <a:pPr lvl="1">
              <a:lnSpc>
                <a:spcPct val="80000"/>
              </a:lnSpc>
            </a:pPr>
            <a:endParaRPr lang="tr-TR" sz="2600" dirty="0" smtClean="0"/>
          </a:p>
          <a:p>
            <a:pPr lvl="1">
              <a:lnSpc>
                <a:spcPct val="80000"/>
              </a:lnSpc>
            </a:pPr>
            <a:r>
              <a:rPr lang="tr-TR" sz="2600" dirty="0" smtClean="0"/>
              <a:t>Tekrarlayan </a:t>
            </a:r>
            <a:r>
              <a:rPr lang="tr-TR" sz="2600" dirty="0" err="1" smtClean="0"/>
              <a:t>pnömoni</a:t>
            </a:r>
            <a:r>
              <a:rPr lang="tr-TR" sz="2600" dirty="0" smtClean="0"/>
              <a:t> öyküsü</a:t>
            </a:r>
          </a:p>
          <a:p>
            <a:pPr lvl="1">
              <a:lnSpc>
                <a:spcPct val="80000"/>
              </a:lnSpc>
            </a:pPr>
            <a:endParaRPr lang="tr-TR" sz="2600" dirty="0" smtClean="0"/>
          </a:p>
          <a:p>
            <a:pPr lvl="1">
              <a:lnSpc>
                <a:spcPct val="80000"/>
              </a:lnSpc>
            </a:pPr>
            <a:r>
              <a:rPr lang="tr-TR" sz="2600" dirty="0" smtClean="0"/>
              <a:t>Özellikle altta yatan </a:t>
            </a:r>
            <a:r>
              <a:rPr lang="tr-TR" sz="2600" dirty="0" err="1" smtClean="0"/>
              <a:t>kardiyopulmoner</a:t>
            </a:r>
            <a:r>
              <a:rPr lang="tr-TR" sz="2600" dirty="0" smtClean="0"/>
              <a:t> veya başka hastalığı olan hastalarda solunum sıkıntısı için alternatif açıklamaların (örneğin yabancı cisim </a:t>
            </a:r>
            <a:r>
              <a:rPr lang="tr-TR" sz="2600" dirty="0" err="1" smtClean="0"/>
              <a:t>aspirasyonu</a:t>
            </a:r>
            <a:r>
              <a:rPr lang="tr-TR" sz="2600" dirty="0" smtClean="0"/>
              <a:t>, kalp yetmezliği) dışla</a:t>
            </a:r>
            <a:r>
              <a:rPr lang="tr-TR" sz="2600" dirty="0" smtClean="0">
                <a:latin typeface="Arial" charset="0"/>
              </a:rPr>
              <a:t>nması</a:t>
            </a:r>
            <a:r>
              <a:rPr lang="tr-TR" sz="2600" dirty="0" smtClean="0"/>
              <a:t> </a:t>
            </a:r>
          </a:p>
          <a:p>
            <a:pPr lvl="1">
              <a:lnSpc>
                <a:spcPct val="80000"/>
              </a:lnSpc>
            </a:pPr>
            <a:endParaRPr lang="tr-TR" sz="2600" dirty="0" smtClean="0"/>
          </a:p>
          <a:p>
            <a:pPr lvl="1">
              <a:lnSpc>
                <a:spcPct val="80000"/>
              </a:lnSpc>
            </a:pPr>
            <a:r>
              <a:rPr lang="tr-TR" sz="2600" dirty="0" smtClean="0"/>
              <a:t>Uzamış </a:t>
            </a:r>
            <a:r>
              <a:rPr lang="tr-TR" sz="2600" dirty="0" err="1" smtClean="0"/>
              <a:t>pnömonide</a:t>
            </a:r>
            <a:r>
              <a:rPr lang="tr-TR" sz="2600" dirty="0" smtClean="0"/>
              <a:t> komplikasyon değerlendirmek için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Başlık 19"/>
          <p:cNvSpPr>
            <a:spLocks noGrp="1"/>
          </p:cNvSpPr>
          <p:nvPr>
            <p:ph type="title"/>
          </p:nvPr>
        </p:nvSpPr>
        <p:spPr/>
        <p:txBody>
          <a:bodyPr/>
          <a:lstStyle/>
          <a:p>
            <a:endParaRPr lang="tr-TR" smtClean="0"/>
          </a:p>
        </p:txBody>
      </p:sp>
      <p:pic>
        <p:nvPicPr>
          <p:cNvPr id="55298" name="İçerik Yer Tutucusu 18"/>
          <p:cNvPicPr>
            <a:picLocks noGrp="1" noChangeAspect="1"/>
          </p:cNvPicPr>
          <p:nvPr>
            <p:ph sz="half" idx="1"/>
          </p:nvPr>
        </p:nvPicPr>
        <p:blipFill>
          <a:blip r:embed="rId2"/>
          <a:srcRect/>
          <a:stretch>
            <a:fillRect/>
          </a:stretch>
        </p:blipFill>
        <p:spPr>
          <a:xfrm>
            <a:off x="228600" y="1371600"/>
            <a:ext cx="2960687" cy="2819400"/>
          </a:xfrm>
        </p:spPr>
      </p:pic>
      <p:sp>
        <p:nvSpPr>
          <p:cNvPr id="55299" name="İçerik Yer Tutucusu 20"/>
          <p:cNvSpPr>
            <a:spLocks noGrp="1"/>
          </p:cNvSpPr>
          <p:nvPr>
            <p:ph sz="half" idx="2"/>
          </p:nvPr>
        </p:nvSpPr>
        <p:spPr>
          <a:xfrm>
            <a:off x="468313" y="4581525"/>
            <a:ext cx="8370887" cy="1544638"/>
          </a:xfrm>
        </p:spPr>
        <p:txBody>
          <a:bodyPr/>
          <a:lstStyle/>
          <a:p>
            <a:r>
              <a:rPr lang="tr-TR" sz="2000" dirty="0" smtClean="0"/>
              <a:t>Bakteriyel </a:t>
            </a:r>
            <a:r>
              <a:rPr lang="tr-TR" sz="2000" dirty="0" err="1" smtClean="0"/>
              <a:t>pnömoni</a:t>
            </a:r>
            <a:r>
              <a:rPr lang="tr-TR" sz="2000" dirty="0" smtClean="0"/>
              <a:t>                    </a:t>
            </a:r>
            <a:r>
              <a:rPr lang="tr-TR" sz="2000" dirty="0" err="1" smtClean="0"/>
              <a:t>Viral</a:t>
            </a:r>
            <a:r>
              <a:rPr lang="tr-TR" sz="2000" dirty="0" smtClean="0"/>
              <a:t> </a:t>
            </a:r>
            <a:r>
              <a:rPr lang="tr-TR" sz="2000" dirty="0" err="1" smtClean="0"/>
              <a:t>pnömoni</a:t>
            </a:r>
            <a:r>
              <a:rPr lang="tr-TR" sz="2000" dirty="0" smtClean="0"/>
              <a:t>               </a:t>
            </a:r>
            <a:r>
              <a:rPr lang="tr-TR" sz="2000" dirty="0" err="1" smtClean="0"/>
              <a:t>Atipik</a:t>
            </a:r>
            <a:r>
              <a:rPr lang="tr-TR" sz="2000" dirty="0" smtClean="0"/>
              <a:t> bakteriyel </a:t>
            </a:r>
            <a:r>
              <a:rPr lang="tr-TR" sz="2000" dirty="0" err="1" smtClean="0"/>
              <a:t>pnömoni</a:t>
            </a:r>
            <a:endParaRPr lang="tr-TR" sz="2000" dirty="0" smtClean="0"/>
          </a:p>
        </p:txBody>
      </p:sp>
      <p:pic>
        <p:nvPicPr>
          <p:cNvPr id="55300" name="Picture 4"/>
          <p:cNvPicPr>
            <a:picLocks noChangeAspect="1" noChangeArrowheads="1"/>
          </p:cNvPicPr>
          <p:nvPr/>
        </p:nvPicPr>
        <p:blipFill>
          <a:blip r:embed="rId3"/>
          <a:srcRect l="33363" t="22969" r="33136" b="22266"/>
          <a:stretch>
            <a:fillRect/>
          </a:stretch>
        </p:blipFill>
        <p:spPr bwMode="auto">
          <a:xfrm>
            <a:off x="3276600" y="1371600"/>
            <a:ext cx="2663825" cy="2819400"/>
          </a:xfrm>
          <a:prstGeom prst="rect">
            <a:avLst/>
          </a:prstGeom>
          <a:noFill/>
          <a:ln w="9525">
            <a:noFill/>
            <a:miter lim="800000"/>
            <a:headEnd/>
            <a:tailEnd/>
          </a:ln>
        </p:spPr>
      </p:pic>
      <p:pic>
        <p:nvPicPr>
          <p:cNvPr id="55301" name="Picture 5"/>
          <p:cNvPicPr>
            <a:picLocks noChangeAspect="1" noChangeArrowheads="1"/>
          </p:cNvPicPr>
          <p:nvPr/>
        </p:nvPicPr>
        <p:blipFill>
          <a:blip r:embed="rId4"/>
          <a:srcRect l="39920" t="37016" r="40175" b="37143"/>
          <a:stretch>
            <a:fillRect/>
          </a:stretch>
        </p:blipFill>
        <p:spPr bwMode="auto">
          <a:xfrm>
            <a:off x="6011863" y="1371600"/>
            <a:ext cx="2827337"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Hastaneye yatış </a:t>
            </a:r>
            <a:r>
              <a:rPr lang="tr-TR" dirty="0" err="1"/>
              <a:t>endikasyonları</a:t>
            </a:r>
            <a:endParaRPr lang="tr-TR" dirty="0"/>
          </a:p>
        </p:txBody>
      </p:sp>
      <p:sp>
        <p:nvSpPr>
          <p:cNvPr id="3" name="İçerik Yer Tutucusu 2"/>
          <p:cNvSpPr>
            <a:spLocks noGrp="1"/>
          </p:cNvSpPr>
          <p:nvPr>
            <p:ph idx="1"/>
          </p:nvPr>
        </p:nvSpPr>
        <p:spPr>
          <a:xfrm>
            <a:off x="822959" y="1845734"/>
            <a:ext cx="7543801" cy="4478866"/>
          </a:xfrm>
        </p:spPr>
        <p:txBody>
          <a:bodyPr>
            <a:normAutofit fontScale="85000" lnSpcReduction="20000"/>
          </a:bodyPr>
          <a:lstStyle/>
          <a:p>
            <a:pPr fontAlgn="auto">
              <a:spcAft>
                <a:spcPts val="0"/>
              </a:spcAft>
              <a:buFont typeface="Arial" pitchFamily="34" charset="0"/>
              <a:buChar char="•"/>
              <a:defRPr/>
            </a:pPr>
            <a:r>
              <a:rPr lang="tr-TR" sz="3400" dirty="0" err="1"/>
              <a:t>Hipoksemi</a:t>
            </a:r>
            <a:r>
              <a:rPr lang="tr-TR" sz="3400" dirty="0"/>
              <a:t> (spO2&lt;90-92)</a:t>
            </a:r>
          </a:p>
          <a:p>
            <a:pPr fontAlgn="auto">
              <a:spcAft>
                <a:spcPts val="0"/>
              </a:spcAft>
              <a:buFont typeface="Arial" pitchFamily="34" charset="0"/>
              <a:buChar char="•"/>
              <a:defRPr/>
            </a:pPr>
            <a:endParaRPr lang="tr-TR" sz="3400" dirty="0"/>
          </a:p>
          <a:p>
            <a:pPr fontAlgn="auto">
              <a:spcAft>
                <a:spcPts val="0"/>
              </a:spcAft>
              <a:buFont typeface="Arial" pitchFamily="34" charset="0"/>
              <a:buChar char="•"/>
              <a:defRPr/>
            </a:pPr>
            <a:r>
              <a:rPr lang="tr-TR" sz="3400" dirty="0" err="1"/>
              <a:t>Dehidratasyon</a:t>
            </a:r>
            <a:r>
              <a:rPr lang="tr-TR" sz="3400" dirty="0"/>
              <a:t> veya oral olarak </a:t>
            </a:r>
            <a:r>
              <a:rPr lang="tr-TR" sz="3400" dirty="0" err="1"/>
              <a:t>hidrasyonun</a:t>
            </a:r>
            <a:r>
              <a:rPr lang="tr-TR" sz="3400" dirty="0"/>
              <a:t> sağlanamaması, bebekte beslenememe</a:t>
            </a:r>
          </a:p>
          <a:p>
            <a:pPr fontAlgn="auto">
              <a:spcAft>
                <a:spcPts val="0"/>
              </a:spcAft>
              <a:buFont typeface="Arial" pitchFamily="34" charset="0"/>
              <a:buChar char="•"/>
              <a:defRPr/>
            </a:pPr>
            <a:endParaRPr lang="tr-TR" sz="3400" dirty="0"/>
          </a:p>
          <a:p>
            <a:pPr fontAlgn="auto">
              <a:spcAft>
                <a:spcPts val="0"/>
              </a:spcAft>
              <a:buFont typeface="Arial" pitchFamily="34" charset="0"/>
              <a:buChar char="•"/>
              <a:defRPr/>
            </a:pPr>
            <a:r>
              <a:rPr lang="tr-TR" sz="3400" dirty="0"/>
              <a:t>Orta ile ağır solunum sıkıntısı: </a:t>
            </a:r>
          </a:p>
          <a:p>
            <a:pPr marL="0" indent="0" fontAlgn="auto">
              <a:spcAft>
                <a:spcPts val="0"/>
              </a:spcAft>
              <a:buNone/>
              <a:defRPr/>
            </a:pPr>
            <a:endParaRPr lang="tr-TR" sz="3400" dirty="0"/>
          </a:p>
          <a:p>
            <a:pPr lvl="1" fontAlgn="auto">
              <a:spcAft>
                <a:spcPts val="0"/>
              </a:spcAft>
              <a:buFont typeface="Arial" pitchFamily="34" charset="0"/>
              <a:buChar char="–"/>
              <a:defRPr/>
            </a:pPr>
            <a:r>
              <a:rPr lang="tr-TR" sz="3400" dirty="0" err="1" smtClean="0"/>
              <a:t>Takipne</a:t>
            </a:r>
            <a:endParaRPr lang="tr-TR" sz="3400" dirty="0"/>
          </a:p>
          <a:p>
            <a:pPr lvl="1" fontAlgn="auto">
              <a:spcAft>
                <a:spcPts val="0"/>
              </a:spcAft>
              <a:buFont typeface="Arial" pitchFamily="34" charset="0"/>
              <a:buChar char="–"/>
              <a:defRPr/>
            </a:pPr>
            <a:r>
              <a:rPr lang="tr-TR" sz="3400" dirty="0" err="1" smtClean="0"/>
              <a:t>Retraksiyonlar</a:t>
            </a:r>
            <a:endParaRPr lang="tr-TR" sz="3400" dirty="0"/>
          </a:p>
          <a:p>
            <a:pPr lvl="1" fontAlgn="auto">
              <a:spcAft>
                <a:spcPts val="0"/>
              </a:spcAft>
              <a:buFont typeface="Arial" pitchFamily="34" charset="0"/>
              <a:buChar char="–"/>
              <a:defRPr/>
            </a:pPr>
            <a:r>
              <a:rPr lang="tr-TR" sz="3400" dirty="0"/>
              <a:t>Burun kanadı </a:t>
            </a:r>
            <a:r>
              <a:rPr lang="tr-TR" sz="3400" dirty="0" smtClean="0"/>
              <a:t>solunumu </a:t>
            </a:r>
            <a:endParaRPr lang="tr-TR" sz="3400" dirty="0"/>
          </a:p>
          <a:p>
            <a:pPr lvl="1" fontAlgn="auto">
              <a:spcAft>
                <a:spcPts val="0"/>
              </a:spcAft>
              <a:buFont typeface="Arial" pitchFamily="34" charset="0"/>
              <a:buChar char="–"/>
              <a:defRPr/>
            </a:pPr>
            <a:r>
              <a:rPr lang="tr-TR" sz="3400" dirty="0"/>
              <a:t>Solunum zorluğu, </a:t>
            </a:r>
            <a:r>
              <a:rPr lang="tr-TR" sz="3400" dirty="0" err="1"/>
              <a:t>apne</a:t>
            </a:r>
            <a:r>
              <a:rPr lang="tr-TR" sz="3400" dirty="0"/>
              <a:t>, hırıltı</a:t>
            </a:r>
          </a:p>
          <a:p>
            <a:endParaRPr lang="tr-TR" dirty="0"/>
          </a:p>
        </p:txBody>
      </p:sp>
    </p:spTree>
    <p:extLst>
      <p:ext uri="{BB962C8B-B14F-4D97-AF65-F5344CB8AC3E}">
        <p14:creationId xmlns:p14="http://schemas.microsoft.com/office/powerpoint/2010/main" val="27124728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Hastaneye yatış </a:t>
            </a:r>
            <a:r>
              <a:rPr lang="tr-TR" dirty="0" err="1" smtClean="0"/>
              <a:t>endikasyonları</a:t>
            </a:r>
            <a:endParaRPr lang="tr-TR" dirty="0"/>
          </a:p>
        </p:txBody>
      </p:sp>
      <p:sp>
        <p:nvSpPr>
          <p:cNvPr id="3" name="İçerik Yer Tutucusu 2"/>
          <p:cNvSpPr>
            <a:spLocks noGrp="1"/>
          </p:cNvSpPr>
          <p:nvPr>
            <p:ph idx="1"/>
          </p:nvPr>
        </p:nvSpPr>
        <p:spPr>
          <a:xfrm>
            <a:off x="822959" y="1845734"/>
            <a:ext cx="7543801" cy="4555066"/>
          </a:xfrm>
        </p:spPr>
        <p:txBody>
          <a:bodyPr/>
          <a:lstStyle/>
          <a:p>
            <a:pPr fontAlgn="auto">
              <a:spcAft>
                <a:spcPts val="0"/>
              </a:spcAft>
              <a:buFont typeface="Arial" pitchFamily="34" charset="0"/>
              <a:buChar char="•"/>
              <a:defRPr/>
            </a:pPr>
            <a:r>
              <a:rPr lang="tr-TR" sz="2400" dirty="0" err="1"/>
              <a:t>Toksik</a:t>
            </a:r>
            <a:r>
              <a:rPr lang="tr-TR" sz="2400" dirty="0"/>
              <a:t>  görünüm (bakteriyel </a:t>
            </a:r>
            <a:r>
              <a:rPr lang="tr-TR" sz="2400" dirty="0" err="1"/>
              <a:t>pnömonide</a:t>
            </a:r>
            <a:r>
              <a:rPr lang="tr-TR" sz="2400" dirty="0"/>
              <a:t> daha sık görülür )</a:t>
            </a:r>
          </a:p>
          <a:p>
            <a:pPr fontAlgn="auto">
              <a:spcAft>
                <a:spcPts val="0"/>
              </a:spcAft>
              <a:buFont typeface="Arial" pitchFamily="34" charset="0"/>
              <a:buChar char="•"/>
              <a:defRPr/>
            </a:pPr>
            <a:endParaRPr lang="tr-TR" sz="2400" dirty="0"/>
          </a:p>
          <a:p>
            <a:pPr fontAlgn="auto">
              <a:spcAft>
                <a:spcPts val="0"/>
              </a:spcAft>
              <a:buFont typeface="Arial" pitchFamily="34" charset="0"/>
              <a:buChar char="•"/>
              <a:defRPr/>
            </a:pPr>
            <a:r>
              <a:rPr lang="tr-TR" sz="2400" dirty="0"/>
              <a:t>Daha ciddi bir </a:t>
            </a:r>
            <a:r>
              <a:rPr lang="tr-TR" sz="2400" dirty="0" err="1"/>
              <a:t>pnömoni</a:t>
            </a:r>
            <a:r>
              <a:rPr lang="tr-TR" sz="2400" dirty="0"/>
              <a:t> seyrine yol açabilecek temel koşullar(</a:t>
            </a:r>
            <a:r>
              <a:rPr lang="tr-TR" sz="2400" dirty="0" err="1"/>
              <a:t>örn</a:t>
            </a:r>
            <a:r>
              <a:rPr lang="tr-TR" sz="2400" dirty="0"/>
              <a:t>., </a:t>
            </a:r>
            <a:r>
              <a:rPr lang="tr-TR" sz="2400" dirty="0" err="1"/>
              <a:t>Kardiyopulmoner</a:t>
            </a:r>
            <a:r>
              <a:rPr lang="tr-TR" sz="2400" dirty="0"/>
              <a:t> hastalık, genetik sendromlar..), </a:t>
            </a:r>
          </a:p>
          <a:p>
            <a:pPr marL="0" indent="0" fontAlgn="auto">
              <a:spcAft>
                <a:spcPts val="0"/>
              </a:spcAft>
              <a:buNone/>
              <a:defRPr/>
            </a:pPr>
            <a:endParaRPr lang="tr-TR" sz="2400" dirty="0"/>
          </a:p>
          <a:p>
            <a:pPr fontAlgn="auto">
              <a:spcAft>
                <a:spcPts val="0"/>
              </a:spcAft>
              <a:buFont typeface="Arial" pitchFamily="34" charset="0"/>
              <a:buChar char="•"/>
              <a:defRPr/>
            </a:pPr>
            <a:r>
              <a:rPr lang="tr-TR" sz="2400" dirty="0"/>
              <a:t>Komplikasyonlar (örneğin </a:t>
            </a:r>
            <a:r>
              <a:rPr lang="tr-TR" sz="2400" dirty="0" err="1"/>
              <a:t>efüzyon</a:t>
            </a:r>
            <a:r>
              <a:rPr lang="tr-TR" sz="2400" dirty="0"/>
              <a:t> / </a:t>
            </a:r>
            <a:r>
              <a:rPr lang="tr-TR" sz="2400" dirty="0" err="1"/>
              <a:t>ampiyem</a:t>
            </a:r>
            <a:r>
              <a:rPr lang="tr-TR" sz="2400" dirty="0" smtClean="0"/>
              <a:t>)</a:t>
            </a:r>
          </a:p>
          <a:p>
            <a:pPr fontAlgn="auto">
              <a:spcAft>
                <a:spcPts val="0"/>
              </a:spcAft>
              <a:buFont typeface="Arial" pitchFamily="34" charset="0"/>
              <a:buChar char="•"/>
              <a:defRPr/>
            </a:pPr>
            <a:endParaRPr lang="tr-TR" sz="2400" dirty="0"/>
          </a:p>
          <a:p>
            <a:pPr fontAlgn="auto">
              <a:spcAft>
                <a:spcPts val="0"/>
              </a:spcAft>
              <a:buFont typeface="Arial" pitchFamily="34" charset="0"/>
              <a:buChar char="•"/>
              <a:defRPr/>
            </a:pPr>
            <a:r>
              <a:rPr lang="tr-TR" sz="2400" dirty="0"/>
              <a:t> Ayakta tedavi başarısızlığı (48 ila 72 saatte kötüleşir veya yanıt alınmazsa)</a:t>
            </a:r>
          </a:p>
          <a:p>
            <a:endParaRPr lang="tr-TR" dirty="0"/>
          </a:p>
        </p:txBody>
      </p:sp>
    </p:spTree>
    <p:extLst>
      <p:ext uri="{BB962C8B-B14F-4D97-AF65-F5344CB8AC3E}">
        <p14:creationId xmlns:p14="http://schemas.microsoft.com/office/powerpoint/2010/main" val="19412807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5"/>
            <a:ext cx="7543800" cy="1084996"/>
          </a:xfrm>
        </p:spPr>
        <p:txBody>
          <a:bodyPr/>
          <a:lstStyle/>
          <a:p>
            <a:pPr algn="ctr"/>
            <a:r>
              <a:rPr lang="tr-TR" dirty="0" smtClean="0"/>
              <a:t>Tedavi</a:t>
            </a:r>
            <a:endParaRPr lang="tr-TR" dirty="0"/>
          </a:p>
        </p:txBody>
      </p:sp>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371601"/>
            <a:ext cx="8188110" cy="4876798"/>
          </a:xfrm>
        </p:spPr>
      </p:pic>
      <p:sp>
        <p:nvSpPr>
          <p:cNvPr id="4" name="İçerik Yer Tutucusu 3"/>
          <p:cNvSpPr>
            <a:spLocks noGrp="1"/>
          </p:cNvSpPr>
          <p:nvPr>
            <p:ph sz="half" idx="2"/>
          </p:nvPr>
        </p:nvSpPr>
        <p:spPr/>
        <p:txBody>
          <a:bodyPr/>
          <a:lstStyle/>
          <a:p>
            <a:endParaRPr lang="tr-TR" dirty="0"/>
          </a:p>
        </p:txBody>
      </p:sp>
    </p:spTree>
    <p:extLst>
      <p:ext uri="{BB962C8B-B14F-4D97-AF65-F5344CB8AC3E}">
        <p14:creationId xmlns:p14="http://schemas.microsoft.com/office/powerpoint/2010/main" val="1681448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t>Krup</a:t>
            </a:r>
            <a:r>
              <a:rPr lang="tr-TR" dirty="0" smtClean="0"/>
              <a:t> Tanısı</a:t>
            </a:r>
            <a:endParaRPr lang="tr-TR" dirty="0"/>
          </a:p>
        </p:txBody>
      </p:sp>
      <p:sp>
        <p:nvSpPr>
          <p:cNvPr id="3" name="İçerik Yer Tutucusu 2"/>
          <p:cNvSpPr>
            <a:spLocks noGrp="1"/>
          </p:cNvSpPr>
          <p:nvPr>
            <p:ph idx="1"/>
          </p:nvPr>
        </p:nvSpPr>
        <p:spPr>
          <a:xfrm>
            <a:off x="838200" y="1975926"/>
            <a:ext cx="4689575" cy="4653474"/>
          </a:xfrm>
        </p:spPr>
        <p:txBody>
          <a:bodyPr>
            <a:normAutofit/>
          </a:bodyPr>
          <a:lstStyle/>
          <a:p>
            <a:pPr>
              <a:buFont typeface="Wingdings" panose="05000000000000000000" pitchFamily="2" charset="2"/>
              <a:buChar char="Ø"/>
            </a:pPr>
            <a:r>
              <a:rPr lang="tr-TR" sz="2400" dirty="0" err="1"/>
              <a:t>Krup</a:t>
            </a:r>
            <a:r>
              <a:rPr lang="tr-TR" sz="2400" dirty="0"/>
              <a:t> tanısı klinik olarak </a:t>
            </a:r>
            <a:r>
              <a:rPr lang="tr-TR" sz="2400" dirty="0" smtClean="0"/>
              <a:t>konulur!!!</a:t>
            </a:r>
            <a:endParaRPr lang="tr-TR" sz="2400" dirty="0"/>
          </a:p>
          <a:p>
            <a:pPr>
              <a:buFont typeface="Wingdings" panose="05000000000000000000" pitchFamily="2" charset="2"/>
              <a:buChar char="Ø"/>
            </a:pPr>
            <a:endParaRPr lang="tr-TR" sz="2400" dirty="0" smtClean="0"/>
          </a:p>
          <a:p>
            <a:pPr>
              <a:buFont typeface="Wingdings" panose="05000000000000000000" pitchFamily="2" charset="2"/>
              <a:buChar char="Ø"/>
            </a:pPr>
            <a:r>
              <a:rPr lang="tr-TR" sz="2400" dirty="0" err="1"/>
              <a:t>K</a:t>
            </a:r>
            <a:r>
              <a:rPr lang="tr-TR" sz="2400" dirty="0" err="1" smtClean="0"/>
              <a:t>rup</a:t>
            </a:r>
            <a:r>
              <a:rPr lang="tr-TR" sz="2400" dirty="0" smtClean="0"/>
              <a:t> </a:t>
            </a:r>
            <a:r>
              <a:rPr lang="tr-TR" sz="2400" dirty="0"/>
              <a:t>şikayetiyle başvuran hastalarda </a:t>
            </a:r>
            <a:r>
              <a:rPr lang="tr-TR" sz="2400" dirty="0" smtClean="0"/>
              <a:t>direkt </a:t>
            </a:r>
            <a:r>
              <a:rPr lang="tr-TR" sz="2400" dirty="0" err="1"/>
              <a:t>grafiler</a:t>
            </a:r>
            <a:r>
              <a:rPr lang="tr-TR" sz="2400" dirty="0"/>
              <a:t> çekmeye gerek </a:t>
            </a:r>
            <a:r>
              <a:rPr lang="tr-TR" sz="2400" dirty="0" smtClean="0"/>
              <a:t>yoktur!!!</a:t>
            </a:r>
            <a:endParaRPr lang="tr-TR" sz="2400" dirty="0"/>
          </a:p>
          <a:p>
            <a:pPr>
              <a:buFont typeface="Wingdings" panose="05000000000000000000" pitchFamily="2" charset="2"/>
              <a:buChar char="Ø"/>
            </a:pPr>
            <a:endParaRPr lang="tr-TR" sz="2400" dirty="0"/>
          </a:p>
          <a:p>
            <a:pPr>
              <a:buFont typeface="Wingdings" panose="05000000000000000000" pitchFamily="2" charset="2"/>
              <a:buChar char="Ø"/>
            </a:pPr>
            <a:r>
              <a:rPr lang="tr-TR" sz="2400" dirty="0"/>
              <a:t>Eğer </a:t>
            </a:r>
            <a:r>
              <a:rPr lang="tr-TR" sz="2400" dirty="0" err="1"/>
              <a:t>retrofarengeal</a:t>
            </a:r>
            <a:r>
              <a:rPr lang="tr-TR" sz="2400" dirty="0"/>
              <a:t> </a:t>
            </a:r>
            <a:r>
              <a:rPr lang="tr-TR" sz="2400" dirty="0" err="1"/>
              <a:t>abse</a:t>
            </a:r>
            <a:r>
              <a:rPr lang="tr-TR" sz="2400" dirty="0"/>
              <a:t> gibi farklı tanılardan şüpheleniliyorsa direkt </a:t>
            </a:r>
            <a:r>
              <a:rPr lang="tr-TR" sz="2400" dirty="0" err="1"/>
              <a:t>grafiler</a:t>
            </a:r>
            <a:r>
              <a:rPr lang="tr-TR" sz="2400" dirty="0"/>
              <a:t> faydalı </a:t>
            </a:r>
            <a:r>
              <a:rPr lang="tr-TR" sz="2400" dirty="0" smtClean="0"/>
              <a:t>olabilir</a:t>
            </a:r>
          </a:p>
          <a:p>
            <a:pPr marL="0" indent="0">
              <a:buNone/>
            </a:pPr>
            <a:r>
              <a:rPr lang="tr-TR" sz="2400" dirty="0"/>
              <a:t> </a:t>
            </a:r>
            <a:r>
              <a:rPr lang="tr-TR" sz="2400" dirty="0" smtClean="0"/>
              <a:t>                          </a:t>
            </a:r>
            <a:r>
              <a:rPr lang="tr-TR" dirty="0" smtClean="0"/>
              <a:t>kalem ucu belirtisi</a:t>
            </a:r>
          </a:p>
          <a:p>
            <a:pPr marL="0" indent="0">
              <a:buNone/>
            </a:pPr>
            <a:endParaRPr lang="tr-TR" dirty="0" smtClean="0"/>
          </a:p>
          <a:p>
            <a:endParaRPr lang="tr-TR" dirty="0"/>
          </a:p>
        </p:txBody>
      </p:sp>
      <p:pic>
        <p:nvPicPr>
          <p:cNvPr id="1026" name="Picture 2" descr="https://www.acilci.net/wp-content/uploads/2014/11/1331341-1331368-962972-2054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828800"/>
            <a:ext cx="3810000" cy="421619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Düz Ok Bağlayıcısı 10"/>
          <p:cNvCxnSpPr/>
          <p:nvPr/>
        </p:nvCxnSpPr>
        <p:spPr>
          <a:xfrm flipV="1">
            <a:off x="4724400" y="3936897"/>
            <a:ext cx="2412000" cy="2016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3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a:t>
            </a:r>
            <a:r>
              <a:rPr lang="tr-TR" dirty="0" smtClean="0"/>
              <a:t>edavi</a:t>
            </a:r>
            <a:endParaRPr lang="tr-TR"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2400" dirty="0" err="1" smtClean="0"/>
              <a:t>Staf</a:t>
            </a:r>
            <a:r>
              <a:rPr lang="tr-TR" sz="2400" dirty="0" smtClean="0"/>
              <a:t>. </a:t>
            </a:r>
            <a:r>
              <a:rPr lang="tr-TR" sz="2400" dirty="0" err="1" smtClean="0"/>
              <a:t>Aerus</a:t>
            </a:r>
            <a:r>
              <a:rPr lang="tr-TR" sz="2400" dirty="0" smtClean="0"/>
              <a:t> </a:t>
            </a:r>
            <a:r>
              <a:rPr lang="tr-TR" sz="2400" dirty="0" err="1" smtClean="0"/>
              <a:t>pnömonisi</a:t>
            </a:r>
            <a:r>
              <a:rPr lang="tr-TR" sz="2400" dirty="0" smtClean="0"/>
              <a:t> düşündüğümüz hastalarda tedaviye; </a:t>
            </a:r>
            <a:r>
              <a:rPr lang="tr-TR" sz="2400" u="sng" dirty="0" err="1" smtClean="0"/>
              <a:t>vankomisin</a:t>
            </a:r>
            <a:r>
              <a:rPr lang="tr-TR" sz="2400" dirty="0" smtClean="0"/>
              <a:t> eklenmelidir.</a:t>
            </a:r>
          </a:p>
          <a:p>
            <a:pPr>
              <a:buFont typeface="Wingdings" panose="05000000000000000000" pitchFamily="2" charset="2"/>
              <a:buChar char="Ø"/>
            </a:pPr>
            <a:endParaRPr lang="tr-TR" sz="2400" dirty="0" smtClean="0"/>
          </a:p>
          <a:p>
            <a:pPr>
              <a:buFont typeface="Wingdings" panose="05000000000000000000" pitchFamily="2" charset="2"/>
              <a:buChar char="Ø"/>
            </a:pPr>
            <a:r>
              <a:rPr lang="tr-TR" sz="2400" dirty="0" err="1" smtClean="0"/>
              <a:t>Atipik</a:t>
            </a:r>
            <a:r>
              <a:rPr lang="tr-TR" sz="2400" dirty="0" smtClean="0"/>
              <a:t> </a:t>
            </a:r>
            <a:r>
              <a:rPr lang="tr-TR" sz="2400" dirty="0" err="1" smtClean="0"/>
              <a:t>pnömoni</a:t>
            </a:r>
            <a:r>
              <a:rPr lang="tr-TR" sz="2400" dirty="0" smtClean="0"/>
              <a:t> düşündüğümüz hastalarda tedaviye </a:t>
            </a:r>
            <a:r>
              <a:rPr lang="tr-TR" sz="2400" u="sng" dirty="0" err="1" smtClean="0"/>
              <a:t>makrolid</a:t>
            </a:r>
            <a:r>
              <a:rPr lang="tr-TR" sz="2400" dirty="0" smtClean="0"/>
              <a:t> eklenmelidir.</a:t>
            </a:r>
          </a:p>
          <a:p>
            <a:pPr>
              <a:buFont typeface="Wingdings" panose="05000000000000000000" pitchFamily="2" charset="2"/>
              <a:buChar char="Ø"/>
            </a:pPr>
            <a:endParaRPr lang="tr-TR" sz="2400" dirty="0" smtClean="0"/>
          </a:p>
          <a:p>
            <a:pPr>
              <a:buFont typeface="Wingdings" panose="05000000000000000000" pitchFamily="2" charset="2"/>
              <a:buChar char="Ø"/>
            </a:pPr>
            <a:r>
              <a:rPr lang="tr-TR" sz="2400" dirty="0" smtClean="0"/>
              <a:t>Tedaviye en az 10 gün süreyle devam edilmelidir.</a:t>
            </a:r>
            <a:endParaRPr lang="tr-TR" sz="2400" dirty="0"/>
          </a:p>
        </p:txBody>
      </p:sp>
    </p:spTree>
    <p:extLst>
      <p:ext uri="{BB962C8B-B14F-4D97-AF65-F5344CB8AC3E}">
        <p14:creationId xmlns:p14="http://schemas.microsoft.com/office/powerpoint/2010/main" val="15853727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000" y="1676400"/>
            <a:ext cx="7620000" cy="490537"/>
          </a:xfrm>
        </p:spPr>
        <p:txBody>
          <a:bodyPr rtlCol="0">
            <a:normAutofit fontScale="90000"/>
          </a:bodyPr>
          <a:lstStyle/>
          <a:p>
            <a:pPr algn="ctr">
              <a:defRPr/>
            </a:pPr>
            <a:r>
              <a:rPr lang="tr-TR" b="1" dirty="0" smtClean="0"/>
              <a:t/>
            </a:r>
            <a:br>
              <a:rPr lang="tr-TR" b="1" dirty="0" smtClean="0"/>
            </a:br>
            <a:r>
              <a:rPr lang="tr-TR" b="1" dirty="0"/>
              <a:t/>
            </a:r>
            <a:br>
              <a:rPr lang="tr-TR" b="1" dirty="0"/>
            </a:br>
            <a:r>
              <a:rPr lang="tr-TR" b="1" dirty="0" err="1" smtClean="0"/>
              <a:t>Prognoz</a:t>
            </a:r>
            <a:r>
              <a:rPr lang="tr-TR" b="1" dirty="0" smtClean="0"/>
              <a:t> </a:t>
            </a:r>
            <a:r>
              <a:rPr lang="tr-TR" b="1" dirty="0"/>
              <a:t/>
            </a:r>
            <a:br>
              <a:rPr lang="tr-TR" b="1" dirty="0"/>
            </a:br>
            <a:endParaRPr lang="tr-TR" dirty="0"/>
          </a:p>
        </p:txBody>
      </p:sp>
      <p:sp>
        <p:nvSpPr>
          <p:cNvPr id="3" name="İçerik Yer Tutucusu 2"/>
          <p:cNvSpPr>
            <a:spLocks noGrp="1"/>
          </p:cNvSpPr>
          <p:nvPr>
            <p:ph idx="1"/>
          </p:nvPr>
        </p:nvSpPr>
        <p:spPr>
          <a:xfrm>
            <a:off x="457200" y="1125538"/>
            <a:ext cx="8229600" cy="5000625"/>
          </a:xfrm>
        </p:spPr>
        <p:txBody>
          <a:bodyPr rtlCol="0">
            <a:normAutofit fontScale="92500" lnSpcReduction="10000"/>
          </a:bodyPr>
          <a:lstStyle/>
          <a:p>
            <a:pPr fontAlgn="auto">
              <a:spcAft>
                <a:spcPts val="0"/>
              </a:spcAft>
              <a:buFont typeface="Arial" pitchFamily="34" charset="0"/>
              <a:buChar char="•"/>
              <a:defRPr/>
            </a:pPr>
            <a:endParaRPr lang="tr-TR" sz="2800" b="1" dirty="0"/>
          </a:p>
          <a:p>
            <a:pPr fontAlgn="auto">
              <a:spcAft>
                <a:spcPts val="0"/>
              </a:spcAft>
              <a:buFont typeface="Arial" pitchFamily="34" charset="0"/>
              <a:buChar char="•"/>
              <a:defRPr/>
            </a:pPr>
            <a:endParaRPr lang="tr-TR" sz="2800" dirty="0" smtClean="0"/>
          </a:p>
          <a:p>
            <a:pPr fontAlgn="auto">
              <a:spcAft>
                <a:spcPts val="0"/>
              </a:spcAft>
              <a:buFont typeface="Arial" pitchFamily="34" charset="0"/>
              <a:buChar char="•"/>
              <a:defRPr/>
            </a:pPr>
            <a:r>
              <a:rPr lang="tr-TR" sz="2800" dirty="0" err="1" smtClean="0"/>
              <a:t>Viral</a:t>
            </a:r>
            <a:r>
              <a:rPr lang="tr-TR" sz="2800" dirty="0" smtClean="0"/>
              <a:t> </a:t>
            </a:r>
            <a:r>
              <a:rPr lang="tr-TR" sz="2800" dirty="0"/>
              <a:t>etkenlerle oluşan </a:t>
            </a:r>
            <a:r>
              <a:rPr lang="tr-TR" sz="2800" dirty="0" err="1"/>
              <a:t>pnömoniler</a:t>
            </a:r>
            <a:r>
              <a:rPr lang="tr-TR" sz="2800" dirty="0"/>
              <a:t> çoğunlukla kendiliğinden düzelir. </a:t>
            </a:r>
          </a:p>
          <a:p>
            <a:pPr fontAlgn="auto">
              <a:spcAft>
                <a:spcPts val="0"/>
              </a:spcAft>
              <a:buFont typeface="Arial" pitchFamily="34" charset="0"/>
              <a:buChar char="•"/>
              <a:defRPr/>
            </a:pPr>
            <a:endParaRPr lang="tr-TR" sz="2800" dirty="0"/>
          </a:p>
          <a:p>
            <a:pPr fontAlgn="auto">
              <a:spcAft>
                <a:spcPts val="0"/>
              </a:spcAft>
              <a:buFont typeface="Arial" pitchFamily="34" charset="0"/>
              <a:buChar char="•"/>
              <a:defRPr/>
            </a:pPr>
            <a:r>
              <a:rPr lang="tr-TR" sz="2800" dirty="0"/>
              <a:t>Bakteriyel ve </a:t>
            </a:r>
            <a:r>
              <a:rPr lang="tr-TR" sz="2800" dirty="0" err="1"/>
              <a:t>atipik</a:t>
            </a:r>
            <a:r>
              <a:rPr lang="tr-TR" sz="2800" dirty="0"/>
              <a:t> etkenlerde oluşan </a:t>
            </a:r>
            <a:r>
              <a:rPr lang="tr-TR" sz="2800" dirty="0" err="1"/>
              <a:t>pnömonilerde</a:t>
            </a:r>
            <a:r>
              <a:rPr lang="tr-TR" sz="2800" dirty="0"/>
              <a:t> , uygun </a:t>
            </a:r>
            <a:r>
              <a:rPr lang="tr-TR" sz="2800" dirty="0" err="1"/>
              <a:t>antibiyoterapi</a:t>
            </a:r>
            <a:r>
              <a:rPr lang="tr-TR" sz="2800" dirty="0"/>
              <a:t> seçilmelidir. </a:t>
            </a:r>
          </a:p>
          <a:p>
            <a:pPr fontAlgn="auto">
              <a:spcAft>
                <a:spcPts val="0"/>
              </a:spcAft>
              <a:buFont typeface="Arial" pitchFamily="34" charset="0"/>
              <a:buChar char="•"/>
              <a:defRPr/>
            </a:pPr>
            <a:endParaRPr lang="tr-TR" sz="2800" dirty="0"/>
          </a:p>
          <a:p>
            <a:pPr fontAlgn="auto">
              <a:spcAft>
                <a:spcPts val="0"/>
              </a:spcAft>
              <a:buFont typeface="Arial" pitchFamily="34" charset="0"/>
              <a:buChar char="•"/>
              <a:defRPr/>
            </a:pPr>
            <a:r>
              <a:rPr lang="tr-TR" sz="2800" dirty="0"/>
              <a:t>Stafilokoklara bağlı </a:t>
            </a:r>
            <a:r>
              <a:rPr lang="tr-TR" sz="2800" dirty="0" err="1"/>
              <a:t>pnömoniler</a:t>
            </a:r>
            <a:r>
              <a:rPr lang="tr-TR" sz="2800" dirty="0"/>
              <a:t> daha ciddi seyirlidir. </a:t>
            </a:r>
          </a:p>
          <a:p>
            <a:pPr fontAlgn="auto">
              <a:spcAft>
                <a:spcPts val="0"/>
              </a:spcAft>
              <a:buFont typeface="Arial" pitchFamily="34" charset="0"/>
              <a:buChar char="•"/>
              <a:defRPr/>
            </a:pPr>
            <a:endParaRPr lang="tr-TR" sz="2800" dirty="0"/>
          </a:p>
          <a:p>
            <a:pPr fontAlgn="auto">
              <a:spcAft>
                <a:spcPts val="0"/>
              </a:spcAft>
              <a:buFont typeface="Arial" pitchFamily="34" charset="0"/>
              <a:buChar char="•"/>
              <a:defRPr/>
            </a:pPr>
            <a:r>
              <a:rPr lang="tr-TR" sz="2800" dirty="0"/>
              <a:t>Sağlıklı çocuklarda uygun tedavi ile tam düzelme sağlanır. </a:t>
            </a:r>
          </a:p>
          <a:p>
            <a:pPr marL="0" indent="0" fontAlgn="auto">
              <a:spcAft>
                <a:spcPts val="0"/>
              </a:spcAft>
              <a:buFont typeface="Arial" pitchFamily="34" charset="0"/>
              <a:buNone/>
              <a:defRPr/>
            </a:pPr>
            <a:endParaRPr lang="tr-T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Başlık 1"/>
          <p:cNvSpPr>
            <a:spLocks noGrp="1"/>
          </p:cNvSpPr>
          <p:nvPr>
            <p:ph type="title"/>
          </p:nvPr>
        </p:nvSpPr>
        <p:spPr>
          <a:xfrm>
            <a:off x="990600" y="762000"/>
            <a:ext cx="7543800" cy="1450757"/>
          </a:xfrm>
        </p:spPr>
        <p:txBody>
          <a:bodyPr/>
          <a:lstStyle/>
          <a:p>
            <a:pPr algn="ctr"/>
            <a:r>
              <a:rPr lang="tr-TR" dirty="0"/>
              <a:t>Komplikasyonlar </a:t>
            </a:r>
            <a:r>
              <a:rPr lang="tr-TR" b="1" dirty="0"/>
              <a:t/>
            </a:r>
            <a:br>
              <a:rPr lang="tr-TR" b="1" dirty="0"/>
            </a:br>
            <a:endParaRPr lang="tr-TR" dirty="0" smtClean="0"/>
          </a:p>
        </p:txBody>
      </p:sp>
      <p:sp>
        <p:nvSpPr>
          <p:cNvPr id="3" name="İçerik Yer Tutucusu 2"/>
          <p:cNvSpPr>
            <a:spLocks noGrp="1"/>
          </p:cNvSpPr>
          <p:nvPr>
            <p:ph idx="1"/>
          </p:nvPr>
        </p:nvSpPr>
        <p:spPr/>
        <p:txBody>
          <a:bodyPr rtlCol="0">
            <a:normAutofit/>
          </a:bodyPr>
          <a:lstStyle/>
          <a:p>
            <a:pPr marL="0" indent="0" fontAlgn="auto">
              <a:spcAft>
                <a:spcPts val="0"/>
              </a:spcAft>
              <a:buFont typeface="Arial" pitchFamily="34" charset="0"/>
              <a:buNone/>
              <a:defRPr/>
            </a:pPr>
            <a:endParaRPr lang="tr-TR" sz="2800" b="1" dirty="0"/>
          </a:p>
          <a:p>
            <a:pPr fontAlgn="auto">
              <a:spcAft>
                <a:spcPts val="0"/>
              </a:spcAft>
              <a:buFont typeface="Arial" pitchFamily="34" charset="0"/>
              <a:buChar char="•"/>
              <a:defRPr/>
            </a:pPr>
            <a:r>
              <a:rPr lang="tr-TR" sz="2800" dirty="0" err="1"/>
              <a:t>Nekrotizan</a:t>
            </a:r>
            <a:r>
              <a:rPr lang="tr-TR" sz="2800" dirty="0"/>
              <a:t> </a:t>
            </a:r>
            <a:r>
              <a:rPr lang="tr-TR" sz="2800" dirty="0" err="1"/>
              <a:t>pnömoni</a:t>
            </a:r>
            <a:endParaRPr lang="tr-TR" sz="2800" dirty="0"/>
          </a:p>
          <a:p>
            <a:pPr fontAlgn="auto">
              <a:spcAft>
                <a:spcPts val="0"/>
              </a:spcAft>
              <a:buFont typeface="Arial" pitchFamily="34" charset="0"/>
              <a:buChar char="•"/>
              <a:defRPr/>
            </a:pPr>
            <a:r>
              <a:rPr lang="tr-TR" sz="2800" dirty="0" err="1"/>
              <a:t>Parapnömonik</a:t>
            </a:r>
            <a:r>
              <a:rPr lang="tr-TR" sz="2800" dirty="0"/>
              <a:t> </a:t>
            </a:r>
            <a:r>
              <a:rPr lang="tr-TR" sz="2800" dirty="0" err="1"/>
              <a:t>efüzyon</a:t>
            </a:r>
            <a:endParaRPr lang="tr-TR" sz="2800" dirty="0"/>
          </a:p>
          <a:p>
            <a:pPr lvl="1" fontAlgn="auto">
              <a:spcAft>
                <a:spcPts val="0"/>
              </a:spcAft>
              <a:buFont typeface="Arial" pitchFamily="34" charset="0"/>
              <a:buChar char="–"/>
              <a:defRPr/>
            </a:pPr>
            <a:r>
              <a:rPr lang="tr-TR" sz="2400" dirty="0"/>
              <a:t>Toplanan sıvı miktarı az ise drenaj gerekli olmaz.</a:t>
            </a:r>
          </a:p>
          <a:p>
            <a:pPr lvl="1" fontAlgn="auto">
              <a:spcAft>
                <a:spcPts val="0"/>
              </a:spcAft>
              <a:buFont typeface="Arial" pitchFamily="34" charset="0"/>
              <a:buChar char="–"/>
              <a:defRPr/>
            </a:pPr>
            <a:r>
              <a:rPr lang="tr-TR" sz="2400" dirty="0" err="1"/>
              <a:t>Efüzyon</a:t>
            </a:r>
            <a:r>
              <a:rPr lang="tr-TR" sz="2400" dirty="0"/>
              <a:t> miktarı fazla ise göğüs tüpü ile drenaj gerekir.</a:t>
            </a:r>
          </a:p>
          <a:p>
            <a:pPr fontAlgn="auto">
              <a:spcAft>
                <a:spcPts val="0"/>
              </a:spcAft>
              <a:buFont typeface="Arial" pitchFamily="34" charset="0"/>
              <a:buChar char="•"/>
              <a:defRPr/>
            </a:pPr>
            <a:r>
              <a:rPr lang="tr-TR" sz="2800" dirty="0" err="1"/>
              <a:t>Ampiyem</a:t>
            </a:r>
            <a:endParaRPr lang="tr-TR" sz="2800" dirty="0"/>
          </a:p>
          <a:p>
            <a:pPr fontAlgn="auto">
              <a:spcAft>
                <a:spcPts val="0"/>
              </a:spcAft>
              <a:buFont typeface="Arial" pitchFamily="34" charset="0"/>
              <a:buChar char="•"/>
              <a:defRPr/>
            </a:pPr>
            <a:r>
              <a:rPr lang="tr-TR" sz="2800" dirty="0"/>
              <a:t>Akciğer apsesi</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Başlık 1"/>
          <p:cNvSpPr>
            <a:spLocks noGrp="1"/>
          </p:cNvSpPr>
          <p:nvPr>
            <p:ph type="title"/>
          </p:nvPr>
        </p:nvSpPr>
        <p:spPr>
          <a:xfrm>
            <a:off x="990600" y="762000"/>
            <a:ext cx="7543800" cy="1450757"/>
          </a:xfrm>
        </p:spPr>
        <p:txBody>
          <a:bodyPr/>
          <a:lstStyle/>
          <a:p>
            <a:pPr algn="ctr"/>
            <a:r>
              <a:rPr lang="tr-TR" dirty="0"/>
              <a:t>Anne Eğitimi </a:t>
            </a:r>
            <a:r>
              <a:rPr lang="tr-TR" b="1" dirty="0"/>
              <a:t/>
            </a:r>
            <a:br>
              <a:rPr lang="tr-TR" b="1" dirty="0"/>
            </a:br>
            <a:endParaRPr lang="tr-TR" dirty="0" smtClean="0"/>
          </a:p>
        </p:txBody>
      </p:sp>
      <p:sp>
        <p:nvSpPr>
          <p:cNvPr id="3" name="İçerik Yer Tutucusu 2"/>
          <p:cNvSpPr>
            <a:spLocks noGrp="1"/>
          </p:cNvSpPr>
          <p:nvPr>
            <p:ph idx="1"/>
          </p:nvPr>
        </p:nvSpPr>
        <p:spPr>
          <a:xfrm>
            <a:off x="838200" y="1371600"/>
            <a:ext cx="7543801" cy="5029200"/>
          </a:xfrm>
        </p:spPr>
        <p:txBody>
          <a:bodyPr rtlCol="0">
            <a:normAutofit/>
          </a:bodyPr>
          <a:lstStyle/>
          <a:p>
            <a:pPr fontAlgn="auto">
              <a:spcAft>
                <a:spcPts val="0"/>
              </a:spcAft>
              <a:buFont typeface="Arial" pitchFamily="34" charset="0"/>
              <a:buChar char="•"/>
              <a:defRPr/>
            </a:pPr>
            <a:endParaRPr lang="tr-TR" b="1" dirty="0"/>
          </a:p>
          <a:p>
            <a:pPr fontAlgn="auto">
              <a:spcAft>
                <a:spcPts val="0"/>
              </a:spcAft>
              <a:buFont typeface="Arial" pitchFamily="34" charset="0"/>
              <a:buChar char="•"/>
              <a:defRPr/>
            </a:pPr>
            <a:r>
              <a:rPr lang="tr-TR" dirty="0"/>
              <a:t>Annenin bebeği sık emzirmesi; bebek anne sütü alamıyorsa, </a:t>
            </a:r>
            <a:r>
              <a:rPr lang="tr-TR" dirty="0" err="1"/>
              <a:t>dehidratasyonun</a:t>
            </a:r>
            <a:r>
              <a:rPr lang="tr-TR" dirty="0"/>
              <a:t> önlenmesi için sıvı yiyecekleri sık vermesi önerilir. </a:t>
            </a:r>
          </a:p>
          <a:p>
            <a:pPr fontAlgn="auto">
              <a:spcAft>
                <a:spcPts val="0"/>
              </a:spcAft>
              <a:buFont typeface="Arial" pitchFamily="34" charset="0"/>
              <a:buChar char="•"/>
              <a:defRPr/>
            </a:pPr>
            <a:endParaRPr lang="tr-TR" dirty="0"/>
          </a:p>
          <a:p>
            <a:pPr fontAlgn="auto">
              <a:spcAft>
                <a:spcPts val="0"/>
              </a:spcAft>
              <a:buFont typeface="Arial" pitchFamily="34" charset="0"/>
              <a:buChar char="•"/>
              <a:defRPr/>
            </a:pPr>
            <a:r>
              <a:rPr lang="tr-TR" dirty="0"/>
              <a:t>Anneye ilaçları önerildiği gibi kullanmasının ve hekimin önermediği hiçbir ilacı (öksürük şurubu gibi) vermemesinin gereği anlatılır. </a:t>
            </a:r>
          </a:p>
          <a:p>
            <a:pPr fontAlgn="auto">
              <a:spcAft>
                <a:spcPts val="0"/>
              </a:spcAft>
              <a:buFont typeface="Arial" pitchFamily="34" charset="0"/>
              <a:buChar char="•"/>
              <a:defRPr/>
            </a:pPr>
            <a:endParaRPr lang="tr-TR" dirty="0"/>
          </a:p>
          <a:p>
            <a:pPr fontAlgn="auto">
              <a:spcAft>
                <a:spcPts val="0"/>
              </a:spcAft>
              <a:buFont typeface="Arial" pitchFamily="34" charset="0"/>
              <a:buChar char="•"/>
              <a:defRPr/>
            </a:pPr>
            <a:r>
              <a:rPr lang="tr-TR" dirty="0"/>
              <a:t>Anne, </a:t>
            </a:r>
            <a:r>
              <a:rPr lang="tr-TR" dirty="0" err="1"/>
              <a:t>pnömonili</a:t>
            </a:r>
            <a:r>
              <a:rPr lang="tr-TR" dirty="0"/>
              <a:t> çocuğun izleminde önemli olan ateş, solunum sayısı ve solunum sıkıntısında artma, solunumun durması, inleme, </a:t>
            </a:r>
            <a:r>
              <a:rPr lang="tr-TR" dirty="0" err="1"/>
              <a:t>siyanoz</a:t>
            </a:r>
            <a:r>
              <a:rPr lang="tr-TR" dirty="0"/>
              <a:t> durumunda hemen hekime başvurulması konusunda eğitilir. </a:t>
            </a:r>
          </a:p>
          <a:p>
            <a:pPr fontAlgn="auto">
              <a:spcAft>
                <a:spcPts val="0"/>
              </a:spcAft>
              <a:buFont typeface="Arial" pitchFamily="34" charset="0"/>
              <a:buChar char="•"/>
              <a:defRPr/>
            </a:pPr>
            <a:endParaRPr lang="tr-TR" dirty="0"/>
          </a:p>
          <a:p>
            <a:pPr fontAlgn="auto">
              <a:spcAft>
                <a:spcPts val="0"/>
              </a:spcAft>
              <a:buFont typeface="Arial" pitchFamily="34" charset="0"/>
              <a:buChar char="•"/>
              <a:defRPr/>
            </a:pPr>
            <a:r>
              <a:rPr lang="tr-TR" dirty="0"/>
              <a:t>Annenin ateşli çocuğa yaklaşımı (ateşi dereceyle ölçerek izleme, aşırı giydirmeme, ılık suyla yıkama, gerekirse ateş düşürmek için </a:t>
            </a:r>
            <a:r>
              <a:rPr lang="tr-TR" dirty="0" err="1"/>
              <a:t>parasetamol</a:t>
            </a:r>
            <a:r>
              <a:rPr lang="tr-TR" dirty="0"/>
              <a:t> verme) öğrenmesi sağlanır.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Başlık 1"/>
          <p:cNvSpPr>
            <a:spLocks noGrp="1"/>
          </p:cNvSpPr>
          <p:nvPr>
            <p:ph type="title"/>
          </p:nvPr>
        </p:nvSpPr>
        <p:spPr>
          <a:xfrm>
            <a:off x="1143000" y="762000"/>
            <a:ext cx="7543800" cy="1450757"/>
          </a:xfrm>
        </p:spPr>
        <p:txBody>
          <a:bodyPr/>
          <a:lstStyle/>
          <a:p>
            <a:pPr algn="ctr"/>
            <a:r>
              <a:rPr lang="tr-TR" dirty="0" smtClean="0"/>
              <a:t>Sevk kriterleri </a:t>
            </a:r>
            <a:r>
              <a:rPr lang="tr-TR" b="1" dirty="0"/>
              <a:t/>
            </a:r>
            <a:br>
              <a:rPr lang="tr-TR" b="1" dirty="0"/>
            </a:br>
            <a:endParaRPr lang="tr-TR" dirty="0" smtClean="0"/>
          </a:p>
        </p:txBody>
      </p:sp>
      <p:sp>
        <p:nvSpPr>
          <p:cNvPr id="3" name="İçerik Yer Tutucusu 2"/>
          <p:cNvSpPr>
            <a:spLocks noGrp="1"/>
          </p:cNvSpPr>
          <p:nvPr>
            <p:ph idx="1"/>
          </p:nvPr>
        </p:nvSpPr>
        <p:spPr>
          <a:xfrm>
            <a:off x="822959" y="1524000"/>
            <a:ext cx="7543801" cy="5029200"/>
          </a:xfrm>
        </p:spPr>
        <p:txBody>
          <a:bodyPr rtlCol="0">
            <a:normAutofit fontScale="70000" lnSpcReduction="20000"/>
          </a:bodyPr>
          <a:lstStyle/>
          <a:p>
            <a:pPr fontAlgn="auto">
              <a:spcAft>
                <a:spcPts val="0"/>
              </a:spcAft>
              <a:buFont typeface="Arial" pitchFamily="34" charset="0"/>
              <a:buChar char="•"/>
              <a:defRPr/>
            </a:pPr>
            <a:endParaRPr lang="tr-TR" sz="3400" b="1" dirty="0"/>
          </a:p>
          <a:p>
            <a:pPr fontAlgn="auto">
              <a:spcAft>
                <a:spcPts val="0"/>
              </a:spcAft>
              <a:buFont typeface="Arial" pitchFamily="34" charset="0"/>
              <a:buChar char="•"/>
              <a:defRPr/>
            </a:pPr>
            <a:r>
              <a:rPr lang="tr-TR" sz="3400" dirty="0" err="1"/>
              <a:t>Pnömonisi</a:t>
            </a:r>
            <a:r>
              <a:rPr lang="tr-TR" sz="3400" dirty="0"/>
              <a:t> olan 0-2 aylık bebekler </a:t>
            </a:r>
          </a:p>
          <a:p>
            <a:pPr fontAlgn="auto">
              <a:spcAft>
                <a:spcPts val="0"/>
              </a:spcAft>
              <a:buFont typeface="Arial" pitchFamily="34" charset="0"/>
              <a:buChar char="•"/>
              <a:defRPr/>
            </a:pPr>
            <a:endParaRPr lang="tr-TR" sz="3400" dirty="0"/>
          </a:p>
          <a:p>
            <a:pPr fontAlgn="auto">
              <a:spcAft>
                <a:spcPts val="0"/>
              </a:spcAft>
              <a:buFont typeface="Arial" pitchFamily="34" charset="0"/>
              <a:buChar char="•"/>
              <a:defRPr/>
            </a:pPr>
            <a:r>
              <a:rPr lang="tr-TR" sz="3400" dirty="0"/>
              <a:t>Ağır ve çok ağır </a:t>
            </a:r>
            <a:r>
              <a:rPr lang="tr-TR" sz="3400" dirty="0" err="1"/>
              <a:t>pnömonisi</a:t>
            </a:r>
            <a:r>
              <a:rPr lang="tr-TR" sz="3400" dirty="0"/>
              <a:t> olan her yaştaki çocuklar</a:t>
            </a:r>
          </a:p>
          <a:p>
            <a:pPr marL="0" indent="0" fontAlgn="auto">
              <a:spcAft>
                <a:spcPts val="0"/>
              </a:spcAft>
              <a:buFont typeface="Arial" pitchFamily="34" charset="0"/>
              <a:buNone/>
              <a:defRPr/>
            </a:pPr>
            <a:r>
              <a:rPr lang="tr-TR" sz="3400" dirty="0"/>
              <a:t> </a:t>
            </a:r>
          </a:p>
          <a:p>
            <a:pPr fontAlgn="auto">
              <a:spcAft>
                <a:spcPts val="0"/>
              </a:spcAft>
              <a:buFont typeface="Arial" pitchFamily="34" charset="0"/>
              <a:buChar char="•"/>
              <a:defRPr/>
            </a:pPr>
            <a:r>
              <a:rPr lang="tr-TR" sz="3400" dirty="0"/>
              <a:t>Tedavinin ilk 2-4 günü içerisinde bulgularda düzelme olmayan ya da kötüleşme olan hastalar</a:t>
            </a:r>
          </a:p>
          <a:p>
            <a:pPr fontAlgn="auto">
              <a:spcAft>
                <a:spcPts val="0"/>
              </a:spcAft>
              <a:buFont typeface="Arial" pitchFamily="34" charset="0"/>
              <a:buChar char="•"/>
              <a:defRPr/>
            </a:pPr>
            <a:endParaRPr lang="tr-TR" sz="3400" dirty="0"/>
          </a:p>
          <a:p>
            <a:pPr fontAlgn="auto">
              <a:spcAft>
                <a:spcPts val="0"/>
              </a:spcAft>
              <a:buFont typeface="Arial" pitchFamily="34" charset="0"/>
              <a:buChar char="•"/>
              <a:defRPr/>
            </a:pPr>
            <a:r>
              <a:rPr lang="tr-TR" sz="3400" dirty="0"/>
              <a:t>Kolaylaştırıcı etmenleri olan çocuklar</a:t>
            </a:r>
          </a:p>
          <a:p>
            <a:pPr fontAlgn="auto">
              <a:spcAft>
                <a:spcPts val="0"/>
              </a:spcAft>
              <a:buFont typeface="Arial" pitchFamily="34" charset="0"/>
              <a:buChar char="•"/>
              <a:defRPr/>
            </a:pPr>
            <a:endParaRPr lang="tr-TR" sz="3400" dirty="0"/>
          </a:p>
          <a:p>
            <a:pPr fontAlgn="auto">
              <a:spcAft>
                <a:spcPts val="0"/>
              </a:spcAft>
              <a:buFont typeface="Arial" pitchFamily="34" charset="0"/>
              <a:buChar char="•"/>
              <a:defRPr/>
            </a:pPr>
            <a:r>
              <a:rPr lang="tr-TR" sz="3400" dirty="0"/>
              <a:t>Akciğer </a:t>
            </a:r>
            <a:r>
              <a:rPr lang="tr-TR" sz="3400" dirty="0" err="1"/>
              <a:t>grafisi</a:t>
            </a:r>
            <a:r>
              <a:rPr lang="tr-TR" sz="3400" dirty="0"/>
              <a:t> çekilebiliyorsa; çoklu </a:t>
            </a:r>
            <a:r>
              <a:rPr lang="tr-TR" sz="3400" dirty="0" err="1"/>
              <a:t>lober</a:t>
            </a:r>
            <a:r>
              <a:rPr lang="tr-TR" sz="3400" dirty="0"/>
              <a:t> tutulum, apse, </a:t>
            </a:r>
            <a:r>
              <a:rPr lang="tr-TR" sz="3400" dirty="0" err="1"/>
              <a:t>pnömatosel,plevral</a:t>
            </a:r>
            <a:r>
              <a:rPr lang="tr-TR" sz="3400" dirty="0"/>
              <a:t> </a:t>
            </a:r>
            <a:r>
              <a:rPr lang="tr-TR" sz="3400" dirty="0" err="1"/>
              <a:t>efüzyon</a:t>
            </a:r>
            <a:r>
              <a:rPr lang="tr-TR" sz="3400" dirty="0"/>
              <a:t> ya da radyolojik bulgularda kötüleşmesi olan çocuklar </a:t>
            </a:r>
          </a:p>
          <a:p>
            <a:pPr fontAlgn="auto">
              <a:spcAft>
                <a:spcPts val="0"/>
              </a:spcAft>
              <a:buFont typeface="Arial" pitchFamily="34" charset="0"/>
              <a:buChar char="•"/>
              <a:defRPr/>
            </a:pPr>
            <a:endParaRPr lang="tr-T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752600"/>
            <a:ext cx="8229600" cy="346075"/>
          </a:xfrm>
        </p:spPr>
        <p:txBody>
          <a:bodyPr rtlCol="0">
            <a:normAutofit fontScale="90000"/>
          </a:bodyPr>
          <a:lstStyle/>
          <a:p>
            <a:pPr>
              <a:defRPr/>
            </a:pPr>
            <a:r>
              <a:rPr lang="tr-TR" dirty="0"/>
              <a:t>Özet olarak; </a:t>
            </a:r>
            <a:br>
              <a:rPr lang="tr-TR" dirty="0"/>
            </a:br>
            <a:endParaRPr lang="tr-TR" dirty="0"/>
          </a:p>
        </p:txBody>
      </p:sp>
      <p:sp>
        <p:nvSpPr>
          <p:cNvPr id="3" name="İçerik Yer Tutucusu 2"/>
          <p:cNvSpPr>
            <a:spLocks noGrp="1"/>
          </p:cNvSpPr>
          <p:nvPr>
            <p:ph idx="1"/>
          </p:nvPr>
        </p:nvSpPr>
        <p:spPr>
          <a:xfrm>
            <a:off x="457200" y="620713"/>
            <a:ext cx="8229600" cy="5505450"/>
          </a:xfrm>
        </p:spPr>
        <p:txBody>
          <a:bodyPr rtlCol="0">
            <a:normAutofit/>
          </a:bodyPr>
          <a:lstStyle/>
          <a:p>
            <a:pPr fontAlgn="auto">
              <a:spcAft>
                <a:spcPts val="0"/>
              </a:spcAft>
              <a:buFont typeface="Arial" pitchFamily="34" charset="0"/>
              <a:buChar char="•"/>
              <a:defRPr/>
            </a:pPr>
            <a:endParaRPr lang="tr-TR" sz="2800" dirty="0"/>
          </a:p>
          <a:p>
            <a:pPr marL="0" indent="0" fontAlgn="auto">
              <a:spcAft>
                <a:spcPts val="0"/>
              </a:spcAft>
              <a:buNone/>
              <a:defRPr/>
            </a:pPr>
            <a:endParaRPr lang="tr-TR" sz="2800" dirty="0" smtClean="0"/>
          </a:p>
          <a:p>
            <a:pPr fontAlgn="auto">
              <a:spcAft>
                <a:spcPts val="0"/>
              </a:spcAft>
              <a:buFont typeface="Arial" pitchFamily="34" charset="0"/>
              <a:buChar char="•"/>
              <a:defRPr/>
            </a:pPr>
            <a:r>
              <a:rPr lang="tr-TR" sz="2800" dirty="0" smtClean="0"/>
              <a:t>Ağır </a:t>
            </a:r>
            <a:r>
              <a:rPr lang="tr-TR" sz="2800" dirty="0" err="1"/>
              <a:t>bronşiolit</a:t>
            </a:r>
            <a:r>
              <a:rPr lang="tr-TR" sz="2800" dirty="0"/>
              <a:t>; </a:t>
            </a:r>
            <a:r>
              <a:rPr lang="tr-TR" sz="2800" dirty="0" err="1"/>
              <a:t>takipne</a:t>
            </a:r>
            <a:r>
              <a:rPr lang="tr-TR" sz="2800" dirty="0"/>
              <a:t>, yardımcı solunum kaslarının kullanımı, akut solunum yetmezliği, </a:t>
            </a:r>
            <a:r>
              <a:rPr lang="tr-TR" sz="2800" dirty="0" err="1"/>
              <a:t>apne</a:t>
            </a:r>
            <a:r>
              <a:rPr lang="tr-TR" sz="2800" dirty="0"/>
              <a:t> ve </a:t>
            </a:r>
            <a:r>
              <a:rPr lang="tr-TR" sz="2800" dirty="0" smtClean="0"/>
              <a:t>SpO2&lt;92 </a:t>
            </a:r>
            <a:r>
              <a:rPr lang="tr-TR" sz="2800" dirty="0"/>
              <a:t>olmasıdır. Bu durumların varlığında hasta sevk edilmelidir. </a:t>
            </a:r>
          </a:p>
          <a:p>
            <a:pPr fontAlgn="auto">
              <a:spcAft>
                <a:spcPts val="0"/>
              </a:spcAft>
              <a:buFont typeface="Arial" pitchFamily="34" charset="0"/>
              <a:buChar char="•"/>
              <a:defRPr/>
            </a:pPr>
            <a:r>
              <a:rPr lang="tr-TR" sz="2800" dirty="0" smtClean="0"/>
              <a:t>Ağır </a:t>
            </a:r>
            <a:r>
              <a:rPr lang="tr-TR" sz="2800" dirty="0"/>
              <a:t>olmayan </a:t>
            </a:r>
            <a:r>
              <a:rPr lang="tr-TR" sz="2800" dirty="0" err="1"/>
              <a:t>bronşiolitin</a:t>
            </a:r>
            <a:r>
              <a:rPr lang="tr-TR" sz="2800" dirty="0"/>
              <a:t> tedavisi destek tedavisidir.</a:t>
            </a:r>
          </a:p>
          <a:p>
            <a:pPr fontAlgn="auto">
              <a:spcAft>
                <a:spcPts val="0"/>
              </a:spcAft>
              <a:buFont typeface="Arial" pitchFamily="34" charset="0"/>
              <a:buChar char="•"/>
              <a:defRPr/>
            </a:pPr>
            <a:r>
              <a:rPr lang="tr-TR" sz="2800" dirty="0"/>
              <a:t>Ağır </a:t>
            </a:r>
            <a:r>
              <a:rPr lang="tr-TR" sz="2800" dirty="0" err="1"/>
              <a:t>pnömoni</a:t>
            </a:r>
            <a:r>
              <a:rPr lang="tr-TR" sz="2800" dirty="0"/>
              <a:t>; </a:t>
            </a:r>
            <a:r>
              <a:rPr lang="tr-TR" sz="2800" dirty="0" err="1"/>
              <a:t>takipneye</a:t>
            </a:r>
            <a:r>
              <a:rPr lang="tr-TR" sz="2800" dirty="0"/>
              <a:t> yardımcı solunum kasları kullanımının eşlik etmesidir. Bu durumda hasta sevk edilmelidir.</a:t>
            </a:r>
          </a:p>
          <a:p>
            <a:pPr fontAlgn="auto">
              <a:spcAft>
                <a:spcPts val="0"/>
              </a:spcAft>
              <a:buFont typeface="Arial" pitchFamily="34" charset="0"/>
              <a:buChar char="•"/>
              <a:defRPr/>
            </a:pPr>
            <a:r>
              <a:rPr lang="tr-TR" sz="2800" dirty="0" err="1"/>
              <a:t>Pnömoni</a:t>
            </a:r>
            <a:r>
              <a:rPr lang="tr-TR" sz="2800" dirty="0"/>
              <a:t> tedavisi, yaş grubuna yönelik olası etkenlere göre ampirik antibiyotik tedavisi ve destek tedavisidir. </a:t>
            </a:r>
          </a:p>
          <a:p>
            <a:pPr marL="0" indent="0" fontAlgn="auto">
              <a:spcAft>
                <a:spcPts val="0"/>
              </a:spcAft>
              <a:buFont typeface="Arial" pitchFamily="34" charset="0"/>
              <a:buNone/>
              <a:defRPr/>
            </a:pPr>
            <a:endParaRPr lang="tr-TR" sz="2800" dirty="0"/>
          </a:p>
          <a:p>
            <a:pPr fontAlgn="auto">
              <a:spcAft>
                <a:spcPts val="0"/>
              </a:spcAft>
              <a:buFont typeface="Arial" pitchFamily="34" charset="0"/>
              <a:buChar char="•"/>
              <a:defRPr/>
            </a:pPr>
            <a:endParaRPr lang="tr-TR" sz="2800" dirty="0"/>
          </a:p>
          <a:p>
            <a:pPr fontAlgn="auto">
              <a:spcAft>
                <a:spcPts val="0"/>
              </a:spcAft>
              <a:buFont typeface="Arial" pitchFamily="34" charset="0"/>
              <a:buChar char="•"/>
              <a:defRPr/>
            </a:pPr>
            <a:endParaRPr lang="tr-TR" sz="2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Kaynaklar </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endParaRPr lang="tr-TR" sz="1600" b="1" dirty="0"/>
          </a:p>
          <a:p>
            <a:pPr marL="0" indent="0">
              <a:buNone/>
            </a:pPr>
            <a:r>
              <a:rPr lang="tr-TR" sz="1600" dirty="0" smtClean="0">
                <a:solidFill>
                  <a:schemeClr val="tx1"/>
                </a:solidFill>
              </a:rPr>
              <a:t> </a:t>
            </a:r>
          </a:p>
          <a:p>
            <a:pPr marL="342900" indent="-342900">
              <a:buFont typeface="+mj-lt"/>
              <a:buAutoNum type="arabicPeriod"/>
            </a:pPr>
            <a:r>
              <a:rPr lang="en-US" sz="1600" dirty="0" smtClean="0">
                <a:solidFill>
                  <a:schemeClr val="tx1"/>
                </a:solidFill>
              </a:rPr>
              <a:t>Pedro </a:t>
            </a:r>
            <a:r>
              <a:rPr lang="en-US" sz="1600" dirty="0">
                <a:solidFill>
                  <a:schemeClr val="tx1"/>
                </a:solidFill>
              </a:rPr>
              <a:t>A </a:t>
            </a:r>
            <a:r>
              <a:rPr lang="en-US" sz="1600" dirty="0" err="1">
                <a:solidFill>
                  <a:schemeClr val="tx1"/>
                </a:solidFill>
              </a:rPr>
              <a:t>Piedra</a:t>
            </a:r>
            <a:r>
              <a:rPr lang="en-US" sz="1600" dirty="0">
                <a:solidFill>
                  <a:schemeClr val="tx1"/>
                </a:solidFill>
              </a:rPr>
              <a:t>, M. R. S., MD (Nov 2018). "Bronchiolitis in infants and children: Clinical features and diagnosis</a:t>
            </a:r>
            <a:r>
              <a:rPr lang="en-US" sz="1600" dirty="0" smtClean="0">
                <a:solidFill>
                  <a:schemeClr val="tx1"/>
                </a:solidFill>
              </a:rPr>
              <a:t>.«</a:t>
            </a:r>
            <a:endParaRPr lang="tr-TR" sz="1600" dirty="0" smtClean="0">
              <a:solidFill>
                <a:schemeClr val="tx1"/>
              </a:solidFill>
            </a:endParaRPr>
          </a:p>
          <a:p>
            <a:pPr marL="342900" indent="-342900">
              <a:buFont typeface="+mj-lt"/>
              <a:buAutoNum type="arabicPeriod"/>
            </a:pPr>
            <a:r>
              <a:rPr lang="en-US" sz="1600" dirty="0"/>
              <a:t>Jeanette </a:t>
            </a:r>
            <a:r>
              <a:rPr lang="en-US" sz="1600" dirty="0" err="1"/>
              <a:t>A.South</a:t>
            </a:r>
            <a:r>
              <a:rPr lang="en-US" sz="1600" dirty="0"/>
              <a:t>-Paul, S. C. M., I Evelyn L. Lewis "Current Diagnosis and Treatment</a:t>
            </a:r>
            <a:r>
              <a:rPr lang="en-US" sz="1600" dirty="0" smtClean="0"/>
              <a:t>."</a:t>
            </a:r>
            <a:endParaRPr lang="en-US" sz="1600" dirty="0">
              <a:solidFill>
                <a:schemeClr val="tx1"/>
              </a:solidFill>
            </a:endParaRPr>
          </a:p>
          <a:p>
            <a:pPr marL="342900" indent="-342900">
              <a:buFont typeface="+mj-lt"/>
              <a:buAutoNum type="arabicPeriod"/>
            </a:pPr>
            <a:r>
              <a:rPr lang="tr-TR" sz="1600" dirty="0" smtClean="0"/>
              <a:t>Güneş </a:t>
            </a:r>
            <a:r>
              <a:rPr lang="tr-TR" sz="1600" dirty="0"/>
              <a:t>tıp kitapevleri-2016 - Temel </a:t>
            </a:r>
            <a:r>
              <a:rPr lang="tr-TR" sz="1600" dirty="0" smtClean="0"/>
              <a:t>Aile </a:t>
            </a:r>
            <a:r>
              <a:rPr lang="tr-TR" sz="1600" dirty="0"/>
              <a:t>H</a:t>
            </a:r>
            <a:r>
              <a:rPr lang="tr-TR" sz="1600" dirty="0" smtClean="0"/>
              <a:t>ekimliği</a:t>
            </a:r>
            <a:endParaRPr lang="tr-TR" sz="1600" dirty="0"/>
          </a:p>
          <a:p>
            <a:pPr marL="342900" indent="-342900">
              <a:buFont typeface="+mj-lt"/>
              <a:buAutoNum type="arabicPeriod"/>
            </a:pPr>
            <a:r>
              <a:rPr lang="tr-TR" sz="1600" dirty="0"/>
              <a:t>Türk </a:t>
            </a:r>
            <a:r>
              <a:rPr lang="tr-TR" sz="1600" dirty="0" err="1"/>
              <a:t>Toraks</a:t>
            </a:r>
            <a:r>
              <a:rPr lang="tr-TR" sz="1600" dirty="0"/>
              <a:t> Derneği- </a:t>
            </a:r>
            <a:r>
              <a:rPr lang="tr-TR" sz="1600" dirty="0" err="1"/>
              <a:t>P</a:t>
            </a:r>
            <a:r>
              <a:rPr lang="tr-TR" sz="1600" dirty="0" err="1" smtClean="0"/>
              <a:t>nömoni</a:t>
            </a:r>
            <a:r>
              <a:rPr lang="tr-TR" sz="1600" dirty="0" smtClean="0"/>
              <a:t> </a:t>
            </a:r>
            <a:r>
              <a:rPr lang="tr-TR" sz="1600" dirty="0"/>
              <a:t>T</a:t>
            </a:r>
            <a:r>
              <a:rPr lang="tr-TR" sz="1600" dirty="0" smtClean="0"/>
              <a:t>anı </a:t>
            </a:r>
            <a:r>
              <a:rPr lang="tr-TR" sz="1600" dirty="0"/>
              <a:t>ve </a:t>
            </a:r>
            <a:r>
              <a:rPr lang="tr-TR" sz="1600" dirty="0" smtClean="0"/>
              <a:t>Tedavi </a:t>
            </a:r>
            <a:r>
              <a:rPr lang="tr-TR" sz="1600" dirty="0"/>
              <a:t>U</a:t>
            </a:r>
            <a:r>
              <a:rPr lang="tr-TR" sz="1600" dirty="0" smtClean="0"/>
              <a:t>zlaşı Raporu</a:t>
            </a:r>
            <a:endParaRPr lang="tr-TR" sz="1600" dirty="0"/>
          </a:p>
          <a:p>
            <a:pPr marL="342900" indent="-342900">
              <a:buFont typeface="+mj-lt"/>
              <a:buAutoNum type="arabicPeriod"/>
            </a:pPr>
            <a:r>
              <a:rPr lang="tr-TR" sz="1600" dirty="0"/>
              <a:t>Birinci </a:t>
            </a:r>
            <a:r>
              <a:rPr lang="tr-TR" sz="1600" dirty="0" smtClean="0"/>
              <a:t>Basamak </a:t>
            </a:r>
            <a:r>
              <a:rPr lang="tr-TR" sz="1600" dirty="0"/>
              <a:t>T</a:t>
            </a:r>
            <a:r>
              <a:rPr lang="tr-TR" sz="1600" dirty="0" smtClean="0"/>
              <a:t>anı </a:t>
            </a:r>
            <a:r>
              <a:rPr lang="tr-TR" sz="1600" dirty="0"/>
              <a:t>ve </a:t>
            </a:r>
            <a:r>
              <a:rPr lang="tr-TR" sz="1600" dirty="0" smtClean="0"/>
              <a:t>Tedavi </a:t>
            </a:r>
            <a:r>
              <a:rPr lang="tr-TR" sz="1600" dirty="0"/>
              <a:t>R</a:t>
            </a:r>
            <a:r>
              <a:rPr lang="tr-TR" sz="1600" dirty="0" smtClean="0"/>
              <a:t>ehberleri 2012</a:t>
            </a:r>
          </a:p>
          <a:p>
            <a:pPr marL="342900" indent="-342900">
              <a:buFont typeface="+mj-lt"/>
              <a:buAutoNum type="arabicPeriod"/>
            </a:pPr>
            <a:r>
              <a:rPr lang="en-US" sz="1600" dirty="0" smtClean="0"/>
              <a:t>The </a:t>
            </a:r>
            <a:r>
              <a:rPr lang="en-US" sz="1600" dirty="0"/>
              <a:t>Pediatric Infectious Diseases Society/Infectious Diseases Society of </a:t>
            </a:r>
            <a:r>
              <a:rPr lang="en-US" sz="1600" dirty="0" smtClean="0"/>
              <a:t>America</a:t>
            </a:r>
            <a:endParaRPr lang="tr-TR" sz="1600" dirty="0" smtClean="0"/>
          </a:p>
          <a:p>
            <a:pPr marL="342900" indent="-342900">
              <a:buFont typeface="+mj-lt"/>
              <a:buAutoNum type="arabicPeriod"/>
            </a:pPr>
            <a:r>
              <a:rPr lang="tr-TR" sz="1600" dirty="0" smtClean="0"/>
              <a:t>Çocuk Enfeksiyon Hastalıkları ve Bağışıklama Derneği – Çocuklarda </a:t>
            </a:r>
            <a:r>
              <a:rPr lang="tr-TR" sz="1600" dirty="0" err="1"/>
              <a:t>B</a:t>
            </a:r>
            <a:r>
              <a:rPr lang="tr-TR" sz="1600" dirty="0" err="1" smtClean="0"/>
              <a:t>ronşiolit</a:t>
            </a:r>
            <a:r>
              <a:rPr lang="tr-TR" sz="1600" dirty="0" smtClean="0"/>
              <a:t> </a:t>
            </a:r>
            <a:r>
              <a:rPr lang="tr-TR" sz="1600" dirty="0"/>
              <a:t>T</a:t>
            </a:r>
            <a:r>
              <a:rPr lang="tr-TR" sz="1600" dirty="0" smtClean="0"/>
              <a:t>anı ve Tedavi </a:t>
            </a:r>
            <a:r>
              <a:rPr lang="tr-TR" sz="1600" dirty="0"/>
              <a:t>R</a:t>
            </a:r>
            <a:r>
              <a:rPr lang="tr-TR" sz="1600" dirty="0" smtClean="0"/>
              <a:t>ehberi</a:t>
            </a:r>
          </a:p>
          <a:p>
            <a:pPr marL="0" indent="0">
              <a:buNone/>
            </a:pPr>
            <a:r>
              <a:rPr lang="en-US" sz="1600" dirty="0" smtClean="0">
                <a:solidFill>
                  <a:schemeClr val="tx1"/>
                </a:solidFill>
              </a:rPr>
              <a:t>	</a:t>
            </a:r>
          </a:p>
          <a:p>
            <a:pPr>
              <a:buFont typeface="Arial" panose="020B0604020202020204" pitchFamily="34" charset="0"/>
              <a:buChar char="•"/>
            </a:pPr>
            <a:endParaRPr lang="tr-TR" sz="1600" b="1" dirty="0">
              <a:solidFill>
                <a:schemeClr val="tx1"/>
              </a:solidFill>
            </a:endParaRPr>
          </a:p>
        </p:txBody>
      </p:sp>
    </p:spTree>
    <p:extLst>
      <p:ext uri="{BB962C8B-B14F-4D97-AF65-F5344CB8AC3E}">
        <p14:creationId xmlns:p14="http://schemas.microsoft.com/office/powerpoint/2010/main" val="6360910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r>
              <a:rPr lang="tr-TR" dirty="0"/>
              <a:t> </a:t>
            </a:r>
            <a:r>
              <a:rPr lang="tr-TR" dirty="0" smtClean="0"/>
              <a:t>                                                                </a:t>
            </a:r>
            <a:r>
              <a:rPr lang="tr-TR" sz="3200" dirty="0" smtClean="0"/>
              <a:t>Teşekkür Ederim…</a:t>
            </a:r>
            <a:endParaRPr lang="tr-TR" dirty="0"/>
          </a:p>
        </p:txBody>
      </p:sp>
    </p:spTree>
    <p:extLst>
      <p:ext uri="{BB962C8B-B14F-4D97-AF65-F5344CB8AC3E}">
        <p14:creationId xmlns:p14="http://schemas.microsoft.com/office/powerpoint/2010/main" val="3281952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448" y="187235"/>
            <a:ext cx="7696312" cy="4994366"/>
          </a:xfrm>
        </p:spPr>
      </p:pic>
      <p:sp>
        <p:nvSpPr>
          <p:cNvPr id="3" name="Metin kutusu 2"/>
          <p:cNvSpPr txBox="1"/>
          <p:nvPr/>
        </p:nvSpPr>
        <p:spPr>
          <a:xfrm>
            <a:off x="914400" y="5410200"/>
            <a:ext cx="7452360" cy="369332"/>
          </a:xfrm>
          <a:prstGeom prst="rect">
            <a:avLst/>
          </a:prstGeom>
          <a:noFill/>
        </p:spPr>
        <p:txBody>
          <a:bodyPr wrap="square" rtlCol="0">
            <a:spAutoFit/>
          </a:bodyPr>
          <a:lstStyle/>
          <a:p>
            <a:r>
              <a:rPr lang="tr-TR" dirty="0">
                <a:solidFill>
                  <a:schemeClr val="bg2">
                    <a:lumMod val="50000"/>
                  </a:schemeClr>
                </a:solidFill>
              </a:rPr>
              <a:t>https://www.youtube.com/watch?v=Qbn1Zw5CTbA&amp;t=14s</a:t>
            </a:r>
          </a:p>
        </p:txBody>
      </p:sp>
    </p:spTree>
    <p:extLst>
      <p:ext uri="{BB962C8B-B14F-4D97-AF65-F5344CB8AC3E}">
        <p14:creationId xmlns:p14="http://schemas.microsoft.com/office/powerpoint/2010/main" val="698233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a:t>Krup</a:t>
            </a:r>
            <a:r>
              <a:rPr lang="tr-TR" dirty="0"/>
              <a:t> Tedavisi</a:t>
            </a:r>
          </a:p>
        </p:txBody>
      </p:sp>
      <p:sp>
        <p:nvSpPr>
          <p:cNvPr id="3" name="İçerik Yer Tutucusu 2"/>
          <p:cNvSpPr>
            <a:spLocks noGrp="1"/>
          </p:cNvSpPr>
          <p:nvPr>
            <p:ph idx="1"/>
          </p:nvPr>
        </p:nvSpPr>
        <p:spPr/>
        <p:txBody>
          <a:bodyPr>
            <a:normAutofit/>
          </a:bodyPr>
          <a:lstStyle/>
          <a:p>
            <a:r>
              <a:rPr lang="tr-TR" sz="2400" b="1" u="sng" dirty="0" smtClean="0"/>
              <a:t>Soğuk buhar</a:t>
            </a:r>
            <a:endParaRPr lang="tr-TR" sz="2400" b="1" u="sng"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 y="2493664"/>
            <a:ext cx="4440251" cy="259080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346" y="1845734"/>
            <a:ext cx="2831459" cy="3886661"/>
          </a:xfrm>
          <a:prstGeom prst="rect">
            <a:avLst/>
          </a:prstGeom>
        </p:spPr>
      </p:pic>
    </p:spTree>
    <p:extLst>
      <p:ext uri="{BB962C8B-B14F-4D97-AF65-F5344CB8AC3E}">
        <p14:creationId xmlns:p14="http://schemas.microsoft.com/office/powerpoint/2010/main" val="4009459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2364</TotalTime>
  <Words>2897</Words>
  <Application>Microsoft Office PowerPoint</Application>
  <PresentationFormat>Ekran Gösterisi (4:3)</PresentationFormat>
  <Paragraphs>527</Paragraphs>
  <Slides>77</Slides>
  <Notes>10</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Geçmişe bakış</vt:lpstr>
      <vt:lpstr>ÇOCUKLARDA  ALT  SOLUNUM  YOLU ENFEKSİYONLARI</vt:lpstr>
      <vt:lpstr>AMAÇ</vt:lpstr>
      <vt:lpstr>Öğrenim Hedefleri </vt:lpstr>
      <vt:lpstr>Vaka 1</vt:lpstr>
      <vt:lpstr>Vaka 1</vt:lpstr>
      <vt:lpstr>Laringotrakeobronşit(Krup)</vt:lpstr>
      <vt:lpstr>Krup Tanısı</vt:lpstr>
      <vt:lpstr>PowerPoint Sunusu</vt:lpstr>
      <vt:lpstr>Krup Tedavisi</vt:lpstr>
      <vt:lpstr>Krup Tedavisi</vt:lpstr>
      <vt:lpstr>Krup Tedavisi</vt:lpstr>
      <vt:lpstr>Akut Epiglottit</vt:lpstr>
      <vt:lpstr>Akut Epiglottit</vt:lpstr>
      <vt:lpstr>PowerPoint Sunusu</vt:lpstr>
      <vt:lpstr>PowerPoint Sunusu</vt:lpstr>
      <vt:lpstr>Akut Epiglottit</vt:lpstr>
      <vt:lpstr>Bakteriyel Trakeit</vt:lpstr>
      <vt:lpstr>Bakteriyel Trakeit</vt:lpstr>
      <vt:lpstr>PowerPoint Sunusu</vt:lpstr>
      <vt:lpstr>Vaka 2</vt:lpstr>
      <vt:lpstr>Vaka 2</vt:lpstr>
      <vt:lpstr>Vaka 2</vt:lpstr>
      <vt:lpstr>BRONŞİOLİT</vt:lpstr>
      <vt:lpstr>  Epidemiyoloji</vt:lpstr>
      <vt:lpstr>  </vt:lpstr>
      <vt:lpstr>       Risk faktörleri   </vt:lpstr>
      <vt:lpstr>Belirti ve Bulgular  </vt:lpstr>
      <vt:lpstr>              Takipne</vt:lpstr>
      <vt:lpstr>Klinik Seyir</vt:lpstr>
      <vt:lpstr>TANI</vt:lpstr>
      <vt:lpstr>TANI</vt:lpstr>
      <vt:lpstr>PowerPoint Sunusu</vt:lpstr>
      <vt:lpstr>AYIRICI TANI</vt:lpstr>
      <vt:lpstr>Hastaneye Yatış(Sevk) Endikasyonları</vt:lpstr>
      <vt:lpstr>Hastaneye Yatış(Sevk) Endikasyonları</vt:lpstr>
      <vt:lpstr>Ağır Bronşiolit kriterleri</vt:lpstr>
      <vt:lpstr>PowerPoint Sunusu</vt:lpstr>
      <vt:lpstr>TEDAVİ</vt:lpstr>
      <vt:lpstr>TEDAVİ</vt:lpstr>
      <vt:lpstr>TEDAVİ</vt:lpstr>
      <vt:lpstr>TEDAVİ</vt:lpstr>
      <vt:lpstr>TEDAVİ</vt:lpstr>
      <vt:lpstr>Göğüs fizyoterapisi</vt:lpstr>
      <vt:lpstr>PROFLAKSİ</vt:lpstr>
      <vt:lpstr>Klinik izlem</vt:lpstr>
      <vt:lpstr>    Acil tıbbi bakıma geri dönme endikasyonları: </vt:lpstr>
      <vt:lpstr>Vaka 3</vt:lpstr>
      <vt:lpstr>Vaka 3 </vt:lpstr>
      <vt:lpstr>PNÖMONİ</vt:lpstr>
      <vt:lpstr>Epidemiyoloji  </vt:lpstr>
      <vt:lpstr>Etiyoloji</vt:lpstr>
      <vt:lpstr> Risk Faktörleri </vt:lpstr>
      <vt:lpstr>Sınıflama</vt:lpstr>
      <vt:lpstr>   Belirti ve Bulgular  </vt:lpstr>
      <vt:lpstr>Belirti ve Bulgular</vt:lpstr>
      <vt:lpstr>Belirti ve Bulgular</vt:lpstr>
      <vt:lpstr>S.aureus pnömonisi</vt:lpstr>
      <vt:lpstr>Belirti ve Bulgular</vt:lpstr>
      <vt:lpstr>Viral pnömoni</vt:lpstr>
      <vt:lpstr>Belirti ve Bulgular</vt:lpstr>
      <vt:lpstr>Belirti ve Bulgular</vt:lpstr>
      <vt:lpstr>M. Pneumonia pnömonisi </vt:lpstr>
      <vt:lpstr>PowerPoint Sunusu</vt:lpstr>
      <vt:lpstr>Tanı</vt:lpstr>
      <vt:lpstr>Klinik olarak pnömoni bulgusu olan çocuklarda radyografi endikasyonları  </vt:lpstr>
      <vt:lpstr>PowerPoint Sunusu</vt:lpstr>
      <vt:lpstr>Hastaneye yatış endikasyonları</vt:lpstr>
      <vt:lpstr>Hastaneye yatış endikasyonları</vt:lpstr>
      <vt:lpstr>Tedavi</vt:lpstr>
      <vt:lpstr>Tedavi</vt:lpstr>
      <vt:lpstr>  Prognoz  </vt:lpstr>
      <vt:lpstr>Komplikasyonlar  </vt:lpstr>
      <vt:lpstr>Anne Eğitimi  </vt:lpstr>
      <vt:lpstr>Sevk kriterleri  </vt:lpstr>
      <vt:lpstr>Özet olarak;  </vt:lpstr>
      <vt:lpstr>Kaynaklar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BRONŞİOLİT VE PNOMONİ</dc:title>
  <dc:creator>YAŞASIN CUMHURİYET!</dc:creator>
  <cp:lastModifiedBy>Win7</cp:lastModifiedBy>
  <cp:revision>183</cp:revision>
  <dcterms:created xsi:type="dcterms:W3CDTF">2017-01-19T08:05:55Z</dcterms:created>
  <dcterms:modified xsi:type="dcterms:W3CDTF">2018-12-13T09:01:12Z</dcterms:modified>
</cp:coreProperties>
</file>