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  <p:sldMasterId id="2147483929" r:id="rId2"/>
  </p:sldMasterIdLst>
  <p:sldIdLst>
    <p:sldId id="256" r:id="rId3"/>
    <p:sldId id="257" r:id="rId4"/>
    <p:sldId id="258" r:id="rId5"/>
    <p:sldId id="269" r:id="rId6"/>
    <p:sldId id="268" r:id="rId7"/>
    <p:sldId id="259" r:id="rId8"/>
    <p:sldId id="260" r:id="rId9"/>
    <p:sldId id="261" r:id="rId10"/>
    <p:sldId id="264" r:id="rId11"/>
    <p:sldId id="263" r:id="rId12"/>
    <p:sldId id="262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42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03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69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668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784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060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149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557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75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330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665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18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162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450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33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77161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1236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1175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179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785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14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87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1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64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1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381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210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7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190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140B3-1C3C-4120-9C5C-EDCF64537079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7AE8A2-B829-4708-A13E-2A22EC5B3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01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Persistent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Furuncle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907704" y="34290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KTÜ Tıp Fakültesi Aile Hekimliği AD </a:t>
            </a:r>
            <a:b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Arş. Gör. Dr. Hatice Çavuş</a:t>
            </a:r>
          </a:p>
          <a:p>
            <a:pPr algn="r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20.02.2018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8955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692696"/>
            <a:ext cx="7869560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    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Eritema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nodozum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alt bacaklarda birden fazla ağrılı,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eritematöz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nodüller halinde bulunur.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 genellikle klinik olarak konulur.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otoimmün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bozukluklar, ilaç kullanımı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Oral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kontraseptifler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sulfa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antibiyotikler) ve enfeksiyonlarla ilişkilidir.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nodozumda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fluktuasyon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yoktur.</a:t>
            </a:r>
          </a:p>
        </p:txBody>
      </p:sp>
    </p:spTree>
    <p:extLst>
      <p:ext uri="{BB962C8B-B14F-4D97-AF65-F5344CB8AC3E}">
        <p14:creationId xmlns:p14="http://schemas.microsoft.com/office/powerpoint/2010/main" val="4246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404664"/>
            <a:ext cx="7992888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Metisiline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dirençli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aureus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(MRSA) </a:t>
            </a:r>
          </a:p>
          <a:p>
            <a:pPr marL="0" indent="0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deri enfeksiyonu: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Cilt apselerinin çoğuna S.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olur.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İnsizyon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drenaj küçük apseler için yeterli olabilir, ancak daha geniş enfeksiyonlar için antibiyotikler gereklidir.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 tarafından edinilen S.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enfeksiyonlarına, çoğunlukla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Metisiline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dirençli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aureus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MRSA) neden olur.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MRSA cilt enfeksiyonları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fluktuasyon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eritematöz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fronkül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apse olarak akut şekilde ortaya çıkar.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Pürülan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akıntı olabilir.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12181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692696"/>
            <a:ext cx="8064896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Venöz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staz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ülseri:</a:t>
            </a: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ekstremiteye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travma geçiren ve sigara öyküsü olan yaşlı kişilerde ortaya çıkar.</a:t>
            </a:r>
          </a:p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 diz ve ayak bileği arasında ve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malleol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bölgelerinde yaygındır;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granülasyon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dokusu ile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merkezi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ülserasyona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</a:t>
            </a:r>
          </a:p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Ülserler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staz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dermatiti ile ortaya çıkabilir.</a:t>
            </a:r>
          </a:p>
          <a:p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Fluktuasyon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gösteren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papül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görünümü,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venöz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staz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ülserlerinin karakteristiği değildir.</a:t>
            </a:r>
          </a:p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Teşhis genellikle öykü ve fizik muayene bulguları ile doğrulanır, ancak biyopsi gerekli olabilir.</a:t>
            </a:r>
          </a:p>
        </p:txBody>
      </p:sp>
    </p:spTree>
    <p:extLst>
      <p:ext uri="{BB962C8B-B14F-4D97-AF65-F5344CB8AC3E}">
        <p14:creationId xmlns:p14="http://schemas.microsoft.com/office/powerpoint/2010/main" val="1539136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78426"/>
              </p:ext>
            </p:extLst>
          </p:nvPr>
        </p:nvGraphicFramePr>
        <p:xfrm>
          <a:off x="142999" y="692696"/>
          <a:ext cx="9001001" cy="5041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7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39850" algn="l"/>
                        </a:tabLst>
                        <a:defRPr/>
                      </a:pPr>
                      <a:r>
                        <a:rPr lang="tr-TR" sz="2000" b="0" i="0" u="none" strike="noStrike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Condition</a:t>
                      </a:r>
                      <a:r>
                        <a:rPr lang="tr-TR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	</a:t>
                      </a:r>
                      <a:endParaRPr lang="tr-TR" sz="2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Lesion</a:t>
                      </a:r>
                      <a:r>
                        <a:rPr lang="tr-TR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b="0" i="0" u="none" strike="noStrike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characteristics</a:t>
                      </a:r>
                      <a:r>
                        <a:rPr lang="tr-TR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	</a:t>
                      </a:r>
                    </a:p>
                    <a:p>
                      <a:endParaRPr lang="tr-T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360"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Eritema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nodozum</a:t>
                      </a:r>
                      <a:endParaRPr lang="tr-T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Ağrılı,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eritemli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fluktuasyon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vermeyen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multiple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nodüller </a:t>
                      </a:r>
                    </a:p>
                    <a:p>
                      <a:endParaRPr lang="tr-T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1448"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Metisiline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dirençli</a:t>
                      </a:r>
                      <a:r>
                        <a:rPr lang="tr-TR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Staphylococcus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aureus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deri enfeksiyonu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Selülitli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veya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selülitsiz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fluktan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eritematöz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fronkül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veya apse;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pürülan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akıntı mevcut olabilir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1448"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Hızlı büyüyen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mikobakteriyel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deri enfeksiyonu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Nodüller,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papüller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veya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fronküller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lezyonlar tek olabilir ancak genellikle çokludurlar</a:t>
                      </a:r>
                    </a:p>
                    <a:p>
                      <a:endParaRPr lang="tr-T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1448"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Venöz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staz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ülseri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Eritemli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merkezi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ülserasyonlu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granülasyon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dokusu; </a:t>
                      </a:r>
                      <a:r>
                        <a:rPr lang="tr-T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staz</a:t>
                      </a:r>
                      <a:r>
                        <a:rPr lang="tr-T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dermatiti ile ortaya çıkabilir</a:t>
                      </a:r>
                    </a:p>
                    <a:p>
                      <a:endParaRPr lang="tr-T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562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AB12DF-99CD-41A9-AC69-7680B9735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415" y="1493155"/>
            <a:ext cx="6589199" cy="1280890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 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AFB399-0E35-49C2-8AF6-C83E9D0C8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Physician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120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908720"/>
            <a:ext cx="7725544" cy="4525963"/>
          </a:xfrm>
        </p:spPr>
        <p:txBody>
          <a:bodyPr>
            <a:noAutofit/>
          </a:bodyPr>
          <a:lstStyle/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yaşındaki kadın sol bacağı üzerinde üç hafta önce çıkan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fronkül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başvurdu.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 dizinin yanında da benzer bir lezyon vardı ve kendiliğinden iyileşti.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 sırasında hasta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afebrildi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Lenfadenopati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ödem yoktu.</a:t>
            </a:r>
          </a:p>
        </p:txBody>
      </p:sp>
    </p:spTree>
    <p:extLst>
      <p:ext uri="{BB962C8B-B14F-4D97-AF65-F5344CB8AC3E}">
        <p14:creationId xmlns:p14="http://schemas.microsoft.com/office/powerpoint/2010/main" val="96839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908720"/>
            <a:ext cx="7941568" cy="4525963"/>
          </a:xfrm>
        </p:spPr>
        <p:txBody>
          <a:bodyPr>
            <a:normAutofit/>
          </a:bodyPr>
          <a:lstStyle/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 bacak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kısmında hassas,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fluktuasyon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vermeyen   1-2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cm'lik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fronkül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vardı.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Günde iki kez oral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trimetoprim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sulfametoxazole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reçete edildi;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insizyon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drenaj yapıldı çünkü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fronkül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fluaktan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hale geldi.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gün antibiyotik kullanıldıktan sonra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seropüral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akıntılı bir ülser oluştu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Klindamisin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reçete edildi.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 kültüründe bir mikroorganizma tespit edildi.</a:t>
            </a:r>
          </a:p>
        </p:txBody>
      </p:sp>
    </p:spTree>
    <p:extLst>
      <p:ext uri="{BB962C8B-B14F-4D97-AF65-F5344CB8AC3E}">
        <p14:creationId xmlns:p14="http://schemas.microsoft.com/office/powerpoint/2010/main" val="155444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F0972C-B699-4EA9-9843-67D6E5C03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540189"/>
            <a:ext cx="8208912" cy="3777622"/>
          </a:xfrm>
        </p:spPr>
        <p:txBody>
          <a:bodyPr/>
          <a:lstStyle/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Polikistik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sendromu öyküsü vardı ve oral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kontraseptif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metformin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Glukofaj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spironolakton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Aldakton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kullanıyordu.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ay önce bir pedikür sırasında jakuzi ayak banyosu yaptı.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218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7704" y="980728"/>
            <a:ext cx="5112568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6368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268760"/>
            <a:ext cx="7992888" cy="478647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Hastanın öyküsü ve fizik muayene bulgularına dayanarak, aşağıdakilerden hangisi en olası tanı hangisidir?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nodozum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Metisiline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dirençli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(MRSA) deri        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enfeksiyonu.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C. Hızlı büyüyen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mikobakteriyel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 enfeksiyonu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Venöz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ülseri</a:t>
            </a:r>
          </a:p>
        </p:txBody>
      </p:sp>
    </p:spTree>
    <p:extLst>
      <p:ext uri="{BB962C8B-B14F-4D97-AF65-F5344CB8AC3E}">
        <p14:creationId xmlns:p14="http://schemas.microsoft.com/office/powerpoint/2010/main" val="1203693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2116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Cevap: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Hızlı büyüyen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mikobakteriyel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 enfeksiyonu</a:t>
            </a:r>
          </a:p>
        </p:txBody>
      </p:sp>
    </p:spTree>
    <p:extLst>
      <p:ext uri="{BB962C8B-B14F-4D97-AF65-F5344CB8AC3E}">
        <p14:creationId xmlns:p14="http://schemas.microsoft.com/office/powerpoint/2010/main" val="16117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124744"/>
            <a:ext cx="8064896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Hızlı büyüyen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mikobakteriyel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 enfeksiyonu:</a:t>
            </a: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 ve yumuşak doku enfeksiyonlarına en sık sebep olan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nontuberküloz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mikobakteriler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Mycobacterium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fortuitum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Mycobacterium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abscessus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Mycobacterium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chelonae'dir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türler bir hafta içinde kültürde ürerler.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Enfeksiyon, tipik olarak direkt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inokülasyondan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kaynaklanı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Nodüller,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papüller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fronküllere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olur; lezyonlar tek olabilir, ancak genellikle çokludur.</a:t>
            </a:r>
          </a:p>
        </p:txBody>
      </p:sp>
    </p:spTree>
    <p:extLst>
      <p:ext uri="{BB962C8B-B14F-4D97-AF65-F5344CB8AC3E}">
        <p14:creationId xmlns:p14="http://schemas.microsoft.com/office/powerpoint/2010/main" val="2401036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700808"/>
            <a:ext cx="8136904" cy="3517851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fortuitum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chelonae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abscessus'a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kıyasla ciltte ve yumuşak doku enfeksiyonlarına neden olma olasılığı daha yüksektir ve jakuzi ayak banyosuna maruz kalma ile ilişkilendirilmiştir.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hastada M. chelonae yaradan izole edildi.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 uzun süreli antibiyotik tedavisi gerektirir.</a:t>
            </a:r>
          </a:p>
        </p:txBody>
      </p:sp>
    </p:spTree>
    <p:extLst>
      <p:ext uri="{BB962C8B-B14F-4D97-AF65-F5344CB8AC3E}">
        <p14:creationId xmlns:p14="http://schemas.microsoft.com/office/powerpoint/2010/main" val="5724325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TM02892315[[fn=Duman]]</Template>
  <TotalTime>122</TotalTime>
  <Words>562</Words>
  <Application>Microsoft Office PowerPoint</Application>
  <PresentationFormat>Ekran Gösterisi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Times New Roman</vt:lpstr>
      <vt:lpstr>Wingdings 2</vt:lpstr>
      <vt:lpstr>Wingdings 3</vt:lpstr>
      <vt:lpstr>HDOfficeLightV0</vt:lpstr>
      <vt:lpstr>Duman</vt:lpstr>
      <vt:lpstr>   Persistent Skin Furuncle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Persistent Skin Furuncle</dc:title>
  <dc:creator>Win7</dc:creator>
  <cp:lastModifiedBy>USER</cp:lastModifiedBy>
  <cp:revision>15</cp:revision>
  <dcterms:created xsi:type="dcterms:W3CDTF">2018-02-19T12:48:47Z</dcterms:created>
  <dcterms:modified xsi:type="dcterms:W3CDTF">2018-02-19T18:37:51Z</dcterms:modified>
</cp:coreProperties>
</file>